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2.xml" ContentType="application/vnd.openxmlformats-officedocument.presentationml.tags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89" r:id="rId4"/>
    <p:sldId id="260" r:id="rId5"/>
    <p:sldId id="271" r:id="rId6"/>
    <p:sldId id="272" r:id="rId7"/>
    <p:sldId id="273" r:id="rId8"/>
    <p:sldId id="279" r:id="rId9"/>
    <p:sldId id="291" r:id="rId10"/>
    <p:sldId id="274" r:id="rId11"/>
    <p:sldId id="277" r:id="rId12"/>
    <p:sldId id="276" r:id="rId13"/>
    <p:sldId id="278" r:id="rId14"/>
    <p:sldId id="292" r:id="rId15"/>
    <p:sldId id="285" r:id="rId16"/>
    <p:sldId id="281" r:id="rId17"/>
    <p:sldId id="261" r:id="rId18"/>
    <p:sldId id="263" r:id="rId19"/>
    <p:sldId id="262" r:id="rId20"/>
    <p:sldId id="265" r:id="rId21"/>
    <p:sldId id="266" r:id="rId22"/>
    <p:sldId id="264" r:id="rId23"/>
    <p:sldId id="284" r:id="rId24"/>
    <p:sldId id="282" r:id="rId25"/>
    <p:sldId id="268" r:id="rId26"/>
    <p:sldId id="286" r:id="rId27"/>
    <p:sldId id="283" r:id="rId28"/>
    <p:sldId id="287" r:id="rId29"/>
    <p:sldId id="270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47238-AA76-3E40-B92D-7B5FB2B5ECE5}" v="3" dt="2019-09-26T18:21:0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0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 24575,'3'-4'0,"-3"-1"0,6 4 0,-5-5 0,1 3 0,1-4 0,1 4 0,5-3 0,-2 5 0,21-1 0,-17 2 0,43 0 0,-41 0 0,63 2 0,-59-1 0,68 10 0,-70-9 0,53 7 0,-56-9 0,53 0 0,-50 0 0,52 5 0,-54-4 0,49 8 0,-51-6 0,67 9 0,-63-4-3392,34 2 0,3 0 3392,-30-4-2269,35 5 1,0 0 2268,-34-8-1517,37 8 0,-1 0 1517,-35-8-1015,34 6 1,1 2 1014,-36-7 0,32 3 0,0-2 0,-36-1 0,40-1 0,2-1 0,-37-1 0,38 1 0,-1-1 0,-38-1 0,38 0 0,0 0 0,-39 0 0,42 0 0,0 0 0,-43 0 0,42 0 0,2 0 0,-40 0 0,41 0 0,-1 0 0,-40 0 0,51-1 0,0-1 0,-49 1 0,55-3 0,0 0 0,-55 2 0,49-2 0,0-1 0,-46 2 0,48 0 0,-1-1 0,-48 1 0,54-3 0,0 0 0,-53 4 0,54-4 0,0 0 0,-56 6 0,54-3 0,0 0 0,-56 2 0,60-1 0,1 1 0,-56 1 0,65 0 0,3 0 0,-62 0 0,30 0 0,19 0 0,-19 0 0,-28 0 0,27 0 0,19 0 0,-19 0 0,-26 0 0,22 1 0,18 0 0,-18 0 0,-22 0 0,58 1 0,-2 1 0,-64 1 0,53-2 0,-1-1 0,-56 2 0,42-1 0,0-1 0,-43 0 0,31 1 0,-2 1 0,-32-2 0,33 3 0,0 0 0,-30-2 0,35 3 0,0 1 0,-39-5 0,45 5 0,1 0 0,-44-5 0,43 2 0,0 0 0,-45-3 0,37 0 0,0 0 0,-33 0 0,32 0 0,-2 0 0,-34 0 0,34 0 0,-1 0 0,-36 0 0,79 0 0,-83 0 0,71 0 0,-67 0 1140,71 0-1140,-72 0 1748,60 0-1748,-65 0 0,54 0 0,-54 0 0,70 0 0,-66 0 0,73 0 0,-76 0 0,72 0 0,-69 0 0,66 0 0,-69 0 2758,47 0-2758,-51 0 4826,35-3-4826,-36 2 0,27-4 0,-27 4 0,26-5 0,-25 6 0,34-9 0,-33 8 2473,33-8-2473,-35 6 2064,24-6-2064,-25 4 0,26-6 0,-25 10 1375,30-8-1375,-30 6 0,18-1 0,-23-2 0,9 6 0,-10-3 0,5 3 0,-5 0 0,-1 0 0</inkml:trace>
  <inkml:trace contextRef="#ctx0" brushRef="#br0" timeOffset="2337">86 72 24575,'0'6'0,"0"0"0,0 0 0,0 3 0,3-4 0,9 59 0,-4-46-3392,4 42 0,-1 1 3392,-5-40-2269,2 41 1,-2 1 2268,-6-39-1517,6 43 0,0 1 1517,-4-39-1015,5 44 1,0 0 1014,-6-46 0,5 46 0,2 0 0,-3-47 0,3 40 0,-1-1 0,-3-41 0,1 38 0,-2 1 0,-2-41 0,1 43 0,-1 1 0,-1-45 0,1 54 0,1 2 0,-1-50 0,0 61 0,0 3 0,-1-56 0,-1 46 0,0 0 0,0-49 0,-3 29 0,-1-2 0,4-35 495,-4 26 0,1 0-495,4-27 0,-9 68 0,8-72 1355,-8 75-1355,8-76 0,-4 75 0,1-77 0,-5 69 0,5-66 0,-13 75 0,14-73-627,-9 33 0,1 0 627,8-35 0,-7 37 0,0 1 0,8-34-125,-6 34 0,-1 0 125,7-34 0,-12 73 0,12-81 592,-9 56-592,10-58 829,-11 51-829,11-50 724,-11 60-724,8-59 0,-2 28 0,-3 8 0,8-34 0,-3 35 0,-1 1 0,5-30-759,-3 76 759,3-80-668,0 66 668,0-69 29,3 59-29,-3-61 2816,9 62-2816,-2-26 4210,0 3-4210,4 26 5767,-10-63-5767,10 60 0,-9-62 0,9 48 0,-10-50 0,8 48 0,-9-47 0,6 46 0,-6-47 0,6 39 0,-5-40 2003,2 34-2003,-1-34 0,2 40 0,-1-38 0,3 35 0,-5-38 0,1 32 0,-2-30 0,0 33 0,0-34 0,0 42 0,0-39 0,-5 47 0,3-47 0,-12 45 0,12-47 0,-12 45 0,12-45 0,-12 47 0,12-46 0,-9 44 0,10-46 0,-2 18 0,3-3 0,0-15 0,0 28 0,0-29 0,0 27 0,0-27 0,0 38 0,0-21 0,0 8 0,0-10 0,0-17 0,3 4 0,-2-6 0,4-3 0,-1 0 0,-1-3 0,0 0 0</inkml:trace>
  <inkml:trace contextRef="#ctx0" brushRef="#br0" timeOffset="4066">70 5967 24575,'6'0'0,"1"0"0,-1-3 0,0 2 0,0-5 0,17 0 0,-12 2 0,15-5 0,-20 6 0,72-18 0,-49 11-3392,48-8 0,2 1 3392,-44 10-3740,55-13 3740,-80 19-3298,65-19 3298,-50 16-1103,44-12 1,0 0 1102,-41 13 0,42-8 0,1 2 0,-42 7-179,38-1 1,0 1 178,-40 2 0,45 6 0,0 2 0,-40-5 0,26 6 0,20 4 0,-17-3 0,-17-3 0,39 4 0,27 1 0,-23-2 0,-26-3 0,17-1 0,28 1 0,1-1 0,-25-1 0,-3-3 0,-9 1 0,26 1 0,7 0 0,-6 0 0,-26-1 0,17-1 0,-11 1 0,28 2 0,9 0 0,-8 0 0,-27-1 0,14 2 0,-27-3 0,23-1 0,11 1 0,-1 0 0,-11 0 0,-22-1 0,24 2 0,-15-4 0,26 0 0,9 0 0,-11-2 0,-27 1 0,3-4 0,7 0 0,27-2 0,1 0 0,-29 1 0,-13-2 0,0 2 0,21-1 0,-1 0 0,-24 3 0,-11 2 0,13 0 0,14 0 0,-20 1 0,-30 1 658,35 0 1,-2 0-659,-44 0 1934,60 0-1934,-67 0 3437,30 0-3437,-32 0 0,33 0 0,-32 0 0,49-3 0,-43 2 0,59-16 0,-57 14 0,69-20 0,-71 21-1312,34-8 0,2 0 1312,-32 7-1074,42-6 0,2 1 1074,-43 6-958,52-2 0,1 0 958,-47 3 0,52-1 0,1 1 0,-50 1 0,43 0 0,-2 0 0,-44 0 0,38 1 0,-1 1 0,-40-1 0,44 1 0,-1 1 0,-45-2 283,46 2 1,1-1-284,-44-1 0,49 2 0,-62-3 0,45 0 0,-37 0 0,32 1 0,-1 1 0,-33-2 0,36 4 0,0 1 0,-35-4 614,31 3 1,-1 1-615,-33-5 1848,54 3-1848,-59-3 3834,27 0-3834,-30 0 5732,23-3-5732,-23 2 0,34-1 0,-32 2 0,40 0 0,-39 0 3174,36 0-3174,-37 0 0,29 0 0,-31 0 0,34 0 0,-31 0 0,38 0 0,-38 0 0,28-3 0,-31 2 0,14-2 0,-18 0 0,17 3 0,-16-3 0,17 0 0,-15 2 0,6-1 0,-7 2 0,0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2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80 24575,'0'7'0,"0"-1"0,0 0 0,0 0 0,0 1 0,0-1 0,0 0 0,0 0 0,0 1 0,0-1 0,0 0 0,-3 34 0,2-26 0,-4 57 0,4-57 0,-2 45 0,3-48 0,0 43 0,0-42 0,0 36 0,0-37 0,0 23 0,0-25 0,3 14 0,-2-15 0,4 12 0,-4-12 0,4 15 0,-4-15 0,5 24 0,-6-22 0,3 38 0,-3-36 0,0 36 0,0-37 0,0 23 0,0-25 0,0 14 0,0-16 0,0 5 0,0-5 0,3-4 0,-2 3 0,4 0 0,-4 1 0,2 7 0,-3-6 0,0 18 0,0-17 0,0 17 0,2-21 0,-1 1 0,2-10 0,0 1 0,11-3 0,-8 2 0,25-2 0,-24 2 0,47-1 0,-40 4 0,65-2 0,-60 3 0,66 0 0,-66 0 0,55 3 0,-61-2 0,37 7 0,-39-7 0,29 11 0,-30-11 0,35 5 0,-33-6 0,30 0 0,-32 0 0,32 0 0,-30 0 0,25 0 0,-29 0 0,13 0 0,-14 0 0,11 2 0,-11-1 0,13 5 0,-11-6 0,22 3 0,-21-3 0,25-3 0,-26 2 0,16-4 0,-16 4 0,5-5 0,-8 6 0,1-6 0,-1 5 0,0-1 0,0-1 0,-2-1 0,-1-2 0,-3-1 0,0 1 0,-3-9 0,-1 7 0,-10-35 0,8 29 0,-17-60 0,18 58 0,-10-61 0,11 63 0,-4-49 0,6 50 0,-12-47 0,12 46 0,-15-54 0,12 53 0,-10-54 0,11 56 0,-10-36 0,12 39 0,-10-24 0,12 24 0,-6-19 0,5 20 0,-1-6 0,-1 12 0,2-3 0,-2 3 0,3-4 0,0 1 0,0 0 0,0-12 0,0 9 0,0-17 0,0 17 0,0-11 0,0 12 0,0-4 0,0 5 0,0-2 0,0 2 0,0-8 0,0 8 0,0-6 0,0 7 0,0 0 0,-3 2 0,0 1 0,-4 3 0,1 0 0,0 0 0,-1 0 0,1 0 0,-12 0 0,9 0 0,-31 0 0,28 3 0,-37 1 0,38-1 0,-30 3 0,32-6 0,-26 6 0,25-5 0,-27 4 0,26-4 0,-27 2 0,29-3 0,-23 0 0,23 0 0,-23 0 0,22 0 0,-25 0 0,28 2 0,-27 5 0,27-3 0,-25 4 0,23-7 0,-20 7 0,20-6 0,-17 6 0,17-7 0,-11 4 0,12-4 0,-7 2 0,8-3 0,-2 0 0,3 0 0,-1 0 0,1 0 0,-1 0 0,1 0 0,0 0 0,-1 0 0,-2 2 0,2-1 0,-2 2 0,3-3 0,-1 0 0,1 0 0,-3 0 0,2 0 0,-3 0 0,7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1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24575,'0'6'0,"0"1"0,0-1 0,-3-3 0,2 3 0,-2-3 0,3 4 0,-8 24 0,3-19 0,-10 56 0,11-50 0,-7 59 0,9-60 0,-9 65 0,10-65 0,-5 73 0,6-73 0,0 65 0,0-67 0,0 41 0,0-45 0,0 14 0,0-18 0,0 5 0,0-5 0,0 10 0,0-8 0,3 19 0,-3-18 0,6 27 0,-3-30 0,4 30 0,-1-33 0,0 29 0,-2-26 0,-2 30 0,-2-27 0,0 13 0,3 8 0,-2-18 0,4 38 0,-4-40 0,5 31 0,-6-31 0,9 31 0,-8-31 0,5 51 0,-4-2 0,-1-6 0,13 42 0,-8-75 0,11 76 0,-13-77 0,8 54 0,-11-63 0,5 18 0,-4 5 0,-1-21 0,2 57 0,-3-15 0,0 0 0,0 39 0,0-73 0,0 37 0,0 0 0,0-36 0,0 41 0,0 2 0,0-41 0,1 36 0,1 0 0,-2-38-3392,6 36 0,-1-2 3392,-2-36-2269,5 36 1,0 1 2268,-6-37-1517,7 31 0,-1 0 1517,-6-34-526,7 31 0,-1 3 526,-6-29 0,5 29 0,0 0 0,-5-30 0,4 31 0,2 0 0,-6-32 0,4 34 0,-1 0 0,-4-33 0,4 29 0,1 0 0,-4-30-875,15 70 875,-15-74 329,9 63-329,-8-64 1520,4 60-1520,-1-59 0,0 60 0,-2-62 0,1 65 0,-4-63 0,2 77 0,-3-75 0,2 81 0,2-82 0,-1 80 0,0-80 0,-3 71 0,0-73 0,3 58 0,-2-59 2995,1 23-2995,1 0 0,-2-23 0,2 59 0,-3-58 0,2 58 0,-1-59 4151,2 56-4151,-3-25 0,0 3 0,0 14 0,0-50 0,0 36 0,0-38 5103,0 27-5103,0-27 2184,3 24-2184,-3-24 0,6 21 0,-3-25 0,4 25 0,-4-24 0,5 21 0,-6-19 0,6 11 0,-7-13 0,4 8 0,-4-8 0,2 5 0,-3-5 0,3 5 0,-3-5 0,3 7 0,-3-6 0,0 6 0,0-7 0,3 0 0,-2-2 0,1-1 0,-2 2 0,0 0 0,0 0 0,0 1 0,0-1 0,0 0 0,0 0 0,0 1 0,0-1 0,0 3 0,0-2 0,0 5 0,0-5 0,0 2 0,0-3 0,0 3 0,0-2 0,0 2 0,0-3 0,0 1 0,0-1 0,0 0 0,0 0 0,0 1 0,-2-4 0,1 3 0,-2-3 0,0 1 0,2 1 0,-1-1 0,2 2 0,0 0 0,0 0 0,0 1 0,0-1 0,0 0 0,-3-2 0,2 1 0,-2-1 0,0-1 0,3 3 0,-3-3 0,3 3 0,0 1 0,0-1 0,0 0 0,-3-2 0,2 1 0,-1-1 0,2 2 0,-3-3 0,2 3 0,-2-3 0,3 4 0,-3-4 0,3 3 0,-3-3 0,3 3 0,-3-2 0,2 1 0,-2-1 0,3 2 0,0 0 0,0 1 0,0-1 0,0 0 0,-2-2 0,1 1 0,-2-1 0,3 2 0,0-3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 24575,'-6'3'0,"-1"-2"0,4 4 0,-3-4 0,3 4 0,-4-4 0,4 5 0,-17-3 0,13 1 0,-25 1 0,26-1 0,-23 5 0,23-5 0,-17 7 0,18-7 0,-15 14 0,17-10 0,-22 12 0,21-12 0,-24 15 0,22-14 0,-23 14 0,19-19 0,-13 19 0,15-20 0,-9 19 0,9-17 0,-10 13 0,10-11 0,-1 13 0,3-11 0,3 16 0,-1-15 0,-4 15 0,7-16 0,-11 16 0,11-16 0,-8 20 0,9-20 0,-3 19 0,3-19 0,0 25 0,0-23 0,0 34 0,0-33 0,0 16 0,8 4 0,-6-20 0,15 39 0,-12-40 0,12 31 0,-9-31 0,6 34 0,-1-17 0,-3 5 0,10 10 0,-14-32 0,13 23 0,-14-26 0,18 26 0,-14-26 0,25 37 0,-23-40 0,9 21 0,-1-6 0,-12-10 0,27 24 0,-24-28 0,30 28 0,-32-27 0,39 25 0,-18-16 0,4-2 0,15 9 0,-36-18 0,36 10 0,-37-12 0,34 0 0,-34-3 0,43 0 0,-41 0 0,21 0 0,-5 0 0,-18 0 0,40-3 0,-39 2 0,36-7 0,-15 1 0,-1 0 0,18-2 0,-38 9 0,33-12 0,-34 10 0,23-15 0,-25 15 0,14-21 0,-16 20 0,14-23 0,-13 24 0,4-13 0,7 3 0,-12 4 0,30-21 0,-10 2 0,0 2 0,10-18 0,-27 32 0,24-44 0,-24 42 0,21-44 0,-25 45 0,16-31 0,-17 33 0,10-28 0,-8 30 0,-1-14 0,2 1 0,-1-9 0,0 2 0,2-10 0,-9 29 0,3-26 0,-3 25 0,0-25 0,0 26 0,0-20 0,0 20 0,0-17 0,0 17 0,0-11 0,0 12 0,-6-7 0,5 8 0,-13-14 0,12 12 0,-10-14 0,12 15 0,-9-7 0,8 8 0,-11-8 0,11 8 0,-10-11 0,6 10 0,-7-10 0,5 14 0,-2-13 0,3 14 0,-1-14 0,1 15 0,0-9 0,-1 7 0,-2-8 0,5 5 0,-13-11 0,11 13 0,-17-15 0,17 15 0,-13-13 0,16 11 0,-14-2 0,13 5 0,-14-7 0,10 6 0,-12-13 0,11 13 0,-11-9 0,12 13 0,-4-8 0,5 9 0,1-6 0,0 5 0,-4-5 0,3 6 0,-13-6 0,11 3 0,-23-4 0,22 4 0,-22 0 0,23 3 0,-17 0 0,17 0 0,-8 0 0,10 0 0,-11 0 0,9 0 0,-11 0 0,12 0 0,-9 0 0,9 0 0,-18 0 0,16 0 0,-22 0 0,23 0 0,-17 0 0,17 0 0,-11 3 0,12-3 0,-4 6 0,5-5 0,-5 1 0,5-2 0,-8 0 0,8 0 0,-5 0 0,5 0 0,-3 0 0,4 0 0,-6 3 0,4-2 0,-9 4 0,9-4 0,-4 2 0,5-3 0,4 3 0,-3-3 0,3 3 0,-4-3 0,1 0 0,0 0 0,2 3 0,-2-2 0,3 1 0,-4-2 0,-2 3 0,2-2 0,-5 4 0,5-4 0,-8 5 0,8-6 0,-3 3 0,7-3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76 24575,'-3'3'0,"0"0"0,3 3 0,-3-2 0,2 1 0,-1-1 0,2 2 0,-6 6 0,5-4 0,-14 15 0,13-14 0,-20 36 0,15-32 0,-10 43 0,10-44 0,1 50 0,-1-45 0,4 46 0,0-48 0,3 13 0,0-21 0,0-1 0,0 0 0,0 0 0,0 1 0,0-1 0,0 0 0,0 0 0,0 1 0,0-1 0,0 0 0,0 9 0,0-7 0,0 9 0,0-10 0,0 2 0,0-2 0,0-1 0,0 0 0,0 0 0,0 1 0,0 7 0,0-5 0,0 5 0,0-8 0,3-2 0,0-1 0,4-3 0,-1 0 0,3-3 0,-2 2 0,27-4 0,-22 4 0,45-8 0,-45 8 0,53-8 0,-50 9-6784,75-3 6784,-71 3-4537,77 3 4537,-80-3-1293,72 9 1293,-69-8-540,73 13 540,-73-12 0,63 9 0,-67-10 0,58 4 0,-58-4 0,47 2 0,-50-3 3628,22 3-3628,-27-3 5426,5 3-5426,-6 0 2692,1 0-2692,-1 1 1408,0 2-1408,-2-9 0,-2 3 0,-5-4 0,3-2 0,-6-8 0,5 4 0,-7-33 0,7 31 0,-5-40 0,6 41 0,-6-41 0,5 39 0,-8-44 0,9 44 0,-6-55 0,5 52 0,-7-64 0,6 64 0,-6-44 0,7 50 0,-2-16 0,3 19 0,0-3 0,0 4 0,-3 2 0,3-1 0,-3 1 0,3-2 0,0 0 0,0-1 0,0 1 0,0-6 0,0 4 0,0-7 0,0 8 0,0-5 0,0 5 0,0-2 0,0 2 0,0 1 0,-3 3 0,0 0 0,-4 3 0,1 0 0,-1 0 0,1 0 0,0 0 0,-9 0 0,6 0 0,-17 3 0,17-3 0,-11 3 0,13-3 0,-6 3 0,6-3 0,-16 3 0,13-3 0,-30 0 0,29 0 0,-33 3 0,34-2 0,-16 2 0,19-3 0,-5 0 0,5 0 0,-5 0 0,4 0 0,-6 0 0,6 0 0,-10 0 0,10 0 0,-4 0 0,6 0 0,-3 2 0,2 2 0,-8 2 0,7-2 0,-12-2 0,14 1 0,-17 1 0,18-1 0,-19 5 0,16-6 0,-13 9 0,14-10 0,-8 5 0,8-6 0,-3 0 0,4 0 0,0 0 0,-1 0 0,1 0 0,0 0 0,-1 0 0,1 0 0,0 0 0,-1 0 0,1 0 0,-1 0 0,1 0 0,0 0 0,-1 0 0,1 0 0,0 0 0,-1 0 0,1 0 0,0 0 0,-1 0 0,1 0 0,-3 0 0,2 0 0,-3 0 0,4 0 0,-6 0 0,4 0 0,-4 0 0,6 0 0,-1 0 0,1 0 0,0 0 0,-1 0 0,1 0 0,2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2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80 24575,'0'7'0,"0"-1"0,0 0 0,0 0 0,0 1 0,0-1 0,0 0 0,0 0 0,0 1 0,0-1 0,0 0 0,-3 34 0,2-26 0,-4 57 0,4-57 0,-2 45 0,3-48 0,0 43 0,0-42 0,0 36 0,0-37 0,0 23 0,0-25 0,3 14 0,-2-15 0,4 12 0,-4-12 0,4 15 0,-4-15 0,5 24 0,-6-22 0,3 38 0,-3-36 0,0 36 0,0-37 0,0 23 0,0-25 0,0 14 0,0-16 0,0 5 0,0-5 0,3-4 0,-2 3 0,4 0 0,-4 1 0,2 7 0,-3-6 0,0 18 0,0-17 0,0 17 0,2-21 0,-1 1 0,2-10 0,0 1 0,11-3 0,-8 2 0,25-2 0,-24 2 0,47-1 0,-40 4 0,65-2 0,-60 3 0,66 0 0,-66 0 0,55 3 0,-61-2 0,37 7 0,-39-7 0,29 11 0,-30-11 0,35 5 0,-33-6 0,30 0 0,-32 0 0,32 0 0,-30 0 0,25 0 0,-29 0 0,13 0 0,-14 0 0,11 2 0,-11-1 0,13 5 0,-11-6 0,22 3 0,-21-3 0,25-3 0,-26 2 0,16-4 0,-16 4 0,5-5 0,-8 6 0,1-6 0,-1 5 0,0-1 0,0-1 0,-2-1 0,-1-2 0,-3-1 0,0 1 0,-3-9 0,-1 7 0,-10-35 0,8 29 0,-17-60 0,18 58 0,-10-61 0,11 63 0,-4-49 0,6 50 0,-12-47 0,12 46 0,-15-54 0,12 53 0,-10-54 0,11 56 0,-10-36 0,12 39 0,-10-24 0,12 24 0,-6-19 0,5 20 0,-1-6 0,-1 12 0,2-3 0,-2 3 0,3-4 0,0 1 0,0 0 0,0-12 0,0 9 0,0-17 0,0 17 0,0-11 0,0 12 0,0-4 0,0 5 0,0-2 0,0 2 0,0-8 0,0 8 0,0-6 0,0 7 0,0 0 0,-3 2 0,0 1 0,-4 3 0,1 0 0,0 0 0,-1 0 0,1 0 0,-12 0 0,9 0 0,-31 0 0,28 3 0,-37 1 0,38-1 0,-30 3 0,32-6 0,-26 6 0,25-5 0,-27 4 0,26-4 0,-27 2 0,29-3 0,-23 0 0,23 0 0,-23 0 0,22 0 0,-25 0 0,28 2 0,-27 5 0,27-3 0,-25 4 0,23-7 0,-20 7 0,20-6 0,-17 6 0,17-7 0,-11 4 0,12-4 0,-7 2 0,8-3 0,-2 0 0,3 0 0,-1 0 0,1 0 0,-1 0 0,1 0 0,0 0 0,-1 0 0,-2 2 0,2-1 0,-2 2 0,3-3 0,-1 0 0,1 0 0,-3 0 0,2 0 0,-3 0 0,7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0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 24575,'3'-4'0,"-3"-1"0,6 4 0,-5-5 0,1 3 0,1-4 0,1 4 0,5-3 0,-2 5 0,21-1 0,-17 2 0,43 0 0,-41 0 0,63 2 0,-59-1 0,68 10 0,-70-9 0,53 7 0,-56-9 0,53 0 0,-50 0 0,52 5 0,-54-4 0,49 8 0,-51-6 0,67 9 0,-63-4-3392,34 2 0,3 0 3392,-30-4-2269,35 5 1,0 0 2268,-34-8-1517,37 8 0,-1 0 1517,-35-8-1015,34 6 1,1 2 1014,-36-7 0,32 3 0,0-2 0,-36-1 0,40-1 0,2-1 0,-37-1 0,38 1 0,-1-1 0,-38-1 0,38 0 0,0 0 0,-39 0 0,42 0 0,0 0 0,-43 0 0,42 0 0,2 0 0,-40 0 0,41 0 0,-1 0 0,-40 0 0,51-1 0,0-1 0,-49 1 0,55-3 0,0 0 0,-55 2 0,49-2 0,0-1 0,-46 2 0,48 0 0,-1-1 0,-48 1 0,54-3 0,0 0 0,-53 4 0,54-4 0,0 0 0,-56 6 0,54-3 0,0 0 0,-56 2 0,60-1 0,1 1 0,-56 1 0,65 0 0,3 0 0,-62 0 0,30 0 0,19 0 0,-19 0 0,-28 0 0,27 0 0,19 0 0,-19 0 0,-26 0 0,22 1 0,18 0 0,-18 0 0,-22 0 0,58 1 0,-2 1 0,-64 1 0,53-2 0,-1-1 0,-56 2 0,42-1 0,0-1 0,-43 0 0,31 1 0,-2 1 0,-32-2 0,33 3 0,0 0 0,-30-2 0,35 3 0,0 1 0,-39-5 0,45 5 0,1 0 0,-44-5 0,43 2 0,0 0 0,-45-3 0,37 0 0,0 0 0,-33 0 0,32 0 0,-2 0 0,-34 0 0,34 0 0,-1 0 0,-36 0 0,79 0 0,-83 0 0,71 0 0,-67 0 1140,71 0-1140,-72 0 1748,60 0-1748,-65 0 0,54 0 0,-54 0 0,70 0 0,-66 0 0,73 0 0,-76 0 0,72 0 0,-69 0 0,66 0 0,-69 0 2758,47 0-2758,-51 0 4826,35-3-4826,-36 2 0,27-4 0,-27 4 0,26-5 0,-25 6 0,34-9 0,-33 8 2473,33-8-2473,-35 6 2064,24-6-2064,-25 4 0,26-6 0,-25 10 1375,30-8-1375,-30 6 0,18-1 0,-23-2 0,9 6 0,-10-3 0,5 3 0,-5 0 0,-1 0 0</inkml:trace>
  <inkml:trace contextRef="#ctx0" brushRef="#br0" timeOffset="2337">86 72 24575,'0'6'0,"0"0"0,0 0 0,0 3 0,3-4 0,9 59 0,-4-46-3392,4 42 0,-1 1 3392,-5-40-2269,2 41 1,-2 1 2268,-6-39-1517,6 43 0,0 1 1517,-4-39-1015,5 44 1,0 0 1014,-6-46 0,5 46 0,2 0 0,-3-47 0,3 40 0,-1-1 0,-3-41 0,1 38 0,-2 1 0,-2-41 0,1 43 0,-1 1 0,-1-45 0,1 54 0,1 2 0,-1-50 0,0 61 0,0 3 0,-1-56 0,-1 46 0,0 0 0,0-49 0,-3 29 0,-1-2 0,4-35 495,-4 26 0,1 0-495,4-27 0,-9 68 0,8-72 1355,-8 75-1355,8-76 0,-4 75 0,1-77 0,-5 69 0,5-66 0,-13 75 0,14-73-627,-9 33 0,1 0 627,8-35 0,-7 37 0,0 1 0,8-34-125,-6 34 0,-1 0 125,7-34 0,-12 73 0,12-81 592,-9 56-592,10-58 829,-11 51-829,11-50 724,-11 60-724,8-59 0,-2 28 0,-3 8 0,8-34 0,-3 35 0,-1 1 0,5-30-759,-3 76 759,3-80-668,0 66 668,0-69 29,3 59-29,-3-61 2816,9 62-2816,-2-26 4210,0 3-4210,4 26 5767,-10-63-5767,10 60 0,-9-62 0,9 48 0,-10-50 0,8 48 0,-9-47 0,6 46 0,-6-47 0,6 39 0,-5-40 2003,2 34-2003,-1-34 0,2 40 0,-1-38 0,3 35 0,-5-38 0,1 32 0,-2-30 0,0 33 0,0-34 0,0 42 0,0-39 0,-5 47 0,3-47 0,-12 45 0,12-47 0,-12 45 0,12-45 0,-12 47 0,12-46 0,-9 44 0,10-46 0,-2 18 0,3-3 0,0-15 0,0 28 0,0-29 0,0 27 0,0-27 0,0 38 0,0-21 0,0 8 0,0-10 0,0-17 0,3 4 0,-2-6 0,4-3 0,-1 0 0,-1-3 0,0 0 0</inkml:trace>
  <inkml:trace contextRef="#ctx0" brushRef="#br0" timeOffset="4066">70 5967 24575,'6'0'0,"1"0"0,-1-3 0,0 2 0,0-5 0,17 0 0,-12 2 0,15-5 0,-20 6 0,72-18 0,-49 11-3392,48-8 0,2 1 3392,-44 10-3740,55-13 3740,-80 19-3298,65-19 3298,-50 16-1103,44-12 1,0 0 1102,-41 13 0,42-8 0,1 2 0,-42 7-179,38-1 1,0 1 178,-40 2 0,45 6 0,0 2 0,-40-5 0,26 6 0,20 4 0,-17-3 0,-17-3 0,39 4 0,27 1 0,-23-2 0,-26-3 0,17-1 0,28 1 0,1-1 0,-25-1 0,-3-3 0,-9 1 0,26 1 0,7 0 0,-6 0 0,-26-1 0,17-1 0,-11 1 0,28 2 0,9 0 0,-8 0 0,-27-1 0,14 2 0,-27-3 0,23-1 0,11 1 0,-1 0 0,-11 0 0,-22-1 0,24 2 0,-15-4 0,26 0 0,9 0 0,-11-2 0,-27 1 0,3-4 0,7 0 0,27-2 0,1 0 0,-29 1 0,-13-2 0,0 2 0,21-1 0,-1 0 0,-24 3 0,-11 2 0,13 0 0,14 0 0,-20 1 0,-30 1 658,35 0 1,-2 0-659,-44 0 1934,60 0-1934,-67 0 3437,30 0-3437,-32 0 0,33 0 0,-32 0 0,49-3 0,-43 2 0,59-16 0,-57 14 0,69-20 0,-71 21-1312,34-8 0,2 0 1312,-32 7-1074,42-6 0,2 1 1074,-43 6-958,52-2 0,1 0 958,-47 3 0,52-1 0,1 1 0,-50 1 0,43 0 0,-2 0 0,-44 0 0,38 1 0,-1 1 0,-40-1 0,44 1 0,-1 1 0,-45-2 283,46 2 1,1-1-284,-44-1 0,49 2 0,-62-3 0,45 0 0,-37 0 0,32 1 0,-1 1 0,-33-2 0,36 4 0,0 1 0,-35-4 614,31 3 1,-1 1-615,-33-5 1848,54 3-1848,-59-3 3834,27 0-3834,-30 0 5732,23-3-5732,-23 2 0,34-1 0,-32 2 0,40 0 0,-39 0 3174,36 0-3174,-37 0 0,29 0 0,-31 0 0,34 0 0,-31 0 0,38 0 0,-38 0 0,28-3 0,-31 2 0,14-2 0,-18 0 0,17 3 0,-16-3 0,17 0 0,-15 2 0,6-1 0,-7 2 0,0 0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1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24575,'0'6'0,"0"1"0,0-1 0,-3-3 0,2 3 0,-2-3 0,3 4 0,-8 24 0,3-19 0,-10 56 0,11-50 0,-7 59 0,9-60 0,-9 65 0,10-65 0,-5 73 0,6-73 0,0 65 0,0-67 0,0 41 0,0-45 0,0 14 0,0-18 0,0 5 0,0-5 0,0 10 0,0-8 0,3 19 0,-3-18 0,6 27 0,-3-30 0,4 30 0,-1-33 0,0 29 0,-2-26 0,-2 30 0,-2-27 0,0 13 0,3 8 0,-2-18 0,4 38 0,-4-40 0,5 31 0,-6-31 0,9 31 0,-8-31 0,5 51 0,-4-2 0,-1-6 0,13 42 0,-8-75 0,11 76 0,-13-77 0,8 54 0,-11-63 0,5 18 0,-4 5 0,-1-21 0,2 57 0,-3-15 0,0 0 0,0 39 0,0-73 0,0 37 0,0 0 0,0-36 0,0 41 0,0 2 0,0-41 0,1 36 0,1 0 0,-2-38-3392,6 36 0,-1-2 3392,-2-36-2269,5 36 1,0 1 2268,-6-37-1517,7 31 0,-1 0 1517,-6-34-526,7 31 0,-1 3 526,-6-29 0,5 29 0,0 0 0,-5-30 0,4 31 0,2 0 0,-6-32 0,4 34 0,-1 0 0,-4-33 0,4 29 0,1 0 0,-4-30-875,15 70 875,-15-74 329,9 63-329,-8-64 1520,4 60-1520,-1-59 0,0 60 0,-2-62 0,1 65 0,-4-63 0,2 77 0,-3-75 0,2 81 0,2-82 0,-1 80 0,0-80 0,-3 71 0,0-73 0,3 58 0,-2-59 2995,1 23-2995,1 0 0,-2-23 0,2 59 0,-3-58 0,2 58 0,-1-59 4151,2 56-4151,-3-25 0,0 3 0,0 14 0,0-50 0,0 36 0,0-38 5103,0 27-5103,0-27 2184,3 24-2184,-3-24 0,6 21 0,-3-25 0,4 25 0,-4-24 0,5 21 0,-6-19 0,6 11 0,-7-13 0,4 8 0,-4-8 0,2 5 0,-3-5 0,3 5 0,-3-5 0,3 7 0,-3-6 0,0 6 0,0-7 0,3 0 0,-2-2 0,1-1 0,-2 2 0,0 0 0,0 0 0,0 1 0,0-1 0,0 0 0,0 0 0,0 1 0,0-1 0,0 3 0,0-2 0,0 5 0,0-5 0,0 2 0,0-3 0,0 3 0,0-2 0,0 2 0,0-3 0,0 1 0,0-1 0,0 0 0,0 0 0,0 1 0,-2-4 0,1 3 0,-2-3 0,0 1 0,2 1 0,-1-1 0,2 2 0,0 0 0,0 0 0,0 1 0,0-1 0,0 0 0,-3-2 0,2 1 0,-2-1 0,0-1 0,3 3 0,-3-3 0,3 3 0,0 1 0,0-1 0,0 0 0,-3-2 0,2 1 0,-1-1 0,2 2 0,-3-3 0,2 3 0,-2-3 0,3 4 0,-3-4 0,3 3 0,-3-3 0,3 3 0,-3-2 0,2 1 0,-2-1 0,3 2 0,0 0 0,0 1 0,0-1 0,0 0 0,-2-2 0,1 1 0,-2-1 0,3 2 0,0-3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 24575,'-6'3'0,"-1"-2"0,4 4 0,-3-4 0,3 4 0,-4-4 0,4 5 0,-17-3 0,13 1 0,-25 1 0,26-1 0,-23 5 0,23-5 0,-17 7 0,18-7 0,-15 14 0,17-10 0,-22 12 0,21-12 0,-24 15 0,22-14 0,-23 14 0,19-19 0,-13 19 0,15-20 0,-9 19 0,9-17 0,-10 13 0,10-11 0,-1 13 0,3-11 0,3 16 0,-1-15 0,-4 15 0,7-16 0,-11 16 0,11-16 0,-8 20 0,9-20 0,-3 19 0,3-19 0,0 25 0,0-23 0,0 34 0,0-33 0,0 16 0,8 4 0,-6-20 0,15 39 0,-12-40 0,12 31 0,-9-31 0,6 34 0,-1-17 0,-3 5 0,10 10 0,-14-32 0,13 23 0,-14-26 0,18 26 0,-14-26 0,25 37 0,-23-40 0,9 21 0,-1-6 0,-12-10 0,27 24 0,-24-28 0,30 28 0,-32-27 0,39 25 0,-18-16 0,4-2 0,15 9 0,-36-18 0,36 10 0,-37-12 0,34 0 0,-34-3 0,43 0 0,-41 0 0,21 0 0,-5 0 0,-18 0 0,40-3 0,-39 2 0,36-7 0,-15 1 0,-1 0 0,18-2 0,-38 9 0,33-12 0,-34 10 0,23-15 0,-25 15 0,14-21 0,-16 20 0,14-23 0,-13 24 0,4-13 0,7 3 0,-12 4 0,30-21 0,-10 2 0,0 2 0,10-18 0,-27 32 0,24-44 0,-24 42 0,21-44 0,-25 45 0,16-31 0,-17 33 0,10-28 0,-8 30 0,-1-14 0,2 1 0,-1-9 0,0 2 0,2-10 0,-9 29 0,3-26 0,-3 25 0,0-25 0,0 26 0,0-20 0,0 20 0,0-17 0,0 17 0,0-11 0,0 12 0,-6-7 0,5 8 0,-13-14 0,12 12 0,-10-14 0,12 15 0,-9-7 0,8 8 0,-11-8 0,11 8 0,-10-11 0,6 10 0,-7-10 0,5 14 0,-2-13 0,3 14 0,-1-14 0,1 15 0,0-9 0,-1 7 0,-2-8 0,5 5 0,-13-11 0,11 13 0,-17-15 0,17 15 0,-13-13 0,16 11 0,-14-2 0,13 5 0,-14-7 0,10 6 0,-12-13 0,11 13 0,-11-9 0,12 13 0,-4-8 0,5 9 0,1-6 0,0 5 0,-4-5 0,3 6 0,-13-6 0,11 3 0,-23-4 0,22 4 0,-22 0 0,23 3 0,-17 0 0,17 0 0,-8 0 0,10 0 0,-11 0 0,9 0 0,-11 0 0,12 0 0,-9 0 0,9 0 0,-18 0 0,16 0 0,-22 0 0,23 0 0,-17 0 0,17 0 0,-11 3 0,12-3 0,-4 6 0,5-5 0,-5 1 0,5-2 0,-8 0 0,8 0 0,-5 0 0,5 0 0,-3 0 0,4 0 0,-6 3 0,4-2 0,-9 4 0,9-4 0,-4 2 0,5-3 0,4 3 0,-3-3 0,3 3 0,-4-3 0,1 0 0,0 0 0,2 3 0,-2-2 0,3 1 0,-4-2 0,-2 3 0,2-2 0,-5 4 0,5-4 0,-8 5 0,8-6 0,-3 3 0,7-3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76 24575,'-3'3'0,"0"0"0,3 3 0,-3-2 0,2 1 0,-1-1 0,2 2 0,-6 6 0,5-4 0,-14 15 0,13-14 0,-20 36 0,15-32 0,-10 43 0,10-44 0,1 50 0,-1-45 0,4 46 0,0-48 0,3 13 0,0-21 0,0-1 0,0 0 0,0 0 0,0 1 0,0-1 0,0 0 0,0 0 0,0 1 0,0-1 0,0 0 0,0 9 0,0-7 0,0 9 0,0-10 0,0 2 0,0-2 0,0-1 0,0 0 0,0 0 0,0 1 0,0 7 0,0-5 0,0 5 0,0-8 0,3-2 0,0-1 0,4-3 0,-1 0 0,3-3 0,-2 2 0,27-4 0,-22 4 0,45-8 0,-45 8 0,53-8 0,-50 9-6784,75-3 6784,-71 3-4537,77 3 4537,-80-3-1293,72 9 1293,-69-8-540,73 13 540,-73-12 0,63 9 0,-67-10 0,58 4 0,-58-4 0,47 2 0,-50-3 3628,22 3-3628,-27-3 5426,5 3-5426,-6 0 2692,1 0-2692,-1 1 1408,0 2-1408,-2-9 0,-2 3 0,-5-4 0,3-2 0,-6-8 0,5 4 0,-7-33 0,7 31 0,-5-40 0,6 41 0,-6-41 0,5 39 0,-8-44 0,9 44 0,-6-55 0,5 52 0,-7-64 0,6 64 0,-6-44 0,7 50 0,-2-16 0,3 19 0,0-3 0,0 4 0,-3 2 0,3-1 0,-3 1 0,3-2 0,0 0 0,0-1 0,0 1 0,0-6 0,0 4 0,0-7 0,0 8 0,0-5 0,0 5 0,0-2 0,0 2 0,0 1 0,-3 3 0,0 0 0,-4 3 0,1 0 0,-1 0 0,1 0 0,0 0 0,-9 0 0,6 0 0,-17 3 0,17-3 0,-11 3 0,13-3 0,-6 3 0,6-3 0,-16 3 0,13-3 0,-30 0 0,29 0 0,-33 3 0,34-2 0,-16 2 0,19-3 0,-5 0 0,5 0 0,-5 0 0,4 0 0,-6 0 0,6 0 0,-10 0 0,10 0 0,-4 0 0,6 0 0,-3 2 0,2 2 0,-8 2 0,7-2 0,-12-2 0,14 1 0,-17 1 0,18-1 0,-19 5 0,16-6 0,-13 9 0,14-10 0,-8 5 0,8-6 0,-3 0 0,4 0 0,0 0 0,-1 0 0,1 0 0,0 0 0,-1 0 0,1 0 0,0 0 0,-1 0 0,1 0 0,-1 0 0,1 0 0,0 0 0,-1 0 0,1 0 0,0 0 0,-1 0 0,1 0 0,0 0 0,-1 0 0,1 0 0,-3 0 0,2 0 0,-3 0 0,4 0 0,-6 0 0,4 0 0,-4 0 0,6 0 0,-1 0 0,1 0 0,0 0 0,-1 0 0,1 0 0,2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3B1C-E275-4740-9B27-169A0DF33E80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5353-9896-44BB-8ACA-70829CF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737D5-FA9A-4EBB-AE99-79BF9A9B7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44BB-0152-49E1-9E90-42F446C50EA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27.png"/><Relationship Id="rId18" Type="http://schemas.openxmlformats.org/officeDocument/2006/relationships/image" Target="../media/image18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2.png"/><Relationship Id="rId17" Type="http://schemas.openxmlformats.org/officeDocument/2006/relationships/image" Target="../media/image28.png"/><Relationship Id="rId2" Type="http://schemas.openxmlformats.org/officeDocument/2006/relationships/tags" Target="../tags/tag30.xml"/><Relationship Id="rId16" Type="http://schemas.openxmlformats.org/officeDocument/2006/relationships/image" Target="../media/image16.png"/><Relationship Id="rId20" Type="http://schemas.openxmlformats.org/officeDocument/2006/relationships/image" Target="../media/image30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1.png"/><Relationship Id="rId5" Type="http://schemas.openxmlformats.org/officeDocument/2006/relationships/tags" Target="../tags/tag33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9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14.png"/><Relationship Id="rId5" Type="http://schemas.openxmlformats.org/officeDocument/2006/relationships/tags" Target="../tags/tag42.xml"/><Relationship Id="rId10" Type="http://schemas.openxmlformats.org/officeDocument/2006/relationships/image" Target="../media/image27.png"/><Relationship Id="rId4" Type="http://schemas.openxmlformats.org/officeDocument/2006/relationships/tags" Target="../tags/tag41.xml"/><Relationship Id="rId9" Type="http://schemas.openxmlformats.org/officeDocument/2006/relationships/image" Target="../media/image12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6" Type="http://schemas.openxmlformats.org/officeDocument/2006/relationships/image" Target="../media/image32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7.png"/><Relationship Id="rId5" Type="http://schemas.openxmlformats.org/officeDocument/2006/relationships/tags" Target="../tags/tag48.xml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tags" Target="../tags/tag47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4.png"/><Relationship Id="rId18" Type="http://schemas.openxmlformats.org/officeDocument/2006/relationships/image" Target="../media/image32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" Type="http://schemas.openxmlformats.org/officeDocument/2006/relationships/tags" Target="../tags/tag52.xml"/><Relationship Id="rId16" Type="http://schemas.openxmlformats.org/officeDocument/2006/relationships/image" Target="../media/image31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2.png"/><Relationship Id="rId5" Type="http://schemas.openxmlformats.org/officeDocument/2006/relationships/tags" Target="../tags/tag55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14.png"/><Relationship Id="rId18" Type="http://schemas.openxmlformats.org/officeDocument/2006/relationships/image" Target="../media/image35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20.png"/><Relationship Id="rId17" Type="http://schemas.openxmlformats.org/officeDocument/2006/relationships/image" Target="../media/image34.png"/><Relationship Id="rId2" Type="http://schemas.openxmlformats.org/officeDocument/2006/relationships/tags" Target="../tags/tag60.xml"/><Relationship Id="rId16" Type="http://schemas.openxmlformats.org/officeDocument/2006/relationships/image" Target="../media/image21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19.png"/><Relationship Id="rId5" Type="http://schemas.openxmlformats.org/officeDocument/2006/relationships/tags" Target="../tags/tag63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15.png"/><Relationship Id="rId18" Type="http://schemas.openxmlformats.org/officeDocument/2006/relationships/image" Target="../media/image26.gif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14.png"/><Relationship Id="rId17" Type="http://schemas.openxmlformats.org/officeDocument/2006/relationships/image" Target="../media/image35.png"/><Relationship Id="rId2" Type="http://schemas.openxmlformats.org/officeDocument/2006/relationships/tags" Target="../tags/tag68.xml"/><Relationship Id="rId16" Type="http://schemas.openxmlformats.org/officeDocument/2006/relationships/image" Target="../media/image36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23.png"/><Relationship Id="rId5" Type="http://schemas.openxmlformats.org/officeDocument/2006/relationships/tags" Target="../tags/tag71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77.xml"/><Relationship Id="rId7" Type="http://schemas.openxmlformats.org/officeDocument/2006/relationships/image" Target="../media/image3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78.xml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81.xml"/><Relationship Id="rId7" Type="http://schemas.openxmlformats.org/officeDocument/2006/relationships/image" Target="../media/image3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84.xml"/><Relationship Id="rId7" Type="http://schemas.openxmlformats.org/officeDocument/2006/relationships/image" Target="../media/image38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85.xm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88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90.xml"/><Relationship Id="rId10" Type="http://schemas.openxmlformats.org/officeDocument/2006/relationships/image" Target="../media/image43.png"/><Relationship Id="rId4" Type="http://schemas.openxmlformats.org/officeDocument/2006/relationships/tags" Target="../tags/tag89.xml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93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95.xml"/><Relationship Id="rId10" Type="http://schemas.openxmlformats.org/officeDocument/2006/relationships/image" Target="../media/image43.png"/><Relationship Id="rId4" Type="http://schemas.openxmlformats.org/officeDocument/2006/relationships/tags" Target="../tags/tag94.xml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39.png"/><Relationship Id="rId18" Type="http://schemas.openxmlformats.org/officeDocument/2006/relationships/image" Target="../media/image48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38.png"/><Relationship Id="rId17" Type="http://schemas.openxmlformats.org/officeDocument/2006/relationships/image" Target="../media/image47.png"/><Relationship Id="rId2" Type="http://schemas.openxmlformats.org/officeDocument/2006/relationships/tags" Target="../tags/tag97.xml"/><Relationship Id="rId16" Type="http://schemas.openxmlformats.org/officeDocument/2006/relationships/image" Target="../media/image46.png"/><Relationship Id="rId20" Type="http://schemas.openxmlformats.org/officeDocument/2006/relationships/image" Target="../media/image42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37.png"/><Relationship Id="rId5" Type="http://schemas.openxmlformats.org/officeDocument/2006/relationships/tags" Target="../tags/tag100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9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07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109.xml"/><Relationship Id="rId10" Type="http://schemas.openxmlformats.org/officeDocument/2006/relationships/image" Target="../media/image43.png"/><Relationship Id="rId4" Type="http://schemas.openxmlformats.org/officeDocument/2006/relationships/tags" Target="../tags/tag108.xml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13.xml"/><Relationship Id="rId7" Type="http://schemas.openxmlformats.org/officeDocument/2006/relationships/image" Target="../media/image5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114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17.xml"/><Relationship Id="rId7" Type="http://schemas.openxmlformats.org/officeDocument/2006/relationships/image" Target="../media/image51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118.xml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5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9.xml"/><Relationship Id="rId10" Type="http://schemas.openxmlformats.org/officeDocument/2006/relationships/image" Target="../media/image14.png"/><Relationship Id="rId4" Type="http://schemas.openxmlformats.org/officeDocument/2006/relationships/tags" Target="../tags/tag8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6" Type="http://schemas.openxmlformats.org/officeDocument/2006/relationships/image" Target="../media/image18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5.png"/><Relationship Id="rId5" Type="http://schemas.openxmlformats.org/officeDocument/2006/relationships/tags" Target="../tags/tag27.xml"/><Relationship Id="rId10" Type="http://schemas.openxmlformats.org/officeDocument/2006/relationships/image" Target="../media/image14.png"/><Relationship Id="rId4" Type="http://schemas.openxmlformats.org/officeDocument/2006/relationships/tags" Target="../tags/tag26.xml"/><Relationship Id="rId9" Type="http://schemas.openxmlformats.org/officeDocument/2006/relationships/image" Target="../media/image23.png"/><Relationship Id="rId14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49" y="1467580"/>
            <a:ext cx="9969500" cy="270067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COMP417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Introduction to Robotics and Intelligent Systems</a:t>
            </a: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Lecture 8: Probabilistic Estimation 3 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820478"/>
            <a:ext cx="9144000" cy="906378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Based on material by Florian </a:t>
            </a:r>
            <a:r>
              <a:rPr lang="en-US" sz="2000" dirty="0" err="1">
                <a:latin typeface="Georgia" panose="02040502050405020303" pitchFamily="18" charset="0"/>
              </a:rPr>
              <a:t>Shkurti</a:t>
            </a:r>
            <a:r>
              <a:rPr lang="en-US" sz="2000" dirty="0">
                <a:latin typeface="Georgia" panose="02040502050405020303" pitchFamily="18" charset="0"/>
              </a:rPr>
              <a:t> @ U of 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5" y="5875002"/>
            <a:ext cx="2896407" cy="68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43" y="5941554"/>
            <a:ext cx="3671555" cy="552186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97941" y="412240"/>
            <a:ext cx="2097674" cy="28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435" y="412240"/>
            <a:ext cx="2915570" cy="23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Generalize to all Linear</a:t>
            </a:r>
            <a:r>
              <a:rPr lang="en-US" dirty="0"/>
              <a:t> Least Squares Parameter Estimations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4184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</a:t>
            </a:r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 </a:t>
            </a:r>
          </a:p>
          <a:p>
            <a:r>
              <a:rPr lang="en-US" dirty="0"/>
              <a:t>parametric function</a:t>
            </a:r>
          </a:p>
          <a:p>
            <a:r>
              <a:rPr lang="en-US" dirty="0"/>
              <a:t>where          is a matrix whose elements depend on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least-squares estimator is: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66" y="2920590"/>
            <a:ext cx="2087620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02" y="4306024"/>
            <a:ext cx="1901082" cy="5235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10" y="5593237"/>
            <a:ext cx="1706865" cy="338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08" y="3249556"/>
            <a:ext cx="335238" cy="21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31" y="3259495"/>
            <a:ext cx="144762" cy="1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Least Squares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2581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linear </a:t>
            </a:r>
          </a:p>
          <a:p>
            <a:r>
              <a:rPr lang="en-US" dirty="0"/>
              <a:t>parametric 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66" y="2920590"/>
            <a:ext cx="2087620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66" y="3746583"/>
            <a:ext cx="3617561" cy="11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Least Squares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2581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linear </a:t>
            </a:r>
          </a:p>
          <a:p>
            <a:r>
              <a:rPr lang="en-US" dirty="0"/>
              <a:t>parametric 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least-squares estimator minimizes the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66" y="2920590"/>
            <a:ext cx="2087620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66" y="3746583"/>
            <a:ext cx="3617561" cy="11518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7" y="5473023"/>
            <a:ext cx="6271325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Least Squares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2581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linear </a:t>
            </a:r>
          </a:p>
          <a:p>
            <a:r>
              <a:rPr lang="en-US" dirty="0"/>
              <a:t>parametric 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least-squares estimator minimizes the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66" y="2920590"/>
            <a:ext cx="2087620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66" y="3746583"/>
            <a:ext cx="3617561" cy="1151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39" y="6157203"/>
            <a:ext cx="4929814" cy="6333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7" y="5473023"/>
            <a:ext cx="6271325" cy="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8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#1: Linear Least Squares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1350" y="1949586"/>
            <a:ext cx="61542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2D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linear </a:t>
            </a:r>
          </a:p>
          <a:p>
            <a:r>
              <a:rPr lang="en-US" dirty="0"/>
              <a:t>parametric 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least-squares estimator minimizes the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is a linear system of 2 equations. If we have at least </a:t>
            </a:r>
          </a:p>
          <a:p>
            <a:r>
              <a:rPr lang="en-US" dirty="0"/>
              <a:t>two data points we can solve for           to define the line.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09" y="2044328"/>
            <a:ext cx="1777979" cy="2089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32" y="2827843"/>
            <a:ext cx="3602285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66" y="3746580"/>
            <a:ext cx="2656764" cy="5235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91" y="4878073"/>
            <a:ext cx="5751452" cy="633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1" y="5880602"/>
            <a:ext cx="403809" cy="2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#2: Linear Least Squares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1350" y="1949586"/>
            <a:ext cx="615264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2D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quadratic </a:t>
            </a:r>
          </a:p>
          <a:p>
            <a:r>
              <a:rPr lang="en-US" dirty="0"/>
              <a:t>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least-squares estimator minimizes the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is a linear system of 3 equations. If we have at least </a:t>
            </a:r>
          </a:p>
          <a:p>
            <a:r>
              <a:rPr lang="en-US" dirty="0"/>
              <a:t>three data points we can solve for           to define the </a:t>
            </a:r>
          </a:p>
          <a:p>
            <a:r>
              <a:rPr lang="en-US" dirty="0"/>
              <a:t>quadratic.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09" y="2044328"/>
            <a:ext cx="1777979" cy="2089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7" y="2905686"/>
            <a:ext cx="3694521" cy="216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5" y="1395732"/>
            <a:ext cx="108190" cy="1142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93495" y="5133468"/>
            <a:ext cx="4572085" cy="738664"/>
            <a:chOff x="293495" y="5133468"/>
            <a:chExt cx="4572085" cy="738664"/>
          </a:xfrm>
        </p:grpSpPr>
        <p:pic>
          <p:nvPicPr>
            <p:cNvPr id="14" name="Picture 1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93" y="5403306"/>
              <a:ext cx="1613621" cy="198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3495" y="5133468"/>
              <a:ext cx="4572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 by a </a:t>
              </a:r>
            </a:p>
            <a:p>
              <a:r>
                <a:rPr lang="en-US" sz="1400" dirty="0"/>
                <a:t>quadratic                                            whose parameters </a:t>
              </a:r>
            </a:p>
            <a:p>
              <a:r>
                <a:rPr lang="en-US" sz="1400" dirty="0"/>
                <a:t>we do not know. 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64" y="3809897"/>
            <a:ext cx="3466424" cy="5235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44" y="4818025"/>
            <a:ext cx="6002660" cy="6847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89" y="6168355"/>
            <a:ext cx="403809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813" b="7211"/>
          <a:stretch/>
        </p:blipFill>
        <p:spPr>
          <a:xfrm>
            <a:off x="947955" y="1510018"/>
            <a:ext cx="3498059" cy="33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parameters of </a:t>
            </a:r>
            <a:br>
              <a:rPr lang="en-US" dirty="0"/>
            </a:br>
            <a:r>
              <a:rPr lang="en-US" dirty="0"/>
              <a:t>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Today we will look at several different classes of tools for finding the “parameters” of probability models that let us recover the map efficiently.</a:t>
            </a:r>
          </a:p>
          <a:p>
            <a:endParaRPr lang="en-US" sz="2000" dirty="0"/>
          </a:p>
          <a:p>
            <a:r>
              <a:rPr lang="en-US" sz="2000" dirty="0"/>
              <a:t>There are typically three ways to work with this type of problems: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Maximum Likelihood parameter estimation (MLE)</a:t>
            </a:r>
          </a:p>
          <a:p>
            <a:pPr lvl="2"/>
            <a:r>
              <a:rPr lang="en-US" sz="1200" dirty="0"/>
              <a:t>Least Squares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Maximum A Posteriori (MAP) parameter estimation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Bayesian parameter distribution estimation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79" y="4939477"/>
            <a:ext cx="2922668" cy="406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29" y="40651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62175" y="4435208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1" y="2454305"/>
            <a:ext cx="6189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the data has been generated from a probability </a:t>
            </a:r>
          </a:p>
          <a:p>
            <a:r>
              <a:rPr lang="en-US" dirty="0"/>
              <a:t>distribution</a:t>
            </a:r>
          </a:p>
          <a:p>
            <a:pPr algn="ctr"/>
            <a:endParaRPr lang="en-US" dirty="0"/>
          </a:p>
          <a:p>
            <a:r>
              <a:rPr lang="en-US" dirty="0"/>
              <a:t>We want to find the parameter of the model that maximizes the likelihood function of the data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7131" y="2011728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  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57" y="2077354"/>
            <a:ext cx="1881905" cy="2224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29" y="2791456"/>
            <a:ext cx="1040762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2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7" y="2314028"/>
            <a:ext cx="2922668" cy="40685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8707527" y="1685906"/>
            <a:ext cx="268693" cy="55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76220" y="144775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7810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7220" y="4175006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2" y="2994839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the parameters of the model that maximize </a:t>
            </a:r>
          </a:p>
          <a:p>
            <a:pPr algn="ctr"/>
            <a:r>
              <a:rPr lang="en-US" dirty="0"/>
              <a:t>the likelihood function of the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90" y="4946784"/>
            <a:ext cx="11032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assume we know that 1D </a:t>
            </a:r>
            <a:r>
              <a:rPr lang="en-US" sz="1400" dirty="0">
                <a:solidFill>
                  <a:srgbClr val="002060"/>
                </a:solidFill>
              </a:rPr>
              <a:t>data points</a:t>
            </a:r>
            <a:r>
              <a:rPr lang="en-US" sz="1400" dirty="0"/>
              <a:t> were generated </a:t>
            </a:r>
            <a:r>
              <a:rPr lang="en-US" sz="1400" u="sng" dirty="0"/>
              <a:t>independently</a:t>
            </a:r>
            <a:r>
              <a:rPr lang="en-US" sz="1400" dirty="0"/>
              <a:t> from a Gaussian distribution                    , but we don’t know the mean and variance. The likelihood function of the data is</a:t>
            </a:r>
          </a:p>
          <a:p>
            <a:r>
              <a:rPr lang="en-US" sz="1400" dirty="0"/>
              <a:t>                           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041948" y="4474779"/>
            <a:ext cx="372371" cy="4720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9" y="4995524"/>
            <a:ext cx="686517" cy="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7" y="2314028"/>
            <a:ext cx="2922668" cy="40685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8707527" y="1685906"/>
            <a:ext cx="268693" cy="55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76220" y="144775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7810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7220" y="4175006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2" y="2994839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the parameters of the model that maximize </a:t>
            </a:r>
          </a:p>
          <a:p>
            <a:pPr algn="ctr"/>
            <a:r>
              <a:rPr lang="en-US" dirty="0"/>
              <a:t>the likelihood function of the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90" y="4946784"/>
            <a:ext cx="11032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assume we know that 1D </a:t>
            </a:r>
            <a:r>
              <a:rPr lang="en-US" sz="1400" dirty="0">
                <a:solidFill>
                  <a:srgbClr val="002060"/>
                </a:solidFill>
              </a:rPr>
              <a:t>data points</a:t>
            </a:r>
            <a:r>
              <a:rPr lang="en-US" sz="1400" dirty="0"/>
              <a:t> were generated </a:t>
            </a:r>
            <a:r>
              <a:rPr lang="en-US" sz="1400" u="sng" dirty="0"/>
              <a:t>independently</a:t>
            </a:r>
            <a:r>
              <a:rPr lang="en-US" sz="1400" dirty="0"/>
              <a:t> from a Gaussian distribution                     , but we don’t know the mean and variance. The likelihood function of the data is</a:t>
            </a:r>
          </a:p>
          <a:p>
            <a:r>
              <a:rPr lang="en-US" sz="1400" dirty="0"/>
              <a:t>                           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041948" y="4474779"/>
            <a:ext cx="405927" cy="4720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3" y="5418285"/>
            <a:ext cx="5683881" cy="522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9" y="4995524"/>
            <a:ext cx="686517" cy="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parameters of 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occupancy grid mapping problem we wanted to compute                                  over all possible maps. </a:t>
            </a:r>
          </a:p>
          <a:p>
            <a:endParaRPr lang="en-US" sz="2000" dirty="0"/>
          </a:p>
          <a:p>
            <a:r>
              <a:rPr lang="en-US" sz="2000" dirty="0"/>
              <a:t>While we previously treated the map as an occupancy grid, just 0,1 values, there is often more structure in the world that we’d like to capture:</a:t>
            </a:r>
          </a:p>
          <a:p>
            <a:pPr lvl="1"/>
            <a:r>
              <a:rPr lang="en-US" sz="1600" dirty="0"/>
              <a:t>The walls of a building are all straight</a:t>
            </a:r>
          </a:p>
          <a:p>
            <a:pPr lvl="1"/>
            <a:r>
              <a:rPr lang="en-US" sz="1600" dirty="0"/>
              <a:t>Corners appear only at right angles</a:t>
            </a:r>
          </a:p>
          <a:p>
            <a:pPr lvl="1"/>
            <a:r>
              <a:rPr lang="en-US" sz="1600" dirty="0"/>
              <a:t>Any rounded portions are roughly circular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map on the right, a few numbers</a:t>
            </a:r>
          </a:p>
          <a:p>
            <a:pPr marL="0" indent="0">
              <a:buNone/>
            </a:pPr>
            <a:r>
              <a:rPr lang="en-US" sz="2000" dirty="0"/>
              <a:t>    can very accurately describe large potions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00" y="1825625"/>
            <a:ext cx="1803633" cy="3021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5126F8-157B-5840-BB91-2EBCE0C74413}"/>
                  </a:ext>
                </a:extLst>
              </p14:cNvPr>
              <p14:cNvContentPartPr/>
              <p14:nvPr/>
            </p14:nvContentPartPr>
            <p14:xfrm>
              <a:off x="7781917" y="4023219"/>
              <a:ext cx="3164040" cy="2148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5126F8-157B-5840-BB91-2EBCE0C744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3276" y="4014579"/>
                <a:ext cx="3181682" cy="21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47A957-16C2-424C-A4AD-5EAC5A99C6D1}"/>
                  </a:ext>
                </a:extLst>
              </p14:cNvPr>
              <p14:cNvContentPartPr/>
              <p14:nvPr/>
            </p14:nvContentPartPr>
            <p14:xfrm>
              <a:off x="10680997" y="4061019"/>
              <a:ext cx="154080" cy="207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47A957-16C2-424C-A4AD-5EAC5A99C6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2357" y="4052019"/>
                <a:ext cx="171720" cy="20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54874E-405D-964B-8135-704E2241C0CF}"/>
                  </a:ext>
                </a:extLst>
              </p14:cNvPr>
              <p14:cNvContentPartPr/>
              <p14:nvPr/>
            </p14:nvContentPartPr>
            <p14:xfrm>
              <a:off x="8565277" y="4673019"/>
              <a:ext cx="549720" cy="467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54874E-405D-964B-8135-704E2241C0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6637" y="4664379"/>
                <a:ext cx="5673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CF2425-F36B-A448-AEE9-A26000CB6595}"/>
                  </a:ext>
                </a:extLst>
              </p14:cNvPr>
              <p14:cNvContentPartPr/>
              <p14:nvPr/>
            </p14:nvContentPartPr>
            <p14:xfrm>
              <a:off x="8727277" y="5340459"/>
              <a:ext cx="364680" cy="25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CF2425-F36B-A448-AEE9-A26000CB65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8277" y="5331819"/>
                <a:ext cx="3823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C5C80F-B3EA-BF40-850E-C8A20C7988DB}"/>
                  </a:ext>
                </a:extLst>
              </p14:cNvPr>
              <p14:cNvContentPartPr/>
              <p14:nvPr/>
            </p14:nvContentPartPr>
            <p14:xfrm>
              <a:off x="9426397" y="4698579"/>
              <a:ext cx="372600" cy="357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C5C80F-B3EA-BF40-850E-C8A20C7988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7397" y="4689579"/>
                <a:ext cx="39024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67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7" y="2314028"/>
            <a:ext cx="2922668" cy="40685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8707527" y="1685906"/>
            <a:ext cx="268693" cy="55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76220" y="144775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7810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7220" y="4175006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2" y="2994839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the parameters of the model that maximize </a:t>
            </a:r>
          </a:p>
          <a:p>
            <a:pPr algn="ctr"/>
            <a:r>
              <a:rPr lang="en-US" dirty="0"/>
              <a:t>the likelihood function of the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90" y="4946784"/>
            <a:ext cx="11032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assume we know that 1D </a:t>
            </a:r>
            <a:r>
              <a:rPr lang="en-US" sz="1400" dirty="0">
                <a:solidFill>
                  <a:srgbClr val="002060"/>
                </a:solidFill>
              </a:rPr>
              <a:t>data points</a:t>
            </a:r>
            <a:r>
              <a:rPr lang="en-US" sz="1400" dirty="0"/>
              <a:t> were generated </a:t>
            </a:r>
            <a:r>
              <a:rPr lang="en-US" sz="1400" u="sng" dirty="0"/>
              <a:t>independently</a:t>
            </a:r>
            <a:r>
              <a:rPr lang="en-US" sz="1400" dirty="0"/>
              <a:t> from a Gaussian distribution                   , but we don’t know the mean and variance. The likelihood function of the data is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And the maximum-likelihood parameter estimates are</a:t>
            </a:r>
          </a:p>
          <a:p>
            <a:r>
              <a:rPr lang="en-US" sz="1400" dirty="0"/>
              <a:t>                           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041948" y="4474779"/>
            <a:ext cx="389149" cy="4720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3" y="5339568"/>
            <a:ext cx="5712573" cy="524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33" y="6097373"/>
            <a:ext cx="7238132" cy="551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86" y="4999685"/>
            <a:ext cx="686517" cy="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3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7" y="2314028"/>
            <a:ext cx="2922668" cy="40685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8707527" y="1685906"/>
            <a:ext cx="268693" cy="55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76220" y="144775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7810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7220" y="4175006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2" y="2994839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the parameters of the model that maximize </a:t>
            </a:r>
          </a:p>
          <a:p>
            <a:pPr algn="ctr"/>
            <a:r>
              <a:rPr lang="en-US" dirty="0"/>
              <a:t>the likelihood function of the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90" y="4946784"/>
            <a:ext cx="11032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assume we know that 1D </a:t>
            </a:r>
            <a:r>
              <a:rPr lang="en-US" sz="1400" dirty="0">
                <a:solidFill>
                  <a:srgbClr val="002060"/>
                </a:solidFill>
              </a:rPr>
              <a:t>data points</a:t>
            </a:r>
            <a:r>
              <a:rPr lang="en-US" sz="1400" dirty="0"/>
              <a:t> were generated </a:t>
            </a:r>
            <a:r>
              <a:rPr lang="en-US" sz="1400" u="sng" dirty="0"/>
              <a:t>independently</a:t>
            </a:r>
            <a:r>
              <a:rPr lang="en-US" sz="1400" dirty="0"/>
              <a:t> from a Gaussian distribution                    , but we don’t know the mean and variance. The likelihood function of the data is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And the maximum-likelihood parameter estimates are</a:t>
            </a:r>
          </a:p>
          <a:p>
            <a:r>
              <a:rPr lang="en-US" sz="1400" dirty="0"/>
              <a:t>                           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041948" y="4474779"/>
            <a:ext cx="540151" cy="54183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3" y="5339568"/>
            <a:ext cx="5712573" cy="5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56" y="6084232"/>
            <a:ext cx="6895085" cy="552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9" y="4995524"/>
            <a:ext cx="686517" cy="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Likelihood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7" y="2314028"/>
            <a:ext cx="2922668" cy="40685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8707527" y="1685906"/>
            <a:ext cx="268693" cy="55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76220" y="144775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7810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7220" y="4175006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2" y="2994839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the parameters of the model that maximize </a:t>
            </a:r>
          </a:p>
          <a:p>
            <a:pPr algn="ctr"/>
            <a:r>
              <a:rPr lang="en-US" dirty="0"/>
              <a:t>the likelihood function of the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90" y="4946784"/>
            <a:ext cx="11032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assume we know that 1D </a:t>
            </a:r>
            <a:r>
              <a:rPr lang="en-US" sz="1400" dirty="0">
                <a:solidFill>
                  <a:srgbClr val="002060"/>
                </a:solidFill>
              </a:rPr>
              <a:t>data points</a:t>
            </a:r>
            <a:r>
              <a:rPr lang="en-US" sz="1400" dirty="0"/>
              <a:t> were generated </a:t>
            </a:r>
            <a:r>
              <a:rPr lang="en-US" sz="1400" u="sng" dirty="0"/>
              <a:t>independently</a:t>
            </a:r>
            <a:r>
              <a:rPr lang="en-US" sz="1400" dirty="0"/>
              <a:t> from a Gaussian distribution                   , but we don’t know the mean and variance. The likelihood function of the data is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And the maximum-likelihood parameter estimates are</a:t>
            </a:r>
          </a:p>
          <a:p>
            <a:r>
              <a:rPr lang="en-US" sz="1400" dirty="0"/>
              <a:t>                           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041948" y="4474779"/>
            <a:ext cx="456261" cy="5334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3" y="5339568"/>
            <a:ext cx="5712573" cy="52463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" y="6129997"/>
            <a:ext cx="6895085" cy="552939"/>
          </a:xfrm>
          <a:prstGeom prst="rect">
            <a:avLst/>
          </a:prstGeom>
        </p:spPr>
      </p:pic>
      <p:sp>
        <p:nvSpPr>
          <p:cNvPr id="24" name="Arrow: Right 23"/>
          <p:cNvSpPr/>
          <p:nvPr/>
        </p:nvSpPr>
        <p:spPr>
          <a:xfrm>
            <a:off x="7593067" y="6373639"/>
            <a:ext cx="1098958" cy="182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72588" y="5962688"/>
            <a:ext cx="1621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Set partial derivatives w.r.t.       and        to zero </a:t>
            </a:r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65" y="5702602"/>
            <a:ext cx="1382473" cy="5201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64" y="6360703"/>
            <a:ext cx="1992938" cy="4633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2" y="6205802"/>
            <a:ext cx="116290" cy="13929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67" y="6205507"/>
            <a:ext cx="114799" cy="9416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9" y="4995524"/>
            <a:ext cx="686517" cy="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8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 Squares as </a:t>
            </a:r>
            <a:r>
              <a:rPr lang="en-US"/>
              <a:t>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7" y="2314028"/>
            <a:ext cx="2922668" cy="40685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7004807" y="6040304"/>
            <a:ext cx="1685048" cy="216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63097" y="5842044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Least squares estimation</a:t>
            </a:r>
          </a:p>
          <a:p>
            <a:r>
              <a:rPr lang="en-US" dirty="0">
                <a:solidFill>
                  <a:srgbClr val="FF0000"/>
                </a:solidFill>
              </a:rPr>
              <a:t>occurs in maximum likelihood</a:t>
            </a:r>
          </a:p>
          <a:p>
            <a:r>
              <a:rPr lang="en-US" dirty="0">
                <a:solidFill>
                  <a:srgbClr val="FF0000"/>
                </a:solidFill>
              </a:rPr>
              <a:t>with Gaussian models of data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40707" t="52832" r="29954" b="15841"/>
          <a:stretch/>
        </p:blipFill>
        <p:spPr>
          <a:xfrm>
            <a:off x="427290" y="2102265"/>
            <a:ext cx="4429936" cy="2660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781002"/>
            <a:ext cx="1878857" cy="252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7220" y="4175006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a function of theta, </a:t>
            </a:r>
            <a:r>
              <a:rPr lang="en-US" b="1" dirty="0"/>
              <a:t>not</a:t>
            </a:r>
            <a:r>
              <a:rPr lang="en-US" dirty="0"/>
              <a:t> a probability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7132" y="2994839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the parameters of the model that maximize </a:t>
            </a:r>
          </a:p>
          <a:p>
            <a:pPr algn="ctr"/>
            <a:r>
              <a:rPr lang="en-US" dirty="0"/>
              <a:t>the likelihood function of the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90" y="4946784"/>
            <a:ext cx="11032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assume we know that 1D </a:t>
            </a:r>
            <a:r>
              <a:rPr lang="en-US" sz="1400" dirty="0">
                <a:solidFill>
                  <a:srgbClr val="002060"/>
                </a:solidFill>
              </a:rPr>
              <a:t>data points</a:t>
            </a:r>
            <a:r>
              <a:rPr lang="en-US" sz="1400" dirty="0"/>
              <a:t> were generated </a:t>
            </a:r>
            <a:r>
              <a:rPr lang="en-US" sz="1400" u="sng" dirty="0"/>
              <a:t>independently</a:t>
            </a:r>
            <a:r>
              <a:rPr lang="en-US" sz="1400" dirty="0"/>
              <a:t> from a Gaussian distribution                   , but we don’t know the mean and variance. The likelihood function of the data is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And the maximum-likelihood parameter estimates are</a:t>
            </a:r>
          </a:p>
          <a:p>
            <a:r>
              <a:rPr lang="en-US" sz="1400" dirty="0"/>
              <a:t>                           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041948" y="4474779"/>
            <a:ext cx="456261" cy="5334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3" y="5339568"/>
            <a:ext cx="5712573" cy="52463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" y="6129997"/>
            <a:ext cx="6895085" cy="55293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9" y="4995524"/>
            <a:ext cx="686517" cy="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parameters of 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occupancy grid mapping problem we wanted to compute                                  over all possible maps. </a:t>
            </a:r>
          </a:p>
          <a:p>
            <a:endParaRPr lang="en-US" sz="2000" dirty="0"/>
          </a:p>
          <a:p>
            <a:r>
              <a:rPr lang="en-US" sz="2000" dirty="0"/>
              <a:t>We can see this problem as a specific instance within a category of problems where we are given data (observations) and we want to “explain” or fit the data using a parametric function. </a:t>
            </a:r>
          </a:p>
          <a:p>
            <a:endParaRPr lang="en-US" sz="2000" dirty="0"/>
          </a:p>
          <a:p>
            <a:r>
              <a:rPr lang="en-US" sz="2000" dirty="0"/>
              <a:t>There are typically three ways to work with this type of problems: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Maximum Likelihood parameter estimation (MLE)</a:t>
            </a:r>
          </a:p>
          <a:p>
            <a:pPr lvl="2"/>
            <a:r>
              <a:rPr lang="en-US" sz="1200" dirty="0"/>
              <a:t>Least Squares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Maximum A Posteriori (MAP) parameter estimation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Bayesian parameter distribution estimation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00" y="1825625"/>
            <a:ext cx="1803633" cy="3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A Posteriori Parameter Estimation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20"/>
          <a:stretch/>
        </p:blipFill>
        <p:spPr>
          <a:xfrm>
            <a:off x="6708690" y="1976743"/>
            <a:ext cx="4103624" cy="115660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9416266" y="3282583"/>
            <a:ext cx="128090" cy="75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0502" y="4137047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the denominator</a:t>
            </a:r>
          </a:p>
          <a:p>
            <a:r>
              <a:rPr lang="en-US" dirty="0">
                <a:solidFill>
                  <a:srgbClr val="FF0000"/>
                </a:solidFill>
              </a:rPr>
              <a:t>does not depend on</a:t>
            </a:r>
          </a:p>
          <a:p>
            <a:r>
              <a:rPr lang="en-US" dirty="0">
                <a:solidFill>
                  <a:srgbClr val="FF0000"/>
                </a:solidFill>
              </a:rPr>
              <a:t>the parameters.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45892" t="36319" r="22729" b="12416"/>
          <a:stretch/>
        </p:blipFill>
        <p:spPr>
          <a:xfrm>
            <a:off x="1964043" y="1903555"/>
            <a:ext cx="3825656" cy="35157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401" y="197674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" y="2353485"/>
            <a:ext cx="534858" cy="2129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7224" y="324608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6" y="3622456"/>
            <a:ext cx="359434" cy="2080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243" y="422938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9" y="4706224"/>
            <a:ext cx="1776644" cy="2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A Posteriori Parameter Estimation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90" y="1976743"/>
            <a:ext cx="4103624" cy="1645713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9367498" y="3736223"/>
            <a:ext cx="128090" cy="75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5517" y="4495958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Almost the same as MLE, but</a:t>
            </a:r>
          </a:p>
          <a:p>
            <a:r>
              <a:rPr lang="en-US" dirty="0">
                <a:solidFill>
                  <a:srgbClr val="FF0000"/>
                </a:solidFill>
              </a:rPr>
              <a:t>with a prior distribution on </a:t>
            </a:r>
          </a:p>
          <a:p>
            <a:r>
              <a:rPr lang="en-US" dirty="0">
                <a:solidFill>
                  <a:srgbClr val="FF0000"/>
                </a:solidFill>
              </a:rPr>
              <a:t>the parameters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45892" t="36319" r="22729" b="12416"/>
          <a:stretch/>
        </p:blipFill>
        <p:spPr>
          <a:xfrm>
            <a:off x="1964043" y="1903555"/>
            <a:ext cx="3825656" cy="35157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401" y="197674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" y="2353485"/>
            <a:ext cx="534858" cy="2129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7224" y="324608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6" y="3622456"/>
            <a:ext cx="359434" cy="2080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243" y="422938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9" y="4706224"/>
            <a:ext cx="1776644" cy="2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1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parameters of 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occupancy grid mapping problem we wanted to compute                                  over all possible maps. </a:t>
            </a:r>
          </a:p>
          <a:p>
            <a:endParaRPr lang="en-US" sz="2000" dirty="0"/>
          </a:p>
          <a:p>
            <a:r>
              <a:rPr lang="en-US" sz="2000" dirty="0"/>
              <a:t>We can see this problem as a specific instance within a category of problems where we are given data (observations) and we want to “explain” or fit the data using a parametric function. </a:t>
            </a:r>
          </a:p>
          <a:p>
            <a:endParaRPr lang="en-US" sz="2000" dirty="0"/>
          </a:p>
          <a:p>
            <a:r>
              <a:rPr lang="en-US" sz="2000" dirty="0"/>
              <a:t>There are typically three ways to work with this type of problems: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Maximum Likelihood parameter estimation (MLE)</a:t>
            </a:r>
          </a:p>
          <a:p>
            <a:pPr lvl="2"/>
            <a:r>
              <a:rPr lang="en-US" sz="1200" dirty="0"/>
              <a:t>Least Squares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Maximum A Posteriori (MAP) parameter estimation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Bayesian parameter distribution estimation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00" y="1825625"/>
            <a:ext cx="1803633" cy="3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20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Bayesian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Both MLE and MAP estimators give you a single </a:t>
            </a:r>
            <a:r>
              <a:rPr lang="en-US" sz="2400" b="1" dirty="0"/>
              <a:t>point estimate</a:t>
            </a:r>
            <a:r>
              <a:rPr lang="en-US" sz="2400" dirty="0"/>
              <a:t>.</a:t>
            </a:r>
          </a:p>
          <a:p>
            <a:r>
              <a:rPr lang="en-US" sz="2400" dirty="0"/>
              <a:t>But there might be many parameters that are compatible with the data.</a:t>
            </a:r>
          </a:p>
          <a:p>
            <a:r>
              <a:rPr lang="en-US" sz="2400" dirty="0"/>
              <a:t>Instead of point estimates, compute a </a:t>
            </a:r>
            <a:r>
              <a:rPr lang="en-US" sz="2400" b="1" dirty="0"/>
              <a:t>distribution of estimates </a:t>
            </a:r>
            <a:r>
              <a:rPr lang="en-US" sz="2400" dirty="0"/>
              <a:t>that explain the data</a:t>
            </a:r>
          </a:p>
          <a:p>
            <a:endParaRPr lang="en-US" dirty="0"/>
          </a:p>
          <a:p>
            <a:r>
              <a:rPr lang="en-US" sz="2400" dirty="0"/>
              <a:t>Bayesian parameter estimation: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16" y="4538833"/>
            <a:ext cx="2965335" cy="5973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6425967" y="5136166"/>
            <a:ext cx="2790529" cy="83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16496" y="3811012"/>
            <a:ext cx="2637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Note, this time we do not write “max”. So, dropping denominator is not trivial.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The probability of the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data is usually hard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compute. But it does not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depend on the parameter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theta, so it is treated as 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normalizing factor, and we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can still compute how the posterior varies with theta.</a:t>
            </a:r>
          </a:p>
        </p:txBody>
      </p:sp>
    </p:spTree>
    <p:extLst>
      <p:ext uri="{BB962C8B-B14F-4D97-AF65-F5344CB8AC3E}">
        <p14:creationId xmlns:p14="http://schemas.microsoft.com/office/powerpoint/2010/main" val="307438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Bayesian 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Both MLE and MAP estimators give you a single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point estimate</a:t>
            </a:r>
            <a:r>
              <a:rPr lang="en-US" sz="2400" dirty="0"/>
              <a:t>.</a:t>
            </a:r>
          </a:p>
          <a:p>
            <a:r>
              <a:rPr lang="en-US" sz="2400" dirty="0"/>
              <a:t>But there might be many parameters that are compatible with the data.</a:t>
            </a:r>
          </a:p>
          <a:p>
            <a:r>
              <a:rPr lang="en-US" sz="2400" dirty="0"/>
              <a:t>Instead of point estimates, compute a </a:t>
            </a:r>
            <a:r>
              <a:rPr lang="en-US" sz="2400" b="1" dirty="0">
                <a:solidFill>
                  <a:srgbClr val="C00000"/>
                </a:solidFill>
              </a:rPr>
              <a:t>distribution of estimates </a:t>
            </a:r>
            <a:r>
              <a:rPr lang="en-US" sz="2400" dirty="0"/>
              <a:t>that explain the data</a:t>
            </a:r>
          </a:p>
          <a:p>
            <a:endParaRPr lang="en-US" dirty="0"/>
          </a:p>
          <a:p>
            <a:r>
              <a:rPr lang="en-US" sz="2400" dirty="0"/>
              <a:t>Bayesian parameter estimation: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what we used in occupancy grid mapping, when we approximated 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16" y="4538833"/>
            <a:ext cx="2965335" cy="597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66" y="6009777"/>
            <a:ext cx="1803633" cy="3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parameters of 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occupancy grid mapping problem we wanted to compute                                  over all possible maps. </a:t>
            </a:r>
          </a:p>
          <a:p>
            <a:endParaRPr lang="en-US" sz="2000" dirty="0"/>
          </a:p>
          <a:p>
            <a:r>
              <a:rPr lang="en-US" sz="2000" dirty="0"/>
              <a:t>While we previously treated the map as an occupancy grid, just 0,1 values, there is often more structure in the world that we’d like to capture:</a:t>
            </a:r>
          </a:p>
          <a:p>
            <a:pPr lvl="1"/>
            <a:r>
              <a:rPr lang="en-US" sz="1600" dirty="0"/>
              <a:t>The walls of a building are all straight</a:t>
            </a:r>
          </a:p>
          <a:p>
            <a:pPr lvl="1"/>
            <a:r>
              <a:rPr lang="en-US" sz="1600" dirty="0"/>
              <a:t>Corners appear only at right angles</a:t>
            </a:r>
          </a:p>
          <a:p>
            <a:pPr lvl="1"/>
            <a:r>
              <a:rPr lang="en-US" sz="1600" dirty="0"/>
              <a:t>Any rounded portions are roughly circular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map on the right, a few numbers</a:t>
            </a:r>
          </a:p>
          <a:p>
            <a:pPr marL="0" indent="0">
              <a:buNone/>
            </a:pPr>
            <a:r>
              <a:rPr lang="en-US" sz="2000" dirty="0"/>
              <a:t>    can very accurately describe large potions</a:t>
            </a:r>
          </a:p>
          <a:p>
            <a:pPr lvl="1"/>
            <a:r>
              <a:rPr lang="en-US" sz="1600" dirty="0"/>
              <a:t>a1, b1, a2, b2, r3… </a:t>
            </a:r>
            <a:r>
              <a:rPr lang="en-US" sz="1600" dirty="0" err="1"/>
              <a:t>etc</a:t>
            </a:r>
            <a:r>
              <a:rPr lang="en-US" sz="1600" dirty="0"/>
              <a:t>, until all basic shapes are covered.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00" y="1825625"/>
            <a:ext cx="1803633" cy="3021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5126F8-157B-5840-BB91-2EBCE0C74413}"/>
                  </a:ext>
                </a:extLst>
              </p14:cNvPr>
              <p14:cNvContentPartPr/>
              <p14:nvPr/>
            </p14:nvContentPartPr>
            <p14:xfrm>
              <a:off x="7781917" y="4023219"/>
              <a:ext cx="3164040" cy="2148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5126F8-157B-5840-BB91-2EBCE0C744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3276" y="4014579"/>
                <a:ext cx="3181682" cy="21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47A957-16C2-424C-A4AD-5EAC5A99C6D1}"/>
                  </a:ext>
                </a:extLst>
              </p14:cNvPr>
              <p14:cNvContentPartPr/>
              <p14:nvPr/>
            </p14:nvContentPartPr>
            <p14:xfrm>
              <a:off x="10680997" y="4061019"/>
              <a:ext cx="154080" cy="207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47A957-16C2-424C-A4AD-5EAC5A99C6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2357" y="4052019"/>
                <a:ext cx="171720" cy="20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54874E-405D-964B-8135-704E2241C0CF}"/>
                  </a:ext>
                </a:extLst>
              </p14:cNvPr>
              <p14:cNvContentPartPr/>
              <p14:nvPr/>
            </p14:nvContentPartPr>
            <p14:xfrm>
              <a:off x="8565277" y="4673019"/>
              <a:ext cx="549720" cy="467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54874E-405D-964B-8135-704E2241C0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6637" y="4664379"/>
                <a:ext cx="5673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CF2425-F36B-A448-AEE9-A26000CB6595}"/>
                  </a:ext>
                </a:extLst>
              </p14:cNvPr>
              <p14:cNvContentPartPr/>
              <p14:nvPr/>
            </p14:nvContentPartPr>
            <p14:xfrm>
              <a:off x="8727277" y="5340459"/>
              <a:ext cx="364680" cy="25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CF2425-F36B-A448-AEE9-A26000CB65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8277" y="5331819"/>
                <a:ext cx="3823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C5C80F-B3EA-BF40-850E-C8A20C7988DB}"/>
                  </a:ext>
                </a:extLst>
              </p14:cNvPr>
              <p14:cNvContentPartPr/>
              <p14:nvPr/>
            </p14:nvContentPartPr>
            <p14:xfrm>
              <a:off x="9426397" y="4698579"/>
              <a:ext cx="372600" cy="357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C5C80F-B3EA-BF40-850E-C8A20C7988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7397" y="4689579"/>
                <a:ext cx="390240" cy="3754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52F921C-148C-C244-A443-7353B221DE55}"/>
              </a:ext>
            </a:extLst>
          </p:cNvPr>
          <p:cNvSpPr txBox="1"/>
          <p:nvPr/>
        </p:nvSpPr>
        <p:spPr>
          <a:xfrm>
            <a:off x="7342670" y="637113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a1*x + b1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A8FFC0-94B0-914C-AF3E-DF8ADA656586}"/>
              </a:ext>
            </a:extLst>
          </p:cNvPr>
          <p:cNvCxnSpPr/>
          <p:nvPr/>
        </p:nvCxnSpPr>
        <p:spPr>
          <a:xfrm flipV="1">
            <a:off x="8380600" y="6171339"/>
            <a:ext cx="346677" cy="2890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67BEDA-AF66-C040-BD0B-E6AED039E78B}"/>
              </a:ext>
            </a:extLst>
          </p:cNvPr>
          <p:cNvSpPr txBox="1"/>
          <p:nvPr/>
        </p:nvSpPr>
        <p:spPr>
          <a:xfrm>
            <a:off x="8049710" y="3389708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a2*x + b2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44C0F1-7E47-174C-A5B8-D592BECC753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924354" y="3759040"/>
            <a:ext cx="0" cy="2917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4AF1B6-473A-C941-9D85-D7949AEB5C7F}"/>
              </a:ext>
            </a:extLst>
          </p:cNvPr>
          <p:cNvSpPr txBox="1"/>
          <p:nvPr/>
        </p:nvSpPr>
        <p:spPr>
          <a:xfrm>
            <a:off x="9960193" y="3459711"/>
            <a:ext cx="21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r3^2 = x^2 + y^2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6A8A08-9539-C24A-9B20-9EC727044E82}"/>
              </a:ext>
            </a:extLst>
          </p:cNvPr>
          <p:cNvCxnSpPr>
            <a:cxnSpLocks/>
          </p:cNvCxnSpPr>
          <p:nvPr/>
        </p:nvCxnSpPr>
        <p:spPr>
          <a:xfrm flipH="1">
            <a:off x="9091957" y="3823419"/>
            <a:ext cx="1018440" cy="875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1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4C26-BBF5-1544-B872-C54F9418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Concluding thoughts:</a:t>
            </a:r>
            <a:br>
              <a:rPr lang="en-US" dirty="0"/>
            </a:br>
            <a:r>
              <a:rPr lang="en-US" dirty="0"/>
              <a:t>When to use each type of estimation?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69A1-0FC0-6146-98A9-8EBE340C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computational complexity increases as we go through MLE, MAP and Bayesian</a:t>
            </a:r>
          </a:p>
          <a:p>
            <a:endParaRPr lang="en-US" dirty="0"/>
          </a:p>
          <a:p>
            <a:r>
              <a:rPr lang="en-US" dirty="0"/>
              <a:t>Our reliability of solution also increases, as long as we have good priors!</a:t>
            </a:r>
          </a:p>
          <a:p>
            <a:endParaRPr lang="en-US" dirty="0"/>
          </a:p>
          <a:p>
            <a:r>
              <a:rPr lang="en-US" dirty="0"/>
              <a:t>Major take-home: maximizing Gaussian likelihood equivalent to least squares solution!</a:t>
            </a:r>
          </a:p>
        </p:txBody>
      </p:sp>
    </p:spTree>
    <p:extLst>
      <p:ext uri="{BB962C8B-B14F-4D97-AF65-F5344CB8AC3E}">
        <p14:creationId xmlns:p14="http://schemas.microsoft.com/office/powerpoint/2010/main" val="362387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parameters of 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Today we will look at several different classes of tools for finding the “parameters” of probability models that let us recover the map efficiently.</a:t>
            </a:r>
          </a:p>
          <a:p>
            <a:endParaRPr lang="en-US" sz="2000" dirty="0"/>
          </a:p>
          <a:p>
            <a:r>
              <a:rPr lang="en-US" sz="2000" dirty="0"/>
              <a:t>There are typically three ways to work with this type of problems: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Maximum Likelihood parameter estimation (MLE)</a:t>
            </a:r>
          </a:p>
          <a:p>
            <a:pPr lvl="2"/>
            <a:r>
              <a:rPr lang="en-US" sz="1200" dirty="0">
                <a:solidFill>
                  <a:srgbClr val="FF0000"/>
                </a:solidFill>
              </a:rPr>
              <a:t>Least Squares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Maximum A Posteriori (MAP) parameter estimation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Bayesian parameter distribution estimation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 Squares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731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parametric</a:t>
            </a:r>
          </a:p>
          <a:p>
            <a:r>
              <a:rPr lang="en-US" dirty="0"/>
              <a:t>function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9" y="2920590"/>
            <a:ext cx="1225143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 Squares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731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parametric</a:t>
            </a:r>
          </a:p>
          <a:p>
            <a:r>
              <a:rPr lang="en-US" dirty="0"/>
              <a:t>function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9" y="2920590"/>
            <a:ext cx="1225143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know, and was corrupted by noise.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 Squares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073" y="2013358"/>
            <a:ext cx="57310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parametric</a:t>
            </a:r>
          </a:p>
          <a:p>
            <a:r>
              <a:rPr lang="en-US" dirty="0"/>
              <a:t>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least-squares estimator is: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2095708"/>
            <a:ext cx="1812171" cy="208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9" y="2920590"/>
            <a:ext cx="1225143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91" y="3842070"/>
            <a:ext cx="2951619" cy="739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24" y="5433703"/>
            <a:ext cx="2044952" cy="4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#1: Linear Least Squares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8" y="1690688"/>
            <a:ext cx="4359970" cy="2877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5427" y="1949586"/>
            <a:ext cx="52581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2D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linear </a:t>
            </a:r>
          </a:p>
          <a:p>
            <a:r>
              <a:rPr lang="en-US" dirty="0"/>
              <a:t>parametric 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86" y="2044328"/>
            <a:ext cx="1777979" cy="2089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09" y="2827843"/>
            <a:ext cx="3602285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4" y="1794880"/>
            <a:ext cx="108190" cy="114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0451" y="5142138"/>
            <a:ext cx="4355680" cy="738664"/>
            <a:chOff x="570451" y="5142138"/>
            <a:chExt cx="4355680" cy="738664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906" y="5429702"/>
              <a:ext cx="1023523" cy="1635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0451" y="5142138"/>
              <a:ext cx="4355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</a:t>
              </a:r>
            </a:p>
            <a:p>
              <a:r>
                <a:rPr lang="en-US" sz="1400" dirty="0"/>
                <a:t>by a line                             whose parameters we do not</a:t>
              </a:r>
            </a:p>
            <a:p>
              <a:r>
                <a:rPr lang="en-US" sz="1400" dirty="0"/>
                <a:t>know. 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43" y="3746580"/>
            <a:ext cx="2656764" cy="523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E05CE-3B8E-6847-93BE-E9AB0008C731}"/>
                  </a:ext>
                </a:extLst>
              </p:cNvPr>
              <p:cNvSpPr txBox="1"/>
              <p:nvPr/>
            </p:nvSpPr>
            <p:spPr>
              <a:xfrm>
                <a:off x="9283175" y="1366731"/>
                <a:ext cx="297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Notice we 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C00000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C00000"/>
                    </a:solidFill>
                  </a:rPr>
                  <a:t> in a vector just to make the math clean.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E05CE-3B8E-6847-93BE-E9AB0008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175" y="1366731"/>
                <a:ext cx="2978515" cy="523220"/>
              </a:xfrm>
              <a:prstGeom prst="rect">
                <a:avLst/>
              </a:prstGeom>
              <a:blipFill>
                <a:blip r:embed="rId15"/>
                <a:stretch>
                  <a:fillRect l="-426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963B47-1332-E744-A5B3-EEBB7A356AB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949070" y="1889951"/>
            <a:ext cx="823363" cy="9378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9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#2: Linear Least Squares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1350" y="1949586"/>
            <a:ext cx="564128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2D data points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think</a:t>
            </a:r>
            <a:r>
              <a:rPr lang="en-US" dirty="0"/>
              <a:t> that the data was generated by a quadratic </a:t>
            </a:r>
          </a:p>
          <a:p>
            <a:r>
              <a:rPr lang="en-US" dirty="0"/>
              <a:t>function</a:t>
            </a:r>
          </a:p>
          <a:p>
            <a:endParaRPr lang="en-US" dirty="0"/>
          </a:p>
          <a:p>
            <a:r>
              <a:rPr lang="en-US" dirty="0"/>
              <a:t>This parametric model will have a fitting error: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09" y="2044328"/>
            <a:ext cx="1777979" cy="2089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94" y="2867659"/>
            <a:ext cx="3694521" cy="216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90" y="4644684"/>
            <a:ext cx="128000" cy="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5" y="1395732"/>
            <a:ext cx="108190" cy="1142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93495" y="5133468"/>
            <a:ext cx="4572085" cy="738664"/>
            <a:chOff x="293495" y="5133468"/>
            <a:chExt cx="4572085" cy="738664"/>
          </a:xfrm>
        </p:grpSpPr>
        <p:pic>
          <p:nvPicPr>
            <p:cNvPr id="14" name="Picture 1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93" y="5403306"/>
              <a:ext cx="1613621" cy="198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3495" y="5133468"/>
              <a:ext cx="4572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Example: we think that the 2D data was generated by a </a:t>
              </a:r>
            </a:p>
            <a:p>
              <a:r>
                <a:rPr lang="en-US" sz="1400" dirty="0"/>
                <a:t>quadratic                                            whose parameters </a:t>
              </a:r>
            </a:p>
            <a:p>
              <a:r>
                <a:rPr lang="en-US" sz="1400" dirty="0"/>
                <a:t>we do not know. 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64" y="3809897"/>
            <a:ext cx="3466424" cy="52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813" b="7211"/>
          <a:stretch/>
        </p:blipFill>
        <p:spPr>
          <a:xfrm>
            <a:off x="947955" y="1510018"/>
            <a:ext cx="3498059" cy="33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0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43.1571"/>
  <p:tag name="LATEXADDIN" val="\documentclass{article}&#10;\usepackage{amsmath}&#10;\pagestyle{empty}&#10;\begin{document}&#10;&#10;\begin{eqnarray}&#10; p(\textbf{m}|\textbf{z}_{1:t}, \textbf{x}_{1:t}) 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966.6292"/>
  <p:tag name="LATEXADDIN" val="\documentclass{article}&#10;\usepackage{amsmath}&#10;\pagestyle{empty}&#10;\begin{document}&#10;&#10;\begin{equation}&#10;\mu_{MLE} = \sum_{i=1}^Nd_i/N \nonumber&#10;\end{equation}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564.304"/>
  <p:tag name="LATEXADDIN" val="\documentclass{article}&#10;\usepackage{amsmath}&#10;\pagestyle{empty}&#10;\begin{document}&#10;&#10;\begin{equation}&#10;\sigma_{MLE}^2=\frac{1}{N}\sum_{i=1}^N(d_i-\mu_{MLE})^2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pagestyle{empty}&#10;\begin{document}&#10;&#10;\begin{equation}&#10;\mu \nonumber&#10;\end{equation}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\begin{equation}&#10;\sigma \nonumber&#10;\end{equation}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70.9411"/>
  <p:tag name="LATEXADDIN" val="\documentclass{article}&#10;\usepackage{amsmath}&#10;\pagestyle{empty}&#10;\begin{document}&#10;&#10;\begin{equation}&#10;\mathcal{N}(\mu,\sigma^2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3960.255"/>
  <p:tag name="LATEXADDIN" val="\documentclass{article}&#10;\usepackage{amsmath}&#10;\pagestyle{empty}&#10;\begin{document}&#10;&#10;\begin{equation}&#10;L(\mu,\sigma)=p(\textbf{d}_{1:N}|\mu,\sigma)=\prod_{i=1}^Np(d_i|\mu,\sigma)=\prod_{i=1}^N\frac{1}{\sqrt{2\pi}\sigma}\text{exp}(-0.5(d_i-\mu)^2/\sigma^2) \nonumber&#10;\end{equation}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656.918"/>
  <p:tag name="LATEXADDIN" val="\documentclass{article}&#10;\usepackage{amsmath}&#10;\pagestyle{empty}&#10;\begin{document}&#10;&#10;\begin{equation}&#10;(\mu, \sigma)_{MLE}=\underset{\mu,\sigma}{\text{argmax}} \; \sum_{i=1}^N \text{log} \; p(d_i|\mu,\sigma)= \underset{\mu,\sigma}{\text{argmax}} \; \left[ -N\text{log}(\sqrt{2\pi}\sigma)-\frac{1}{2\sigma^2}\sum_{i=1}^N(d_i-\mu)^2 \right] \nonumber&#10;\end{equation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70.9411"/>
  <p:tag name="LATEXADDIN" val="\documentclass{article}&#10;\usepackage{amsmath}&#10;\pagestyle{empty}&#10;\begin{document}&#10;&#10;\begin{equation}&#10;\mathcal{N}(\mu,\sigma^2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2.9246"/>
  <p:tag name="LATEXADDIN" val="\documentclass{article}&#10;\usepackage{amsmath}&#10;\pagestyle{empty}&#10;\begin{document}&#10;&#10;\begin{equation}&#10;\textbf{z}=\textbf{h}(\boldsymbol{\theta, \textbf{x}}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43.1571"/>
  <p:tag name="LATEXADDIN" val="\documentclass{article}&#10;\usepackage{amsmath}&#10;\pagestyle{empty}&#10;\begin{document}&#10;&#10;\begin{eqnarray}&#10; p(\textbf{m}|\textbf{z}_{1:t}, \textbf{x}_{1:t}) 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9.8987"/>
  <p:tag name="ORIGINALWIDTH" val="2019.498"/>
  <p:tag name="LATEXADDIN" val="\documentclass{article}&#10;\usepackage{amsmath}&#10;\pagestyle{empty}&#10;\begin{document}&#10;&#10;\begin{eqnarray}&#10;\boldsymbol{\theta}_{MAP} &amp; = &amp; \underset{\boldsymbol{\theta}}{\text{argmax}} \; p(\boldsymbol{\theta}|\textbf{d}_{1:N}) \nonumber \\&#10;{} &amp; = &amp; \underset{\boldsymbol{\theta}}{\text{argmax}} \; \left[\frac{p(\textbf{d}_{1:N}|\boldsymbol{\theta})p(\boldsymbol{\theta})}{p(\textbf{d}_{1:N})} \right] \nonumber \\&#10;{} &amp; = &amp; \underset{\boldsymbol{\theta}}{\text{argmax}} \; \left[ p(\textbf{d}_{1:N}|\boldsymbol{\theta})p(\boldsymbol{\theta}) \right] \nonumber&#10;\end{eqnarray}  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12.7109"/>
  <p:tag name="LATEXADDIN" val="\documentclass{article}&#10;\usepackage{amsmath}&#10;\pagestyle{empty}&#10;\begin{document}&#10;&#10;\begin{equation}&#10;p(d|\theta) \nonumber&#10;\end{equation}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3.7233"/>
  <p:tag name="LATEXADDIN" val="\documentclass{article}&#10;\usepackage{amsmath}&#10;\pagestyle{empty}&#10;\begin{document}&#10;&#10;\begin{equation}&#10;p(\theta) \nonumber&#10;\end{equation}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20.622"/>
  <p:tag name="LATEXADDIN" val="\documentclass{article}&#10;\usepackage{amsmath}&#10;\pagestyle{empty}&#10;\begin{document}&#10;&#10;\begin{equation}&#10;p(\theta|d)\propto p(d|\theta)p(\theta) 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9.8987"/>
  <p:tag name="ORIGINALWIDTH" val="2019.498"/>
  <p:tag name="LATEXADDIN" val="\documentclass{article}&#10;\usepackage{amsmath}&#10;\pagestyle{empty}&#10;\begin{document}&#10;&#10;\begin{eqnarray}&#10;\boldsymbol{\theta}_{MAP} &amp; = &amp; \underset{\boldsymbol{\theta}}{\text{argmax}} \; p(\boldsymbol{\theta}|\textbf{d}_{1:N}) \nonumber \\&#10;{} &amp; = &amp; \underset{\boldsymbol{\theta}}{\text{argmax}} \; \left[\frac{p(\textbf{d}_{1:N}|\boldsymbol{\theta})p(\boldsymbol{\theta})}{p(\textbf{d}_{1:N})} \right] \nonumber \\&#10;{} &amp; = &amp; \underset{\boldsymbol{\theta}}{\text{argmax}} \; \left[ p(\textbf{d}_{1:N}|\boldsymbol{\theta})p(\boldsymbol{\theta}) \right] \nonumber&#10;\end{eqnarray}  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12.7109"/>
  <p:tag name="LATEXADDIN" val="\documentclass{article}&#10;\usepackage{amsmath}&#10;\pagestyle{empty}&#10;\begin{document}&#10;&#10;\begin{equation}&#10;p(d|\theta) \nonumber&#10;\end{equation}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3.7233"/>
  <p:tag name="LATEXADDIN" val="\documentclass{article}&#10;\usepackage{amsmath}&#10;\pagestyle{empty}&#10;\begin{document}&#10;&#10;\begin{equation}&#10;p(\theta) \nonumber&#10;\end{equation}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20.622"/>
  <p:tag name="LATEXADDIN" val="\documentclass{article}&#10;\usepackage{amsmath}&#10;\pagestyle{empty}&#10;\begin{document}&#10;&#10;\begin{equation}&#10;p(\theta|d)\propto p(d|\theta)p(\theta) 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43.1571"/>
  <p:tag name="LATEXADDIN" val="\documentclass{article}&#10;\usepackage{amsmath}&#10;\pagestyle{empty}&#10;\begin{document}&#10;&#10;\begin{eqnarray}&#10; p(\textbf{m}|\textbf{z}_{1:t}, \textbf{x}_{1:t}) 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1459.318"/>
  <p:tag name="LATEXADDIN" val="\documentclass{article}&#10;\usepackage{amsmath}&#10;\pagestyle{empty}&#10;\begin{document}&#10;&#10;\begin{eqnarray}&#10;p(\boldsymbol{\theta}|\textbf{d}_{1:N}) = \frac{p(\textbf{d}_{1:N}|\boldsymbol{\theta})p(\boldsymbol{\theta})}{p(\textbf{d}_{1:N})} \nonumber&#10;\end{eqnarray}  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1459.318"/>
  <p:tag name="LATEXADDIN" val="\documentclass{article}&#10;\usepackage{amsmath}&#10;\pagestyle{empty}&#10;\begin{document}&#10;&#10;\begin{eqnarray}&#10;p(\boldsymbol{\theta}|\textbf{d}_{1:N}) = \frac{p(\textbf{d}_{1:N}|\boldsymbol{\theta})p(\boldsymbol{\theta})}{p(\textbf{d}_{1:N})} \nonumber&#10;\end{eqnarray}  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43.1571"/>
  <p:tag name="LATEXADDIN" val="\documentclass{article}&#10;\usepackage{amsmath}&#10;\pagestyle{empty}&#10;\begin{document}&#10;&#10;\begin{eqnarray}&#10; p(\textbf{m}|\textbf{z}_{1:t}, \textbf{x}_{1:t}) 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452.568"/>
  <p:tag name="LATEXADDIN" val="\documentclass{article}&#10;\usepackage{amsmath}&#10;\pagestyle{empty}&#10;\begin{document}&#10;&#10;\begin{equation}&#10;e(\boldsymbol{\theta})= \sum_{i=1}^N||\textbf{z}_i-\textbf{h}(\boldsymbol{\theta}, \textbf{x}_i)||^2\nonumber&#10;\end{equation}&#10;&#10;&#10;\end{document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.475"/>
  <p:tag name="ORIGINALWIDTH" val="1006.374"/>
  <p:tag name="LATEXADDIN" val="\documentclass{article}&#10;\usepackage{amsmath}&#10;\pagestyle{empty}&#10;\begin{document}&#10;&#10;\begin{equation}&#10;\boldsymbol{\theta}_{LS}=\underset{\boldsymbol{\theta}}{\text{argmin}} \; e(\boldsymbol{\theta}) \nonumber&#10;\end{equation}&#10;&#10;&#10;\end{document}"/>
  <p:tag name="IGUANATEXSIZE" val="20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52.868"/>
  <p:tag name="LATEXADDIN" val="\documentclass{article}&#10;\usepackage{amsmath}&#10;\pagestyle{empty}&#10;\begin{document}&#10;&#10;\begin{equation}&#10;(x_1,z_1),...,(x_N, z_N) 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72.778"/>
  <p:tag name="LATEXADDIN" val="\documentclass{article}&#10;\usepackage{amsmath}&#10;\pagestyle{empty}&#10;\begin{document}&#10;&#10;\begin{equation}&#10;z=h(\boldsymbol{\theta}, x)=[1 \quad x]\boldsymbol{\theta}=\theta_0 + \theta_1 x \nonumber&#10;\end{equation}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43.1571"/>
  <p:tag name="LATEXADDIN" val="\documentclass{article}&#10;\usepackage{amsmath}&#10;\pagestyle{empty}&#10;\begin{document}&#10;&#10;\begin{eqnarray}&#10; p(\textbf{m}|\textbf{z}_{1:t}, \textbf{x}_{1:t}) 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845.519"/>
  <p:tag name="LATEXADDIN" val="\documentclass{article}&#10;\usepackage{amsmath}&#10;\pagestyle{empty}&#10;\begin{document}&#10;&#10;\begin{eqnarray}&#10;e(\theta_0, \theta_1) &amp; = &amp; \sum_{i=1}^N(z_i-\theta_0-\theta_1 x_i)^2 \nonumber&#10;\end{eqnarray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52.868"/>
  <p:tag name="LATEXADDIN" val="\documentclass{article}&#10;\usepackage{amsmath}&#10;\pagestyle{empty}&#10;\begin{document}&#10;&#10;\begin{equation}&#10;(x_1,z_1),...,(x_N, z_N) 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410.949"/>
  <p:tag name="LATEXADDIN" val="\documentclass{article}&#10;\usepackage{amsmath}&#10;\pagestyle{empty}&#10;\begin{document}&#10;&#10;\begin{equation}&#10;z=h(\boldsymbol{\theta}, x)=[1 \quad x \quad x^2]\boldsymbol{\theta}=\theta_0 + \theta_1 x + \theta_2 x^2 \nonumber&#10;\end{equation}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407.949"/>
  <p:tag name="LATEXADDIN" val="\documentclass{article}&#10;\usepackage{amsmath}&#10;\pagestyle{empty}&#10;\begin{document}&#10;&#10;\begin{eqnarray}&#10;e(\theta_0, \theta_1, \theta_2) &amp; = &amp; \sum_{i=1}^N(z_i-\theta_0-\theta_1 x_i-\theta_2 x_i^2)^2 \nonumber&#10;\end{eqnarray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058.118"/>
  <p:tag name="LATEXADDIN" val="\documentclass{article}&#10;\usepackage{amsmath}&#10;\pagestyle{empty}&#10;\begin{document}&#10;&#10;\begin{equation}&#10;z=\theta_0+\theta_1 x + \theta_2 x^2 \nonumber&#10;\end{equation}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27.372"/>
  <p:tag name="LATEXADDIN" val="\documentclass{article}&#10;\usepackage{amsmath}&#10;\pagestyle{empty}&#10;\begin{document}&#10;&#10;\begin{equation}&#10;\textbf{z}=\textbf{h}(\boldsymbol{\theta, \textbf{x}})=\textbf{H}_{\boldsymbol{\textbf{x}}}\boldsymbol{\theta} \nonumber&#10;\end{equation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320.585"/>
  <p:tag name="LATEXADDIN" val="\documentclass{article}&#10;\usepackage{amsmath}&#10;\pagestyle{empty}&#10;\begin{document}&#10;&#10;\begin{equation}&#10;e(\boldsymbol{\theta})= \sum_{i=1}^N||\textbf{z}_i-\textbf{H}_{\textbf{x}_i}\boldsymbol{\theta}||^2\nonumber&#10;\end{equation}&#10;&#10;&#10;\end{document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.475"/>
  <p:tag name="ORIGINALWIDTH" val="1006.374"/>
  <p:tag name="LATEXADDIN" val="\documentclass{article}&#10;\usepackage{amsmath}&#10;\pagestyle{empty}&#10;\begin{document}&#10;&#10;\begin{equation}&#10;\boldsymbol{\theta}_{LS}=\underset{\boldsymbol{\theta}}{\text{argmin}} \; e(\boldsymbol{\theta}) \nonumber&#10;\end{equation}&#10;&#10;&#10;\end{document}"/>
  <p:tag name="IGUANATEXSIZE" val="20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64.9794"/>
  <p:tag name="LATEXADDIN" val="\documentclass{article}&#10;\usepackage{amsmath}&#10;\pagestyle{empty}&#10;\begin{document}&#10;&#10;\begin{equation}&#10;\textbf{H}_{\textbf{x}}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pagestyle{empty}&#10;\begin{document}&#10;&#10;\begin{equation}&#10;\textbf{x} \nonumber&#10;\end{equation}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27.372"/>
  <p:tag name="LATEXADDIN" val="\documentclass{article}&#10;\usepackage{amsmath}&#10;\pagestyle{empty}&#10;\begin{document}&#10;&#10;\begin{equation}&#10;\textbf{z}=\textbf{h}(\boldsymbol{\theta, \textbf{x}})=\textbf{H}_{\boldsymbol{\textbf{x}}}\boldsymbol{\theta} \nonumber&#10;\end{equation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2.9246"/>
  <p:tag name="LATEXADDIN" val="\documentclass{article}&#10;\usepackage{amsmath}&#10;\pagestyle{empty}&#10;\begin{document}&#10;&#10;\begin{equation}&#10;\textbf{z}=\textbf{h}(\boldsymbol{\theta, \textbf{x}}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2512.936"/>
  <p:tag name="LATEXADDIN" val="\documentclass{article}&#10;\usepackage{amsmath}&#10;\pagestyle{empty}&#10;\begin{document}&#10;&#10;\begin{eqnarray}&#10;e(\boldsymbol{\theta}) &amp; = &amp; \sum_{i=1}^N||\textbf{z}_i-\textbf{H}_{\textbf{x}_i}\boldsymbol{\theta}||^2 \nonumber \\&#10;{} &amp; = &amp; \sum_{i=1}^N\textbf{z}_i^T\textbf{z}_i-2\boldsymbol{\theta}^T\textbf{H}_{\textbf{x}_i}^T\textbf{z}_i+\boldsymbol{\theta}^T\textbf{H}_{\textbf{x}_i}^T\textbf{H}_{\textbf{x}_i}\boldsymbol{\theta} \nonumber&#10;\end{eqnarray}&#10;&#10;&#10;\end{document}"/>
  <p:tag name="IGUANATEXSIZE" val="20"/>
  <p:tag name="IGUANATEXCURSOR" val="4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27.372"/>
  <p:tag name="LATEXADDIN" val="\documentclass{article}&#10;\usepackage{amsmath}&#10;\pagestyle{empty}&#10;\begin{document}&#10;&#10;\begin{equation}&#10;\textbf{z}=\textbf{h}(\boldsymbol{\theta, \textbf{x}})=\textbf{H}_{\boldsymbol{\textbf{x}}}\boldsymbol{\theta} \nonumber&#10;\end{equation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2512.936"/>
  <p:tag name="LATEXADDIN" val="\documentclass{article}&#10;\usepackage{amsmath}&#10;\pagestyle{empty}&#10;\begin{document}&#10;&#10;\begin{eqnarray}&#10;e(\boldsymbol{\theta}) &amp; = &amp; \sum_{i=1}^N||\textbf{z}_i-\textbf{H}_{\textbf{x}_i}\boldsymbol{\theta}||^2 \nonumber \\&#10;{} &amp; = &amp; \sum_{i=1}^N\textbf{z}_i^T\textbf{z}_i-2\boldsymbol{\theta}^T\textbf{H}_{\textbf{x}_i}^T\textbf{z}_i+\boldsymbol{\theta}^T\textbf{H}_{\textbf{x}_i}^T\textbf{H}_{\textbf{x}_i}\boldsymbol{\theta} \nonumber&#10;\end{eqnarray}&#10;&#10;&#10;\end{document}"/>
  <p:tag name="IGUANATEXSIZE" val="20"/>
  <p:tag name="IGUANATEXCURSOR" val="4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191.226"/>
  <p:tag name="LATEXADDIN" val="\documentclass{article}&#10;\usepackage{amsmath}&#10;\pagestyle{empty}&#10;\begin{document}&#10;&#10;\begin{equation}&#10;\frac{\partial{e(\boldsymbol{\theta})}}{\partial{\boldsymbol{\theta}}}=\textbf{0} \Leftrightarrow -2\sum_{i=1}^N \; \textbf{H}_{\textbf{x}_i}^T\textbf{z}_i+2\textbf{H}_{\textbf{x}_i}^T\textbf{H}_{\textbf{x}_i}\boldsymbol{\theta}=\textbf{0} \Leftrightarrow \left[\sum_{i=1}^N\textbf{H}_{\textbf{x}_i}^T\textbf{H}_{\textbf{x}_i}\right]\boldsymbol{\theta}=\sum_{i=1}^N\textbf{H}_{\textbf{x}_i}^T\textbf{z}_i \nonumber&#10;\end{equation}&#10;&#10;&#10;\end{document}"/>
  <p:tag name="IGUANATEXSIZE" val="20"/>
  <p:tag name="IGUANATEXCURSOR" val="4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3.116"/>
  <p:tag name="LATEXADDIN" val="\documentclass{article}&#10;\usepackage{amsmath}&#10;\pagestyle{empty}&#10;\begin{document}&#10;&#10;\begin{equation}&#10;(\textbf{x}_1,\textbf{z}_1),...,(\textbf{x}_N, \textbf{z}_N) 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27.372"/>
  <p:tag name="LATEXADDIN" val="\documentclass{article}&#10;\usepackage{amsmath}&#10;\pagestyle{empty}&#10;\begin{document}&#10;&#10;\begin{equation}&#10;\textbf{z}=\textbf{h}(\boldsymbol{\theta, \textbf{x}})=\textbf{H}_{\boldsymbol{\textbf{x}}}\boldsymbol{\theta} \nonumber&#10;\end{equation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2512.936"/>
  <p:tag name="LATEXADDIN" val="\documentclass{article}&#10;\usepackage{amsmath}&#10;\pagestyle{empty}&#10;\begin{document}&#10;&#10;\begin{eqnarray}&#10;e(\boldsymbol{\theta}) &amp; = &amp; \sum_{i=1}^N||\textbf{z}_i-\textbf{H}_{\textbf{x}_i}\boldsymbol{\theta}||^2 \nonumber \\&#10;{} &amp; = &amp; \sum_{i=1}^N\textbf{z}_i^T\textbf{z}_i-2\boldsymbol{\theta}^T\textbf{H}_{\textbf{x}_i}^T\textbf{z}_i+\boldsymbol{\theta}^T\textbf{H}_{\textbf{x}_i}^T\textbf{H}_{\textbf{x}_i}\boldsymbol{\theta} \nonumber&#10;\end{eqnarray}&#10;&#10;&#10;\end{document}"/>
  <p:tag name="IGUANATEXSIZE" val="20"/>
  <p:tag name="IGUANATEXCURSOR" val="4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906.636"/>
  <p:tag name="LATEXADDIN" val="\documentclass{article}&#10;\usepackage{amsmath}&#10;\pagestyle{empty}&#10;\begin{document}&#10;&#10;\begin{equation}&#10;\boldsymbol{\theta}_{LS}=\underset{\boldsymbol{\theta}}{\text{argmin}} \; e(\boldsymbol{\theta}) \Leftrightarrow \left[ \sum_{i=1}^N \textbf{H}_{\textbf{x}_i}^T \textbf{H}_{\textbf{x}_i} \right] \boldsymbol{\theta}_{LS}= \sum_{i=1}^N \textbf{H}_{\textbf{x}_i}^T \textbf{z}_i\nonumber&#10;\end{equation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191.226"/>
  <p:tag name="LATEXADDIN" val="\documentclass{article}&#10;\usepackage{amsmath}&#10;\pagestyle{empty}&#10;\begin{document}&#10;&#10;\begin{equation}&#10;\frac{\partial{e(\boldsymbol{\theta})}}{\partial{\boldsymbol{\theta}}}=\textbf{0} \Leftrightarrow -2\sum_{i=1}^N \; \textbf{H}_{\textbf{x}_i}^T\textbf{z}_i+2\textbf{H}_{\textbf{x}_i}^T\textbf{H}_{\textbf{x}_i}\boldsymbol{\theta}=\textbf{0} \Leftrightarrow \left[\sum_{i=1}^N\textbf{H}_{\textbf{x}_i}^T\textbf{H}_{\textbf{x}_i}\right]\boldsymbol{\theta}=\sum_{i=1}^N\textbf{H}_{\textbf{x}_i}^T\textbf{z}_i \nonumber&#10;\end{equation}&#10;&#10;&#10;\end{document}"/>
  <p:tag name="IGUANATEXSIZE" val="20"/>
  <p:tag name="IGUANATEXCURSOR" val="4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52.868"/>
  <p:tag name="LATEXADDIN" val="\documentclass{article}&#10;\usepackage{amsmath}&#10;\pagestyle{empty}&#10;\begin{document}&#10;&#10;\begin{equation}&#10;(x_1,z_1),...,(x_N, z_N) 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2.9246"/>
  <p:tag name="LATEXADDIN" val="\documentclass{article}&#10;\usepackage{amsmath}&#10;\pagestyle{empty}&#10;\begin{document}&#10;&#10;\begin{equation}&#10;\textbf{z}=\textbf{h}(\boldsymbol{\theta, \textbf{x}}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72.778"/>
  <p:tag name="LATEXADDIN" val="\documentclass{article}&#10;\usepackage{amsmath}&#10;\pagestyle{empty}&#10;\begin{document}&#10;&#10;\begin{equation}&#10;z=h(\boldsymbol{\theta}, x)=[1 \quad x]\boldsymbol{\theta}=\theta_0 + \theta_1 x \nonumber&#10;\end{equation}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845.519"/>
  <p:tag name="LATEXADDIN" val="\documentclass{article}&#10;\usepackage{amsmath}&#10;\pagestyle{empty}&#10;\begin{document}&#10;&#10;\begin{eqnarray}&#10;e(\theta_0, \theta_1) &amp; = &amp; \sum_{i=1}^N(z_i-\theta_0-\theta_1 x_i)^2 \nonumber&#10;\end{eqnarray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391.076"/>
  <p:tag name="LATEXADDIN" val="\documentclass{article}&#10;\usepackage{amsmath}&#10;\pagestyle{empty}&#10;\begin{document}&#10;&#10;\begin{equation}&#10;\boldsymbol{\theta}_{LS}=\underset{\theta_0, \theta_1}{\text{argmin}} \; e(\theta_0, \theta_1) \Leftrightarrow \left[ \sum_{i=1}^N \begin{bmatrix} 1 \\ x_i \end{bmatrix} \begin{bmatrix} 1 &amp; x_i \\&#10;\end{bmatrix} \right] \boldsymbol{\theta}_{LS}= \sum_{i=1}^N \begin{bmatrix} 1 \\ x_i \end{bmatrix} z_i\nonumber&#10;\end{equation}&#10;&#10;&#10;\end{document}"/>
  <p:tag name="IGUANATEXSIZE" val="20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98.7251"/>
  <p:tag name="LATEXADDIN" val="\documentclass{article}&#10;\usepackage{amsmath}&#10;\pagestyle{empty}&#10;\begin{document}&#10;&#10;\begin{equation}&#10;\boldsymbol{\theta}_{LS}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52.868"/>
  <p:tag name="LATEXADDIN" val="\documentclass{article}&#10;\usepackage{amsmath}&#10;\pagestyle{empty}&#10;\begin{document}&#10;&#10;\begin{equation}&#10;(x_1,z_1),...,(x_N, z_N) 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410.949"/>
  <p:tag name="LATEXADDIN" val="\documentclass{article}&#10;\usepackage{amsmath}&#10;\pagestyle{empty}&#10;\begin{document}&#10;&#10;\begin{equation}&#10;z=h(\boldsymbol{\theta}, x)=[1 \quad x \quad x^2]\boldsymbol{\theta}=\theta_0 + \theta_1 x + \theta_2 x^2 \nonumber&#10;\end{equation}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begin{equation}&#10; x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407.949"/>
  <p:tag name="LATEXADDIN" val="\documentclass{article}&#10;\usepackage{amsmath}&#10;\pagestyle{empty}&#10;\begin{document}&#10;&#10;\begin{eqnarray}&#10;e(\theta_0, \theta_1, \theta_2) &amp; = &amp; \sum_{i=1}^N(z_i-\theta_0-\theta_1 x_i-\theta_2 x_i^2)^2 \nonumber&#10;\end{eqnarray}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3931.009"/>
  <p:tag name="LATEXADDIN" val="\documentclass{article}&#10;\usepackage{amsmath}&#10;\pagestyle{empty}&#10;\begin{document}&#10;&#10;\begin{equation}&#10;\boldsymbol{\theta}_{LS}=\underset{\theta_0, \theta_1, \theta_2}{\text{argmin}} \; e(\theta_0, \theta_1, \theta_2) \Leftrightarrow \left[ \sum_{i=1}^N \begin{bmatrix} 1 \\ x_i \\ x_i^2\end{bmatrix} \begin{bmatrix} 1 &amp; x_i &amp; x_i^2 \\&#10;\end{bmatrix} \right] \boldsymbol{\theta}_{LS}= \sum_{i=1}^N \begin{bmatrix} 1 \\ x_i \\ x_i^2 \end{bmatrix} z_i\nonumber&#10;\end{equation}&#10;&#10;&#10;\end{document}"/>
  <p:tag name="IGUANATEXSIZE" val="20"/>
  <p:tag name="IGUANATEXCURSOR" val="4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98.7251"/>
  <p:tag name="LATEXADDIN" val="\documentclass{article}&#10;\usepackage{amsmath}&#10;\pagestyle{empty}&#10;\begin{document}&#10;&#10;\begin{equation}&#10;\boldsymbol{\theta}_{LS}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058.118"/>
  <p:tag name="LATEXADDIN" val="\documentclass{article}&#10;\usepackage{amsmath}&#10;\pagestyle{empty}&#10;\begin{document}&#10;&#10;\begin{equation}&#10;z=\theta_0+\theta_1 x + \theta_2 x^2 \nonumber&#10;\end{equation}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26.1343"/>
  <p:tag name="LATEXADDIN" val="\documentclass{article}&#10;\usepackage{amsmath}&#10;\pagestyle{empty}&#10;\begin{document}&#10;&#10;\begin{equation}&#10;\textbf{d}_{1:N}=\textbf{d}_1, ...,\textbf{d}_N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12.186"/>
  <p:tag name="LATEXADDIN" val="\documentclass{article}&#10;\usepackage{amsmath}&#10;\pagestyle{empty}&#10;\begin{document}&#10;&#10;\begin{equation}&#10;p(\textbf{d}_{1:N}|\boldsymbol{\theta}) \nonumber&#10;\end{equation}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\begin{equation}&#10;z\nonumber&#10;\end{equation}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70.9411"/>
  <p:tag name="LATEXADDIN" val="\documentclass{article}&#10;\usepackage{amsmath}&#10;\pagestyle{empty}&#10;\begin{document}&#10;&#10;\begin{equation}&#10;\mathcal{N}(\mu,\sigma^2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3960.255"/>
  <p:tag name="LATEXADDIN" val="\documentclass{article}&#10;\usepackage{amsmath}&#10;\pagestyle{empty}&#10;\begin{document}&#10;&#10;\begin{equation}&#10;L(\mu,\sigma)=p(\textbf{d}_{1:N}|\mu,\sigma)=\prod_{i=1}^Np(d_i|\mu,\sigma)=\prod_{i=1}^N\frac{1}{\sqrt{2\pi}\sigma}\text{exp}(-0.5(d_i-\mu)^2/\sigma^2) \nonumber&#10;\end{equation}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70.9411"/>
  <p:tag name="LATEXADDIN" val="\documentclass{article}&#10;\usepackage{amsmath}&#10;\pagestyle{empty}&#10;\begin{document}&#10;&#10;\begin{equation}&#10;\mathcal{N}(\mu,\sigma^2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3960.255"/>
  <p:tag name="LATEXADDIN" val="\documentclass{article}&#10;\usepackage{amsmath}&#10;\pagestyle{empty}&#10;\begin{document}&#10;&#10;\begin{equation}&#10;L(\mu,\sigma)=p(\textbf{d}_{1:N}|\mu,\sigma)=\prod_{i=1}^Np(d_i|\mu,\sigma)=\prod_{i=1}^N\frac{1}{\sqrt{2\pi}\sigma}\text{exp}(-0.5(d_i-\mu)^2/\sigma^2) \nonumber&#10;\end{equation}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4769.404"/>
  <p:tag name="LATEXADDIN" val="\documentclass{article}&#10;\usepackage{amsmath}&#10;\pagestyle{empty}&#10;\begin{document}&#10;&#10;\begin{equation}&#10;(\mu, \sigma)_{MLE}=\underset{\mu,\sigma}{\text{argmax}} \; p(\textbf{d}_{1:N}|\mu,\sigma)=\underset{\mu,\sigma}{\text{argmax}} \; \text{log} \; p(\textbf{d}_{1:N}|\mu,\sigma)=\underset{\mu,\sigma}{\text{argmax}} \; \sum_{i=1}^N\text{log} \; p(d_i|\mu,\sigma) \nonumber&#10;\end{equation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1.1661"/>
  <p:tag name="LATEXADDIN" val="\documentclass{article}&#10;\usepackage{amsmath}&#10;\pagestyle{empty}&#10;\begin{document}&#10;&#10;\begin{equation}&#10;z=\theta_0+\theta_1 x \nonumber&#10;\end{equation}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70.9411"/>
  <p:tag name="LATEXADDIN" val="\documentclass{article}&#10;\usepackage{amsmath}&#10;\pagestyle{empty}&#10;\begin{document}&#10;&#10;\begin{equation}&#10;\mathcal{N}(\mu,\sigma^2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3960.255"/>
  <p:tag name="LATEXADDIN" val="\documentclass{article}&#10;\usepackage{amsmath}&#10;\pagestyle{empty}&#10;\begin{document}&#10;&#10;\begin{equation}&#10;L(\mu,\sigma)=p(\textbf{d}_{1:N}|\mu,\sigma)=\prod_{i=1}^Np(d_i|\mu,\sigma)=\prod_{i=1}^N\frac{1}{\sqrt{2\pi}\sigma}\text{exp}(-0.5(d_i-\mu)^2/\sigma^2) \nonumber&#10;\end{equation}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656.918"/>
  <p:tag name="LATEXADDIN" val="\documentclass{article}&#10;\usepackage{amsmath}&#10;\pagestyle{empty}&#10;\begin{document}&#10;&#10;\begin{equation}&#10;(\mu, \sigma)_{MLE}=\underset{\mu,\sigma}{\text{argmax}} \; \sum_{i=1}^N \text{log} \; p(d_i|\mu,\sigma)= \underset{\mu,\sigma}{\text{argmax}} \; \left[ -N\text{log}(\sqrt{2\pi}\sigma)-\frac{1}{2\sigma^2}\sum_{i=1}^N(d_i-\mu)^2 \right] \nonumber&#10;\end{equation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70.9411"/>
  <p:tag name="LATEXADDIN" val="\documentclass{article}&#10;\usepackage{amsmath}&#10;\pagestyle{empty}&#10;\begin{document}&#10;&#10;\begin{equation}&#10;\mathcal{N}(\mu,\sigma^2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438.32"/>
  <p:tag name="LATEXADDIN" val="\documentclass{article}&#10;\usepackage{amsmath}&#10;\pagestyle{empty}&#10;\begin{document}&#10;&#10;\begin{equation}&#10;\boldsymbol{\theta}_{MLE}=\underset{\boldsymbol{\theta}}{\text{argmax}} \; p(\textbf{d}_{1:N}|\boldsymbol{\theta}) \nonumber&#10;\end{equation}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4.6344"/>
  <p:tag name="LATEXADDIN" val="\documentclass{article}&#10;\usepackage{amsmath}&#10;\pagestyle{empty}&#10;\begin{document}&#10;&#10;\begin{equation}&#10;L(\boldsymbol{\theta})=p(\textbf{d}_{1:N}|\boldsymbol{\theta})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3960.255"/>
  <p:tag name="LATEXADDIN" val="\documentclass{article}&#10;\usepackage{amsmath}&#10;\pagestyle{empty}&#10;\begin{document}&#10;&#10;\begin{equation}&#10;L(\mu,\sigma)=p(\textbf{d}_{1:N}|\mu,\sigma)=\prod_{i=1}^Np(d_i|\mu,\sigma)=\prod_{i=1}^N\frac{1}{\sqrt{2\pi}\sigma}\text{exp}(-0.5(d_i-\mu)^2/\sigma^2) \nonumber&#10;\end{equation}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656.918"/>
  <p:tag name="LATEXADDIN" val="\documentclass{article}&#10;\usepackage{amsmath}&#10;\pagestyle{empty}&#10;\begin{document}&#10;&#10;\begin{equation}&#10;(\mu, \sigma)_{MLE}=\underset{\mu,\sigma}{\text{argmax}} \; \sum_{i=1}^N \text{log} \; p(d_i|\mu,\sigma)= \underset{\mu,\sigma}{\text{argmax}} \; \left[ -N\text{log}(\sqrt{2\pi}\sigma)-\frac{1}{2\sigma^2}\sum_{i=1}^N(d_i-\mu)^2 \right] \nonumber&#10;\end{equation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13304</TotalTime>
  <Words>1944</Words>
  <Application>Microsoft Macintosh PowerPoint</Application>
  <PresentationFormat>Widescreen</PresentationFormat>
  <Paragraphs>383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Georgia</vt:lpstr>
      <vt:lpstr>Office Theme</vt:lpstr>
      <vt:lpstr>        COMP417 Introduction to Robotics and Intelligent Systems  Lecture 8: Probabilistic Estimation 3 ways</vt:lpstr>
      <vt:lpstr>Estimating parameters of probability models</vt:lpstr>
      <vt:lpstr>Estimating parameters of probability models</vt:lpstr>
      <vt:lpstr>Estimating parameters of probability models</vt:lpstr>
      <vt:lpstr>Least Squares Parameter Estimation</vt:lpstr>
      <vt:lpstr>Least Squares Parameter Estimation</vt:lpstr>
      <vt:lpstr>Least Squares Parameter Estimation</vt:lpstr>
      <vt:lpstr>Example #1: Linear Least Squares</vt:lpstr>
      <vt:lpstr>Example #2: Linear Least Squares</vt:lpstr>
      <vt:lpstr>Generalize to all Linear Least Squares Parameter Estimations</vt:lpstr>
      <vt:lpstr>Linear Least Squares Parameter Estimation</vt:lpstr>
      <vt:lpstr>Linear Least Squares Parameter Estimation</vt:lpstr>
      <vt:lpstr>Linear Least Squares Parameter Estimation</vt:lpstr>
      <vt:lpstr>Solution #1: Linear Least Squares</vt:lpstr>
      <vt:lpstr>Solution #2: Linear Least Squares</vt:lpstr>
      <vt:lpstr>Estimating parameters of  probability models</vt:lpstr>
      <vt:lpstr>Maximum Likelihood Parameter Estimation</vt:lpstr>
      <vt:lpstr>Maximum Likelihood Parameter Estimation</vt:lpstr>
      <vt:lpstr>Maximum Likelihood Parameter Estimation</vt:lpstr>
      <vt:lpstr>Maximum Likelihood Parameter Estimation</vt:lpstr>
      <vt:lpstr>Maximum Likelihood Parameter Estimation</vt:lpstr>
      <vt:lpstr>Maximum Likelihood Parameter Estimation</vt:lpstr>
      <vt:lpstr>Least Squares as Maximum Likelihood</vt:lpstr>
      <vt:lpstr>Estimating parameters of probability models</vt:lpstr>
      <vt:lpstr>Maximum A Posteriori Parameter Estimation</vt:lpstr>
      <vt:lpstr>Maximum A Posteriori Parameter Estimation</vt:lpstr>
      <vt:lpstr>Estimating parameters of probability models</vt:lpstr>
      <vt:lpstr>Bayesian parameter estimation</vt:lpstr>
      <vt:lpstr>Bayesian parameter estimation</vt:lpstr>
      <vt:lpstr>Concluding thoughts: When to use each type of estimation?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</dc:creator>
  <cp:lastModifiedBy>David Meger</cp:lastModifiedBy>
  <cp:revision>817</cp:revision>
  <dcterms:created xsi:type="dcterms:W3CDTF">2017-01-06T17:45:34Z</dcterms:created>
  <dcterms:modified xsi:type="dcterms:W3CDTF">2019-09-26T18:22:52Z</dcterms:modified>
</cp:coreProperties>
</file>