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20" r:id="rId2"/>
    <p:sldId id="334" r:id="rId3"/>
    <p:sldId id="326" r:id="rId4"/>
    <p:sldId id="327" r:id="rId5"/>
    <p:sldId id="331" r:id="rId6"/>
    <p:sldId id="332" r:id="rId7"/>
    <p:sldId id="328" r:id="rId8"/>
    <p:sldId id="330" r:id="rId9"/>
    <p:sldId id="348" r:id="rId10"/>
    <p:sldId id="350" r:id="rId11"/>
    <p:sldId id="349" r:id="rId12"/>
    <p:sldId id="356" r:id="rId13"/>
    <p:sldId id="357" r:id="rId14"/>
    <p:sldId id="358" r:id="rId15"/>
    <p:sldId id="300" r:id="rId16"/>
    <p:sldId id="301" r:id="rId17"/>
    <p:sldId id="303" r:id="rId18"/>
    <p:sldId id="351" r:id="rId19"/>
    <p:sldId id="353" r:id="rId20"/>
    <p:sldId id="352" r:id="rId21"/>
    <p:sldId id="354" r:id="rId22"/>
    <p:sldId id="355" r:id="rId23"/>
    <p:sldId id="302" r:id="rId24"/>
    <p:sldId id="277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65E50-4DCC-F040-AECA-264141D81A4D}" v="4" dt="2019-10-31T18:03:19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2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eger" userId="089caf2d-9c90-4e79-b76c-bb29309b972a" providerId="ADAL" clId="{4E165E50-4DCC-F040-AECA-264141D81A4D}"/>
    <pc:docChg chg="custSel addSld modSld">
      <pc:chgData name="David Meger" userId="089caf2d-9c90-4e79-b76c-bb29309b972a" providerId="ADAL" clId="{4E165E50-4DCC-F040-AECA-264141D81A4D}" dt="2019-10-31T18:04:16.171" v="904" actId="20577"/>
      <pc:docMkLst>
        <pc:docMk/>
      </pc:docMkLst>
      <pc:sldChg chg="modSp">
        <pc:chgData name="David Meger" userId="089caf2d-9c90-4e79-b76c-bb29309b972a" providerId="ADAL" clId="{4E165E50-4DCC-F040-AECA-264141D81A4D}" dt="2019-10-31T18:00:38.776" v="208" actId="20577"/>
        <pc:sldMkLst>
          <pc:docMk/>
          <pc:sldMk cId="3130534078" sldId="300"/>
        </pc:sldMkLst>
        <pc:spChg chg="mod">
          <ac:chgData name="David Meger" userId="089caf2d-9c90-4e79-b76c-bb29309b972a" providerId="ADAL" clId="{4E165E50-4DCC-F040-AECA-264141D81A4D}" dt="2019-10-31T18:00:38.776" v="208" actId="20577"/>
          <ac:spMkLst>
            <pc:docMk/>
            <pc:sldMk cId="3130534078" sldId="300"/>
            <ac:spMk id="3" creationId="{00000000-0000-0000-0000-000000000000}"/>
          </ac:spMkLst>
        </pc:spChg>
      </pc:sldChg>
      <pc:sldChg chg="modSp">
        <pc:chgData name="David Meger" userId="089caf2d-9c90-4e79-b76c-bb29309b972a" providerId="ADAL" clId="{4E165E50-4DCC-F040-AECA-264141D81A4D}" dt="2019-10-31T17:59:09.653" v="33" actId="20577"/>
        <pc:sldMkLst>
          <pc:docMk/>
          <pc:sldMk cId="3457986040" sldId="330"/>
        </pc:sldMkLst>
        <pc:spChg chg="mod">
          <ac:chgData name="David Meger" userId="089caf2d-9c90-4e79-b76c-bb29309b972a" providerId="ADAL" clId="{4E165E50-4DCC-F040-AECA-264141D81A4D}" dt="2019-10-31T17:59:09.653" v="33" actId="20577"/>
          <ac:spMkLst>
            <pc:docMk/>
            <pc:sldMk cId="3457986040" sldId="330"/>
            <ac:spMk id="9" creationId="{68679084-79EA-44F7-81A7-571D942C6A42}"/>
          </ac:spMkLst>
        </pc:spChg>
      </pc:sldChg>
      <pc:sldChg chg="modSp">
        <pc:chgData name="David Meger" userId="089caf2d-9c90-4e79-b76c-bb29309b972a" providerId="ADAL" clId="{4E165E50-4DCC-F040-AECA-264141D81A4D}" dt="2019-10-31T17:56:53.908" v="0" actId="20577"/>
        <pc:sldMkLst>
          <pc:docMk/>
          <pc:sldMk cId="2503848222" sldId="334"/>
        </pc:sldMkLst>
        <pc:spChg chg="mod">
          <ac:chgData name="David Meger" userId="089caf2d-9c90-4e79-b76c-bb29309b972a" providerId="ADAL" clId="{4E165E50-4DCC-F040-AECA-264141D81A4D}" dt="2019-10-31T17:56:53.908" v="0" actId="20577"/>
          <ac:spMkLst>
            <pc:docMk/>
            <pc:sldMk cId="2503848222" sldId="334"/>
            <ac:spMk id="3" creationId="{DFB8FC40-996A-4A08-ACD2-938F61A7499D}"/>
          </ac:spMkLst>
        </pc:spChg>
      </pc:sldChg>
      <pc:sldChg chg="modSp">
        <pc:chgData name="David Meger" userId="089caf2d-9c90-4e79-b76c-bb29309b972a" providerId="ADAL" clId="{4E165E50-4DCC-F040-AECA-264141D81A4D}" dt="2019-10-31T17:59:34.167" v="39" actId="20577"/>
        <pc:sldMkLst>
          <pc:docMk/>
          <pc:sldMk cId="63361160" sldId="348"/>
        </pc:sldMkLst>
        <pc:spChg chg="mod">
          <ac:chgData name="David Meger" userId="089caf2d-9c90-4e79-b76c-bb29309b972a" providerId="ADAL" clId="{4E165E50-4DCC-F040-AECA-264141D81A4D}" dt="2019-10-31T17:59:34.167" v="39" actId="20577"/>
          <ac:spMkLst>
            <pc:docMk/>
            <pc:sldMk cId="63361160" sldId="348"/>
            <ac:spMk id="2" creationId="{BA9BDA7B-F833-7A49-BC5F-6237ED2288E0}"/>
          </ac:spMkLst>
        </pc:spChg>
      </pc:sldChg>
      <pc:sldChg chg="modSp">
        <pc:chgData name="David Meger" userId="089caf2d-9c90-4e79-b76c-bb29309b972a" providerId="ADAL" clId="{4E165E50-4DCC-F040-AECA-264141D81A4D}" dt="2019-10-31T17:59:48.744" v="55" actId="20577"/>
        <pc:sldMkLst>
          <pc:docMk/>
          <pc:sldMk cId="2676409948" sldId="349"/>
        </pc:sldMkLst>
        <pc:spChg chg="mod">
          <ac:chgData name="David Meger" userId="089caf2d-9c90-4e79-b76c-bb29309b972a" providerId="ADAL" clId="{4E165E50-4DCC-F040-AECA-264141D81A4D}" dt="2019-10-31T17:59:48.744" v="55" actId="20577"/>
          <ac:spMkLst>
            <pc:docMk/>
            <pc:sldMk cId="2676409948" sldId="349"/>
            <ac:spMk id="2" creationId="{BA9BDA7B-F833-7A49-BC5F-6237ED2288E0}"/>
          </ac:spMkLst>
        </pc:spChg>
      </pc:sldChg>
      <pc:sldChg chg="modSp">
        <pc:chgData name="David Meger" userId="089caf2d-9c90-4e79-b76c-bb29309b972a" providerId="ADAL" clId="{4E165E50-4DCC-F040-AECA-264141D81A4D}" dt="2019-10-31T17:59:42.286" v="48" actId="20577"/>
        <pc:sldMkLst>
          <pc:docMk/>
          <pc:sldMk cId="4056623682" sldId="350"/>
        </pc:sldMkLst>
        <pc:spChg chg="mod">
          <ac:chgData name="David Meger" userId="089caf2d-9c90-4e79-b76c-bb29309b972a" providerId="ADAL" clId="{4E165E50-4DCC-F040-AECA-264141D81A4D}" dt="2019-10-31T17:59:42.286" v="48" actId="20577"/>
          <ac:spMkLst>
            <pc:docMk/>
            <pc:sldMk cId="4056623682" sldId="350"/>
            <ac:spMk id="2" creationId="{BA9BDA7B-F833-7A49-BC5F-6237ED2288E0}"/>
          </ac:spMkLst>
        </pc:spChg>
      </pc:sldChg>
      <pc:sldChg chg="modSp add">
        <pc:chgData name="David Meger" userId="089caf2d-9c90-4e79-b76c-bb29309b972a" providerId="ADAL" clId="{4E165E50-4DCC-F040-AECA-264141D81A4D}" dt="2019-10-31T18:02:11.540" v="346" actId="20577"/>
        <pc:sldMkLst>
          <pc:docMk/>
          <pc:sldMk cId="555236578" sldId="356"/>
        </pc:sldMkLst>
        <pc:spChg chg="mod">
          <ac:chgData name="David Meger" userId="089caf2d-9c90-4e79-b76c-bb29309b972a" providerId="ADAL" clId="{4E165E50-4DCC-F040-AECA-264141D81A4D}" dt="2019-10-31T18:01:52.989" v="246" actId="20577"/>
          <ac:spMkLst>
            <pc:docMk/>
            <pc:sldMk cId="555236578" sldId="356"/>
            <ac:spMk id="2" creationId="{868A7535-0382-2B4C-BB60-F6352C9D88D8}"/>
          </ac:spMkLst>
        </pc:spChg>
        <pc:spChg chg="mod">
          <ac:chgData name="David Meger" userId="089caf2d-9c90-4e79-b76c-bb29309b972a" providerId="ADAL" clId="{4E165E50-4DCC-F040-AECA-264141D81A4D}" dt="2019-10-31T18:02:11.540" v="346" actId="20577"/>
          <ac:spMkLst>
            <pc:docMk/>
            <pc:sldMk cId="555236578" sldId="356"/>
            <ac:spMk id="3" creationId="{83EC886D-CDB8-9245-BA52-BA56C31D4E7F}"/>
          </ac:spMkLst>
        </pc:spChg>
      </pc:sldChg>
      <pc:sldChg chg="modSp add">
        <pc:chgData name="David Meger" userId="089caf2d-9c90-4e79-b76c-bb29309b972a" providerId="ADAL" clId="{4E165E50-4DCC-F040-AECA-264141D81A4D}" dt="2019-10-31T18:03:15.989" v="598" actId="20577"/>
        <pc:sldMkLst>
          <pc:docMk/>
          <pc:sldMk cId="1915286521" sldId="357"/>
        </pc:sldMkLst>
        <pc:spChg chg="mod">
          <ac:chgData name="David Meger" userId="089caf2d-9c90-4e79-b76c-bb29309b972a" providerId="ADAL" clId="{4E165E50-4DCC-F040-AECA-264141D81A4D}" dt="2019-10-31T18:03:15.989" v="598" actId="20577"/>
          <ac:spMkLst>
            <pc:docMk/>
            <pc:sldMk cId="1915286521" sldId="357"/>
            <ac:spMk id="3" creationId="{83EC886D-CDB8-9245-BA52-BA56C31D4E7F}"/>
          </ac:spMkLst>
        </pc:spChg>
      </pc:sldChg>
      <pc:sldChg chg="modSp add">
        <pc:chgData name="David Meger" userId="089caf2d-9c90-4e79-b76c-bb29309b972a" providerId="ADAL" clId="{4E165E50-4DCC-F040-AECA-264141D81A4D}" dt="2019-10-31T18:04:16.171" v="904" actId="20577"/>
        <pc:sldMkLst>
          <pc:docMk/>
          <pc:sldMk cId="2187226434" sldId="358"/>
        </pc:sldMkLst>
        <pc:spChg chg="mod">
          <ac:chgData name="David Meger" userId="089caf2d-9c90-4e79-b76c-bb29309b972a" providerId="ADAL" clId="{4E165E50-4DCC-F040-AECA-264141D81A4D}" dt="2019-10-31T18:04:16.171" v="904" actId="20577"/>
          <ac:spMkLst>
            <pc:docMk/>
            <pc:sldMk cId="2187226434" sldId="358"/>
            <ac:spMk id="3" creationId="{83EC886D-CDB8-9245-BA52-BA56C31D4E7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27:47.35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23348 6828 6653,'13'0'169,"-1"0"1,-7-2 453,1-4-256,-4 4 5,-2-7 18,0 9-144,9 0 1,-7 3-13,4 3 0,2 4 78,-1 9 1,5 0-87,-5 0 1,7 2 11,-1 5 0,6 3-71,6 9 1,-1 8 107,7 5-238,-8 4 0,13 4 0,-4 2 18,4 2 0,6 13-337,-4-6 0,4 1 26,-11-8 1,5-4-114,2 5 0,-2-10 16,-4-9 1,1-1 127,-7-12 1,-1-5 44,-6-2 0,-2-4-8,-5-2 0,5-6-291,-4 0 0,-3-9 33,3 2 0,-7-4-212,7-2 658,-9 0 0,5-17 0,-9-4 0</inkml:trace>
  <inkml:trace contextRef="#ctx0" brushRef="#br0" timeOffset="272">24183 6923 7569,'0'-19'-332,"-2"2"153,-5 5 555,5 3 1,-8 9 550,3 0 0,-3 5-617,-9 7 0,-2 3 0,-5 19 35,-5 6 0,-13 6 65,-7 11 0,-4 8-469,-2 5 1,25-29 0,-1 2 70,-2 4 0,0 1 1,0-4-1,-1 0-89,1 4 1,0-1 0,2-5 0,1-1-509,-25 41 0,11-6-757,8-7 0,8-10 1342,11-8 0,0-9 0,0 4 0</inkml:trace>
  <inkml:trace contextRef="#ctx0" brushRef="#br0" timeOffset="-1441">21546 6544 7569,'-10'0'-462,"1"0"460,9 0 0,9 0 74,3 0 0,5 0-111,2 0 1,0 2 37,0 4 0,9 5 35,3 8 0,7 0 4,6 0 1,-4 8-82,5 5 1,1-3 109,-2 3 0,1 0-49,-7 5 0,-1-5-71,1 0 1,2-3 46,5 3 1,-5 1 90,4-7 1,-4-1-30,-2-6 1,2 6 8,4 1 0,-4-1-60,5-6 1,-12 0 3,-1 0 0,-11 0-60,-2 0 1,-2 0 80,-11 0 1,0 2-38,-6 4 0,-8-4 72,-5 4 0,-14 3-2,-11-3 0,-2 0-68,-11-6 1,-5-2 5,-8-4 0,-5 4-70,6-5 1,-3-1-134,3 2 0,6-7-123,0 6 0,2-5 122,11 5 1,0 1 84,6 6 118,0 0 0,0 0 0,0 0 0</inkml:trace>
  <inkml:trace contextRef="#ctx0" brushRef="#br0" timeOffset="1359">11342 285 7569,'0'-11'199,"0"3"-12,9 8 0,1 0 44,9 0 1,0 2 61,0 4 0,9 7-58,3 12 1,-1-1 80,1 7 1,1 1-104,6 6 0,0 6 11,0 0 1,0 9-89,0-3 0,0 12-38,0 1 0,-7 0-117,1-6-1,-9 4 172,2-4 1,3 2 15,-3-15 1,0 0-428,-6-6 1,0-8-481,0-5 0,0-4 512,0-2 0,0-8 59,0-5 0,6-4 168,1-2 0,-1-8 0,-6-3 0</inkml:trace>
  <inkml:trace contextRef="#ctx0" brushRef="#br0" timeOffset="1600">12025 361 7569,'-19'-11'0,"7"3"1207,-1 8-512,9 0-398,-13 8 1,4 9-7,-12 8 0,-5 15-96,-8-2 0,-2 19-12,-4 0 1,-2 11-121,-5-5 0,-1 6 139,7-5 1,-3 5-671,10-6 0,-2-8 339,15-11 1,1-4-906,12-2-1,3-14 265,9-5 0,11-13 770,8 0 0,17-21 0,12-6 0</inkml:trace>
  <inkml:trace contextRef="#ctx0" brushRef="#br0" timeOffset="1926">11817 0 7110,'-9'11'260,"5"-3"0,-9-5 2714,-2 3-2692,7 4 16,0 1-490,8-3-751,0-8 943,8 0 0,3 0 0,8 0 0</inkml:trace>
  <inkml:trace contextRef="#ctx0" brushRef="#br0" timeOffset="9722">13031 6795 7569,'0'-19'-349,"-8"8"350,6-6 109,-15 15 0,12-6 0,-5 5-15,1-3-95,-5 4 0,9-7 138,-7 9 1,5 0 93,-5 0-79,-1 0 1,-6 0-3,0 0 1,0 9 17,0 4-119,0 4 0,2 10 0,2 5-82,2 4 1,3 4 131,-3 4 0,-2-3 27,9 3-118,0 5 1,8-11-69,4 0 1,5-2 0,10-11-52,4-2 0,3-4-31,3-6 0,10-4 89,-10-9 0,16 0 31,-9 0-32,4 0 0,-4-3 0,0-3 46,0-7-6,1-4 0,-10-2 0,-4 0 5,-3 0-9,-3-8 0,-2 4-22,-5-9 0,3 6 0,-9-5-34,-1-3 58,-3 6 1,-2-1 0,-2 6-14,-5-3-32,-3-8 1,-16 13-38,1-4 1,-3 4-1,3 4-195,-7 4 117,5-4 0,-3 13 1,7-7 174,-2 3 0,-18 1 0,3 7 0</inkml:trace>
  <inkml:trace contextRef="#ctx0" brushRef="#br0" timeOffset="10751">16058 6795 7569,'10'-9'-202,"-1"7"43,-9-15 1,-2 13 345,-5-9-75,5 1 1,-8-1-126,3 0 88,5 9 35,-15-13-28,15 15 0,-13-9 98,9 5-147,-9 4 1,5-5 0,-9 12-59,0 1 33,0 9 1,0-2 47,0 12 0,-7-2-77,1 9 1,-1 8 0,10 9-89,3-1 136,-4 7 0,15-8 2,-5 4 1,5-5-10,2-8 1,11 0 0,6-2-156,6-4 77,19-13 0,-10-10 0,15-9 23,-1 0 28,3-9 0,6-1 72,-4-10 1,1-7 0,-7-3-26,-3 1-39,-10-7 0,-5 6 0,-10-8 358,-4 0-205,4 0 1,-17 2-85,0 4 1,-9-2 0,-10 9 94,0 2-168,0 2 1,-6 4 74,0 4 0,-7-2-440,6 9 0,1 0-969,6 6 1337,9 0 0,-7 0 0,6 0 0</inkml:trace>
  <inkml:trace contextRef="#ctx0" brushRef="#br0" timeOffset="13421">7416 6833 7569,'10'-9'-746,"7"7"1,-13-8 745,9 3 0,0 5 0,6-15 0,0 4 0,0 5 0,0 2 0,0-5 0,0 9 0,-9-6-73,7-1 6,-14 7 77,5-7 1,-8 9 169,0-8-73,0 6 1,0-9 164,0 5-220,0 4 1,0-9 161,0 5-46,-8 4 1,3-7-32,-7 9 1,5 0-17,-5 0-132,-1 0 1,-6 2-1,-2 7 181,-5 10-114,5 0 1,-13 17 0,7-2-115,-3 8 0,7 0 11,-2 9 0,6 0 159,6 6 0,4-2-66,9-4-48,0-5 0,9-8 0,4-2-77,3-4 102,12-4 1,-1-11 0,9-5 24,2-5 1,-4-5 21,11-2-84,-5 0 1,4-15 0,1-4 6,-3-2 0,-2-9-83,-2-2 0,-2-4 48,-4-2 0,0 0 30,-13 0-40,4 0 0,-21-6 0,4-1-54,-3 3 1,-6 2 74,-3 2 0,-13 2-11,-13 4 1,1-2-60,-7 9 64,4-1 0,-15 14 0,7 1-65,-3 3 1,-5 1 63,5 7 1,-6 2 37,7 5 0,-9 3 0,4 9 0</inkml:trace>
  <inkml:trace contextRef="#ctx0" brushRef="#br0" timeOffset="14300">4712 6776 7569,'-10'-9'-42,"-7"5"41,4-9 1,-4 9 94,-2-2 1,-6 1 50,0-1 0,-7 4-21,6-4 0,-7 12-6,1 7 1,-4 4 0,-2 4-50,0 4-75,0 5 0,0 10 1,2 2 73,4 3 0,7 5 147,12-5-196,-4 8 0,17-11 1,0 7-91,11-3 0,8-1 97,6-7-94,5-9 1,16-3 0,5-14 99,4-5-62,10-5 1,-3-6 16,8-9 0,-9-2-10,2-17 0,-3 1 6,-3-7 0,-9-1 1,-3 1 1,-14-2 11,-5-4 0,-7 4 8,-6-5 1,-5 7-110,-8 6 1,-4-4 99,-9 5 0,-2 3-150,-16 3 1,-3 4 43,-11 2 1,5 2-37,-4 4 1,-3 5-14,3 8 1,-1 0-150,7 0 1,9 0 308,3 0 0,-3 0 0,-1 0 0</inkml:trace>
  <inkml:trace contextRef="#ctx0" brushRef="#br0" timeOffset="19072">4446 3387 7569,'-19'0'0,"0"-2"0,0-4 0,0 1 79,0-7 0,0 8 204,0-3 1,0 5-119,0 2 1,-3 0-61,-3 0 1,2 11-72,-9 8 0,0 10 40,-6 16 1,9-3-62,3 9 1,1 0 34,6 6 0,4-7-95,15 1 0,2-8 95,5 1 1,9-12-1,10-7 0,10-6-138,2-6 1,8-7-36,12-12 0,1-7 12,4-12 1,-4-5 38,5-8 0,-7-6 16,-6-1 1,-5-6 28,-8 7 0,-8-7-7,-5 7 0,-12-1 9,-7 7 0,-4 2 1,-2 5 0,-8-3-40,-5 8 0,-6 1-6,-6 6 1,2 6-77,-9 1 1,7 7-23,-7-1 1,6-2-109,-5 1 0,1 3 58,-2 10 220,-4 5 0,15 8 0,-6 0 0</inkml:trace>
  <inkml:trace contextRef="#ctx0" brushRef="#br0" timeOffset="19657">4503 4948 7569,'0'-19'0,"-15"0"-15,-4 0 0,-4 6 46,4 1 0,-6 7 136,-1-1 1,-8 6 29,3 6 1,-12 9-130,-1 17 1,-3 2 76,3 17 1,4 1-11,-5 12 0,14-3-38,5 9 1,7-11-93,6-2 0,5-2 97,8-10 0,8-9 6,5-11 1,6-6-231,7-6 1,5-5 17,14-8 0,3-17-27,9-8 0,1-17 61,-1-9 0,-2-10-166,-5-3 1,-5-1 226,-13 1 0,-5 3-6,-8-9 0,-8 17 4,-5 2 0,-4 9 0,-2 4 0,-6 8-58,-1 5 0,-7 10-122,1 2 1,-4 9-166,-2-2 0,0 4 11,0 2 345,0 0 0,2 6 0,4 5 0,3 1 0,-5 3 0,-6-2 0</inkml:trace>
  <inkml:trace contextRef="#ctx0" brushRef="#br0" timeOffset="21216">7606 3349 7569,'-36'6'-302,"4"1"0,-2 1 239,9-1 0,0-3 195,6 9 1,-7-1 53,1 7 0,-1 7-40,7-1 1,0 15-9,0-2 0,0 13 85,0 0 1,9 2-67,3-3 0,5 3-142,2-8 1,9-1 107,3-6-149,5-8 1,4-5-1,5-12 74,6-7 1,12-12 1,7-7 0,4-14 22,2-11 1,0-3-9,0-9 1,-8-7-126,-5-7 1,-12 3-86,-7 10 1,-6-2 79,-6 9 0,-5 1-7,-8 12 1,-10-3-141,-9 8 1,-7 7 153,-5 7 0,-5 8 24,4-3 1,-4 5-123,-2 2 0,0 2-173,0 5 0,2-3 77,4 8 1,5-5-257,8 5 509,8 1 0,3 6 0,8 0 0</inkml:trace>
  <inkml:trace contextRef="#ctx0" brushRef="#br0" timeOffset="21749">7568 4796 7569,'-28'0'69,"7"-9"0,-4-1 1,2-1 240,-3 5 0,5 4-35,-4 2-137,3 17 0,-5 4 3,-5 17 1,3 8-108,-3 5 1,11 4-44,2 2 1,2 0 79,10 1 1,1-3 0,8-5 260,5-5-357,3-5 0,18-13-204,3-8 0,5-8 162,2-11 1,9-2 74,4-4 0,4-14-122,2-11 0,0-14-160,0-5 1,-10-5 118,-9-3 1,-2 1 147,-11 0 0,-8 2 83,-11 5 1,-4-3-83,-2 8 1,-8 1 6,-5 6 1,3 8-22,-3 5 1,0-1 23,-6 7 1,-6-2-99,-1 15 1,1-1-165,6 7 1,0 0-593,0 0 850,0 0 0,0 9 0,0 2 0</inkml:trace>
  <inkml:trace contextRef="#ctx0" brushRef="#br0" timeOffset="23357">10671 3482 7569,'0'-19'-35,"0"0"0,-2 0 0,-3 0 0,-3 0 131,-3 0 38,-1 9 0,-10-7 44,-3 4 1,-2 4-56,-5 3 1,-6 4-155,0 2 1,0 0 139,-7 0 0,5 8 27,2 5 0,-6 15-19,-1 10 1,3 2-64,10 11 1,7-1-97,12 8 1,-2-1 146,9 0 1,2-2 2,10-4 0,0-5-297,13-8 0,-2-6-45,15 0 1,0-18 180,6-1 1,2-11 21,4-8 1,5-13 45,8-13 0,7-12-6,-1-7 1,-8-4 14,-10-2 1,-5 0-30,-2 0 0,-15 6 11,-4 0 1,-13 9 70,1-3 1,-7 12-76,-7 1 1,3 9-214,-8-3 0,-3 7 17,-11 6 0,5 5 28,-4 8 1,2 0-56,-3 0 1,5 8-458,-4 5 678,3 4 0,-5 11 0,-3 1 0</inkml:trace>
  <inkml:trace contextRef="#ctx0" brushRef="#br0" timeOffset="23924">10557 4929 7569,'-20'-8'-173,"-7"-3"1,-5-6 0,-4 2-1,0 5 886,5 1-576,-14 3 1,13 6 45,-12 0 1,4 4-70,2 9 0,2 2-23,4 16 0,-2 10-9,9 9 0,2 5 6,10 2 1,4-6-111,9 0 0,0-2 45,0 1 1,15-3-119,4-9 1,13-15 103,0-4 0,12-14 26,7-5 1,6-17-100,6-15 1,-1-15-287,8-10 0,-9-2 355,2-11 0,-14 7 29,-11-7 1,-8 13 138,-11-7 0,-7 16-107,1-9 0,-9 14-31,3 5 0,-14 2 23,-5 11 0,1 2 10,-2 10 1,1 2-482,-7 5 0,0 4 153,0-4 0,-3 10-777,-3 2 1037,12 17 0,-16-14 0,16 12 0,0 0 0,-3 0 0,-6 5 0</inkml:trace>
  <inkml:trace contextRef="#ctx0" brushRef="#br0" timeOffset="25109">12803 4948 5984,'0'-13'244,"0"1"-59,0-1-74,0-6-52,0 0 0,0 6 136,0 1-21,0 7 1,-2-3-48,-5 8 1,3 0-72,-9 0 1,1 2-4,-7 4 1,0 7-3,0 12 0,-3 7-10,-3 13 0,4 5 28,-4 14 0,3-3-10,3 9 0,9-9-113,3 3 0,5-7-46,2-6 0,9-5 37,3-8 0,14-10 20,6-9 0,3-9 23,4-10 0,7-10 33,5-9 0,4-9 4,2-10 0,0-8-27,0-5 1,-8-4-2,-5-2 0,-6 2 152,-6 4 1,-11-2 58,-8 9 0,-9 1-98,2 12 0,-6-3-71,-6 8 1,-7 1-2,-12 6 0,2 8-59,-9 5 0,0 4-160,-6 2 0,0 2 169,0 4 1,2 11 24,4 9 1,5-1-445,8-6 1,2 0 438,4 0 0,-4 0 0,7 0 0</inkml:trace>
  <inkml:trace contextRef="#ctx0" brushRef="#br0" timeOffset="25890">12841 3349 6078,'-19'0'426,"0"0"1,0 0-196,0 0 1,0 0-37,0 0 0,-9 2-75,-4 5 0,3 3-123,-3 9 1,7 9-62,-7 3 0,7 14 3,-7 6 1,15-3 68,-2 3 1,13-2 4,-1 1 1,7 3-84,7-8 0,5-1 77,14-6 0,3-8-6,9-5 0,2-12 30,5-7 1,4-12-13,8-7 0,-2-12-8,-5-7 1,3-6 44,-8-6 1,-3 3 66,-10-3 1,-5-3-36,-8 3 0,-2-7-22,-4 7 1,-5-1-6,-8 7 0,-8 7 15,-5-1 0,-12 9-39,-7-3 0,2 7-81,-1 7 1,-1 3-92,-6 9 0,6 0-99,0 0 1,9 0-102,-2 0 1,6 2-49,6 5 45,-4-5 0,15 8 338,-4-3 0,12 3 0,5 9 0</inkml:trace>
  <inkml:trace contextRef="#ctx0" brushRef="#br0" timeOffset="27573">16210 5234 7569,'-19'0'-22,"-2"-2"0,-2-3 1,-3-1-249,3 2 225,2 2 0,0 2 124,-5 0 1,5 10 2,-4 9 0,-3 2-109,3 11 0,0 0 122,6 6 1,2 6-29,4 1 1,5-1 0,8-6-164,0 0 0,2 0 10,4 0 0,7-8-77,12-5 141,-4-3 0,15-12 1,-2-3 29,8-5 1,1-17-86,7-4 0,-5-15 63,6-4 1,-9-2-13,2-11 10,-4 0 1,-4-4-1,-4 2 132,-6 3 0,-14 1-121,-5-2 45,-5 5 0,-4 14 0,-5 2-48,-5 3 18,-5 1 0,-11 14 1,-2 1-89,1 3 0,-5 1 32,9 7 52,-9 0 0,13 2 0,-5 5-6,5 5 0,11 5 0,1 2 0</inkml:trace>
  <inkml:trace contextRef="#ctx0" brushRef="#br0" timeOffset="28225">16020 3292 7569,'-7'-19'-61,"-1"2"1,-3 4 0,5-1 197,-7 7 1,7 1 68,-7 6 1,1 0-287,-7 0 0,4 17-43,-4 8 1,4 11 65,-10 9 1,-3 5 99,3 14 1,-1 3 35,7 10 0,0-10-111,0-3 1,9-11-204,3-3 0,7-14 154,7 2 1,3-12 38,9-1 1,2-12-145,5-7 1,10-4 89,8-2 0,3-15 99,-3-4 1,-4-14-54,5-5 1,-5-3 108,-2-9 0,-10 1 0,-7-4 67,-7 2 0,-9 7-24,1-7-92,-4 9 0,-4-3 1,-4 14 79,-7 5 93,-4 5 1,-4 2 0,-2 2 145,-3 4-449,1 5 0,6 8 4,0 0 0,0 0-112,0 0 0,2 8 23,4 5 1,-2 4 204,9 2 0,0 0 0,6 0 0</inkml:trace>
  <inkml:trace contextRef="#ctx0" brushRef="#br0" timeOffset="35298">4712 8793 7110,'0'-12'-1032,"0"-1"1086,0 0 167,-8-6 0,0 7-7,-5-1 0,2 7-89,5-7 0,2 9 6,-9-3 1,7-1 30,-7 1 1,7-1 150,-7 2-282,0 4 1,-6-7 97,0 9 1,6 2-117,1 5 1,-1 9 61,-6 10 1,-4 16-60,4 3 0,-5 7 15,12 6 1,-3 5-110,2 0 1,5 1 59,8-7 1,2-2-121,4-4 1,1 2-58,12-9 0,-5-6 124,12-6 0,-3-15 42,3 2 0,3-13-14,9 1 1,0-7 1,0-7 0,3-12 10,3-13 1,-4-10 14,5-2 0,-5-9 2,-2 2 1,-9-4 16,-3-2 1,-7 6 128,-6 0 0,-5 9-82,-8-2 1,-8 6 64,-5 6 1,-10 4-99,-3 9 0,-8 2 18,3 5 0,1-3-84,-2 9 0,3-1-126,-3 7 0,-2 0 8,9 0 1,-1 2-436,7 5 602,0 3 0,0 9 0,0 0 0</inkml:trace>
  <inkml:trace contextRef="#ctx0" brushRef="#br0" timeOffset="35966">4770 10297 6997,'-19'0'-105,"-1"0"1,1 0 159,0 0 0,0 0 19,0 0 1,-2 2-61,-4 5 1,4-3 77,-5 9 1,5-1-55,2 7 0,-6 9 0,1 4 22,8 4 1,-4 10 18,8 5 1,3 4 10,3 2-48,4 0 0,4-2 0,4-4-101,7-7 23,12-4 1,3-4 0,6-4-46,-3-7 1,1-10 108,6-2-68,0-9 0,0 3 0,0-16 40,1-10 0,-1-6-17,0-7 1,0-10-76,0 4 0,-9-13 64,-3 0 30,-5-4 0,-4 2 0,-4-2-12,-7-4 1,-4 4 87,-2 4 0,-8 9-47,-5-3 0,-4 5 45,-2 2-99,-9 9 0,5 1 0,-6 11 15,1 4 1,-6-1-120,3 7 0,1 3 44,-2 10-60,0 5 1,-3 10 142,3 5 0,-4 3 0,6 9 0</inkml:trace>
  <inkml:trace contextRef="#ctx0" brushRef="#br0" timeOffset="38066">7682 8812 7569,'2'-10'-746,"5"4"1,-5-5 850,4-2 1,-4 3 110,-2-3 1,-2 9-1,-4-3-166,4 5 0,-7 0 0,7-2 151,-4-2-143,3-1 0,-7 7 28,4 0 0,1 0 50,-7 0-74,7 0 1,-11 0-46,3 0-21,-4 0 0,-2 0 0,0 2-53,0 5 93,0 12 0,-2 4 0,-3 9 28,-1 2 1,-3 2-256,3 2 124,4 0 0,-7 2 1,12 2 26,3 3 1,-2 1 49,9-1 1,-1-3 9,7 9 1,9-7-21,3 7 1,5-9 0,11 5 1,1-11-100,1-5 0,6-3 97,-4-9-1,4-9 1,8-1-1,1-9-10,-3 0 10,-2 0 1,4-15 0,1-6 16,-3-7 1,-8-3 79,-2-7 1,-7 0 59,7-1 1,-9-5-34,3 0-56,-14-9 1,3 10 0,-7-5 44,3 1 1,-7 3-31,3 6 1,-7 6 13,-7 0-50,-3 9 0,-11-4-5,-5 8 1,3-1 0,-7 4-39,3 3 1,-7 4-275,2 9 1,5 0 51,1 0-10,-3 0 0,1 3-98,-3 3 0,3 2 1,9 7-342,0-2 669,8-9 0,-6 13 0,7-6 0</inkml:trace>
  <inkml:trace contextRef="#ctx0" brushRef="#br0" timeOffset="38933">7587 10545 7569,'-19'10'0,"0"-3"0,0-5 0,0-2-210,0 0 178,0 0 18,8 0 0,-6 8 36,4 5 1,-1 12 29,1 7 0,-2 4 1,9 2 48,2 0-74,1 9 0,3-7-85,0 4 0,3-4 6,3-2 0,5-2 71,8-4 1,2-4-63,4-9 1,-2-9-1,9-3-116,2-5 160,2-2 1,2-2 0,0-5-18,0-5 6,0-14 1,0-1 28,0-5 1,-6-4-1,0 4 1,-3-2 0,5 1 6,-2 1-22,-9 0 0,3-6-5,-14 0 0,3 6 6,-9 1 0,1 1 0,-7-2 1,-2-2-4,-5 9 0,-3-7 1,-9 7-1,0 2 43,-9-7 0,1 9-8,-5-5 0,-4 7 0,6 5 9,1 1-21,1 0-247,1 3 1,6-1 80,-5 5 1,11 4 140,3-5 0,8 14 0,-5 3 0</inkml:trace>
  <inkml:trace contextRef="#ctx0" brushRef="#br0" timeOffset="41000">10499 8812 7045,'-8'-10'242,"-5"4"0,3 1-266,-3-1 10,0 4 0,-6-13 70,0 9 0,0-1 116,0 7-105,0-8 1,0 6 0,0-5 49,0 5 0,0 2 4,0 0-117,-9 0 1,7 9-1,-6 3-34,-1 5 15,7 19 0,-13-2 1,7 19-64,-3 6 40,7 7 0,-2 8-93,12-4 1,-2 2 0,9-9 34,1-2 78,12-1 1,-1-12-1,11-5-50,4-10 39,11-14 1,0-4-1,12-8 1,3-12-1,6-14 174,-3-10-156,1-7 0,4-11 32,-4-4 1,-5-10 0,-8-2 16,0 1 112,-8 3 1,-9 2 0,-10 2 34,-3 4-7,-1 5 0,-7 10-83,0 4 0,-7 4-83,1 9 0,-9 3-109,2 3 0,3-2-229,-3 9 0,0-1 118,-6 7 1,0 9-61,0 4 0,7 3 268,-1 3 0,0 0 0,-6 1 0</inkml:trace>
  <inkml:trace contextRef="#ctx0" brushRef="#br0" timeOffset="41696">10404 10469 7569,'-8'10'-803,"6"-1"0,-15-9 1082,4 0 0,-4 6 113,-2 0 1,0 3-218,0-3 0,-2 5 0,-2 8 183,-3 0-202,1 8 1,6 11-122,0 13 1,0 10 0,2 5-179,4 2 83,5-7 0,8 5 77,0-9 1,2-9-101,4-3 0,5-14-5,8-5 1,2-13-1,4-7-173,7-4 220,4-19 0,2-6-3,0-22 1,0-5-1,0-12-32,0-1 57,-8-9 0,4 4 65,-9-8 1,-6 8-1,-8 5-104,-3 4 229,7 10 1,-13 3-26,4 7 1,-6 10-110,-6 3 0,2 7 1,-9 5-196,-2 1 1,-2 9-27,-2-3 71,0 5 0,0 4 1,0 3-322,0 1 345,0 9 1,0 2 0,2 8-277,5-2 40,3-10 325,9 4 0,-8-6 0,-3 8 0</inkml:trace>
  <inkml:trace contextRef="#ctx0" brushRef="#br0" timeOffset="43454">13050 8641 7569,'0'-10'-451,"-2"-5"529,-4 8 0,2 1 179,-9 6-249,9 0 1,-7 0-1,5 0-51,-7 0 0,2 6 44,-1 1 1,-1 10 5,-6 2 1,0 2 19,0 11 1,0 1 35,0 12 1,0-3-12,0 9 1,6-2-30,0 1 1,9 3 27,-2-8 0,4 5-76,2-5 55,8-1 1,-1-6 0,9-2-132,6-4 1,9-7-1,1-12 1,4-5 0,2-8 0,0-2 69,0-4 0,7-11-9,-1-8 0,-2-9 74,-10 2 1,2-6-65,-9-6 1,-6 1 165,-6-7 0,-7 7-92,7-1 1,-9-3 69,3 3 1,-14-7-5,-5 7 1,-5 6-30,-2 6 1,-3 9-57,-3-3 1,2 7-137,-9 7-4,9 3 0,-5 3 1,9-1-124,0 3 0,0 4-211,0 7 1,9 3 448,3 9 0,-3 0 0,-1 0 0</inkml:trace>
  <inkml:trace contextRef="#ctx0" brushRef="#br0" timeOffset="44184">13069 10564 7358,'-19'-7'111,"0"1"0,6 0 84,1 6 0,-1 0 0,-6 0 0,0 0-115,0 0 0,0 8-160,0 5 0,-2 12 61,-5 7 1,5 6 141,-4 6 1,-3 5 15,3 8 1,6 0 52,6 0-189,9 1 1,-4-10-1,10-6 194,4-8-254,5-6 0,8-9 1,2-2 100,4-5 0,7-12 41,12-12 1,-1-16-347,7-10 1,-1-8 114,2-11 0,-5-3-6,-8-3 1,-8 6 133,-5 0 0,-12 0 111,-7 6 0,-3 4-85,-3 3 1,-3 4 106,-3 2 0,-4 8-171,-10 5 1,-5 3 11,0 3 0,-1 2-107,7 5 0,0 3 110,0 9 1,0 0 55,0 0 0,6 7-329,1-1 1,8 11 313,-3 2 0,5 0 0,2 9 0</inkml:trace>
  <inkml:trace contextRef="#ctx0" brushRef="#br0" timeOffset="45696">16248 8812 7569,'0'-12'-404,"0"-1"1,-2 2 482,-4-1 1,2-3 258,-9 9 0,0-1-174,-6 7 1,0 0 10,0 0 1,-2 0-142,-4 0 0,1 11 84,-7 8 0,5 2-35,-6 11 0,3 6 25,-3 6 0,-2 3-21,9-3 1,6 3-27,6 4 0,9 1-111,-2-7 0,3-1 14,3-6 1,11-2-80,8-4 1,2-7-30,11-12 1,2-4 70,10-9 1,-1-11-55,7-8 1,1-11 48,6-14 1,-2 2 28,-4-9 0,-7 2 20,-12-2 1,-7 5 79,-12 8 0,-4-5-53,-9 5 1,0-2 94,0 15 0,-9-1-120,-4 7 0,-3 3 24,-4 3 1,-5-2 20,0 9 1,-1-1-113,7 7 0,0 2-182,0 5 1,2 3 107,5 9 168,-5 9 0,6 1 0,-8 10 0</inkml:trace>
  <inkml:trace contextRef="#ctx0" brushRef="#br0" timeOffset="46341">16115 10450 7569,'-17'2'-706,"4"4"715,-4-4 0,7 9 1,-9-5 170,0 7 1,-9 6-37,-3 6 0,-3 5 10,2 8 0,-4 8-17,4 5 1,5 10-9,1 3 0,7 1 61,7-1 1,3-7-81,9 0 1,2-2-78,5-10 0,10-3 13,8-10 0,9-13-172,-2-13 1,10-8 66,2-11 1,9-10-112,-2-22 0,2-10-4,-2-8 0,-5-9-92,-8 2 1,-2 3 307,-4-3 1,-13 8-42,-13-1 1,-4 12 4,-2 7 1,-2 6-43,-4 6 1,-5 5 20,-8 8 0,-6-1-76,0 1 0,-3 9-135,3 4 1,4 3-116,-5 3 1,7 3 311,6 3 1,-1 7 28,7 12 0,-8-4 0,5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3:09.82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2504 1726 6658,'-11'0'269,"1"0"-220,4 0 1,3 2 86,-3 5 8,4-5-42,2 6 167,0-8 1,-2-6-238,-4 0 0,3-3 2,-3 3 1,2 2-55,-2-9 0,4 7 80,-5-7-28,-3 0 1,-1-4-42,-8 5 1,7-5-10,-1 4 1,2 3 43,-1-3 1,-5 3-12,4-3 0,3-4-88,-3 4 0,7 3 64,-7-3 1,9 1-4,-2-7 0,-3 6 13,3 0-56,-1 1 1,7-7-1,-2 0 33,-4 0 1,4 0-4,-4 0 1,3 0 11,3 0 0,0 0-5,0 0 1,3 0-1,3 0 1,-2 0 2,9 0 0,-7 0 33,7 0 0,-1-6-43,7 0 31,0-1 0,2 7 1,3-2-17,1-4 1,6 4 7,-5-4 0,5 4 0,-5 2 1,5 0-2,-5 0 1,5 0-60,-6 0 0,7 6-9,-7 0 1,1 3 43,-7-3 1,0-1-4,0 7 47,-1 1 1,4 6-62,3 0 69,-12-9 0,12 7 1,-13-4-47,5 4 0,2 2 11,0 0 1,0 0 56,0 0 1,0 6-40,0 1 0,0 1-5,0-2 1,0-4 2,0 5 10,0 3 1,-6-8 0,-1 7-7,3-1 15,-7-6 0,9 15-17,-4-4 0,-5 4-2,-1 2 1,-3-7 40,2 1 1,-4 0 9,5 6 1,-5 0-44,-2 0 1,0 6 15,0 0-53,0 0 0,0-6 42,0 0 1,0 2-13,0 5 0,0-5 5,0 4 1,-7-2-1,-1 0-1,-3 3 0,1 1-9,-3-2 1,-4-4 4,5 5-39,-5-5 1,4-2 0,3 0-133,1 0-198,-5 0 318,3 0 0,-2-2 0,3-3-436,1-1 251,-5-9 229,3 13 0,-8-15 0,0 7 0</inkml:trace>
  <inkml:trace contextRef="#ctx0" brushRef="#br0" timeOffset="398">3016 1214 7259,'0'19'176,"0"0"1,0 2-19,0 4-99,0-3 1,0 13 0,0-5 155,0-1 0,0 5-70,0-9 1,0 1 10,0-7-48,0 0 0,6-7-82,1 1 1,7-9 43,-1 2 1,4-3 24,2-3 1,8 0-91,5 0 0,8-9-161,11-4 1,1 3-304,18-3 0,1 1-1495,12-7 1954,3 0 0,9 0 0,0 0 0</inkml:trace>
  <inkml:trace contextRef="#ctx0" brushRef="#br0" timeOffset="33717">0 19 6199,'9'-10'15,"-7"1"0,8 9 35,-3 0-8,-5 0-10,15 0 1,-13 0-1,9 0 1,-7 2-21,7 5 0,-7-5 14,7 4 1,-9-2 43,2 3-40,5-5 1,-1 13 1,9-9 1,-6 2-2,-1-1 1,1-5-1,6 4 0,0 2 2,0-1 0,0 5 1,0-5 1,0 5-58,0-5 1,0 7 47,0-1 0,6-2 0,0 1 0,1-1-7,-7 1 0,2 5 3,4-4 0,-4 4 15,4 2 0,-2 0-1,3 0 1,-5 0-9,4 0 0,3-2 2,-3-5 1,6 5-30,-5-4 1,5 4 26,-5 2 0,1-1-22,-2 1 0,-2-6 4,9 0 1,-2-1-3,1 7 1,3-2-12,-9-4 0,7 4-7,-7-5 1,7 5 15,-7 2 1,0-6-2,-6-1 0,0 1 3,0 6 0,0 0-2,0 0 0,-2-6-11,-4-1 0,4 1 10,-5 6 1,-1-6 1,1-1 1,-5-5-1,5 5-4,1 1 0,6 4 13,0-5 0,-6 3 0,-1-9 1,1 9 20,6-2 0,-2-3-28,-5 3 1,5-2 43,-4 1 0,4 3-31,2-9-9,0 9 0,0-7 1,0 7 12,-1-2 0,4-7-4,3 7 0,-8-7-45,8 7 0,-14-9-6,7 2 1,-3 5-133,4 1 0,-6-1 96,-1 2 0,-7-7-376,1 7 149,5-9-109,-9 13 402,6-15 0,-8 15 0,0-7 0</inkml:trace>
  <inkml:trace contextRef="#ctx0" brushRef="#br0" timeOffset="34158">1840 949 7569,'-13'-7'-131,"1"1"-37,8-9 367,-13 5-144,15-1 1,-9-4 257,5 9 1,4 0-363,-7 6 164,9 0 0,2 8-37,5 5 1,-3 4-86,9 2 0,-7 0 89,7 0 1,-1 0-31,7 0 1,-6-1-116,-1 1 0,1 0-30,6 0 0,0 0-18,0 0 0,-6 0 137,-1 0 0,1 0-14,6 0 0,-9 0-72,-3 0 0,-5 0-99,-2 0 0,0-6 134,0-1 0,-11 1-6,-8 6 0,-8-2-95,-11-5 1,-2 3 62,-4-8 1,-3 5-87,-3-6 0,1 3 54,5-3 1,6-2-168,0 9 0,2-7 262,11 7 0,-9 0 0,5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7:28.146"/>
    </inkml:context>
    <inkml:brush xml:id="br0">
      <inkml:brushProperty name="width" value="0.17143" units="cm"/>
      <inkml:brushProperty name="height" value="0.17143" units="cm"/>
      <inkml:brushProperty name="color" value="#004F8B"/>
    </inkml:brush>
    <inkml:brush xml:id="br1">
      <inkml:brushProperty name="width" value="0.22857" units="cm"/>
      <inkml:brushProperty name="height" value="0.22857" units="cm"/>
      <inkml:brushProperty name="color" value="#004F8B"/>
    </inkml:brush>
    <inkml:brush xml:id="br2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19802 13012 7457,'0'-11'725,"-2"1"-346,-5 3-188,5 5 0,-14-13 53,3 9 1,-4 0-236,-2 6 1,-6 0 76,-1 0 1,-7 0-281,1 0 0,-12 0 18,-7 0 0,-3 0-42,-3 0 0,-2-7 103,-5 1 0,-11 0-65,-14 6 1,-4 0-160,-2 0 1,-1 0 309,45 0 1,0 0 0,-48 0-172,46 0 0,-1 0 0,-45 0 174,48-1 0,1 2 0,-45 5-9,6 0 0,7 7-87,13-7 0,5 7 54,14-7 1,3 7-129,9-7-276,1 9 391,7-4 81,11-1 0,4-8 0,5-12 0</inkml:trace>
  <inkml:trace contextRef="#ctx0" brushRef="#br0" timeOffset="321">18171 12822 7569,'-19'0'-121,"-9"0"50,-3 0 0,-5 2 234,-2 4 1,0-1 42,0 7 0,-8 1 40,-5 6 1,-1 0-52,1 0 0,-4 6-12,5 0 1,5 1 11,7-7 0,9 0 113,10 0 1,2 0-174,4 0 1,7 0-157,12-1 0,16 1-4,15 0 0,14-6-222,19 0 0,1-7 213,18 7 1,-1-9-259,7 2 0,0-4-651,0-2 1,-3 7 0,-3-1 942,-5 0 0,-14 1 0,-1-1 0,3 2 0,2 7 0,2 6 0</inkml:trace>
  <inkml:trace contextRef="#ctx0" brushRef="#br0" timeOffset="-1046">19669 10793 7283,'11'-9'208,"-3"7"-19,-8-6 120,0 8-311,-8 0-48,-3 0 1,-8 0 0,0 0 50,0 0 0,0 6-7,0 0 1,-6 1-64,0-7 0,-3 2 70,3 4 1,-4-4-85,-9 4 1,0-3 70,0-3 1,-2 0-47,-5 0 1,3 0 35,-8 0 29,-1 0 0,-2 0 0,-1 0-35,-5 0 0,2 0 3,0 0 1,4 0 0,-10 0 1,2 0-12,-2 0 0,2 0-33,-9 0 1,3 0 46,-3 0 0,-2 0-67,9 0 1,0 0 24,6 0 1,0 0-9,0 0 1,9 0-39,3 0 1,12 0 2,1 0 1,7-7-98,-7 1 81,9 0 122,-4 6 0,16 0 0,3 0 0</inkml:trace>
  <inkml:trace contextRef="#ctx0" brushRef="#br0" timeOffset="-679">18114 10660 7569,'0'-19'-480,"2"2"709,4 4-29,-4-3 0,5 11-204,-14-7 0,3 7 78,-8-1 1,-10 4 79,-9 2 1,-5 8 0,-2 5 0,-8 4 19,-5 2 0,-4 0-144,-2 0 1,3 6-196,3 0 1,-2 3 186,9-3 1,6-2 50,7 9 1,7-7-123,-1 7 1,6-9 88,7 2 1,3-4-69,9-2 0,2 0 56,5 0 0,5-2 28,13-4 1,13 2-125,13-9 1,10 9-147,2-3 1,7-1-15,-7 1 0,9 1-187,-3 6 1,-3-4-1232,-3 4 1646,4-13 0,-3 17 0,3-12 0,-4 1 0,5 3 0,3-2 0</inkml:trace>
  <inkml:trace contextRef="#ctx0" brushRef="#br0" timeOffset="5075">16369 13562 6509,'0'-11'241,"0"3"-143,0 8-49,-8 0 0,-3 2 35,-8 4 0,0-2-14,0 9 1,-8 0-45,-5 6 0,-6 2 3,-6 4 1,0-2-30,-13 9 0,2 2-5,-15 10 0,3-2-297,-3 9 0,-3-7 268,3 6 0,-2-1 36,3 1 1,-3 3-80,9-9 0,0 7-155,6-7 1,17-6 44,8-6 0,9-9 73,4 2 0,9-4 114,3-2 0,11-8 0,3-1 0,-3 1 0,-2 1 0,-2 1 0</inkml:trace>
  <inkml:trace contextRef="#ctx0" brushRef="#br0" timeOffset="5412">15269 14093 7569,'0'-11'-246,"-9"3"1,5 8-1,-8 0 311,-3 0 0,-2 2 31,-2 4 0,-8 5-114,-5 8 0,-6 6 155,-6 0-47,4 9 1,-13-4 0,7 10 48,-3 4 0,7-6-26,-2 0 1,6 0 3,6-7 1,11-1-18,9 1 1,7-7 6,-1 1 1,8-10-21,11-3 0,10-8-72,21 3 1,13-7 126,13-7-231,12 5 1,4-15 0,9 7 101,0-1 0,-9-3-173,-3 7 0,-5 1-405,-3 6 0,-13 2 286,-6 4 1,-11-1-177,-1 7 455,-4-7 0,-8 9 0,-1-3 0,-1 1 0,-7 3 0,-6-2 0</inkml:trace>
  <inkml:trace contextRef="#ctx0" brushRef="#br0" timeOffset="12192">8194 10812 7389,'-19'0'-582,"0"0"1,0 0 875,1 0-263,-1-9 1,-9 7 0,-3-4 27,-5 4 1,-2-7-7,0-3 1,0 1 17,0-2-110,0 1 1,-6-9 0,0-3 79,1-1 0,1-2 3,-2 1 0,2-1-16,-9-5 0,1-3 0,-7 3 1,0-4 6,0-2 0,-2 0-2,-4 0 1,4-6 2,-4 0 1,4 2-20,2 10 1,0-4-103,0 5 1,0-5 36,0-2 0,0 0-49,0 0 0,9 2 79,4 5 0,3-3-4,4 9 0,5-7 17,0 7 0,15-1-17,-2 7 1,7 1-5,-1-1 0,3 6-45,3 0-77,5 9 1,-6-6-93,8 3 240,8 5 0,3-6 0,8 8 0</inkml:trace>
  <inkml:trace contextRef="#ctx0" brushRef="#br0" timeOffset="12604">5994 9768 7569,'0'-12'0,"0"-1"-150,-8 0 0,-3-3-146,-8 3 0,7-2 232,-1 9 0,7-7 155,-7 7-34,9-9 0,-7 13 56,5-4-198,4 4 102,10 2 1,7-2 29,17-5 0,-1 5-55,7-4 1,2 4-88,5 2 1,-5-2 60,4-5 1,2 5-4,-2-4 0,1 2-8,-7-3 0,0 5-87,-1-4 1,-1 2 30,-4-3 1,4 5 51,-5-4 49,-3 4 0,8-7 0,-7-1 0</inkml:trace>
  <inkml:trace contextRef="#ctx0" brushRef="#br0" timeOffset="10804">10926 13334 7569,'8'-10'-1370,"-6"-7"1272,4 4 0,-1 3 341,1-3 540,-4 9-414,7-13-264,-9 15-56,0-7 1,-9 9-105,-4 0 0,-6 15 136,-6 4 1,-9 21 0,-16 4 0,-3 9-108,-16 4 1,-3 8-172,31-30 0,0 0 1,3-2-1,0-1 11,-38 31 1,2-10 75,11-2 1,6-9 64,7 2 1,7-6-61,-1-6 0,13-5-148,5-8 1,14 0-193,5 0 251,5 0 194,2-9 0,4 5 0,5-9 0,4-1 0,-1-3 0</inkml:trace>
  <inkml:trace contextRef="#ctx0" brushRef="#br0" timeOffset="11080">10072 13751 7569,'-19'0'0,"0"7"-591,0-1 484,9 9 0,-7-11 0,4 9 154,-4 1 0,-2 3 49,0 2 1,0 9-21,0 3 1,7-1 64,-1 1 1,3-1 62,-3 1 1,5-1-70,8-5 0,0-4 20,0 5 0,0-12 45,0-1 0,14-9-69,5 3 0,19-5 25,0-2 1,15-9-95,4-3 1,2-5-635,10-2 0,-1 6 251,1 0 1,-10 3-7,-8-3 1,-15 5 326,2 8 0,-13-9 0,2-1 0</inkml:trace>
  <inkml:trace contextRef="#ctx0" brushRef="#br0" timeOffset="16422">2106 10831 7401,'0'-13'-121,"0"0"0,-2 7 216,-4-7 0,1 7-27,-7-7 1,-3 9-93,-10-2 0,-5-3-88,-8 3 1,-14 0 113,-5 6 1,-15 0 50,-4 0 0,-10 0-264,36-1 1,-1 2-1,-1 1 1,0 2 42,-1-1 1,-1 0 0,2 1 0,1-1-45,-44-3 1,8 0-9,5 0 1,13 0 127,6 0 1,3 0 91,4 0 0,7 0 0,3 0 0,4 0 0,-5 0 0,-3 0 0,-1 0 0</inkml:trace>
  <inkml:trace contextRef="#ctx0" brushRef="#br0" timeOffset="17027">627 10432 7569,'-19'11'-393,"0"6"0,-2-13 0,-5 9 418,-5 1 1,-7 3 98,-6 2-71,4 0 1,-13 0-1,7 0 38,-3 0 1,7 0-28,-2 0 1,10 0-11,2 0 0,9-7-15,-2 1 0,10-2-115,2 1 107,9 5 1,-4-6-85,8 8 0,8-7 47,5 1-18,12 0 0,0-3 0,11-1-10,4-1 1,5-4-135,-1 9 0,0-3 126,13 3 0,-11 2-86,11-9 0,-4 7-180,4-7 308,0 0 0,0 3 0,0 1 0</inkml:trace>
  <inkml:trace contextRef="#ctx0" brushRef="#br0" timeOffset="15488">5255 11115 7569,'-19'0'-268,"0"0"1,0 0 0,-2 2 0,-7 4 139,-10 7 0,-4 4 145,-15 2 1,2 6 41,-14 1 0,-1 1-4,-6-2 0,-1-2-368,-6 9 0,3-7 327,-8 7 0,6 0-4,-7 5 1,7 1-75,-7 0 0,16-6 91,-3 0 0,17-3 30,-5 3 1,16 1-105,-9-7 1,13 1-169,0-2 1,4-4-19,2 5 233,0-5 0,0-6 0,4-1 0,5 1 0,3-7 0,1-3 0</inkml:trace>
  <inkml:trace contextRef="#ctx0" brushRef="#br0" timeOffset="15833">3548 11494 7569,'-19'0'-711,"6"7"0,0 1 809,-1 3 0,-3 8 51,-2 6 0,-9 11-64,-3 2 1,-5 2-38,-2 10 1,0-8 0,0 3 0,0-5 7,0-2 0,0-3 14,0-3 1,7-4 167,-1-10-89,9 1-147,-4 0 1,16-6 56,5 0 0,6-9-101,6 2 1,13-4 50,13-2 0,12 0-90,6 0 1,7 0 108,7 0 0,5 0-24,13 0 1,-4-2-628,4-4 0,3 2 375,-3-9 1,0 3 247,-6-3 0,0-6 0,0 4 0,0-6 0,-1-2 0,1-2 0</inkml:trace>
  <inkml:trace contextRef="#ctx0" brushRef="#br0" timeOffset="14350">8232 12594 7472,'-10'-8'-403,"-1"0"308,5-5 0,2 2 70,-9 5 1,7 4 0,-7-4 21,-2 4 0,-2-1-15,-1-3 0,-10 4 58,-3-4 0,-14 4 0,-5 2 1,-7-3-22,-6-3 1,-7 4-207,-12-4 0,2 4 193,-9 2 1,1 2-327,-7 4 0,0-2 298,0 9 0,17-9-87,9 2 0,1 3-30,5-3 0,6 1 77,7-7 1,10 0-65,2 0 1,8-3-31,11-3 156,0-4 0,9-7 0,3 0 0,5 2 0,2 0 0,0 3 0</inkml:trace>
  <inkml:trace contextRef="#ctx0" brushRef="#br0" timeOffset="14645">6753 12348 7304,'-19'2'-543,"0"4"0,0-4 444,0 5 0,0 3 328,0 3 1,-6 4-101,0 2 0,-1 2-79,7 4 0,0-4 109,0 4 0,3-3-33,3-3 10,4-1 69,9 1-105,0 0 1,17-2-64,9-4 0,16 2-13,8-9 0,16 7 48,9-7 0,3 9-155,11-3 0,-9 5-516,2 2 0,-6 0 58,-6 0 398,-13 0 1,-11 0 0,-8 0-1</inkml:trace>
  <inkml:trace contextRef="#ctx0" brushRef="#br0" timeOffset="18171">2675 8744 6431,'-8'-10'-182,"6"1"242,-7 9 2,9 0 76,-8 0 213,6 0-75,-7 0-219,9-8 1,-2-3-35,-4-8 1,4-2 4,-5-4 0,-1-2 16,2-5 0,-7-10-26,7 4 1,-9-11-115,2 5 1,3-6 87,-3 5 0,2-5-119,-1 5 1,3-5 22,9 6 0,0-1 49,0 7 0,0 7-128,0-1 1,3 9-61,3-2 243,-4 12 0,6-12 0,-8 4 0</inkml:trace>
  <inkml:trace contextRef="#ctx0" brushRef="#br0" timeOffset="18516">1992 8175 7310,'0'13'-1295,"0"0"1295,9-9 433,-7 4-106,6-8 19,1 0-264,1 0 0,9-8-112,0-5 1,0-10 24,0-2 0,6-9-125,1 2 1,12-4 62,-7-1 0,16-8-113,-9 1 0,4 2 122,-4 10 0,0-1-4,-1 7 0,1-3 31,0 10 1,-6-2-1,0 14 1,-9-5 77,2 5 1,-4 1-42,-2 6 0,0 2 13,0 5 1,8 3-53,5 9 0,6-6-63,6-1 1,7-7 95,12 1 0,-4-4 0,6-2 0</inkml:trace>
  <inkml:trace contextRef="#ctx0" brushRef="#br0" timeOffset="3700">16464 11210 7569,'10'-9'-123,"5"5"1,-9-8 0,-1-3 237,-3-2 0,-2-2 220,0 0-500,0 9 138,-9 1 1,-1 9 115,-9 0 1,-6 0 11,-1 0 0,-5 9-324,5 3 0,-7-1 55,1 1 1,2 1 57,-1 6 0,-1 0 82,-6 0 0,0 0 1,0 0 1,-2 0 15,-4 0 0,4 0-8,-4 0 0,-2 2-3,1 4 0,1-4 19,6 4 0,0 3 46,0-3 0,-6 2-40,0-1 1,2-3 1,10 9 1,-4-7-3,5 6 1,1-7-2,-2 1 1,3 2 16,-3-1 0,-4 1-19,5-2 1,-11-2 1,-3 9 0,-7-7 0,1 7 0,3-7-18,-3 7 1,1-9-30,-7 2 0,-7 5-6,1 1 0,-8-1-2,1 2 1,3-7-9,-3 6 0,17-7-4,3 1 0,10-4 35,8-2 0,5-2-9,8-4 1,8 3-44,5-3 0,6-5 82,6-1 0,22-5 0,12-2 0</inkml:trace>
  <inkml:trace contextRef="#ctx0" brushRef="#br0" timeOffset="4088">14472 11893 7569,'-19'0'-115,"0"0"0,0 0-306,0 0 0,0 0 272,1 0 208,7 0 1,0 0 58,5 0-65,4 8-154,-15-6 1,15 9 100,-4-5 38,4-4 0,-5 9 47,1-5-51,0-4 0,6 15 35,0-4 1,-2 4-42,-5 1 1,3 1 7,-9 0 0,1 9 42,-7 3 1,-2 7 46,-5 7 0,3-3-50,-8 8-58,7-8 1,-7 3-1,10-12 23,4-1 1,11-9-19,-1 3 0,5-5 53,2-2 1,19-3-33,13-3 0,20-4-5,18-9 1,27 0-20,-44 0 1,1 0-1,1-3 1,0-1-369,-1 1 1,-1 0 0,0-3 0,0-1 205,1 4 1,-1 0 142,-1-1 0,0 2 0,47 8 0,-5 0 0,-3-2 0,2-1 0,4-3 0</inkml:trace>
  <inkml:trace contextRef="#ctx0" brushRef="#br0" timeOffset="9458">13391 10906 7569,'0'-10'-1588,"0"1"1600,0 1 1,0 4 498,0-9-317,0 9 1,-2-7-17,-4 5-110,4 4 0,-9-13-127,5 9 156,4 0-123,-15-3 0,13 5 84,-9-9 0,0 9-13,-6-2 1,-2 4-165,-4 2 0,-7 0 37,-12 0 1,-4 0 81,-9 0 1,-2 0-77,-4 0 1,-11 6 4,-8 0 0,-1 7-101,8-7 1,-1 9 119,0-2 1,8-5-15,5-2 1,13 3-7,5-3 0,7 7 39,7-7 1,3 0-28,9-6 60,0 0 0,5 7 0,-1-1 0,0-2 0,3-2 0</inkml:trace>
  <inkml:trace contextRef="#ctx0" brushRef="#br0" timeOffset="9762">12272 10546 7569,'-8'11'0,"-3"3"0,-8-7 0,-2 7-418,-4-1 340,-13 4 0,-11 4 1,-10 2 158,-4 2 1,4 9 9,-4-2 1,8 2 11,11-3 1,2 3-13,17-9 1,1 7-31,12-7 1,5 7 4,14-7 1,7 7-91,18-7 1,12-2 53,26-10 1,10 1-61,-30-10 1,1-1-1,-1 0 1,1 0-279,6-3 1,0 0-1,-6 3 1,-1 0 206,4 0 1,0 1 0,43 4 34,-9-2 66,-4-3 0,-14 11 0,0-7 0,1-3 0,3-2 0</inkml:trace>
  <inkml:trace contextRef="#ctx0" brushRef="#br0" timeOffset="21200">16597 9522 7569,'0'-13'-1324,"0"1"1141,8 7 565,-6-12-280,7 7-57,-9-1 0,0 1 93,0 4-9,0 3-160,-9-5 83,7 8-91,-15 0 0,7 2 35,-9 4 0,-7 5-96,1 8 0,-11 2 57,-2 4 1,-8 5-11,-11 8 1,-8 0-17,-5 0 1,-4 6-263,-1 0 0,-8 7 301,1-7 1,2 0-5,11-6 0,5 0-10,14 0 1,5 0-35,14 0 1,3-9-4,10-3 1,5 1 80,0-2 0,3 3 0,-3-3 0,7 7 0,4 3 0</inkml:trace>
  <inkml:trace contextRef="#ctx0" brushRef="#br0" timeOffset="21637">15421 9825 7569,'0'11'-1240,"-9"6"1200,-3-5 1,-5 5 72,-2 2 1,-9 2 4,-3 5 0,-7 3-4,-6 9 1,1 2-1,-7 4 0,-1-2-85,-6 9 0,-2 0 90,-4 5 1,6-7 48,0-5 1,9-4-53,10-2 1,2-6-4,4-1 0,11-7-36,9 1 3,8-4 69,-5-2 1,20-9-1,8-3 1,16-14-45,16-5 1,8-5 6,11-2 1,-7 0-204,13 0 1,-5 0-34,5 0 1,-6 6-38,-1 1 1,-8 8 82,3-3 158,-14 5 0,1-4 0,-5 0 0,5 1 0,-5 3 0,-4 2 0</inkml:trace>
  <inkml:trace contextRef="#ctx0" brushRef="#br0" timeOffset="22512">19650 9275 7569,'11'-8'-961,"-3"6"1284,1-15-117,-7 6-92,6-8 1,-10 7 40,-4-1-172,4 9 0,-15-7 134,4 5 1,-10 4-14,-2-4 1,-11 3-250,-2 3 1,-11 0-7,-14 0 0,-6 0-2,-14 0 0,-3 0-264,-9 0 0,0 0 255,1 0 1,-3 0 103,46 0 1,0 0 0,-48 0 26,45 0 1,1 0-1,-38 0-77,3 0 0,18 0 51,13 0 0,5 0-137,14 0 194,-4 9 0,16-1 0,-3 5 0,3-7 0,-3-4 0,-5-2 0</inkml:trace>
  <inkml:trace contextRef="#ctx0" brushRef="#br1" timeOffset="22892">18550 8934 30080,'-10'0'-9831,"-1"0"7605,5 0 0,-5 0 0,-8 0 1327,0 0 1,-8 0 383,-5 0 0,-12 2 192,-7 4 1,-3-1 106,-3 7 0,-6 1 124,-1 6 0,1 0-1237,6 0 0,9 0 1405,3 0 0,8 2-65,5 4 0,4-4-82,10 4 1,7-1 68,5 1 1,14-4-7,11 4 1,19-4 29,19-2 0,10 0-11,16 0 1,11-8-230,-40-8 0,0 0 0,-1 1 0,-1 0 218,2-1 0,0 1 1,43 8-217,-3-5 0,-9 8 216,-16-3 0,-1 1 0,-5 2 0,2 4 0,-4 2 0,-6 4 0</inkml:trace>
  <inkml:trace contextRef="#ctx0" brushRef="#br0" timeOffset="29984">17412 7227 7569,'-10'-9'-425,"1"7"1,7-6 231,-4 8 48,4 0 188,-7 0 143,9 0-255,9 8 1,1-3 71,9 7 1,-6-5 33,-1 5 1,1-5-17,6 5 0,0 1 10,0 6 1,-6 0-52,-1 0 0,3 0 44,10 0 0,-4 0-13,5 0 1,1 0 10,-2 0 0,7-1-33,-7 1 1,9-6 25,-2 0 0,-3-1-3,3 7 0,-1-6-5,7 0 0,-6 1 0,-1 12 1,-5-5 4,5 4 0,-1 2 0,1-1 1,5 7-16,-4-1 1,2-5 12,-3-1 0,5-5 21,-4-2 0,3-2-21,3-5 1,-6-1-2,0-5 1,-1-4 47,7 5 0,-6-5 7,-1-2 1,-1 0-65,2 0 0,3 0 27,-3 0 0,-3 6 0,3 0 1,-2 1 4,1-7 1,5 6-97,-4 0 0,-5 9 26,-2-2 25,5-5 0,-1 9 1,7-4 13,-4 3 0,4-3-5,-5 0 1,3-1 32,-2 7 0,3-8-27,-3-5 1,-3-2 42,3 3 0,-2-5-38,1 4 1,3-2-11,-9 3 0,7-5-23,-7 4 0,0-2-74,-6 3 1,0-3 41,0 9 0,-2-7-128,-4 7 1,2-7 111,-9 6 1,7 1 73,-7 6 0,-8 0 0,-9 0 0</inkml:trace>
  <inkml:trace contextRef="#ctx0" brushRef="#br0" timeOffset="30242">19233 8251 7569,'0'11'-331,"0"5"1,0-5-1,0 8 1</inkml:trace>
  <inkml:trace contextRef="#ctx0" brushRef="#br0" timeOffset="30529">19252 8365 7569,'0'10'-637,"0"-1"461,0-9 1,6 2 347,1 4 1,7-1-40,-1 7 0,4-6 124,2 7 1,0-2-152,0 1 1,8 5 12,5-4 1,-3-5-195,3-1 0,-1-5 110,7-2 1,7 0-48,-1 0 1,0 0 6,-6 0 0,6-9 13,1-3 0,-8-5-9,-5-2 0,-2 0-124,1 0 0,-3-2 48,-9-5 0,-7 5 75,1-4 0,-9-4 11,2-3 0,-12 2-19,-7-1 0,-12 6 115,-6-7 0,-5 2-109,-2-1 58,-9-5 0,7 9 1,-4-7-44,4 2 1,2 3 4,0-3 1,2-2-212,5 9 0,3-6 72,9 5 0,9-1-251,4 2 0,3 1 22,3-7 352,0-1 0,9-14 0,1-3 0</inkml:trace>
  <inkml:trace contextRef="#ctx0" brushRef="#br0" timeOffset="41000">2391 2371 7569,'-19'0'-1485,"8"0"1610,3 0 20,8 0-125,0-8 1,2 4-11,4-9 0,7 1 1,12-7 0,-2-3-15,9-3 0,2 2 33,10-9 0,-2 1-2,9-7 0,-7 4-50,6-4 1,-1 4-98,1-10 1,5 4 116,-4 2 1,-3 0-5,3 0 0,-7 0-124,7 1 1,-16 5 130,3 0 0,-6 1 0,0-7 0,3 0 0,-5 0 0</inkml:trace>
  <inkml:trace contextRef="#ctx0" brushRef="#br0" timeOffset="41326">3206 1252 7569,'13'0'-513,"-1"0"1,3 0 449,11 0 1,-3 0 135,8 0 0,3-2-98,10-4 0,-2 4 47,9-4 1,-7-3 2,7 3 1,-9 0-4,2 6 1,-4 0-109,-2 0 1,-6 0 54,-1 0 0,-9 2-112,-4 4 0,-1 4 101,-10 9 0,-1 9-12,-6 3 1,-8-1 75,-5 2 1,-6-1-51,-6 7 0,4 0-4,-5 0 0,7 6 32,7 0 0,3-8 0,9-8 0</inkml:trace>
  <inkml:trace contextRef="#ctx0" brushRef="#br0" timeOffset="50637">11855 2258 7187,'0'-11'-359,"0"-6"0,0 13 407,0-9 1,2 9-5,4-2 1,-1-3 9,7 3 1,-5-9 3,5 3 0,3-5-4,10-2 1,-2-8-28,9-5 1,2 2-121,10-1 0,4-1 94,9-6 0,2 0-184,5 0 0,3 0 30,9 1 1,0-1-140,0 0 0,-5 6 273,5 0 1,-13 1-19,7-7 1,-3 6-110,-3 1 1,-1 7 145,-6-1 0,-9 4 0,-4 2 0,-4 0 0,5 4 0,-5 1 0,-7-1 0,-5 6 0,-3 5 0</inkml:trace>
  <inkml:trace contextRef="#ctx0" brushRef="#br0" timeOffset="50934">13145 1139 7569,'19'0'0,"2"-7"-394,4 1 361,-4 0 1,15 6-1,-2 0-85,8 0 0,4 0 86,5 0 0,10 2 110,-4 4 0,-5-2 4,-7 9 1,-5-7-174,-2 7 1,-9-7-20,-4 7 1,-6 0-19,-6 6 1,-5-1 70,-8 1 0,-4 3 5,-8 3 0,-3-2 57,-17 9 0,1-1-21,-7 7 1,2-6-2,4-1 1,-1 1-34,7 6 1,3 0 49,10 0 0,5-9 0,8-1 0</inkml:trace>
  <inkml:trace contextRef="#ctx0" brushRef="#br0" timeOffset="48484">8991 2466 7569,'2'-17'-577,"4"5"1,-3-5 640,3 4-15,4 5 0,-5-9-13,7 4 0,1-4 0,6-4 102,0-4-155,8 4 0,-2-15 0,11 5-48,4-5 96,11-2 0,-3 0 0,9 0 8,0 0 1,2 0-46,4 0 0,-1 0-186,7 0 1,-12 0-18,6 0 81,-16 9 1,5 2 0,-18 8 127,-2 0 0,-9-9 0,4-1 0</inkml:trace>
  <inkml:trace contextRef="#ctx0" brushRef="#br0" timeOffset="48760">9712 1423 7569,'19'-19'-738,"0"0"0,2 2 709,4 5 0,7-3 66,12 9 0,-2-1-41,9 7 1,5 0-36,8 0 1,-5 9 86,-2 3 1,-11-1-34,11 2 1,-13-1 18,0 7 1,-12 2-41,-7 5 0,-4-5 1,-2 4 0,-8 2 25,-5-1 0,-4 1-10,-2-2 0,-8 3 37,-5 3 1,-4 3-45,-2-9 1,7 9 1,-1-2 1,9-3-52,-2 3 1,3-1 45,3 7 0,0-8 0,0-3 0</inkml:trace>
  <inkml:trace contextRef="#ctx0" brushRef="#br0" timeOffset="49601">8953 3642 6729,'2'-12'195,"4"-1"-216,5 0 1,10-6 85,4 0 1,-1 7-4,7-1 0,1 0-34,6-6 0,6-2-121,0-4 1,15 2 79,-2-9 0,6 7-3,1-7 1,-3 1-10,8-7 1,1-2-352,6-4 1,0 1 272,-1-7 1,-5 8 51,-1-3 1,-7 5-74,1 2 1,-6 1 84,-7-1 1,-3 8-71,-9 5 1,0 4 61,-1 2 0,-7 2 47,-5 4 0,-8-1 0,-2 7 0,0-1 0,-7-7 0,-4-6 0</inkml:trace>
  <inkml:trace contextRef="#ctx0" brushRef="#br0" timeOffset="49887">10186 2675 7569,'0'-19'-231,"0"6"336,0 1 1,2 7 40,4-1 0,5-2-241,8 1 0,8 1 78,5 6 0,12 0 133,7 0 1,6 2-96,6 4 0,-2-1-381,8 7 0,-7-5 182,1 5 1,-6-5-6,-7 5 1,-10-5 111,-8 5 0,-9 1-7,2 6 1,-12 2-65,-7 4 1,-6-2 90,-6 9 1,-7-2 50,-12 1 0,2 5 0,-9-4 0,7 1 0,-7-1 0,9 4 0,-4-7 0,8 9 0</inkml:trace>
  <inkml:trace contextRef="#ctx0" brushRef="#br0" timeOffset="174468.729">13790 9067 7025,'10'0'-172,"-2"0"626,-8 0 1,-6-2-514,0-5 1,-9-1-36,2-5 1,-6-4 104,-6 5 0,2-5-84,-9-2 0,1 0 42,-7 0-21,0-9 1,-6 5 0,-3-6 50,-1 1 1,-3-5-9,-6 1 0,3-4-51,3-2 1,-2 3 19,9 3 0,-2-2 6,1 9 0,12-3 14,-5 3 0,4 4 4,-4-4 0,2 4-14,5 2 51,-5 0 0,6 0 0,-5 0-43,3 0 0,-4 0 8,4 0 1,-1 0 54,1 0 0,-4 0-31,5 0 1,3 0-1,3 0 0,4 0-8,2 0 1,0 0 21,0 0 0,2 0-8,5 0 0,-5 0 1,4 0 0,3 0-11,-3 1 0,7-1 0,-7 0 0,7-7 104,-7 1 1,0 2-84,-6 10 1,0-4 21,0 5 1,-8-5-21,-5-2 0,3 0 8,-3 0 0,1 0-37,-7 0 0,0 2-1,0 4 1,2-3 26,4 3 1,-1-4-8,7-2-50,1 0 1,2 0 0,2 2-30,4 5 1,4-5-11,1 4 0,1 3 60,5-3 0,4 7-165,-5-7 0,-1 7-117,2-7-143,-1 9 435,7-5 0,-8 9 0,-3 0 0</inkml:trace>
  <inkml:trace contextRef="#ctx0" brushRef="#br0" timeOffset="175118.729">11817 7948 7569,'-13'6'0,"1"0"-228,7 1 1,-5-7-284,4 0 0,4 2 312,-5 4 300,5-4 37,2 7-88,0-9-1,-8 0 1,6-3-9,-5-3 84,5 4-31,2-6-17,0-1-22,0 7 1,0-8 43,0 3 20,0 5-75,0-15 0,0 13 68,0-9-45,0 9-56,0-13 1,0 13 46,0-9 0,-2 1-15,-4-7 0,1 6-49,-7 1 0,6 1 10,-7-2 1,9-3 12,-3 3 1,-3 2 8,-3-1 1,3 1 12,-3-2 1,7-3 6,-7 3 0,0-4 55,-6-2-70,0 0 1,0 0 0,0 0 0,7 7 62,-1-1 1,9 7 119,-2-7 13,-5 9-165,9-13 1,-6 13-54,8-9 0,2 7-8,4-7 1,7 7-125,12-7 0,4 9 155,9-2 0,9-3-16,3 3 1,-1 0-307,1 6 0,-1-3-49,1-3 1,3 4 52,-9-4 0,3 4 55,-3 2 0,-6 0 231,0 0 0,0 0 0,-9 0 0</inkml:trace>
  <inkml:trace contextRef="#ctx0" brushRef="#br0" timeOffset="191069.729">13979 7625 6428,'11'2'154,"-5"5"-124,-4-5 1,-2 8 0,2-6 151,5 3 17,-5 8-146,6-5 1,-8 9 12,0 0 1,0 0-11,0 0 0,2 0 1,5 0 1,-5 6-24,4 0 1,-4 9-10,-2-2 0,6-3-16,1 3 1,-1 0 41,-6 5 0,6-1-120,1-4 0,-1 2 47,-6-9 1,0 7-98,0-7 0,0 6 53,0-5 0,0 5-214,0-5 186,0 7 1,-2-12-1,-2 5-146,-3-5 0,1-2 126,6 0 0,-6-7 114,-1 1 0,-7 0 0,3 6 0</inkml:trace>
  <inkml:trace contextRef="#ctx0" brushRef="#br0" timeOffset="191618.729">13846 8099 7569,'0'-10'-1493,"0"-1"1493,0 5 59,0 4 373,0-7-254,0 1-97,0 6 131,0-7-96,0 9-73,0 9 1,7-5 31,-1 9-47,0-1 0,-6 7 34,0 0 1,2 0-31,5 0 1,-5 0 103,4 0 0,3-6-89,-3-1 0,7 3 116,-7 11 0,9-5-73,-3 4-49,5-4 0,-4-2 0,0 0 36,1 0 0,-3 0-21,1 0 1,1 0-62,6 0 0,-6-7 76,-1 1 0,1-9-44,6 3 0,-6-5-19,-1-2-7,1 0 0,6 0 0,0 0 1,0-2-7,0-5 1,-7-3-15,1-9 1,6 0-13,6 0 1,3-9-90,-3-3 1,-4 1 73,4-1 1,3-1-365,-3-6 1,0 2 8,-6 5 1,0 1 400,0 5 0,9-5 0,1-8 0</inkml:trace>
  <inkml:trace contextRef="#ctx0" brushRef="#br0" timeOffset="-125753">10831 8858 6302,'0'-11'65,"0"3"-10,0 8-87,-9 0 0,5-6 29,-9-1 1,7 1-6,-7 6 1,1-6 2,-7-1 0,0-7-1,0 1 1,-2 3 1,-4-3 0,-5 0 3,-8-6 1,0 0-19,0 0 1,-2 0 16,-4 0 1,4-4 1,-4 4 0,4-4-1,2 10 1,0-3 0,0-3 0,6 2-16,1 4 1,5-4-2,-5 5 1,8-12 10,-3-1 1,-1 0 0,2 6 1,-1-6 4,7-1 0,0-5-7,0 5 1,0-5 48,0 5 1,0-5-11,1 6 1,-1-3 77,0 3 0,0 4-84,0-4 1,0 1 5,0-1 0,0 4-49,0-4 1,0 4 44,0 2 1,-6-7 2,-1 1 0,1 0-17,6 6 0,0 0-117,0 0 1,-6 0 80,0 0 1,-3 0-7,3 0 1,4 4 18,-5-4 0,5 11 4,2-11 1,0 4-10,0-4 1,1 0 2,-1 0 0,0 0 44,0 0 0,0-4-36,0 4 0,2-4 7,4 10 0,-4-1-75,5 1-8,3-4-17,1 7-184,-1-1 280,7 3 0,-8 8 0,3 0 0,-3 0 0,-9 0 0</inkml:trace>
  <inkml:trace contextRef="#ctx0" brushRef="#br0" timeOffset="-125232">9029 7910 6656,'10'0'-839,"-1"0"1376,-9 0-497,0-9-15,0 7 1,0-15-8,0 5 1,0 1 1,0-2 1,0 1 5,0-7 1,0 0 0,0 0 0,0 0-1,0 0 1,0 0-9,0 0 0,0 0-1,0 0 0,0 0 9,0 0 1,-6 0-1,-1 0 0,1 0-75,6 0 0,0 0 64,0 0 1,-6 7-51,-1-1 0,1 7 29,6-7 1,0 7-8,0-7 6,0 9 1,0-4-186,0 8 0,8 0 166,5 0 1,10 2 40,2 4 0,9-4-38,-2 4 1,-3-3 1,3-3 1,-7 0-50,7 0 1,-3 0-1,3 0 0,2 0 70,-9 0 0,0 0 0,-6-9 0,0-1 0</inkml:trace>
  <inkml:trace contextRef="#ctx0" brushRef="#br0" timeOffset="-124070">8441 6734 7153,'2'10'-632,"4"-3"0,-1-5 625,7-2 1,-8 0 43,13 0 1,-12 0 212,7 0-121,-8-9-100,5 7 1,-7-8 92,4 3-89,-4 5 1,7-8-7,-9 3 1,0 3 27,0-8 20,0 7 1,0-12-29,0 5 1,0-5-14,0-2 1,0-2-37,0-4 0,0 4 40,0-5 0,0-3-37,0-3 0,-2-2 10,-5 3 0,3-5-3,-9 4 0,7-3-11,-6-3 0,5 0-6,-5 0 1,1 2 15,-2 4 0,-1-4-5,7 5 1,-5 1-6,5-1 0,-5 1 11,5-1 0,-1 1-22,2 5 1,4 2 13,-5-9 1,5 9-2,2-2 1,0-3 3,0 3 0,0 0 1,0 6 0,0 0-74,0 0-158,0 0 207,-8 0-7,6 8-265,-15 3 0,6 10 144,-8 4 0,0 1 149,0 12 0,0-7 0,0 7 0,-8 9 0,-3-7 0</inkml:trace>
  <inkml:trace contextRef="#ctx0" brushRef="#br0" timeOffset="-123620">7815 6241 6464,'0'-11'113,"0"-6"-61,8 7 1,3-7-6,8 4 1,-6-4-49,-1 5 0,-1-5 54,1-2 0,5 0-101,-4 0 1,2 0 86,-3 0 1,5 0-6,-4 0 1,2-6-37,-3-1 1,5-1-74,-4 2 0,4 4 67,2-5 0,-7 5-8,1 2 1,0 0 60,5 0 1,-5 1-41,0-1 0,-1 2 2,7 4 1,-6 3 3,0 3-34,-1 5 0,14-6 0,1 10 33,3 4 0,1-2-1,7 9 0,0-7-17,0 7 1,0-3-8,0 3 1,0 2-39,0-9 0,0 7 45,0-7 1,-1 7-3,1-7 0,0 3-46,0-3 0,-2-2-209,-4 9 0,1-9 265,-7 2 0,7 5 0,-3-1 0</inkml:trace>
  <inkml:trace contextRef="#ctx0" brushRef="#br0" timeOffset="-206656">12045 5368 6383,'-11'0'62,"3"0"286,8 0-246,8 0-43,-6 0 0,9 7-32,-5-1 0,-2 2 8,9-1 0,-7-3-2,7 8 1,-7-5-7,7 5 1,-3-5 10,3 5 1,4-1-7,-4 2 0,3 3 4,3-3 0,0-2 3,0 1 0,0-5-26,0 5 1,0-1 0,0 1 0,2 5 2,4-4 0,-3-3-1,3 3 0,-4 0-4,-2 6 0,0-7 7,0 1 1,6-2-6,0 1 0,1 5-29,-7-4 0,6 4 33,0 1 1,3 1-39,-3 0 1,-4 0 30,4 0 1,-2 0-1,3 0 1,-5 0 0,4 0-7,-4 0 0,-2 0 0,0 0 43,0 0 0,0-6 61,0-1-92,0 1 0,2 6 8,4 0 1,-4 0-15,5 0 0,1 0 0,-2 0 1,7 0 0,-7 0 42,-2 0-51,7 0 0,-9 2 0,4 0-43,-4-2 49,7 12 0,-7-18 0,4 12 7,-4-4 1,-2-2-21,0 0 0,0-4 13,0 4 1,-6-11-106,-1 11 1,1-4 31,6 4-50,0 0 0,-6-6 1,-1-3 20,3-1 1,-4 3-55,1-5 0,-5 5-148,5-5-180,-8-1 476,13-6 0,-6 8 0,8 3 0</inkml:trace>
  <inkml:trace contextRef="#ctx0" brushRef="#br0" timeOffset="-206215">13505 6373 7569,'-19'0'-448,"9"0"92,1 0 855,9 0-347,9 9 0,-5-7-94,8 4 0,1 3-35,6-3 1,-6 7 31,-1-7 1,-1 2 1,1-1 0,5-3 153,-4 9-14,-5-9-91,9 13 1,-8-7-39,3 9 0,-1-6-47,-5-1 1,-2-1 13,9 2 0,-2 4-87,1-5 1,3 5 50,-9 2 1,9 0-108,-2 0 0,-3-2 37,3-5 1,-7 3-216,7-9 76,-9 9 48,4-13 0,-8 9 97,0-5 1,-8-4 10,-5 5 1,-12 1-12,-6-2 0,-12 7-45,-1-7 0,-6 9-91,5-2 1,-1 4 78,2 2 123,12 0 0,-12 0 0,14-1 0</inkml:trace>
  <inkml:trace contextRef="#ctx0" brushRef="#br1" timeOffset="47454">5748 5122 31345,'19'0'-4916,"0"0"1,2 0 1210,4 0 0,5 0 2803,7 0 0,12 0 374,8 0 0,2 0 175,10 0 0,3 0-57,10 0 0,-2 0 260,9 0 0,-3-7-1520,3 1 1,3-9 1554,-3 3 0,-3 1 56,3-2 1,-3 9-34,3-2 0,-5-3 33,-8 3 1,-7 0-169,1 6 0,-9 0-14,2 0 241,-4-9 0,2 1 0,1-5 0,-6 3 0,-1-5 0,-4-6 0</inkml:trace>
  <inkml:trace contextRef="#ctx0" brushRef="#br0" timeOffset="47687">7379 4894 6833,'21'0'-514,"6"0"473,11 0 0,2 0 108,11 0 0,6 0 100,6 0 0,7 0-45,-7 0 0,4 0-49,-10 0 1,-4 2-9,-15 4 1,-2 5-36,-5 8 0,-6 0-132,-12 0 0,-5 2 73,-8 4 1,-16-2-39,-10 9 0,-16-7 47,-8 7 0,-7-9-98,-7 2 0,5-1-56,-4 1 1,13-4-74,5 4 247,5-4 0,2 7 0,1 1 0</inkml:trace>
  <inkml:trace contextRef="#ctx0" brushRef="#br1" timeOffset="46172">5918 3623 30118,'11'-2'-4916,"-5"-4"1,5 2-991,1-9 5197,5 9 1,4-7-1,5 7 94,5-2 1,7-3 292,6 3 0,11 4 94,8-5 0,15-1 43,-2 2 1,7-7-1334,-1 7 0,0-3 1564,13 3 0,-3 4-247,-38-1 0,0 0 1,-1 1-1,-1 1 127,2 1 0,0 0 0,1 0 0,-1 0 36,-3 0 0,0 0 0,-1 0 0,1 0-266,43 0 1,-3 3 234,-9 3 1,-8-4-249,-17 4 317,-9 5 0,-1-3 0,-9 5 0,0-7 0,0-4 0,0-2 0</inkml:trace>
  <inkml:trace contextRef="#ctx0" brushRef="#br1" timeOffset="46429">7379 3415 30765,'27'-9'-4916,"5"-3"1,4 1 1823,2-2 1,10 9 2100,9-2 1,0 4 478,6 2 1,-4 0 271,-2 0 0,-2 0 23,-5 0 0,-10 2-136,-8 4 1,-9-2-1160,2 9 0,-12 0 1385,-7 6 0,-3 2 105,-3 4 0,-17-2-44,-9 9 0,-14-3-41,-4 3 1,-9 4 41,3-5 1,1 5 29,-1 2 1,10 0-19,2 0-72,0 8 0,17-6 1,-7 7-1</inkml:trace>
  <inkml:trace contextRef="#ctx0" brushRef="#br0" timeOffset="45371">5729 2466 7126,'8'-10'-218,"-6"1"0,9 9 0,-7-2 57,2-4 205,9 4 1,-4-13-3,8 9 0,-7-3 4,1 3 1,0 2 0,6-9 0,-1 7-32,1-7 1,0 0 26,0-5 1,7-1 1,-1 0 0,9 0-41,-3 0 1,14-2-107,5-5 0,5 3 49,2-8 0,2 5-74,4-5 0,-4 5 44,4-5 1,-6 5 60,-6-5 1,-3 8-16,-4-3 1,-10 5-19,4 2 0,-6 0 56,-1 0 0,-3 9 0,-9-15 0,0 3 0</inkml:trace>
  <inkml:trace contextRef="#ctx0" brushRef="#br1" timeOffset="45638">6468 1746 29545,'3'-11'-2720,"3"5"1,7 4-3596,12 2 5358,13 0 0,10 0 1,9 0-79,0 0 1,6 0 388,0 0 1,7 6 248,-7 0 1,-6 7 47,-6-7 1,-11 9-977,-2-2 1,-5-3 607,-14 3 0,2-1 718,-14 7 0,-1 0-20,-6 0 1,-15 7 5,-4-1 0,-12 2 23,-1-1 1,-4-5-11,-2 4 0,3 2 4,3-1 0,-2 7-16,9-1 12,0 4 0,-3 2 0,-1 0 0</inkml:trace>
  <inkml:trace contextRef="#ctx0" brushRef="#br0" timeOffset="42733">2922 4003 6292,'19'0'-344,"0"2"361,0 4-9,0 5 1,0 1-1,-1 1 23,1 2 1,3 1-20,3 3 0,-2 0-2,9 0 1,-3 0 2,3 0 0,4 7 40,-5-1 1,11 2-23,3-1 0,1-5 0,-2 4 1,5 2-25,8-1 1,-1 5 3,1-6 0,-4 3-29,4-3 0,-4-2 35,10 9 1,-10-9 1,-3 2 0,-6-1-16,7 1 1,-9-4-35,2 4 0,-4-4 45,-2-2-67,-8 0 0,6 0 0,-7 0 20,1 0 0,-5-6-46,-12-1-33,3-7 0,-5 9 112,8-7 0,0-1 0,0-6 0</inkml:trace>
  <inkml:trace contextRef="#ctx0" brushRef="#br0" timeOffset="43079">4401 4496 7569,'0'-11'-475,"2"3"265,5 8 1,9 8 199,10 5 1,5 4-26,-5 2 0,7 2-15,-1 4 0,2-2 87,-3 9 0,5-3 0,-4 3 0,-3 2-22,3-9 1,-9 7-76,2-7 0,-4 0 43,-2-6 1,-2 0 2,-4 0-7,-5 0 1,-8 0-1,0 0 0,-8 0 18,-5 0 0,-12 0 0,-7 0 1,-6 0-4,-6 0 1,-4 0 2,-9 0 0,-7 0-68,1 0 1,6 6 12,7 0 1,8 3-251,-3-3 308,5-4 0,-6 15 0,-3-7 0</inkml:trace>
  <inkml:trace contextRef="#ctx0" brushRef="#br0" timeOffset="44016">3054 5577 7569,'0'-11'-569,"9"3"1,1 2 599,9-1 0,2 1 23,5 6 1,1-2-3,5-5 0,10 5-55,-4-4 1,12 4 50,1 2 1,4-6 0,2-1 0,0 1-35,-1 6 0,-1 0-146,-4 0 0,4 0 108,-5 0 0,-1 6 34,1 1 1,-1-1-57,1-6 0,5 0-119,-4 0 1,-3 0 33,3 0 0,-7 0 92,7 0 1,-9 0 38,2 0 0,4-9 0,1-1 0</inkml:trace>
  <inkml:trace contextRef="#ctx0" brushRef="#br0" timeOffset="44258">4363 5349 7415,'-19'0'-324,"9"0"0,3 0 272,14 0 0,3 0 132,9 0 1,0 2-1,0 5 0,6-5-57,1 4 1,5 5-122,-5 1 1,-1-1 61,-6 1 0,-7 1-73,1 6 0,-9 2 72,3 4 0,-22 3 4,-10 3 0,-18 5 25,-7-4 1,-7-3-19,-6 3 0,2-7-27,-9 7 0,9-3-3,-2 3 1,12-3 55,7-3 0,12-5 0,5 6 0</inkml:trace>
  <inkml:trace contextRef="#ctx0" brushRef="#br0" timeOffset="53088">12045 3946 7407,'12'-7'-1172,"1"1"1206,-9 0 0,13 6 0,-4 0 8,3 0 1,6 2-1,3 4 0,2 3 5,5 3 0,4 5-6,-5-4 1,5 4-1,2 2 0,0 0-25,0-1 0,2 1 21,4 0 1,-4 0-27,4 0 0,5 7 3,2-1 0,-3 0-10,3-6 0,-3 6-18,3 1 0,-3 1-80,-4-2 0,-4-1 39,5 7 1,-7-5-65,-7 5 0,3-6 1,-9 5-1,-4-3-110,-6-3 229,2 5 0,-7-16 0,9 4 0</inkml:trace>
  <inkml:trace contextRef="#ctx0" brushRef="#br0" timeOffset="53367">13429 4325 7569,'0'-11'-598,"0"-5"497,0 14 137,0-7 46,9 18 0,1-1-9,9 5 1,2 3-60,4-3 1,-3 4 1,3 2 1,0 0-10,-6 0 0,4 0-91,-10 0 0,-5 2-40,-1 4 1,-7 5 81,-7 8 0,-18-7-18,-13 1 0,-19-9 32,0 2 1,0-4-10,1-2 0,5 0-7,-6 0 1,9 0-12,10 0 1,2 0-95,4 0 1,5 6 148,8 1 0,0-1 0,0-6 0</inkml:trace>
  <inkml:trace contextRef="#ctx0" brushRef="#br0" timeOffset="54112">14188 3585 7168,'0'11'-487,"0"-3"0,8-8 524,5 0 1,6 0 72,6 0 1,5 0-53,8 0 1,8 0-7,5 0 0,12 0 12,6 0 0,13 0-204,7 0 0,4 0 120,2 0 1,-44 0 0,1 0-107,2 0 1,-1 0-1,-1 0 1,0 0 98,-2 0 1,1 0 0,46 0 34,-3 0 0,-13 0-151,-6 0 1,-5 0 43,0 0 0,-5 0-77,-8 0 1,-9 0 112,-4 0 1,-6 0-24,-6 0 0,4 7 409,-5-1-323,-3 0 0,1-6 0,-3 0 0,1 0 0,-4 0 0,-6 0 0</inkml:trace>
  <inkml:trace contextRef="#ctx0" brushRef="#br0" timeOffset="54350">16103 3434 7569,'-19'0'-1327,"9"0"1641,-7 0 0,19 0-16,5 0 1,11 0-366,20 0 1,9 6 79,3 0 1,11 7 28,3-7 0,-1 7 34,-6-7 0,-7 9 0,1-2 0,-17 1-185,-3-1 1,-3 4 56,-9-5 0,2 5-145,-15 2 1,0 2 31,-6 5 0,-10-5 111,-9 4 1,-17-4-5,-15-2 0,-1 0 0,1 0 0,-1 0-129,7 0 1,1-6 78,6-1 1,9 1 107,3 6 0,5 0 0,2 0 0</inkml:trace>
  <inkml:trace contextRef="#ctx0" brushRef="#br0" timeOffset="54864">14321 2201 6809,'-11'0'-823,"3"-2"1089,8-5 1,6 3-1,2-9 94,3-1-310,2-3 0,8-8 14,4-1 1,0-7-1,11 1-16,4-4-69,11-2 1,-1 0 4,13 0 0,5 0 0,8 0-193,0 1 35,-1-1 1,10 6-1,1 0-285,1-1 422,-3 5 0,-17-1 1,-3 6-325,-5-3 361,-11 1 0,-8 4 0,-8-4 0,1-3 0,3 5 0,2 6 0</inkml:trace>
  <inkml:trace contextRef="#ctx0" brushRef="#br0" timeOffset="55117">15212 1101 7569,'-29'0'0,"1"0"-109,9 0 0,9-9 1,3 7-69,14-4 0,14 4 175,17 2 0,10 6-43,15 0 1,5 9 38,8-2 0,-1 4-139,1 2 0,0 0 91,0 0 1,-8-5 91,-5 5 1,-13-10-28,-5 10 0,-14-2-48,-6 8 1,-6-4-59,-6 4 1,-7-4 148,-12-2 0,-7 6-1,-12 1 1,-2 1 27,-5-2 0,-8-1 123,8 7 1,-5-1-187,11 1 1,1 5 10,6-4 0,8 4-29,5 2 0,21-9 0,6-2 0</inkml:trace>
  <inkml:trace contextRef="#ctx0" brushRef="#br0" timeOffset="55762">17279 2334 7544,'7'-13'0,"-1"0"0,-2-2 0,0-1 0,1-3-64,1 0 0,9-2 96,-3-5 0,5 3-85,2-8 0,6-3 0,5-8-36,6-3 0,0-7 44,14 1 1,3-4-212,10-2 0,5-2 215,7-4 0,-33 34 0,1-1-105,1-1 0,0-1 0,-1-1 0,1 1 114,0 0 1,0 0 0,0 1 0,1 1-7,2 5 1,0 0 0,38-28-338,-9 9 0,-3 0 302,-9 6 1,-10 0-94,-9 0 1,-7 2 165,-7 4 0,-12-3 0,-4 9 0,-9-3 0,-2 3 0,-1-3 0,-3-5 0</inkml:trace>
  <inkml:trace contextRef="#ctx0" brushRef="#br0" timeOffset="56054">18304 873 7569,'-19'0'-678,"0"-8"0,8-3 904,5-8 0,8 7 28,11-1 0,10 7-291,21-7 0,7 9 88,12-3 1,6 7-131,13 7 0,-4 1-201,5 5 1,1 4 175,-2-5 1,-8-1 77,-11 1 0,-19-5 7,-6 5 1,-12-7-79,-1 1 0,-12 5 45,-7 1 0,-4 5 118,-2 2 0,-17 2-59,-8 4 1,-5-1 111,-8 7 1,5-1 112,-12 1 1,7 5-370,7-4 0,3 10 55,9 2 0,9 2-286,4-1 368,12-5 0,21-2 0,13-11 0</inkml:trace>
  <inkml:trace contextRef="#ctx0" brushRef="#br2" timeOffset="91640.729">27128 816 7569,'0'-19'1218,"0"9"-1001,-8 10 1,-3 12 66,-8 14 1,0-5-147,0 4 0,0 2-125,1-1 1,7-1 135,5-6 1,1-6 56,-1-1 1,4-6-1618,-4 7 1103,12-9 1,5 5 38,8-9 1,8-2-39,5-5 0,1-10-143,-1-8 1,2-2 216,-9 2 1,0 3 78,-6-3 0,-2 2 154,-4-2 0,-5 10 0,-8-4 0,-6 4 240,-1-4 0,-9 2-133,-3 5 0,0-3 34,-7 9 0,5-3-39,2 3 0,-2 4 45,-4-5 1,10 12-29,-4 1 0,4 9 18,-4-3-137,9 5 0,-7 11 0,7 1 0</inkml:trace>
  <inkml:trace contextRef="#ctx0" brushRef="#br2" timeOffset="92086.729">27546 702 7559,'-11'-10'564,"3"1"0,8 11-381,0 5 1,0 3 51,0 9 0,0 7 23,0-1 0,0 9-158,0-3 1,0 3 82,0-2 1,0 1-92,0-7 27,0-1-147,8-6 124,3-9 1,8-3 3,0-14 1,6-12-112,0-12 0,2-7-138,-1-6 0,-5 1-455,4-7 0,-4 6 298,-2-7 0,0 11-126,0 2 0,-6 4-327,-1 15 292,-7-4 0,5 21 193,-4-4 1,-3 6 273,3 6 0,-4 13 0,-2 11 0</inkml:trace>
  <inkml:trace contextRef="#ctx0" brushRef="#br2" timeOffset="92444.729">27963 854 7569,'10'0'0,"7"0"0,-4 0 0,-3 0 134,3 0 0,0-6 238,6-1 0,2-7-205,4 1 1,-2-4 15,9-2 1,-1 0 22,7 0 1,-6 0-215,0 0 1,-7 0-505,6 0 555,-7 0 1,1 7 280,-12-1-727,-5 9 0,-10-4-617,-4 8 1,-5 0 638,-8 0 0,-6 2 381,0 4 0,-9-2 0,2 9 0,3-1 95,-3 7 1,9 0 128,-2 0 1,6 7-178,6-1 1,-2 2 40,9-1 0,0-3 512,6 8 1,2-7-120,4 1 1,5 2-450,8-1 0,0-1 52,-1-6 0,4-7-261,3 1 0,-2-9 119,9 3 0,-7-14 71,7-5 1,-7-14-91,6-5 0,-7-7-75,1-6 0,2 4 23,-1-5 0,-1 3 222,-6-2 1,6 10-107,0-4 0,3 13-1,-3 0 1,-4 10-394,4 2 0,-1 9 183,1-2 0,-2 12 224,9 7 0,-1 4 0,7 2 0</inkml:trace>
  <inkml:trace contextRef="#ctx0" brushRef="#br2" timeOffset="87665.729">22425 570 6927,'-11'-9'0,"5"-3"86,4-5 1,4-2 0,4 0 14,7 0 1,4 0 0,2 0 93,0 0-106,-1 0 1,8 0-9,-1 0 0,7 8-73,-7 5 1,0 4 106,-6 2 1,0 8-26,0 5 0,-2 10-157,-4 3 0,-5 14 45,-8-3 1,-2 8-26,-4-1 0,-11 4 8,-9 9 1,-7-2-125,1-4 1,-6 1 77,-6-7 1,10-1-63,-4-6 0,5-9 204,-5-3 1,2-7-93,4-7 0,-1 3 74,7-9 0,1 1-43,6-7 1,2-2 200,4-5-174,5-3 1,8-9 14,0 0 0,11 6 55,8 0 1,6 9 109,6-2 1,5 4-84,-4 2 1,2 0-65,-3 0 0,-1 2-156,-5 4 0,-2 3 23,9 3 1,-9 5-84,2-4 0,3-5-53,-3-1 0,2 1-579,-1-2 792,3 1 0,1-7 0,-3 0 0</inkml:trace>
  <inkml:trace contextRef="#ctx0" brushRef="#br2" timeOffset="88237.729">22690 266 7459,'-10'-19'-111,"-1"7"0,7-1 1,-2-2 451,1-2-158,3-2-166,2 0 0,0 0 80,0 0-202,0 0 0,0 7-85,0-1 221,-8 9 0,-3-5-82,-8 9 0,0 0 69,0 0 6,0 0 0,-6 7 0,-2 1 8,-3 3 1,1 1-20,-3 7 1,-4 2 20,5 5 0,-5-3 13,-2 9 1,0-1 0,0 7 0,0 8-10,0 5 1,0 4 10,0 2 0,2 6 16,5 0 1,3 7-3,9-7 0,9 6-51,4-5 1,4-1-1,2-6 1,2 0-11,4 0 1,7-9-73,12-4 0,-2-4 5,9-2 1,-1-8 76,7-5 1,9-12-96,3-7 0,7-4 24,6-2 0,5-10-7,8-9 0,-3-2 17,-3-11 1,-5-6 0,-8-6 1,4-3-110,-4 3 1,2-4 159,-15-9 1,1-2-35,-7-4 1,-9 1 3,-4-7 0,-6-1 104,-6-5 0,-5 1-51,-8 4 1,-14-1 6,-5 7 0,-13 1 13,0 6 0,-8 9 84,2 3 1,-4 8-78,11 5 1,3 7 9,3 12 1,4 5-372,2 8 1,-6 2 152,-1 4 1,-7 13-68,1 13 0,-2 3 222,3 3 0,1 7 0,5-1 0,-7-2 0,-3-2 0</inkml:trace>
  <inkml:trace contextRef="#ctx0" brushRef="#br2" timeOffset="89182.729">23676 778 7569,'11'-2'-58,"-5"-4"0,-2 4-72,3-5 496,-5-3-183,6-1 1,-8-1 166,0-1-232,0 9 1,-2-11-137,-4 9 0,2-1 59,-9 7 0,-6 0-112,-6 0 0,-9 2 100,2 5 0,-3-3-95,-3 9 1,0-7 155,0 7 1,6-7-48,1 7 1,14-9 25,-2 2-44,4 5 48,4-1-69,3 9 0,10-2-9,5-4 0,3 1-7,9-7 0,2 5-20,4-5 0,3 5 41,3-5 1,3 1-23,-9-2 1,1-1-127,-7 7 0,-3-5 86,-3 5 0,2 1 35,-9 6 1,-2 0 43,-10 0 0,-4 6 90,-9 0 0,-9 1-78,-3-7 0,-5 0 107,-2 0 1,2-7-8,4 1 1,-3-9-96,3 2 0,5-3-32,1-3 0,5 0 75,2 0-320,0 0 0,7 0 179,-1 0 1,7 0 60,-7 0 0,9-3-322,-3-3 0,7 2-983,7-9 1299,3 9 0,18-21 0,1 4 0</inkml:trace>
  <inkml:trace contextRef="#ctx0" brushRef="#br2" timeOffset="89977.729">23923 759 7552,'0'-19'269,"0"0"69,0 9-62,0 1-159,0 9 20,0 9 1,0-5 85,0 9 0,0 1-65,0 12 0,0-5-15,0 4 0,0 5-19,0 1 0,0-1 18,0 1 1,6-5-59,1 5 0,-1-8-115,-6 3 1,6-12-24,1-1 0,1-9 36,-2 3 1,-1-5-80,7-2 0,1-2 36,6-5 0,6-3 63,0-9 1,7-9-170,-7-3 0,1-5-227,-7-2 0,-1 0 239,1 0 1,-2 6 100,-4 1 0,2 8 172,-9-3 1,2 7-13,-1 7 37,-5-5-119,6 15 134,1 2 0,-7 10 0,4 11-33,-4 5 1,0 3-53,5 9 1,-5 0 77,4 0 1,-4-2 134,-2-5 1,0 3-190,0-9 0,2 7 7,5-7 0,-5-6-202,4-6 147,5-9-35,-9 5 1,15-9 63,-5 0 1,5-17-44,2-9 0,-2-1-158,-4-5 0,3-1-202,-3-11 0,4 3-58,2-3 1,-2 6 156,-5 7 0,5 3-338,-4 9 1,-3 9 62,3 3 0,-7 5-4,7 2 1,-9 2 504,3 5 0,3 12 0,1 10 0</inkml:trace>
  <inkml:trace contextRef="#ctx0" brushRef="#br2" timeOffset="90323.729">24663 911 7569,'10'0'120,"-1"0"63,-1 0 1,-6-2 11,4-4 0,5 1 282,2-7 0,4 5-124,1-5 0,1 5-157,0-5 1,3 1-84,3-1 1,2-5-134,5 4 0,4-4 38,-5-2 1,3 2-164,-2 5 0,1-5-224,-7 4 22,-1-4 1,-6-2-38,0 0 0,-9 7-90,-3-1-3,-5 9 360,-2-13 0,-9 15 22,-3-4 0,-14 6 30,-5 6 0,-5 5 182,-2 7 0,2 4 15,5 3 1,-5-4 201,4 4 1,5-2 118,1 3 1,5-3-187,2 8 0,7 1 10,-1 6 0,9-6-109,-2-1 1,3-8-52,3 3 1,9-5-35,4-2 1,6 0-226,6 0 1,4-9-79,9-3 1,0 1-268,0-2 1,8-2-315,5-10 1,4-4 63,2-9 737,0 0 0,0 0 0,-1 0 0</inkml:trace>
  <inkml:trace contextRef="#ctx0" brushRef="#br2" timeOffset="90691.729">25497 854 7485,'-10'0'1013,"1"0"-312,9 0-330,0-8-256,9 6 1,1-7 0,9 9 136,0 0 0,0-6-69,0-1 1,2-1-155,4 2 1,-4 1-176,5-7 0,-5 6-406,-2-7 1,0 2 315,0-1 1,-7-3-745,1 9 535,-9-9 240,5 13 0,-18-13 0,-3 9-92,-5 1 1,-4 3 70,-5 2 1,3 0 420,-8 0 1,7 9 203,-1 3 0,2 5 195,-2 2 0,10 7-302,-4-1 0,6 9 137,1-3 1,-3-1-181,9 1 1,-1-1-86,7 1 0,2-1-130,5-5 1,3-4-265,9 5 1,2-7 229,5-7 1,3-3 88,9-9 0,2-3-1938,4-3 1849,5-4 0,16-18 0,3-1 0</inkml:trace>
  <inkml:trace contextRef="#ctx0" brushRef="#br2" timeOffset="91078.729">26047 816 7569,'-8'19'-304,"4"0"505,-9 0 1,0 6 332,-6 1 1,7 7-235,-1-1 1,9 4-95,-3 2 1,-1 2-197,2 4 1,-1-2 68,7 9 1,0-9-77,0 2 1,0 2 44,0-1 1,0-7 107,0-7 0,-2-8 19,-4 3 0,4-5-19,-4-2-797,3-9 0,-3-3-655,0-14 1,-3-5 811,3-14 0,2-5 484,-9-13 0,7-5 0,-7-8 0,9 7 26,-2-1 1,6 0 59,6-5 0,7-1 88,12 0 0,4 0 272,9 0 1,7 2-133,-1 5 0,9-3 154,-3 9 1,-3 1-134,-3 12 1,-11 6-79,-1 12 1,-9 5-489,3 8 1,-12 2 137,-1 4 0,-9 7 4,3 12 0,-10 4 54,-9 9 0,-3 0-145,-17 0 1,-1 0-13,-12 0 0,12 0-73,-5 0 0,10-9-148,-3-3 0,10-5 145,2-2 1,2 0 267,11 0 0,-1-9 0,7-1 0</inkml:trace>
  <inkml:trace contextRef="#ctx0" brushRef="#br2" timeOffset="93477.729">23411 2144 7173,'10'0'-269,"1"0"577,-5 0 0,-4-2 52,5-5-189,3 5 1,-8-8 156,5 3-337,-5 5 112,-2-6-127,0 8 0,-9 0 4,-3 0-42,-5 0 1,-11 0 0,-3 2 117,-5 4 0,-8-1-29,-1 7 1,8-8 31,5 3 1,9 1 218,-3-2-176,5 1-44,11 1 1,1 3-96,9 8 0,11 0 14,8 0 1,2 6-55,11 0 0,3 0 54,3-6 0,5 0-118,-12 0 0,-3 0 98,-3 0 1,-4 0-1,-2 0 0,-9 0-49,-3 0 1,-7 6 40,-7 1 1,-12-1 115,-12-6 0,-7 0-26,-6 0 1,4-6-28,-5-1 0,-1-8-17,2 3 0,-3 1 16,3-1 1,4-1 23,-4-6 1,10 0 7,2 0 0,11-2-1042,2-5 691,9 5 0,10-15 308,0 5 0,25-13 0,7-5 0</inkml:trace>
  <inkml:trace contextRef="#ctx0" brushRef="#br2" timeOffset="93740.729">24056 1518 7569,'-13'0'180,"0"0"405,9 0-377,-4 0 0,8 2 11,0 4 1,0 11-25,0 8 0,0 16-12,0-4 1,0 14 29,0 0 0,0 1-161,0-1 0,0 10-290,0-4 0,0 10 213,0-3 1,0-1-489,0-6 0,0 0 180,0-1 1,-9-5-18,-3 0 0,1-9 85,-1 2 1,-1-6-75,-6-6 339,8 3 0,-14-14 0,4 7 0</inkml:trace>
  <inkml:trace contextRef="#ctx0" brushRef="#br2" timeOffset="93910.729">23638 2333 7670,'0'-21'214,"0"-4"0,0 2 267,0-9 0,3 15-134,3-2 1,-2 7-115,9-1 0,-1-2-50,7 9 1,9 0 11,3 6 0,5 8-142,2 5 0,6 4-199,1 2 1,5 0-758,-6 0 0,3-7 224,-3 1 1,-2-3 678,9 3 0,-9 4 0,4-7 0</inkml:trace>
  <inkml:trace contextRef="#ctx0" brushRef="#br2" timeOffset="94185.729">24720 2220 7569,'-19'0'214,"-7"0"1,-1 0 168,-3 0 0,5 0-188,-6 0 0,1 0-12,-2 0 1,3 2 261,4 4-223,4 5 0,-5 8-39,14 0 1,3-7 11,9 1 0,0-7-445,0 7 0,9-9 72,3 2 1,14-4-6,5-2 0,3-6 115,-3 0 0,10-7 47,-10 7 0,1 0-294,-13 6 1,-2 2 81,-5 4 1,-3 11 252,-9 8 1,-2 9-58,-5-3 1,-3 3-16,-9-2 0,0 1-144,0-7 0,6-1-205,0-6 0,9-6 23,-2-1 378,4-7 0,10-14 0,3-12 0</inkml:trace>
  <inkml:trace contextRef="#ctx0" brushRef="#br2" timeOffset="94402.729">25099 1878 7569,'10'-27'177,"5"-7"113,-8-4 0,-1-4 1206,-6 10-542,8 5-223,-6 0-542,7 8 1,-9 10-91,0 9 0,6 15 96,0 10 0,1 17-12,-7 3 1,0 7-239,0 5 0,0 9-174,0 3 0,0 5 96,0 2 1,-2 0 151,-5 0 1,-1-11-1656,-5-8 0,-1-2 708,7-11 0,-5-6 414,5-7 1,-5-7 513,5 1 0,-8-13 0,5-3 0</inkml:trace>
  <inkml:trace contextRef="#ctx0" brushRef="#br2" timeOffset="94690.729">24833 2447 7569,'0'-25'0,"0"0"0,0-1 47,0 7 0,2 7 95,5-1 0,12 3 567,12-3 1,1 5-234,6 8 0,2 0-547,11 0 0,1 0 81,-8 0 1,9 0-448,-2 0 0,4 0 103,1 0-21,1 0 0,-2-9 0,-4-4 87,-7-3 0,-4-10 141,-2 1 0,-11 0-143,-8 6 1,-2 0 79,-11 0 0,1 0 383,-7 0 0,-9 8-147,-3 5 1,-5-2 356,-2 1 1,-2 9-98,-4 11 36,3 12 0,-5 3 0,8 8-5,0 1 0,6-3-154,1 10 0,8-4 58,-3-2 0,7-2-71,7-4 1,3 2-525,9-9 1,6 0 254,1-6 0,7-2-607,-1-4 1,10-5 112,2-8 593,9-17 0,4-4 0,10-17 0</inkml:trace>
  <inkml:trace contextRef="#ctx0" brushRef="#br2" timeOffset="94907.729">26332 2011 8033,'-19'-11'390,"0"3"-207,0 8 1,0 2 363,0 4 0,0 11-3,0 9 0,0 7-137,0-1 1,0 2-102,0-3 1,9 5 3,3-4 0,5 1-221,2-1 1,0 4-193,0-4 1,-2-3 197,-4 3 1,4-3 87,-5 3 1,-3 1-1129,-3-7 0,-4 5-149,-2-5 1,0 3 658,0-10 1,-2 4-649,-4-10-149,4 4 1232,-7-7 0,18-1 0,2-9 0</inkml:trace>
  <inkml:trace contextRef="#ctx0" brushRef="#br2" timeOffset="95127.729">26597 2808 7569,'-19'0'0,"0"0"0,0 2 0,0 4 0,3 5 1360,3 8 0,-2 0-551,9-1 0,-7 4-1526,7 3 0,-3-2 357,3 9 0,4-1 360,-4 7 0,-5 9 0,1 1 0</inkml:trace>
  <inkml:trace contextRef="#ctx0" brushRef="#br2" timeOffset="99719.729">27754 2258 7392,'-10'-3'218,"3"-3"0,-1 2 126,2-9 22,-1 9-466,-1-13 0,6 13-127,-5-9 225,5 9 0,2-6 208,0 3-220,-8 5 1,4-6 14,-9 8 1,7 0-46,-7 0 0,0 2 79,-6 4 0,0-2 3,1 9 1,-1-2 46,0 1 1,-7 5-26,1-4 0,-7 6-19,7 6 0,-7-4-1,7 4 1,-2 3 113,2-3 1,10 2-43,-4-1 0,6 1 9,1 5 0,3 1-45,9-7 1,0 7 8,0-1 1,11-5-45,8-1 1,8-7-133,11-7 0,8 3-351,5-9 0,4 1 232,2-7 0,2-9-174,4-3 1,-2-7-33,8-7 1,-10 5 415,-2-4 0,0 4 0,-8 2 0</inkml:trace>
  <inkml:trace contextRef="#ctx0" brushRef="#br2" timeOffset="100031.729">28228 2371 7265,'9'-19'-1178,"-7"7"1007,4-1 0,-6 9 171,-6-2 0,4 1 799,-5-1 0,-3 4-240,-3-4 1,3 4-216,-3 2 1,0 0-47,-5 0-272,-1 8 0,-7 5 0,1 10 186,2 2 0,0 9-17,-3-3 0,7 3-43,0-2 0,3 1-65,9-7 0,1 5-269,6-5 1,8-7-124,5-7 0,10-8-36,2 3 0,9-11 166,-2-3 0,4-14-181,2 2 1,-1-12 42,1-1 156,0 5 1,-15-9 0,-6 6-38,-6 1 0,2-5 16,-7 9 0,-2-1 258,-10 7 0,-5 1 168,-8-1 1,0 6 51,0 0 1,0 9-146,0-2 1,0 4-255,0 2-79,9 0 0,1 8-190,9 5 1,3 4 119,3 2 248,4-9 0,18 7 0,1-7 0</inkml:trace>
  <inkml:trace contextRef="#ctx0" brushRef="#br2" timeOffset="100594.729">28646 2144 7569,'0'10'329,"0"-1"133,-9-9-160,7 0 1,-6 2-120,8 4 1,-2 5 11,-5 8 0,5 6 45,-4 0 0,4 1-109,2-7 0,0-1 259,0 1 0,0 0-756,0 0 41,0-8 71,0-3 0,8-18 192,5-9 0,4-2 8,2-11 1,6 7-431,0-7 0,0 9 153,-6-2 0,0 6 342,0 6-81,0 5 1,-2 10 172,-4 4 0,-5 7 110,-8 12 0,0-2 150,0 9 0,-2-7-204,-4 7 1,4-9 63,-5 2 0,-1-10 38,2-2-398,-1-9 0,9 4-240,5-8 1,1-10 210,5-9 0,10-6 146,-4-7 0,4-4-212,-4 4 1,0-1-165,0 1 1,-6 5 147,-1 8 1,-1 0-289,2 0 853,-5 8 0,-6 3 567,4 8-291,-3 0 1,5 8-286,-8 5 1,0 4 32,0 2 1,0 2-93,0 4 1,-6-4-155,-1 5 0,1-5 110,6-2 0,0 0-1,0-1 0,2-5-1198,4 0 1,-1-3-227,7 3 1,1-5 438,6-8 0,0 0 781,0 0 0,0 0 0,0 0 0</inkml:trace>
  <inkml:trace contextRef="#ctx0" brushRef="#br2" timeOffset="101010.729">29309 2220 7569,'11'0'602,"-3"0"-143,-8 0-265,-8 0 1,4 10 319,-9 9 1,9 9-67,-2 9 0,1 1-315,-1 0 1,4 9 23,-4 3 0,-3 5-426,3 2 0,-3 0-4,3 0 0,2-9-228,-9-3 0,7-12 362,-7-1 1,7-11 5,-7-2 0,7-2-427,-7-11 1,7 0 126,-7-6 1,7 0 263,-7 0 0,9-10-28,-2-9 1,4-2 205,2-11 1,2 1 57,4-7 1,5-7 85,8 1 0,0-9-117,0 3 0,0-7-30,0-6 1,6 2 362,0-9 0,3 3-41,-3-3 0,-2 5 45,9 8 1,-9 8-118,2 5 1,-10 15-44,-2 10 1,-7 2-174,6 11 0,-7 3-233,1 16 0,-4 2 214,-2 16 0,-8 3 106,-5 10 0,-10 3-445,-2 3 0,-3-3-52,3-9 1,4-3 177,-4-3 1,10 2-27,2-9 1,9 0-55,-2-6 0,3-6-364,3 0 364,0-9 1,3 4 271,3-8 0,4-2 0,9-4 0,0-13 0,0-11 0</inkml:trace>
  <inkml:trace contextRef="#ctx0" brushRef="#br2" timeOffset="101298.729">29746 1878 7569,'-15'17'46,"-4"-4"-184,4 12 0,-14-10 1,6 16-93,-3 3 1,1 2 719,6 2 1,2 0 988,4 0 1,-1-7-975,7 1 0,1-15-203,6 2 0,0-11-627,0 5 1,9-9-96,3 2 1,11-12-143,3-7 0,1-10 331,-2-2 0,-4-9-149,5 3 1,-5 3 124,-2 3 1,-7 4-96,1 2 147,-9 8 0,11 5-6,-9 12 1,1 13 537,-7 13 0,0 6 103,0 6 0,0-4-489,0 4 0,0-10 74,0-2 0,0-9-639,0 2 0,8-12 59,5-7 355,12-4 0,-4-10 208,4-5 0,-4-20 0,-2-8 0</inkml:trace>
  <inkml:trace contextRef="#ctx0" brushRef="#br2" timeOffset="101515.729">29973 1689 7569,'13'-26'-230,"0"1"1,-9-7-287,2 7 0,-2 6 2134,3 7-235,-5 7-845,15-3 0,-15 12-171,4 9 0,-4 8 9,-2 17 0,0 8-169,0 5 1,-6 3-271,0 3 0,-7 9 194,7 3 1,-3-3 63,3-3 0,4-4-892,-5-2 1,-1-9-3,2-4 1,-1-10-306,7-2 0,-6-15 423,0 2 1,-3-7 251,3 1 0,2-5 329,-9-8 0,9-8 0,-13-11 0,6-11 0</inkml:trace>
  <inkml:trace contextRef="#ctx0" brushRef="#br2" timeOffset="101731.729">29897 2333 7569,'0'-19'0,"7"1"-230,-1-1 1,9 0-287,-3 0 0,7 6 1651,7 0-746,3 1 1,11-1 0,2 0 84,3-1 1,7-3-299,-1-2 0,-3-6-159,3-1 1,-11 1 130,-2 6 0,-9 0 242,-10 0-959,0 0 1,-8 0 67,-5 0 0,-6 7 316,-6-1 0,-5 7-162,-8-7 700,-8 9 1,-2-3 62,-9 14 0,8 5 268,5 14 0,6-3-382,6 8 1,-2 1-14,9 6 1,0 2 22,6 4 0,0-4-290,0 5 0,2-5-756,4-2 1,7-3 487,12-3 0,5-7-790,8-12 1036,8-5 0,2-8 0,9 0 0</inkml:trace>
  <inkml:trace contextRef="#ctx0" brushRef="#br2" timeOffset="141468.729">23577 3798 7569,'17'0'-589,"-4"0"655,-13 0 268,0 0-335,13 0 193,-10 0-130,10 14 1,-3 2-43,0 13 1,0-9 33,-10-1 1,9 1-25,1 9 1,0 11 38,-10-1-38,0 13 0,0-16 0,0 10 69,0-4-53,0 10 1,-3-16 0,-4 10 25,-3-3 1,-3-1-16,4-3 1,5-3 3,-6 13 0,-3-10 2,4 10 1,-4-13-58,3 4 0,6 2-1,-5-3 1,-8 0-1,-2-9 0,-7 2-11,-4 8 0,1-18-10,-1 8 1,1-7 42,0 6 1,-11-13-15,1-6 0,-10-6-43,10-4 1,-3 0-94,2 0 0,4-4-207,-13-6 1,14-6-5,-5-13 1,-2-1-118,3 1 1,-1-10 449,11 0 0,0-14 0,-1 8 0</inkml:trace>
  <inkml:trace contextRef="#ctx0" brushRef="#br2" timeOffset="141744.729">22842 3857 7569,'0'-19'-544,"0"-1"502,0 14 0,4-8 1,6 14 128,9 0-45,20-13 1,7 10 0,16-7 50,7 7 1,-4-7-84,13 0 1,-9 1-181,9 9 0,-2-4 230,2-5 1,4 5-7,-14-5 0,1 5-313,-10 4 0,-14 0-54,-5 0 1,-5 10 312,5 0 0,-8 13 0,11-7 0</inkml:trace>
  <inkml:trace contextRef="#ctx0" brushRef="#br2" timeOffset="142182.729">24695 3416 7569,'0'-29'-341,"0"-1"529,0 1-193,0 13 261,0 3-147,13 26 0,3 6-38,13 21 0,-9-5-70,0 14 1,-4 0-86,3 10 1,8 0 49,-8 0 1,-2 9-19,2 1 1,-9 0 6,10-11 1,-11 11-111,11 0 0,-4-1 125,4-9 0,-4-10 9,-6 0 1,3-10-473,7 10 493,6-13 0,-10 7 0,14-14 0</inkml:trace>
  <inkml:trace contextRef="#ctx0" brushRef="#br2" timeOffset="142460.729">24518 3798 7569,'16'-16'-149,"11"3"369,-8 13 1,4 3-124,-3 7 1,6-3-146,-7 12 1,8 1 142,2 9 1,0 1 15,1-1 0,2 0-150,8 1 1,-8 2 117,7 8 0,-6-8-191,-3 8 0,-1-8-25,0-2-86,1-1 0,-1-3 1,1-3 16,-1-3 1,0-4-16,1 4 0,2 6 221,8-7 0,5-6 0,14 0 0</inkml:trace>
  <inkml:trace contextRef="#ctx0" brushRef="#br2" timeOffset="142691.729">25341 3475 7569,'-19'-16'-490,"-1"6"506,14 7 0,-21 16 71,8 6 0,-11 21 128,-9 9 1,3 6-218,-13 4 1,4 0-1393,-4-1 1247,-7 1 0,20 10 0,-10-1 37,4-2-108,3-4 1,13-7 0,3-2 23,3-4 194,14-13 0,-21 6 0,11-13 0</inkml:trace>
  <inkml:trace contextRef="#ctx0" brushRef="#br2" timeOffset="142907.729">24401 4298 7569,'29'-29'-353,"-3"9"-35,-6 1 0,6 2 334,-7-2 1,8-7 276,2 6 1,4 4-31,6-4 1,-7 4-55,8-4 0,-8-3-37,-2 13 1,9-9-26,0 9 1,13 0-63,-3 10 0,7-10-91,3 1 1,0-1-500,-1 10 440,1 13 1,13 3 0,3 14-1</inkml:trace>
  <inkml:trace contextRef="#ctx0" brushRef="#br2" timeOffset="149786.729">25576 5239 7569,'17'-29'46,"-7"-1"199,-7 1 11,-3 12-205,0 4-77,0 0 172,0 10-133,0-10 155,0 13-66,0 13-84,13 3 1,-10 14-82,7-1 1,-7 1 48,-3-1 1,0 0-101,0 1 0,-13-1-153,-6 1 0,-21-1 112,-9 0 1,-6 11-182,-4-1 0,0 0 95,0-10 0,-9 1-16,-1-1 0,1 1 0,9-1 0</inkml:trace>
  <inkml:trace contextRef="#ctx0" brushRef="#br2" timeOffset="150644.729">26311 4798 7569,'-16'0'0,"0"0"-170,6 0-372,7 0 391,-10 0 292,13 0-44,0 13 1,0 3 94,0 14-124,0-1 1,0 1 3,0-1 0,0 0-93,0 1 0,-4-1 92,-5 1 1,5-1-195,-5 0 132,5 1-167,4-1 1,4-13 111,5-6 0,-2-6 9,12-4 0,1-4-13,9-6 0,4 1-97,6-21 0,-6 7 118,6-16 0,-6 3-17,-4-3 0,1 6 323,-1-6-109,-13 7 233,10 2-215,-22 1-87,9 12 42,-13 4 29,0 13 9,0 13 1,0 4-104,0 12 0,0 1-87,0-1 0,-3 0-25,-7 1 0,6-1-178,-5 1 0,5-1 164,4 0-221,0 1 1,0-1 0,0 1 5,0-1 1,4-9 264,5-1 0,8 1 0,12 9 0</inkml:trace>
  <inkml:trace contextRef="#ctx0" brushRef="#br2" timeOffset="151227.729">27076 4798 7569,'0'-16'-12,"0"3"0,-3 13-35,-7 0 144,6 0 0,-9 3 32,13 7 0,0-4-46,0 14 0,0-1-78,0 11 1,0-1 43,0 1 0,0-1 34,0 0 0,0 11-70,0-1 1,0 13 30,0-3 0,0 7-93,0 2 0,0-2 67,0-7 1,0 3-93,0-13 0,-3 10 65,-7-9 1,7-1-72,-7-10 1,4 1 50,-4-1 0,7-9 23,-7-1 1,-3-9 138,3 10-75,0-14 146,-3 7-194,10-13 1,-20-13 3,13-7 1,0-9-22,10-10 0,0-7-79,0-13 0,0 1 59,0-1 1,0 0 36,0 0 0,10 0-47,0 1 1,10 2 24,-11 7 1,24-7-17,-4 7 1,7 4-33,-6-4 0,12 3 10,7-3 0,-3-3 1,3 13 0,-3-1-71,3 11 0,-7 3 31,-12 6 1,-1-6-108,0 23 115,-12-10 117,9 26 0,-23 3 0,7 14-46,-7-1 0,-16 0 22,-7 1 1,-6-1-10,-3 1 1,0-1 74,-1 0 1,-9 1-135,0-1 0,0-3 57,9-6 1,1 3-144,-1-13 1,11 9 33,-1-9-451,14 0 249,-7 3 310,13-10 0,0 23 0,0-9 0</inkml:trace>
  <inkml:trace contextRef="#ctx0" brushRef="#br2" timeOffset="151781.729">28193 4622 7569,'-26'-13'0,"6"-7"0,-6 7 0,20-13 0,-14 6 0,10 4-1,-9-4 42,-1 14 1,-9-7 0,-1 13-26,1 0 0,-10 9 69,-1 1 0,-12 23-98,3-4 0,7 20 59,2 0 1,-2 7-114,3 3 1,3-4 121,16-6 0,7 3-83,13-12 1,0-1-149,0-10 0,3 1 45,7-1 1,7-13 0,12-6 1,0-7 48,1-3 1,12-3-91,7-7 1,-3-16 48,3-13 1,-13-13-10,3 3 0,-6-7 162,-4-3 1,1 1-108,-1-1 0,-9 0 92,-1 0 1,-9 0-38,10 1 0,-14-1 111,4 0 1,3 3-69,-3 7 1,0-6 97,-10 6 0,9-3 1,1 3 1,3-4 90,-3 14 1,-7-10 334,7 10-173,6 0-270,-12 9 1,12 4 10,-6 7-202,-7 6 159,10 13 1,-13 13-119,0 6 0,0 7 60,0 4 1,-3 9-32,-7 0 1,7 17-1,-7 3 0,-3 3 30,3 16 0,-13-13-74,4 4 0,6 3 77,3-4 1,-3 1 11,3-10 0,-10 9-103,11 1 1,-1-4-185,10-16 0,0 7 78,0-7 0,0 3-112,0-3 0,13-6 293,6-14 0,21 0 0,5 1 0</inkml:trace>
  <inkml:trace contextRef="#ctx0" brushRef="#br2" timeOffset="152085.729">28722 4592 7521,'-29'0'157,"-1"0"0,-9 0 49,0 0 1,-13 23-67,3 6 0,-7 11-11,-3-1 1,14-6-89,5 6 1,11-7 24,9-2-194,-6-14 1,23 10 163,-7-6 0,13-7-84,17-3 0,3-10 71,26-10 1,10 3-101,9-12 1,1 2-34,-10-2 1,-1 6 64,1 13 1,-13 0-46,-7 0 1,-9 13 68,-11 6 0,4 11-7,-13 9 0,0-6-75,-10 6 1,0 3-325,0-2 101,0-1 47,0-10 1,3-13 37,7-6 1,6-20 240,13-9 0,14-20 0,3-7 0</inkml:trace>
  <inkml:trace contextRef="#ctx0" brushRef="#br2" timeOffset="152293.729">29251 4357 7569,'0'-59'-208,"0"4"1,0 2 0,0 8 689,0 2 1,0 4 288,0 10-444,0-1 1,0 11-36,0-1-259,0 13 0,10 7 39,0 20 1,0 9-78,-10 11 0,0 9-106,0 19 0,0-2 111,0 12 1,-10-9-46,0 9 0,-3 0-183,3 11 1,7-1-218,-7 0 0,7-13 120,3-6 1,0-7-153,0-3 0,0-14-117,0-6 594,0-6 0,-10-7 0,0-6 0,4-4 0,2 7 0,4 10 0</inkml:trace>
  <inkml:trace contextRef="#ctx0" brushRef="#br2" timeOffset="152585.729">28928 4916 7660,'49'0'189,"0"0"1,0 0-7,10 0 1,13 0-1,6 0 1,7-4-502,3-6 0,0 4 190,0-14 1,-9 1 28,-1-11 1,-12-9-113,2 0 1,-9-3 32,-10 2 1,-10 4 14,-19-13 1,3 10 149,-14-10 1,1 13-54,-10-3 123,0 19 0,-13-2 0,-6 12-52,-8 3 1,-5 7 291,-7 10 1,-4 10-154,-6 19 1,-3-3 242,13 13 0,-1 0 31,11 10 1,3 9-137,6 1 1,7-1-114,13-9 1,7 0 75,12 0-342,1 0 0,35-14 1,-2-6 220,12-6-497,10-3 1,17-14 0,-43-10-1,3-2 86,6-1 0,2-3 0,4-5 1,2-3-1,8 0 0,-1 0 1</inkml:trace>
  <inkml:trace contextRef="#ctx0" brushRef="#br0" timeOffset="35037">20845 6791 7569,'-10'0'-494,"1"0"333,9 0 0,0-9 192,0-3 1,9-5 7,3-2 0,5 0 5,2 0 1,2-6 1,4-1 1,-1-7 0,7 1 0,-6 2-17,7-1 1,0-1 13,6-6 1,2 2-80,4 5 0,-2-11 76,9 4 0,-1-4-152,7 4 1,-6 0 49,-1 0-84,1 0 1,-3 2 0,-1 2 23,-1 3 0,-6 1-16,4-1 1,-10-5-26,-2 4 1,-9 3 161,2-3 0,-6 3 0,-6-3 0,1 5 0,-7 8 0,-1 0 0,-6 8 0,0-6 0,0 7 0</inkml:trace>
  <inkml:trace contextRef="#ctx0" brushRef="#br0" timeOffset="35325">21642 5710 7569,'-26'0'315,"1"0"-50,8 0 0,0 0 31,5 0-192,3 0 0,3 0-155,12 0 0,13 0 32,13 0 0,12 0-171,7 0 0,4-7-79,1 1 0,1-7 162,0 7 1,-2 0-60,-4 6 0,1 0-7,-7 0 1,-8 2 14,-5 4 1,-11 5 63,-2 8 0,-8 2 120,-11 4 0,-2-2-70,-5 9 1,-5 1 114,-14 12 0,3-5-68,-9 4 1,3-10-38,-3-3 1,5-7 6,8 1 27,8-13 0,-5-3 0,5-9 0</inkml:trace>
  <inkml:trace contextRef="#ctx0" brushRef="#br0" timeOffset="56834">20580 2808 6119,'27'8'174,"-4"3"-143,9 8 0,6 0 85,6 0 0,9 6-60,-3 0 1,7 3 12,6-3 1,-4-2-86,5 9 1,-3-7-142,2 7 0,-4-7 151,4 6 0,-6-5-69,-6 5 0,1-8-84,-7 3 1,5-3 88,-6 2 0,-2-4-56,-10 5 0,4-12 126,-4-1 0,3-9 0,3 5 0</inkml:trace>
  <inkml:trace contextRef="#ctx0" brushRef="#br0" timeOffset="57079">21926 3035 7569,'0'-19'-173,"0"7"-42,0-1 1,2 9 317,5-2 0,-3 3-55,8 3 1,-1 3-113,2 3 0,3 6 90,-3 14 0,10-3-75,3 9 1,-7 1 8,-7 12 1,-8-5-123,3 4 0,-5 2 112,-2-2 1,-9 1-90,-3-7 0,-16 0 51,-10-1 0,1-7 19,-8-5 1,-1-4 69,2-2 1,-1-2-60,7-4 0,1 4 9,-1-5 0,0 5 49,0 2 0,8 0 0,-6 0 0,7 0 0</inkml:trace>
  <inkml:trace contextRef="#ctx0" brushRef="#br0" timeOffset="57942">20352 4192 6656,'0'-19'462,"2"2"-324,4 5 1,5 3-174,8 9 0,2-2 99,4-4 0,5 4-73,8-5 0,2 5 97,4 2 1,-4 0-133,4 0 0,3 0-6,-3 0 0,6 0-111,-5 0 1,5 2 36,-5 5 1,-1-3-124,-6 9 0,2-1 32,4 7 1,-4 0 214,4 0 0,-4 0 0,-2 0 0</inkml:trace>
  <inkml:trace contextRef="#ctx0" brushRef="#br0" timeOffset="58258">21547 4154 7569,'-11'0'-988,"3"-2"1110,8-4-49,0 4 0,0-5-73,0 14 0,2-3 77,4 9 1,5-3 71,8 3 1,6 4-150,0-5 1,9 3 59,-2-2 1,1 4-135,-1-5 1,-2-1 77,-5 1 0,-6-5-57,0 5 1,-2-5 9,-11 5 0,0-5-78,-6 5 0,-17 1 131,-8 6 1,-19 0 0,-13 0 0,0 0-143,-6 0 0,4 0 64,2 0 1,8 8-154,5 5 0,13-3 221,5 3 0,5-1 0,2 7 0</inkml:trace>
  <inkml:trace contextRef="#ctx0" brushRef="#br0" timeOffset="59450">20580 5349 6297,'12'-6'30,"1"0"1,-1-1 44,7 7 0,9 0-8,3 0 0,5-2-10,2-4 0,0 4 4,0-5 1,6 3 3,1-2 0,5 4-1,-6-5 1,9 5-128,-2 2 0,-3 0 0,3 0 1,-9 0-75,2 0 1,-4 2 54,-2 5 0,0-3-78,0 9 1,0-7 30,0 7 1,8-3 128,5 3 0,1 2 0,-1-9 0,4 9 0,-7-5 0</inkml:trace>
  <inkml:trace contextRef="#ctx0" brushRef="#br0" timeOffset="59733">21888 5254 7569,'-17'-2'-572,"5"-4"0,-3 2 700,9-9 0,-1 7 13,7-7 1,0 7-34,0-7 1,2 7-7,5-7 0,-3 9-106,9-2 1,6 4 91,6 2 0,6 0 0,-5 0 0,7 0-91,-1 0 1,-2 2-174,1 4 0,-8 5 89,3 7 1,-7 1-126,-7 0 1,-3 2 34,-9 5 0,-4-5 95,-9 4 0,-8 3 123,-17-3 0,-2 0-49,-4-6 35,-5 8 0,-1-5 0,1 3-125,3-4 1,8 0 25,6 4 1,9-4 71,-2 5 0,12-5 0,5-2 0</inkml:trace>
  <inkml:trace contextRef="#ctx0" brushRef="#br0" timeOffset="60741">17772 5501 7248,'3'-11'-1008,"3"5"931,-4 4 148,15-6 0,-7 5-69,9-3 1,0 6 150,0 6 1,9-1-41,3 7 1,14 1-33,5 6 1,5 6-21,2 0 0,8 3-2,5-3 0,-3-4-212,3 5 1,-1 1 187,7-2 0,-6 1 24,-1-8 1,-6 1-7,7 0 1,-11 0-154,-2 0 1,0 2-33,-7 5 0,-3-5-21,-3 4 1,2-4 47,-1-2 0,5 2-85,-6 4 0,9-3 98,-2 3 1,3 2-14,3-1 1,0 5 59,0-6 1,0 1 44,0-7 0,0 0 0,0 0 0,-2-9 0,-5 1 0,-6-1 0,-4 3 0,-2 0 0</inkml:trace>
  <inkml:trace contextRef="#ctx0" brushRef="#br0" timeOffset="61000">19745 6108 7569,'-17'-13'0,"5"1"0,3 5 0,9-5 0,0 5-394,0-5 351,0 7 1,9-9 0,3 7 105,5 3 0,2 2 22,0 2 0,2 0-47,4 0 0,-2 2 80,9 4-135,0 5 0,4 8 0,-5 0 73,-6 0 1,3 2-35,-3 4 0,-2-4-34,-10 5 1,-3 1-115,-3-2 0,-7 7 3,0-7 1,-11 3 82,-14-3 0,-13-4 23,-13 4 1,3-4-11,-3-2-114,1 0 0,-7 2 1,2 3 49,5 1 1,-5 6 90,4-5 0,-4 7 0,-1-3 0</inkml:trace>
  <inkml:trace contextRef="#ctx0" brushRef="#br1" timeOffset="62946">14453 5197 31868,'19'0'-4916,"0"0"1,2 0 1231,5 0 1,3 0 2777,9 0 0,8 0 361,5 0 1,4 0 219,2 0 0,16 0 109,10 0 0,9 0-68,-41 0 1,0 0-1,1 0 1,1 0-446,3 1 1,2-2 0,1-1 0,0-2 703,-2 1 0,0 0 0,1-1 0,-1 2 30,-5 1 1,-2 2 0,40 1-159,-14 4 1,-11-2-42,-14 9 1,-7-1-59,-12 7 0,-13 0 102,-13 0 150,-4 0 0,-19 0 0,-4 0 0</inkml:trace>
  <inkml:trace contextRef="#ctx0" brushRef="#br1" timeOffset="63208">15876 5197 32265,'19'-18'-3277,"8"-10"0,-4 13 0,11-4-272,6 3 0,2 7 2718,15 3 1,-2-3 206,15 3 0,-1 0 264,7 6 1,-2 0 30,-5 0 0,3 2 181,-9 4 0,-8 5-1255,-11 8 1,-12 0 1126,-7 0 1,-6 0 108,-6 0 1,-7 8-17,-12 5 1,-20-3 119,-12 3 1,-12-1 42,-1 7 0,-10 0-53,-2 0 0,-2 6-220,1 1 1,3 7 250,-8-1 0,10 2 42,2-3 0,2-4 0,11-8 0,2 0 0,2 0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27:47.35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76 19 6653,'13'0'169,"-1"0"1,-7-2 453,1-4-256,-4 4 5,-2-7 18,0 9-144,9 0 1,-7 3-13,4 3 0,2 4 78,-1 9 1,5 0-87,-5 0 1,7 2 11,-1 5 0,6 3-71,6 9 1,-1 8 107,7 5-238,-8 4 0,13 4 0,-4 2 18,4 2 0,6 13-337,-4-6 0,4 1 26,-11-8 1,5-4-114,2 5 0,-2-10 16,-4-9 1,1-1 127,-7-12 1,-1-5 44,-6-2 0,-2-4-8,-5-2 0,5-6-291,-4 0 0,-3-9 33,3 2 0,-7-4-212,7-2 658,-9 0 0,5-17 0,-9-4 0</inkml:trace>
  <inkml:trace contextRef="#ctx0" brushRef="#br0" timeOffset="272">911 114 7569,'0'-19'-332,"-2"2"153,-5 5 555,5 3 1,-8 9 550,3 0 0,-3 5-617,-9 7 0,-2 3 0,-5 19 35,-5 6 0,-13 6 65,-7 11 0,-4 8-469,-2 5 1,25-29 0,-1 2 70,-2 4 0,0 1 1,0-4-1,-1 0-89,1 4 1,0-1 0,2-5 0,1-1-509,-25 41 0,11-6-757,8-7 0,8-10 1342,11-8 0,0-9 0,0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27:41.34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10489 987 7569,'10'-2'-522,"-3"-5"607,-5 5 4,-2-6 0,0 10 2,0 4 1,0 5 7,0 8 0,0 2 10,0 4 1,0 5-1,0 7 1,0 1-4,0 0 1,0 7 84,0-1-85,0 9 0,0-5 0,0 9 6,0 0 0,0 2-110,0 4 0,0-2 44,0 9 0,0-7-109,0 6 1,0 1 142,0 6 1,0 0-186,0 0 1,0-1 59,0 1 0,0 0 10,0 0 0,-2 0 10,-5 0 0,5 0 17,-4 0 1,4 2 4,2 4 0,-2-2 3,-5 8 1,5-6-1,-4 7 0,2-9 21,-3 2-17,5 5 0,-6-1 0,6 7-75,-4-5 0,3-1 42,-3-5 1,2 4-260,-2 9 0,3-6 309,-3-1 1,-2-6 63,1 7 0,1-9-62,6 2 0,0 2 9,0-1 0,0 1-18,0-2 1,0 2 9,0 5 0,0 2-69,0-9 0,0 2 43,0-2 0,0-8 16,0 8 0,0-8-152,0 8 1,2-2 123,4 2 1,-3-2 48,3 9 1,-4-7 10,-2 7 0,0-7-39,0 6 1,-2-1-229,-4 1 1,3 3 401,-3-9 1,4 9-29,2-3-168,-8 5 1,6 2 0,-5 0 70,5-1 1,0 1-25,-4 0 1,5-45-1,0 1-27,-3 0 0,1-1 1,2 1-1,0 0-61,1 43 1,0-43 0,0 0 66,0-1 1,0 1 0,0-1 0,0 1-4,0 44 1,0-1 53,0 1 0,0-6-19,0-1 42,0 1 1,6 4 0,1-5-32,-3-6 0,0 5-2,3 1 0,-5-1-31,4 1 1,2-6 8,-1 7 0,-1-7 17,-6 7 1,0-1-1,0 7 1,0 0-101,0 0 0,0-1 69,0 1 0,-3-44 0,0 1-34,0 2 1,-1 0 0,1-2 0,0-1 24,3 0 1,0-1-1,0 41-2,0-3 1,0 1 63,0 6 0,0-7 7,0 1 0,0-7-53,0 7 1,0-9-1,0 2 0,0 2 106,0-2 1,6 0 39,1-6 1,-1 13-89,-6-1 0,0 7-43,0-13 1,0 3-6,0-3 1,0 2-5,0 5 1,0 1-76,0-8 0,2-6 136,4-6 0,-1-3-54,7 3 1,-7-11-295,1-9 1,2-7 294,-1 1 1,-1-4-228,-6-2 1,0 0 161,0 0 0,0-2-231,0-5 1,-2 3 200,-5-9 1,5 3-512,-4-3 1,-2-4 386,1 4 1,1-4-100,6-2 281,-8 0 0,-3 0 0,-8 0 0</inkml:trace>
  <inkml:trace contextRef="#ctx0" brushRef="#br0" timeOffset="991">10110 1518 7569,'-17'2'-640,"4"4"473,-4-4 0,13 9 72,-9-5 0,7-4-103,-7 5 181,9 3 0,-6-8 55,3 5 0,5-3 38,-4 2-29,4-4-3,2 7 394,-9-9 1,7 8 61,-6-6-301,8 7-28,0-9 0,8-11-102,5-8 1,12-10-34,7-16 0,4-3-125,2-9 0,6-15-178,0-4 334,0-4 1,-8 7-1,-2 3 18,-3 7 0,-14 4 104,2 2 0,-12 8-62,-1 5 1,-4 10 125,-2 3 1,-2 10-7,-4 2-9,3 0 34,-5 17-309,8-7-12,0 9 1,2 11 0,4 8 93,7 10 1,6 1-17,6 1 1,5 7-55,8 7 0,-2-1-171,-5-6 1,5 0 161,-4 0 1,4-2 23,1-5 0,-1 5-668,-4-4 1,-5 6-303,-8 6 980,0-4 0,0 15 0,0-7 0</inkml:trace>
  <inkml:trace contextRef="#ctx0" brushRef="#br0" timeOffset="3799">0 7018 6815,'11'0'-478,"-3"0"586,1 0-71,1 0 0,9 0 8,0 0 0,0-2-3,0-4 1,0 4 21,0-5 1,6 5-23,1 2 0,7 0 18,-1 0 1,4 0-24,2 0 1,0 0-3,0 0 1,2 0-12,4 0 0,0 6 18,13 1 1,-2-1-3,14-6 1,-5 6-35,5 1 0,7-1-16,6-6 1,9 0-292,-3 0 0,5 0 318,2 0 1,0-2-7,0-4 1,-42 5 0,1-1-5,0-1 1,0 0 0,1 2 0,-1 0 0,-3 1 0,-1 0 1,2-3-1,0 0 2,1 0 0,1-1 0,1 1 0,0 0-17,-5 3 0,1 0 0,5 0 0,2 0 23,-5 0 0,1 0-18,4 0 0,0 0 1,-4-1-1,-1 0 0,5-1 1,0 0 7,-1-1 1,0-1 0,2 1 0,0 0-1,-5 3 1,0 0 3,1 0 1,1 0-11,1 0 0,0 0 1,-1 0-1,0 0 0,-2 0 1,-1 0-1,2 0 1,0 0 0,-5 0 0,1 0 0,6 0 0,0 0 2,-3 0 1,-1 0 0,5 0 0,0 0 0,-4 0 1,0 0 0,0 0 0,1 0-1,-1 0 0,0 0 1,4 0-1,0 0-2,-5 0 0,1 0 1,3 0-1,0 0 2,-6 0 0,-1 0 0,7 0 0,0 0-1,-4 0 1,1 0 0,7 0 0,1 0-4,-5 0 0,-1 0 0,4 1 0,1 0-1,-1 2 1,0 1 0,1-3 0,0 0-23,2 2 1,0 0-1,2-2 1,-1 0-197,-4-1 1,0 0-1,3 0 1,0 0 202,-2 0 0,-1 0 0,0 0 0,0 0 13,-4 0 0,1 0 0,6 0 0,1 0 3,-1 0 1,0 0 0,4 0-1,-1 0 7,-6 0 0,0 0 1,3-3-1,-1 0 0,-6 0 1,1-1 0,8 1 0,1 0-11,-6 3 1,0 0-1,5 0 1,-1 0 0,-7 0 0,0 0 0,8 0 0,0 0 49,-5 0 0,0 0 0,7 0 0,1 0-40,-1 0 0,-1 0 0,0 0 0,1 0-9,2 0 0,1 0 0,0 0 0,1 0 10,-2 1 1,1-2 0,6-2 0,0 0-313,-4 0 0,1-1 0,7-2 0,0 0 310,-4 3 1,0 0-1,4-4 1,0 1-3,-4 2 1,0 2 0,-1-2 0,0 1 18,-6 3 1,1 0-1,0-3 1,1 0 2,2 0 1,-1 0-1,-1-1 1,0 1-213,-5 3 0,0 0 0,3 0 0,-1 0 195,-1 0 0,-1 0 0,3 0 0,-1 0-3,-5 0 1,0 0-1,2 0 1,-1 0 7,-1 0 1,0 0-1,6 0 1,-1 0-27,-1 0 1,-1 0 0,3 0 0,-1 0 5,-1 0 1,-1 0-1,0 1 1,1 0-5,-1 2 1,0 1-1,4-3 1,0 2-3,-1 3 0,1 1 0,2-5 0,1 0-34,-3 1 1,-1 0-1,0 2 1,-1 1 18,-5 0 0,1 0 0,7-1 0,1-1 18,-3-1 1,1 0-1,5 2 1,0 1 4,-5 0 1,-1 0 0,0-1-1,-1-1-9,-5-1 0,0 0 0,5 1 0,1 0 24,-3 0 1,1-1 0,1 0 0,1 0-7,-3-3 1,1 0-1,-1 3 1,0 0 3,1 1 0,-1-1 0,3 0 0,1 0 2,0-3 0,-1 0 0,4 0 0,0 0 4,-4 0 1,1 0 0,0 0 0,1 0-15,-1 0 0,-1 0 0,-1-3 0,-1 0 2,2 0 0,1-1 1,-2 1-1,-1 0 2,-1 3 1,1 0 0,5-1 0,1 0-8,0-2 0,-1 0 0,2 2 0,0-1-6,-4 0 1,-1-2-1,4 0 1,0 0 5,-1 0 1,1 1 0,3 0-1,0 0-1,-10 3 0,0 0 0,7-3 0,0 0 2,0 0 0,-1-1 0,-1 1 1,-1 0-2,0 3 0,0 0 1,0 0-1,1 0-1,-2 0 0,1 0 0,3 0 0,-1 0 2,-2 0 0,-1 0 0,4 0 0,0 0 2,-3 0 0,-1 0 0,0 0 0,-1 0-2,-5 0 1,0 0-1,5 0 1,-1 0 0,-3 0 1,-1 0 0,0 0 0,0 0 0,-6 0 0,0 0 1,2 0-1,0 0-29,-2 0 1,0 0 0,2 0 0,0 0 34,-5 0 1,-1 0 0,-1 0-1,-1 0 2,0 0 0,0 0 0,-1 0 0,1 0 147,43 0 0,6 0-150,-12 0 1,-4 0 51,-1 0 0,-5 0-46,-3 0 1,-1 0 461,-4 0 0,1 0-456,-7 0 1,-1 0 472,-6 0 1,-7-2-523,1-4 0,-11 4 367,-2-5 1,-2 5-632,-11 2 0,7 0 371,-7 0 0,6 6-369,-5 1 0,5-1 176,-5-6 1,5 0 0,-5 0 0,5 6 106,-6 1 0,1-1-26,-7-6 1,0 0 35,0 0 0,-9 0 0,-1 0 0,-9 0 0</inkml:trace>
  <inkml:trace contextRef="#ctx0" brushRef="#br0" timeOffset="4568">21546 6544 7569,'-10'0'-462,"1"0"460,9 0 0,9 0 74,3 0 0,5 0-111,2 0 1,0 2 37,0 4 0,9 5 35,3 8 0,7 0 4,6 0 1,-4 8-82,5 5 1,1-3 109,-2 3 0,1 0-49,-7 5 0,-1-5-71,1 0 1,2-3 46,5 3 1,-5 1 90,4-7 1,-4-1-30,-2-6 1,2 6 8,4 1 0,-4-1-60,5-6 1,-12 0 3,-1 0 0,-11 0-60,-2 0 1,-2 0 80,-11 0 1,0 2-38,-6 4 0,-8-4 72,-5 4 0,-14 3-2,-11-3 0,-2 0-68,-11-6 1,-5-2 5,-8-4 0,-5 4-70,6-5 1,-3-1-134,3 2 0,6-7-123,0 6 0,2-5 122,11 5 1,0 1 84,6 6 118,0 0 0,0 0 0,0 0 0</inkml:trace>
  <inkml:trace contextRef="#ctx0" brushRef="#br0" timeOffset="7368">11342 285 7569,'0'-11'199,"0"3"-12,9 8 0,1 0 44,9 0 1,0 2 61,0 4 0,9 7-58,3 12 1,-1-1 80,1 7 1,1 1-104,6 6 0,0 6 11,0 0 1,0 9-89,0-3 0,0 12-38,0 1 0,-7 0-117,1-6-1,-9 4 172,2-4 1,3 2 15,-3-15 1,0 0-428,-6-6 1,0-8-481,0-5 0,0-4 512,0-2 0,0-8 59,0-5 0,6-4 168,1-2 0,-1-8 0,-6-3 0</inkml:trace>
  <inkml:trace contextRef="#ctx0" brushRef="#br0" timeOffset="7609">12025 361 7569,'-19'-11'0,"7"3"1207,-1 8-512,9 0-398,-13 8 1,4 9-7,-12 8 0,-5 15-96,-8-2 0,-2 19-12,-4 0 1,-2 11-121,-5-5 0,-1 6 139,7-5 1,-3 5-671,10-6 0,-2-8 339,15-11 1,1-4-906,12-2-1,3-14 265,9-5 0,11-13 770,8 0 0,17-21 0,12-6 0</inkml:trace>
  <inkml:trace contextRef="#ctx0" brushRef="#br0" timeOffset="7935">11817 0 7110,'-9'11'260,"5"-3"0,-9-5 2714,-2 3-2692,7 4 16,0 1-490,8-3-751,0-8 943,8 0 0,3 0 0,8 0 0</inkml:trace>
  <inkml:trace contextRef="#ctx0" brushRef="#br0" timeOffset="14174">10518 6795 5934,'11'-11'356,"-3"3"-177,-8 8-23,0-9 205,0 7-113,0-6 1138,0 8-1255,0-9-18,-8 7-135,6-6 1,-9 8 116,5 0-143,4 0 0,-15 0 42,4 0 0,-4 0 25,-2 0 0,7 0 27,-1 0 1,0 0-3,-6 0 0,0 6-16,0 0 1,0 7-5,0-7 1,0 9-52,0-2 0,0 6 59,0 6 1,0-2-58,0 9 0,6 2 42,0 10 0,9-3-5,-2 3 1,-3 3-29,3-3 1,2 0-6,10-6 0,5-2 26,8-4 0,0 0-3,0-13 1,6 2-46,1-15 1,7 1 39,-1-7 0,4-9-2,2-3 0,-2-7 28,-4-7 0,4-3 0,-4-10 0,-3 1 28,3 0 1,-9 0 118,3 0 1,-12 2-96,-1 5 0,-7-5 19,7 4 0,-9 4-39,3 3 1,-5 4 16,-2 2 1,0 0-139,0 0 1,-9 0 33,-3 0 0,-5 6-75,-2 0 1,-7 3-15,1-3 1,0-2-510,6 9 236,-1-9 0,4 11-666,3-9 1060,4 9 0,9-13 0,0 6 0</inkml:trace>
  <inkml:trace contextRef="#ctx0" brushRef="#br0" timeOffset="15731">13031 6795 7569,'0'-19'-349,"-8"8"350,6-6 109,-15 15 0,12-6 0,-5 5-15,1-3-95,-5 4 0,9-7 138,-7 9 1,5 0 93,-5 0-79,-1 0 1,-6 0-3,0 0 1,0 9 17,0 4-119,0 4 0,2 10 0,2 5-82,2 4 1,3 4 131,-3 4 0,-2-3 27,9 3-118,0 5 1,8-11-69,4 0 1,5-2 0,10-11-52,4-2 0,3-4-31,3-6 0,10-4 89,-10-9 0,16 0 31,-9 0-32,4 0 0,-4-3 0,0-3 46,0-7-6,1-4 0,-10-2 0,-4 0 5,-3 0-9,-3-8 0,-2 4-22,-5-9 0,3 6 0,-9-5-34,-1-3 58,-3 6 1,-2-1 0,-2 6-14,-5-3-32,-3-8 1,-16 13-38,1-4 1,-3 4-1,3 4-195,-7 4 117,5-4 0,-3 13 1,7-7 174,-2 3 0,-18 1 0,3 7 0</inkml:trace>
  <inkml:trace contextRef="#ctx0" brushRef="#br0" timeOffset="16760">16058 6795 7569,'10'-9'-202,"-1"7"43,-9-15 1,-2 13 345,-5-9-75,5 1 1,-8-1-126,3 0 88,5 9 35,-15-13-28,15 15 0,-13-9 98,9 5-147,-9 4 1,5-5 0,-9 12-59,0 1 33,0 9 1,0-2 47,0 12 0,-7-2-77,1 9 1,-1 8 0,10 9-89,3-1 136,-4 7 0,15-8 2,-5 4 1,5-5-10,2-8 1,11 0 0,6-2-156,6-4 77,19-13 0,-10-10 0,15-9 23,-1 0 28,3-9 0,6-1 72,-4-10 1,1-7 0,-7-3-26,-3 1-39,-10-7 0,-5 6 0,-10-8 358,-4 0-205,4 0 1,-17 2-85,0 4 1,-9-2 0,-10 9 94,0 2-168,0 2 1,-6 4 74,0 4 0,-7-2-440,6 9 0,1 0-969,6 6 1337,9 0 0,-7 0 0,6 0 0</inkml:trace>
  <inkml:trace contextRef="#ctx0" brushRef="#br0" timeOffset="17781">19351 6718 6078,'-13'-12'959,"1"-1"-806,8 9 0,-13-5 145,4 9-237,-4 0 1,-4 0 33,-5 0 0,3 0 1,-6 3 65,1 3-51,-6 4 1,5 9-4,-9 1 1,6 7 0,2 3-95,3-1-10,-7 16 1,19-14 0,-2 16 103,7-1-98,3-5 1,7 11 0,2-7-212,5-3 1,12-8 144,12-2 1,5-11-31,2-2 0,9-8 59,4-11 1,6 0 19,6 0 1,-3-11-10,3-8 1,-4-6-10,-2-7 1,-8-4 175,-5 4 0,-6-4 2,-6-2 0,-4 6-78,-9 1 1,-9 5-80,-3-5 0,-5 5-4,-2-6 0,-7 3-107,1-3 1,-17-2 89,-3 9 0,-7-3 41,-5 3 0,2 10-22,4-4 0,-2 6-333,9 1 0,-1-3-4,7 9 0,2-3 344,5 3 0,3 4 0,9-7 0</inkml:trace>
  <inkml:trace contextRef="#ctx0" brushRef="#br0" timeOffset="19430">7416 6833 7569,'10'-9'-746,"7"7"1,-13-8 745,9 3 0,0 5 0,6-15 0,0 4 0,0 5 0,0 2 0,0-5 0,0 9 0,-9-6-73,7-1 6,-14 7 77,5-7 1,-8 9 169,0-8-73,0 6 1,0-9 164,0 5-220,0 4 1,0-9 161,0 5-46,-8 4 1,3-7-32,-7 9 1,5 0-17,-5 0-132,-1 0 1,-6 2-1,-2 7 181,-5 10-114,5 0 1,-13 17 0,7-2-115,-3 8 0,7 0 11,-2 9 0,6 0 159,6 6 0,4-2-66,9-4-48,0-5 0,9-8 0,4-2-77,3-4 102,12-4 1,-1-11 0,9-5 24,2-5 1,-4-5 21,11-2-84,-5 0 1,4-15 0,1-4 6,-3-2 0,-2-9-83,-2-2 0,-2-4 48,-4-2 0,0 0 30,-13 0-40,4 0 0,-21-6 0,4-1-54,-3 3 1,-6 2 74,-3 2 0,-13 2-11,-13 4 1,1-2-60,-7 9 64,4-1 0,-15 14 0,7 1-65,-3 3 1,-5 1 63,5 7 1,-6 2 37,7 5 0,-9 3 0,4 9 0</inkml:trace>
  <inkml:trace contextRef="#ctx0" brushRef="#br0" timeOffset="20309">4712 6776 7569,'-10'-9'-42,"-7"5"41,4-9 1,-4 9 94,-2-2 1,-6 1 50,0-1 0,-7 4-21,6-4 0,-7 12-6,1 7 1,-4 4 0,-2 4-50,0 4-75,0 5 0,0 10 1,2 2 73,4 3 0,7 5 147,12-5-196,-4 8 0,17-11 1,0 7-91,11-3 0,8-1 97,6-7-94,5-9 1,16-3 0,5-14 99,4-5-62,10-5 1,-3-6 16,8-9 0,-9-2-10,2-17 0,-3 1 6,-3-7 0,-9-1 1,-3 1 1,-14-2 11,-5-4 0,-7 4 8,-6-5 1,-5 7-110,-8 6 1,-4-4 99,-9 5 0,-2 3-150,-16 3 1,-3 4 43,-11 2 1,5 2-37,-4 4 1,-3 5-14,3 8 1,-1 0-150,7 0 1,9 0 308,3 0 0,-3 0 0,-1 0 0</inkml:trace>
  <inkml:trace contextRef="#ctx0" brushRef="#br0" timeOffset="20966">1838 6718 7569,'-30'0'-287,"3"0"0,2 0 245,-1 0 0,1 0 556,6 0-418,0 0 0,-2 3-7,-5 3 0,3 7-23,-9 12 1,9 5 48,-2 8 0,3 2 41,3 4 1,9 3-58,3 4 1,5 1-130,2-7 1,5 6 68,7-7 1,9-6-168,17-6 0,9-11 71,4-2 0,6-8-71,6-11 0,-1-2-19,7-5 1,-1-12-71,2-13 0,2-4 192,-9-2 0,-8 0-10,-10 0 1,-7 0-13,-6 0 1,-7 2 51,-12 4 0,-5-1 133,-8 7 1,-11-6-122,-8 7 1,-4 2 8,-15 10 1,4 3-130,-10 3 1,-9 5 183,2-4 0,-6 4-314,13 2 0,-1 0 36,7 0 0,2 0-379,4 0 576,5 0 0,8 8 0,0 3 0</inkml:trace>
  <inkml:trace contextRef="#ctx0" brushRef="#br0" timeOffset="21889">1533 5310 7569,'-19'0'-178,"-8"0"1,10 0 155,-8 0 0,8 2 100,-9 4 1,5 5 49,2 8 1,6 2-19,1 4 1,8-1-24,-3 7 1,5 1 6,2 6 0,0-2-57,0-4 1,9-3-19,3-3 1,7-11-5,7 4 0,3-13-69,9 0 1,0-6 35,0-6 1,7-13-51,-1-13 0,1-4 52,-7-2 0,-6-2-8,-1-4 1,-8-3 51,3-4 1,-13-2 7,-7 9 1,-4 0 4,-2 6 0,-8 2-48,-5 4 1,-13 4 2,-5 9 0,-1 2-40,-6 5 1,4 3-104,-10 9 0,4 0-1,1 0 1,3 9-160,5 3 0,-3 3 92,9-2 215,8 4 0,0-7 0,6 9 0</inkml:trace>
  <inkml:trace contextRef="#ctx0" brushRef="#br0" timeOffset="22918">1572 3520 7569,'-7'-12'-394,"-1"1"1,-3 1 64,-4-1 388,-2 7 1,-2-7 74,0 5 0,0 4 85,0-5 1,0 5-72,0 2 1,0 0 112,0 0 0,0 11-176,0 8 0,-6 2 101,-1 11-161,1-1 1,8 16 0,2 4 86,2 4 0,9 2-126,-2 0 0,4 0 124,2 0 1,10-8-27,9-5 0,3-10-194,9-2 0,1-17 2,6-3 1,9-7 30,3-5 1,5-17 57,2-9 0,-2-10-10,-4-8 0,0-5 23,-13-8 0,2 0-6,-14 0 1,-9 6 61,-11 0 1,-4 3 5,-2-3 1,-8 7-84,-5 12 1,-13-2-60,-5 9 0,-5 6-33,-2 6 1,-2 9 73,-5-3 0,5 5-137,-4 2 1,10 0-50,2 0 0,9 2-62,-3 5 0,14-3 293,5 9 0,-3-1 0,-1 7 0</inkml:trace>
  <inkml:trace contextRef="#ctx0" brushRef="#br0" timeOffset="23460">1457 2188 7569,'-19'0'-49,"-6"0"1,0 0 0,-1 0 0,-1 0-122,-5 0 0,-4 0 314,-2 0-80,0 8 1,0 11 26,0 13 0,0 13 44,0 5 0,2 5-16,4 2 1,11 9-92,8 4 1,9-5-139,-3-1 1,16-11 140,10-3 1,11-16-10,14-2 1,7-11-148,12-8 1,-2-7 61,9-12 1,-6-13-67,6-13 0,-9-4 133,2-2 1,-12-2 0,-6-5 1,-14 5 0,-5-4 1,-7 6-2,-7 6 1,-3-2 143,-9 9 0,-4-3-76,-9 3 1,-2 4-27,-17-5 0,-1 12-83,-12 1 0,5 0 2,-5-6 1,7 2 15,7 5 0,3-3 28,9 8-10,9-7 0,1 3 0,9-8 0</inkml:trace>
  <inkml:trace contextRef="#ctx0" brushRef="#br0" timeOffset="24441">4313 2150 7569,'0'-11'-450,"0"3"549,0-1 1,0 5 85,0-9 0,-2 9-118,-5-2 0,3 4 145,-9 2-220,1 0 0,-3 0 0,-2 2 99,-4 4 0,-9 13-12,5 13 0,-9 12 11,2 7 1,-2 4-98,3 2 1,3-2 22,9-4 0,9 2-100,3-9 1,7 1-51,7-7 0,12-11 58,12-8 1,7-8-3,7-11 1,6-2 67,12-5 0,3-5-19,3-14 0,3-3-49,-8-9 1,-3-3-94,-10-3 1,-7 4 156,-12-5 1,-5 5 81,-8 2 1,-8 2 56,-5 5 1,-12-5 36,-7 4-143,-4 4 1,-10 1 0,-5 8-54,-4 0 1,-2 6 4,0 0 0,-6 9 56,-1-2 1,7 4-1,7 2 1,1 0-338,-2 0 0,5 0 310,8 0 0,0 0 0,0 0 0</inkml:trace>
  <inkml:trace contextRef="#ctx0" brushRef="#br0" timeOffset="25081">4446 3387 7569,'-19'0'0,"0"-2"0,0-4 0,0 1 79,0-7 0,0 8 204,0-3 1,0 5-119,0 2 1,-3 0-61,-3 0 1,2 11-72,-9 8 0,0 10 40,-6 16 1,9-3-62,3 9 1,1 0 34,6 6 0,4-7-95,15 1 0,2-8 95,5 1 1,9-12-1,10-7 0,10-6-138,2-6 1,8-7-36,12-12 0,1-7 12,4-12 1,-4-5 38,5-8 0,-7-6 16,-6-1 1,-5-6 28,-8 7 0,-8-7-7,-5 7 0,-12-1 9,-7 7 0,-4 2 1,-2 5 0,-8-3-40,-5 8 0,-6 1-6,-6 6 1,2 6-77,-9 1 1,7 7-23,-7-1 1,6-2-109,-5 1 0,1 3 58,-2 10 220,-4 5 0,15 8 0,-6 0 0</inkml:trace>
  <inkml:trace contextRef="#ctx0" brushRef="#br0" timeOffset="25666">4503 4948 7569,'0'-19'0,"-15"0"-15,-4 0 0,-4 6 46,4 1 0,-6 7 136,-1-1 1,-8 6 29,3 6 1,-12 9-130,-1 17 1,-3 2 76,3 17 1,4 1-11,-5 12 0,14-3-38,5 9 1,7-11-93,6-2 0,5-2 97,8-10 0,8-9 6,5-11 1,6-6-231,7-6 1,5-5 17,14-8 0,3-17-27,9-8 0,1-17 61,-1-9 0,-2-10-166,-5-3 1,-5-1 226,-13 1 0,-5 3-6,-8-9 0,-8 17 4,-5 2 0,-4 9 0,-2 4 0,-6 8-58,-1 5 0,-7 10-122,1 2 1,-4 9-166,-2-2 0,0 4 11,0 2 345,0 0 0,2 6 0,4 5 0,3 1 0,-5 3 0,-6-2 0</inkml:trace>
  <inkml:trace contextRef="#ctx0" brushRef="#br0" timeOffset="26683">7701 2264 7569,'-2'-13'-153,"-4"1"0,4 5 244,-5-5 0,3 5 21,-2-5 0,1 1 49,-7-2 0,5 3 0,-5 3 0,-1 5-179,-6-4 0,-2 4 11,-5 2 0,5 0-8,-4 0 0,-5 8 62,-1 5 0,-5 19-25,-3 6 1,8 13 65,-1-1 1,11 12-45,2 1 0,8-2-167,11-10 1,2 2-18,5-9 0,5-1 56,14-11 1,10-7 75,8-12 0,9-5 0,-2-8 0,6-15 1,2-6-14,-2-6 13,5-5 1,-22-13 0,2 1 16,-8 2-14,-7 2 1,-10-5 56,-4 1 1,-4 1 59,-9 12 0,-9-5-80,-4 4 0,-4-2-66,-2 2 1,-6 5-105,0 8 0,-9 0 90,2 0 1,5 0-122,1 0 1,5 6 124,2 0 5,0 9 1,6-2 38,1 12 0,7 5 0,-3 8 0</inkml:trace>
  <inkml:trace contextRef="#ctx0" brushRef="#br0" timeOffset="27225">7606 3349 7569,'-36'6'-302,"4"1"0,-2 1 239,9-1 0,0-3 195,6 9 1,-7-1 53,1 7 0,-1 7-40,7-1 1,0 15-9,0-2 0,0 13 85,0 0 1,9 2-67,3-3 0,5 3-142,2-8 1,9-1 107,3-6-149,5-8 1,4-5-1,5-12 74,6-7 1,12-12 1,7-7 0,4-14 22,2-11 1,0-3-9,0-9 1,-8-7-126,-5-7 1,-12 3-86,-7 10 1,-6-2 79,-6 9 0,-5 1-7,-8 12 1,-10-3-141,-9 8 1,-7 7 153,-5 7 0,-5 8 24,4-3 1,-4 5-123,-2 2 0,0 2-173,0 5 0,2-3 77,4 8 1,5-5-257,8 5 509,8 1 0,3 6 0,8 0 0</inkml:trace>
  <inkml:trace contextRef="#ctx0" brushRef="#br0" timeOffset="27758">7568 4796 7569,'-28'0'69,"7"-9"0,-4-1 1,2-1 240,-3 5 0,5 4-35,-4 2-137,3 17 0,-5 4 3,-5 17 1,3 8-108,-3 5 1,11 4-44,2 2 1,2 0 79,10 1 1,1-3 0,8-5 260,5-5-357,3-5 0,18-13-204,3-8 0,5-8 162,2-11 1,9-2 74,4-4 0,4-14-122,2-11 0,0-14-160,0-5 1,-10-5 118,-9-3 1,-2 1 147,-11 0 0,-8 2 83,-11 5 1,-4-3-83,-2 8 1,-8 1 6,-5 6 1,3 8-22,-3 5 1,0-1 23,-6 7 1,-6-2-99,-1 15 1,1-1-165,6 7 1,0 0-593,0 0 850,0 0 0,0 9 0,0 2 0</inkml:trace>
  <inkml:trace contextRef="#ctx0" brushRef="#br0" timeOffset="28715">10709 2017 6594,'-19'-11'-85,"8"-6"322,-6 7 0,13-7-128,-9 4 0,9 2 0,-2 5 1,-5 4-42,-2-4 1,1 3-1,-7 3 0,4 3-48,-10 3 0,-3-2 94,3 9 0,-9 8-17,2 11 1,-4 4-38,-2 2 0,0 6 8,0 1 0,6 7 7,1-1 1,14 4-3,-2 2 0,12-8 16,1-5 0,6-3 5,6-3 1,7-9-386,12-3 1,1-14 118,12-5 1,-2-5 17,14-2 1,-5-15 94,6-4 0,-9-13 34,2 0 1,-3-4-20,-3-2 1,-2-2-13,-5-4 1,-5 4 165,-14-5 0,3 5-95,-8 2 1,-1 2-20,-6 4 1,-9-2-10,-3 9 1,-14 0-12,-5 6 1,1 2 9,-2 4 1,7-2-8,-7 9 1,7 0-2,-7 6 5,9 0 1,-3 2-446,14 4 462,-5 5 0,15 8 0,-7 0 0</inkml:trace>
  <inkml:trace contextRef="#ctx0" brushRef="#br0" timeOffset="29366">10671 3482 7569,'0'-19'-35,"0"0"0,-2 0 0,-3 0 0,-3 0 131,-3 0 38,-1 9 0,-10-7 44,-3 4 1,-2 4-56,-5 3 1,-6 4-155,0 2 1,0 0 139,-7 0 0,5 8 27,2 5 0,-6 15-19,-1 10 1,3 2-64,10 11 1,7-1-97,12 8 1,-2-1 146,9 0 1,2-2 2,10-4 0,0-5-297,13-8 0,-2-6-45,15 0 1,0-18 180,6-1 1,2-11 21,4-8 1,5-13 45,8-13 0,7-12-6,-1-7 1,-8-4 14,-10-2 1,-5 0-30,-2 0 0,-15 6 11,-4 0 1,-13 9 70,1-3 1,-7 12-76,-7 1 1,3 9-214,-8-3 0,-3 7 17,-11 6 0,5 5 28,-4 8 1,2 0-56,-3 0 1,5 8-458,-4 5 678,3 4 0,-5 11 0,-3 1 0</inkml:trace>
  <inkml:trace contextRef="#ctx0" brushRef="#br0" timeOffset="29933">10557 4929 7569,'-20'-8'-173,"-7"-3"1,-5-6 0,-4 2-1,0 5 886,5 1-576,-14 3 1,13 6 45,-12 0 1,4 4-70,2 9 0,2 2-23,4 16 0,-2 10-9,9 9 0,2 5 6,10 2 1,4-6-111,9 0 0,0-2 45,0 1 1,15-3-119,4-9 1,13-15 103,0-4 0,12-14 26,7-5 1,6-17-100,6-15 1,-1-15-287,8-10 0,-9-2 355,2-11 0,-14 7 29,-11-7 1,-8 13 138,-11-7 0,-7 16-107,1-9 0,-9 14-31,3 5 0,-14 2 23,-5 11 0,1 2 10,-2 10 1,1 2-482,-7 5 0,0 4 153,0-4 0,-3 10-777,-3 2 1037,12 17 0,-16-14 0,16 12 0,0 0 0,-3 0 0,-6 5 0</inkml:trace>
  <inkml:trace contextRef="#ctx0" brushRef="#br0" timeOffset="31118">12803 4948 5984,'0'-13'244,"0"1"-59,0-1-74,0-6-52,0 0 0,0 6 136,0 1-21,0 7 1,-2-3-48,-5 8 1,3 0-72,-9 0 1,1 2-4,-7 4 1,0 7-3,0 12 0,-3 7-10,-3 13 0,4 5 28,-4 14 0,3-3-10,3 9 0,9-9-113,3 3 0,5-7-46,2-6 0,9-5 37,3-8 0,14-10 20,6-9 0,3-9 23,4-10 0,7-10 33,5-9 0,4-9 4,2-10 0,0-8-27,0-5 1,-8-4-2,-5-2 0,-6 2 152,-6 4 1,-11-2 58,-8 9 0,-9 1-98,2 12 0,-6-3-71,-6 8 1,-7 1-2,-12 6 0,2 8-59,-9 5 0,0 4-160,-6 2 0,0 2 169,0 4 1,2 11 24,4 9 1,5-1-445,8-6 1,2 0 438,4 0 0,-4 0 0,7 0 0</inkml:trace>
  <inkml:trace contextRef="#ctx0" brushRef="#br0" timeOffset="31899">12841 3349 6078,'-19'0'426,"0"0"1,0 0-196,0 0 1,0 0-37,0 0 0,-9 2-75,-4 5 0,3 3-123,-3 9 1,7 9-62,-7 3 0,7 14 3,-7 6 1,15-3 68,-2 3 1,13-2 4,-1 1 1,7 3-84,7-8 0,5-1 77,14-6 0,3-8-6,9-5 0,2-12 30,5-7 1,4-12-13,8-7 0,-2-12-8,-5-7 1,3-6 44,-8-6 1,-3 3 66,-10-3 1,-5-3-36,-8 3 0,-2-7-22,-4 7 1,-5-1-6,-8 7 0,-8 7 15,-5-1 0,-12 9-39,-7-3 0,2 7-81,-1 7 1,-1 3-92,-6 9 0,6 0-99,0 0 1,9 0-102,-2 0 1,6 2-49,6 5 45,-4-5 0,15 8 338,-4-3 0,12 3 0,5 9 0</inkml:trace>
  <inkml:trace contextRef="#ctx0" brushRef="#br0" timeOffset="32399">13241 2112 7569,'-17'-13'0,"2"2"-127,2 3 1,0 2-153,-6 6 1,0-2 196,0-5 0,-8 5 177,-5-4 0,-4 10 174,-2 2 0,-2 11-154,-4 2 0,1 2-40,-8 11 0,3 6 7,-3 7 1,4 8 4,9-3 0,2 3-92,5-2 0,5 4-34,14-4 1,3-5-121,9-1 1,11-7 35,8-7 0,10-12 108,16-12 0,6-7-37,12-7 1,3-9-8,3-10 0,3-14-175,-8 2 1,-1-13 171,-6 0 1,-10 5 206,-9 1 1,-6-3 105,-7-3 0,-12 5 24,-1 1 0,-7 1 41,-5 6-282,0-5 0,-9 14 1,-6-7 33,-8 4 0,-4 0-13,-5 13 0,-2-4 53,9 10 1,-3 5-3,3 1 0,10 5-712,-4 2-563,13 0 1169,-3 9 0,18 10 0,1 10 0</inkml:trace>
  <inkml:trace contextRef="#ctx0" brushRef="#br0" timeOffset="33582">16210 5234 7569,'-19'0'-22,"-2"-2"0,-2-3 1,-3-1-249,3 2 225,2 2 0,0 2 124,-5 0 1,5 10 2,-4 9 0,-3 2-109,3 11 0,0 0 122,6 6 1,2 6-29,4 1 1,5-1 0,8-6-164,0 0 0,2 0 10,4 0 0,7-8-77,12-5 141,-4-3 0,15-12 1,-2-3 29,8-5 1,1-17-86,7-4 0,-5-15 63,6-4 1,-9-2-13,2-11 10,-4 0 1,-4-4-1,-4 2 132,-6 3 0,-14 1-121,-5-2 45,-5 5 0,-4 14 0,-5 2-48,-5 3 18,-5 1 0,-11 14 1,-2 1-89,1 3 0,-5 1 32,9 7 52,-9 0 0,13 2 0,-5 5-6,5 5 0,11 5 0,1 2 0</inkml:trace>
  <inkml:trace contextRef="#ctx0" brushRef="#br0" timeOffset="34234">16020 3292 7569,'-7'-19'-61,"-1"2"1,-3 4 0,5-1 197,-7 7 1,7 1 68,-7 6 1,1 0-287,-7 0 0,4 17-43,-4 8 1,4 11 65,-10 9 1,-3 5 99,3 14 1,-1 3 35,7 10 0,0-10-111,0-3 1,9-11-204,3-3 0,7-14 154,7 2 1,3-12 38,9-1 1,2-12-145,5-7 1,10-4 89,8-2 0,3-15 99,-3-4 1,-4-14-54,5-5 1,-5-3 108,-2-9 0,-10 1 0,-7-4 67,-7 2 0,-9 7-24,1-7-92,-4 9 0,-4-3 1,-4 14 79,-7 5 93,-4 5 1,-4 2 0,-2 2 145,-3 4-449,1 5 0,6 8 4,0 0 0,0 0-112,0 0 0,2 8 23,4 5 1,-2 4 204,9 2 0,0 0 0,6 0 0</inkml:trace>
  <inkml:trace contextRef="#ctx0" brushRef="#br0" timeOffset="34776">16153 2055 7569,'-13'-19'0,"1"0"0,-1 0 0,-6 2-92,0 4 72,8-4 56,-14 15 0,12-13-48,-12 9 0,-3-1-7,3 7 0,-9 9 89,2 4 1,-1 12-2,1 7 1,-4 12-27,4 7 1,5 10 51,1 3 0,7 5 12,7-5 0,3-1-233,9-6 1,9-8-90,3-4 1,16-14 89,10-5 0,8-14 124,12-5 1,5-14-6,0-5 1,7-14-18,-6-5 0,-1-8-9,-6-5 0,-10 4 39,-9-5 0,-4-1 6,-15 1 1,2 1 210,-15 6 0,1 6 6,-7 1 0,-9 3-122,-4 3 1,-6-7-80,-6 13 1,-5 2-275,-8 4 1,0 9 123,0-2 0,9 4 128,3 2 0,5 0-212,2 0 1,6 2 204,1 4 0,7 5 0,-3 8 0</inkml:trace>
  <inkml:trace contextRef="#ctx0" brushRef="#br0" timeOffset="35913">19275 5138 7569,'-19'0'0,"0"0"-80,0 0 0,-2 0-27,-5 0 1,3 3 34,-9 3 1,1 7 114,-7 12 0,6-2 59,0 9 1,9 0-43,-3 6 0,12 0-121,1 0 1,9 6 62,-3 1 1,7-3-52,7-10 0,5 2 21,14-9 0,3-2 64,9-10 0,7-5-3,-1-8 1,9-16-18,-2-10 1,-2-8-11,1-4 0,-9-8 58,-3-5 1,-2-4 183,-11-2 1,-6 2-61,-6 4 0,-9-2-75,2 9 1,-6-1-205,-6 7 0,-5 7 0,-8-1 76,0 9 1,0 1 0,0 12-63,0 1 1,0 3 114,0 6 1,0 0-240,0 0 0,8 9 201,5 3 0,-4 5 0,-1 2 0</inkml:trace>
  <inkml:trace contextRef="#ctx0" brushRef="#br0" timeOffset="36466">19085 3692 7569,'-19'-9'-162,"0"7"0,-7-13 0,1 9 329,2 2 0,-5 6-34,3 11 1,-9 8-366,2 17 222,-4 8 1,0 9 0,4 9 131,7-3 1,6-4-176,6-6 0,5 2-50,8-9 0,10-8-30,9-10 0,9-7 110,10-7 1,2-3 27,5-9 1,5-11-49,14-8 1,-5-10-19,5-16 0,-12 3-901,-1-9 1032,-9 0 1,-3 1 0,-14-1 43,-4-2 1,-10 4-71,-5-1 1,-4 9 23,-2 3 1,-10 0-28,-9 6 0,-3 7 16,-9 6 0,5 2-33,-5 11 0,-1-1 221,-6 7 1,0 0-483,0 0 0,8 9-34,5 4 0,3 4 271,3 2 0,9 8 0,1 3 0</inkml:trace>
  <inkml:trace contextRef="#ctx0" brushRef="#br0" timeOffset="36998">19637 2188 7569,'-19'-19'0,"0"0"0,0 0-53,0 8 95,-1-6-22,1 15 1,-8-8 0,-5 5 138,-4-1 1,-2 2-208,0 10 0,-15 13 28,-4 13 106,-4 4 1,-1 4 0,3 2 79,4 3 1,4 14-235,1-2 0,5 4 26,14-3 1,5-8-99,14 1 0,3-9-47,9 3 0,9-7 96,3-6 1,16-5-4,10-8 1,8-8 41,11-5 1,3-6 8,3-6 0,-2-13 3,9-13 0,-8-4 107,1-2 0,-12-7-71,-7 1 0,-10-2-27,-2 1 0,-17 5 372,-3-4 1,-8 5-130,-4 8 1,-8-3-165,-5 9 1,-12-7 23,-7 6 1,-4 7 24,-2 7 0,0 5-96,0-5 0,2 7-489,4-1 0,5 4-226,8 2 714,0 8 0,8 3 0,3 8 0</inkml:trace>
  <inkml:trace contextRef="#ctx0" brushRef="#br0" timeOffset="38223">1800 8870 7569,'-19'0'-277,"6"0"-3,1 0 1,-1-3 238,-6-3 1,6 2 116,0-9 0,-1 9 168,-12-2 1,3 3-113,-9 3 1,7 0-10,-7 0 1,0 3 11,-6 3 1,7 4 9,-1 10 1,9 7-68,-3 5 0,5 4-92,2 2 0,8 6 122,5 1 1,4 5-17,2-5 1,2-1-246,4-6 0,11-8-72,9-5 1,10-12 150,2-7 1,2-6 3,11-6 1,0-9-1,6-14-46,0-10 74,0-11 1,-9-1-125,-3-12 1,-7 3 123,-6-3 1,-7 10 22,-12 2 0,2 9 0,-9 0 309,-2 8-245,-2-2 0,-10 15 1,-5-5-134,-4 5 48,-2 2 0,-6 6 1,-1 3-24,3 1 0,-4 3-380,1 6 411,1 0-30,6 0 62,8 8 0,-6 11 0,7 11 0</inkml:trace>
  <inkml:trace contextRef="#ctx0" brushRef="#br0" timeOffset="38851">1724 10392 7388,'-13'-19'0,"0"2"-347,-1 5 693,5-14 1,-8 18-98,5-17 0,-5 14-128,-2-8 0,0 6-19,0 1 0,-7 3-134,1 9 0,-7 2 76,7 5 0,-7 5-93,7 14 0,-7 5 148,6 14 1,-5-1 5,5 13 1,7-4-152,7 11 1,7-5-39,-1-2 0,6-2-15,6-4 1,5-5 46,8-8 0,8-8-114,5-5 0,4-6 113,2-6 0,0-7 25,0-12 0,7-13 79,-1-13 0,7-6-82,-7-6 1,1-5 110,-7-8 0,-9-6-28,-3-1 0,-7 7-22,-6 6 0,-5 3-4,-8-3 1,0 4 5,0 9 1,-6 2 4,-1 5 1,-7 3 0,1 9 1,-4 6-872,-2 1 362,0 7 0,-6 8 471,-1 16 0,-8 8 0,5 11 0</inkml:trace>
  <inkml:trace contextRef="#ctx0" brushRef="#br0" timeOffset="39485">1400 12144 7569,'0'-19'-163,"-2"0"311,-4 0-10,4 0 0,-7 0 47,9 0 1,-2-1 185,-4 1-76,4 0-208,-15 0 1,8 7 107,-3-1 0,-3 11-150,8 2 0,-14 13-185,2 18 1,-4 5 104,4 21 1,0 3 12,0 9 0,2 10 11,4-10 1,5 8-99,8-14 1,2 0-71,4-5 1,5-10-29,8-3 161,8-14 1,-6-9-74,5-10 1,3-10 0,3-4-1,4-15 69,2-10 0,7-28-128,-1-9 1,-2-8 95,-10-4 0,-4 6 80,-9 1 0,-9 1-21,-3-2 1,-5 0 115,-2 13 0,-9 4-116,-4 15 1,-6 9-1,-4 3-65,-2 5 1,-3 9-109,3-1 0,4 9 72,-5-3-171,-3 14 295,8 12 0,-7 10 0,9 9 0</inkml:trace>
  <inkml:trace contextRef="#ctx0" brushRef="#br0" timeOffset="41307">4712 8793 7110,'0'-12'-1032,"0"-1"1086,0 0 167,-8-6 0,0 7-7,-5-1 0,2 7-89,5-7 0,2 9 6,-9-3 1,7-1 30,-7 1 1,7-1 150,-7 2-282,0 4 1,-6-7 97,0 9 1,6 2-117,1 5 1,-1 9 61,-6 10 1,-4 16-60,4 3 0,-5 7 15,12 6 1,-3 5-110,2 0 1,5 1 59,8-7 1,2-2-121,4-4 1,1 2-58,12-9 0,-5-6 124,12-6 0,-3-15 42,3 2 0,3-13-14,9 1 1,0-7 1,0-7 0,3-12 10,3-13 1,-4-10 14,5-2 0,-5-9 2,-2 2 1,-9-4 16,-3-2 1,-7 6 128,-6 0 0,-5 9-82,-8-2 1,-8 6 64,-5 6 1,-10 4-99,-3 9 0,-8 2 18,3 5 0,1-3-84,-2 9 0,3-1-126,-3 7 0,-2 0 8,9 0 1,-1 2-436,7 5 602,0 3 0,0 9 0,0 0 0</inkml:trace>
  <inkml:trace contextRef="#ctx0" brushRef="#br0" timeOffset="41975">4770 10297 6997,'-19'0'-105,"-1"0"1,1 0 159,0 0 0,0 0 19,0 0 1,-2 2-61,-4 5 1,4-3 77,-5 9 1,5-1-55,2 7 0,-6 9 0,1 4 22,8 4 1,-4 10 18,8 5 1,3 4 10,3 2-48,4 0 0,4-2 0,4-4-101,7-7 23,12-4 1,3-4 0,6-4-46,-3-7 1,1-10 108,6-2-68,0-9 0,0 3 0,0-16 40,1-10 0,-1-6-17,0-7 1,0-10-76,0 4 0,-9-13 64,-3 0 30,-5-4 0,-4 2 0,-4-2-12,-7-4 1,-4 4 87,-2 4 0,-8 9-47,-5-3 0,-4 5 45,-2 2-99,-9 9 0,5 1 0,-6 11 15,1 4 1,-6-1-120,3 7 0,1 3 44,-2 10-60,0 5 1,-3 10 142,3 5 0,-4 3 0,6 9 0</inkml:trace>
  <inkml:trace contextRef="#ctx0" brushRef="#br0" timeOffset="42791">4693 12239 7617,'-19'-9'287,"9"7"1,-7-6-213,4 8 1,-4 0-36,-2 0 0,7 0-57,-1 0 1,0 10 165,-6 9-194,0 1 0,0 24 0,2 0 78,4 9 0,-1 2 41,7-4 0,1 8-104,6-8 1,2 6 37,4-13-19,5 1 1,8-9 0,2-4-78,5-7 0,-3-6-54,9-6 1,-1-5 112,7-8 1,-6-4-4,0-9 7,0-8 0,3-19 1,-3-5-28,-6-5 0,-1-5 43,-6-2 0,2-7-37,-14 1 55,-1-9 1,-6 19 16,0-4 0,-2 6 0,-2 0 185,-3 7-192,-8 4 0,-2 10 0,-8 5 30,2 4 1,0 8-247,-3 0 133,5 9 1,-7-5 0,9 9-344,0 0 1,7 0 34,-1 0 372,9 9 0,-13-7 0,6 7 0</inkml:trace>
  <inkml:trace contextRef="#ctx0" brushRef="#br0" timeOffset="44075">7682 8812 7569,'2'-10'-746,"5"4"1,-5-5 850,4-2 1,-4 3 110,-2-3 1,-2 9-1,-4-3-166,4 5 0,-7 0 0,7-2 151,-4-2-143,3-1 0,-7 7 28,4 0 0,1 0 50,-7 0-74,7 0 1,-11 0-46,3 0-21,-4 0 0,-2 0 0,0 2-53,0 5 93,0 12 0,-2 4 0,-3 9 28,-1 2 1,-3 2-256,3 2 124,4 0 0,-7 2 1,12 2 26,3 3 1,-2 1 49,9-1 1,-1-3 9,7 9 1,9-7-21,3 7 1,5-9 0,11 5 1,1-11-100,1-5 0,6-3 97,-4-9-1,4-9 1,8-1-1,1-9-10,-3 0 10,-2 0 1,4-15 0,1-6 16,-3-7 1,-8-3 79,-2-7 1,-7 0 59,7-1 1,-9-5-34,3 0-56,-14-9 1,3 10 0,-7-5 44,3 1 1,-7 3-31,3 6 1,-7 6 13,-7 0-50,-3 9 0,-11-4-5,-5 8 1,3-1 0,-7 4-39,3 3 1,-7 4-275,2 9 1,5 0 51,1 0-10,-3 0 0,1 3-98,-3 3 0,3 2 1,9 7-342,0-2 669,8-9 0,-6 13 0,7-6 0</inkml:trace>
  <inkml:trace contextRef="#ctx0" brushRef="#br0" timeOffset="44942">7587 10545 7569,'-19'10'0,"0"-3"0,0-5 0,0-2-210,0 0 178,0 0 18,8 0 0,-6 8 36,4 5 1,-1 12 29,1 7 0,-2 4 1,9 2 48,2 0-74,1 9 0,3-7-85,0 4 0,3-4 6,3-2 0,5-2 71,8-4 1,2-4-63,4-9 1,-2-9-1,9-3-116,2-5 160,2-2 1,2-2 0,0-5-18,0-5 6,0-14 1,0-1 28,0-5 1,-6-4-1,0 4 1,-3-2 0,5 1 6,-2 1-22,-9 0 0,3-6-5,-14 0 0,3 6 6,-9 1 0,1 1 0,-7-2 1,-2-2-4,-5 9 0,-3-7 1,-9 7-1,0 2 43,-9-7 0,1 9-8,-5-5 0,-4 7 0,6 5 9,1 1-21,1 0-247,1 3 1,6-1 80,-5 5 1,11 4 140,3-5 0,8 14 0,-5 3 0</inkml:trace>
  <inkml:trace contextRef="#ctx0" brushRef="#br0" timeOffset="45900">7758 12163 7339,'-19'-19'-196,"6"8"367,1 5 1,5-3-10,-5 3 0,-1 0-12,-6 6 1,0-7-138,0 1 0,0 0 94,0 6 0,0 8 42,0 5 0,0 4-70,0 2 0,0 8-100,0 5 0,0 4 0,0 4 56,0 5-28,8 3 1,-4 3 52,9 0 1,-1-3-15,7 3 1,3 2-88,3-9 0,5-1 0,10-9 81,4-3-150,5-7 1,1-5-1,3-13-140,6-4 250,-1-2 0,9-2-10,-3-4 0,-5-7-7,4-13 1,-4-3 0,-4-11-46,-4-5 39,4 5 1,-21-13 121,4 9 0,-11-7 25,5 7 1,-9-7-104,3 6 0,-14 1 0,-8 6 222,-8 0-220,2 0 1,-15 8-9,4 5 0,-2 4 0,1 2 51,1 0-204,9 8 1,-11-4-310,8 9 435,1 0-15,6 6 27,8 0 0,3 0 0,8 0 0</inkml:trace>
  <inkml:trace contextRef="#ctx0" brushRef="#br0" timeOffset="47009">10499 8812 7045,'-8'-10'242,"-5"4"0,3 1-266,-3-1 10,0 4 0,-6-13 70,0 9 0,0-1 116,0 7-105,0-8 1,0 6 0,0-5 49,0 5 0,0 2 4,0 0-117,-9 0 1,7 9-1,-6 3-34,-1 5 15,7 19 0,-13-2 1,7 19-64,-3 6 40,7 7 0,-2 8-93,12-4 1,-2 2 0,9-9 34,1-2 78,12-1 1,-1-12-1,11-5-50,4-10 39,11-14 1,0-4-1,12-8 1,3-12-1,6-14 174,-3-10-156,1-7 0,4-11 32,-4-4 1,-5-10 0,-8-2 16,0 1 112,-8 3 1,-9 2 0,-10 2 34,-3 4-7,-1 5 0,-7 10-83,0 4 0,-7 4-83,1 9 0,-9 3-109,2 3 0,3-2-229,-3 9 0,0-1 118,-6 7 1,0 9-61,0 4 0,7 3 268,-1 3 0,0 0 0,-6 1 0</inkml:trace>
  <inkml:trace contextRef="#ctx0" brushRef="#br0" timeOffset="47705">10404 10469 7569,'-8'10'-803,"6"-1"0,-15-9 1082,4 0 0,-4 6 113,-2 0 1,0 3-218,0-3 0,-2 5 0,-2 8 183,-3 0-202,1 8 1,6 11-122,0 13 1,0 10 0,2 5-179,4 2 83,5-7 0,8 5 77,0-9 1,2-9-101,4-3 0,5-14-5,8-5 1,2-13-1,4-7-173,7-4 220,4-19 0,2-6-3,0-22 1,0-5-1,0-12-32,0-1 57,-8-9 0,4 4 65,-9-8 1,-6 8-1,-8 5-104,-3 4 229,7 10 1,-13 3-26,4 7 1,-6 10-110,-6 3 0,2 7 1,-9 5-196,-2 1 1,-2 9-27,-2-3 71,0 5 0,0 4 1,0 3-322,0 1 345,0 9 1,0 2 0,2 8-277,5-2 40,3-10 325,9 4 0,-8-6 0,-3 8 0</inkml:trace>
  <inkml:trace contextRef="#ctx0" brushRef="#br0" timeOffset="48416">10537 12543 7569,'0'-19'0,"-2"0"123,-4 0 17,4 9 1,-13-1 0,7 7 429,-3-2-295,-2-1-209,-6 7 1,0 2-1,0 7 128,0 10 0,0 8-62,0 11 1,-6 9-43,-1 4 1,3-3 125,10 3-178,-3 0 0,13 4 0,-3-2-52,4-2 1,4-11-26,4-2 43,5-9 0,8-10 0,0-2-507,0-4 381,9-4 1,1-20 0,7-8-296,-4-11 378,4-23 1,-7 1 0,7-18-104,-4-2 1,-4 0-95,-9 2 171,0-4 1,-9 17 0,-3-2-134,-5 6 180,-2 11 0,-7-3 1,-1 13 202,-3 7 1,-1 6-286,-7 6 1,6-1-20,0 7-313,1 1 1,-5 14 21,4 5 410,-4 12 0,6 5 0,-8 8 0</inkml:trace>
  <inkml:trace contextRef="#ctx0" brushRef="#br0" timeOffset="49463">13050 8641 7569,'0'-10'-451,"-2"-5"529,-4 8 0,2 1 179,-9 6-249,9 0 1,-7 0-1,5 0-51,-7 0 0,2 6 44,-1 1 1,-1 10 5,-6 2 1,0 2 19,0 11 1,0 1 35,0 12 1,0-3-12,0 9 1,6-2-30,0 1 1,9 3 27,-2-8 0,4 5-76,2-5 55,8-1 1,-1-6 0,9-2-132,6-4 1,9-7-1,1-12 1,4-5 0,2-8 0,0-2 69,0-4 0,7-11-9,-1-8 0,-2-9 74,-10 2 1,2-6-65,-9-6 1,-6 1 165,-6-7 0,-7 7-92,7-1 1,-9-3 69,3 3 1,-14-7-5,-5 7 1,-5 6-30,-2 6 1,-3 9-57,-3-3 1,2 7-137,-9 7-4,9 3 0,-5 3 1,9-1-124,0 3 0,0 4-211,0 7 1,9 3 448,3 9 0,-3 0 0,-1 0 0</inkml:trace>
  <inkml:trace contextRef="#ctx0" brushRef="#br0" timeOffset="50193">13069 10564 7358,'-19'-7'111,"0"1"0,6 0 84,1 6 0,-1 0 0,-6 0 0,0 0-115,0 0 0,0 8-160,0 5 0,-2 12 61,-5 7 1,5 6 141,-4 6 1,-3 5 15,3 8 1,6 0 52,6 0-189,9 1 1,-4-10-1,10-6 194,4-8-254,5-6 0,8-9 1,2-2 100,4-5 0,7-12 41,12-12 1,-1-16-347,7-10 1,-1-8 114,2-11 0,-5-3-6,-8-3 1,-8 6 133,-5 0 0,-12 0 111,-7 6 0,-3 4-85,-3 3 1,-3 4 106,-3 2 0,-4 8-171,-10 5 1,-5 3 11,0 3 0,-1 2-107,7 5 0,0 3 110,0 9 1,0 0 55,0 0 0,6 7-329,1-1 1,8 11 313,-3 2 0,5 0 0,2 9 0</inkml:trace>
  <inkml:trace contextRef="#ctx0" brushRef="#br0" timeOffset="50889">12746 12543 7569,'-19'0'-7,"0"0"1,-3 0-1,-1 0 1,-4 3 176,-3 3 1,5 5-1,-7 10 145,-2 4 0,0 7-156,3 12 0,-5 7-7,4 12 0,6 5 0,7 8 0,3-6-6,9 0 1,3-17-63,10-3 1,5-3-48,8-9 0,8-6 11,5-20 1,13-5-253,5-14 1,5-7 33,2-18 1,0-15-74,1-16 0,-3-9-112,-5 2 1,-3-4 192,-9-2 0,-8 0 157,-5 0 0,-12 8 130,-7 5 0,-4 12-156,-2 6 1,-8 12-18,-5 1 0,-4 11 193,-2 2 1,0 2-193,0 10 1,-2 1-253,-5 6 0,5 9 22,-4 3 1,-3 5-283,3 2 559,0 9 0,-3 1 0,-2 9 0</inkml:trace>
  <inkml:trace contextRef="#ctx0" brushRef="#br0" timeOffset="51705">16248 8812 7569,'0'-12'-404,"0"-1"1,-2 2 482,-4-1 1,2-3 258,-9 9 0,0-1-174,-6 7 1,0 0 10,0 0 1,-2 0-142,-4 0 0,1 11 84,-7 8 0,5 2-35,-6 11 0,3 6 25,-3 6 0,-2 3-21,9-3 1,6 3-27,6 4 0,9 1-111,-2-7 0,3-1 14,3-6 1,11-2-80,8-4 1,2-7-30,11-12 1,2-4 70,10-9 1,-1-11-55,7-8 1,1-11 48,6-14 1,-2 2 28,-4-9 0,-7 2 20,-12-2 1,-7 5 79,-12 8 0,-4-5-53,-9 5 1,0-2 94,0 15 0,-9-1-120,-4 7 0,-3 3 24,-4 3 1,-5-2 20,0 9 1,-1-1-113,7 7 0,0 2-182,0 5 1,2 3 107,5 9 168,-5 9 0,6 1 0,-8 10 0</inkml:trace>
  <inkml:trace contextRef="#ctx0" brushRef="#br0" timeOffset="52350">16115 10450 7569,'-17'2'-706,"4"4"715,-4-4 0,7 9 1,-9-5 170,0 7 1,-9 6-37,-3 6 0,-3 5 10,2 8 0,-4 8-17,4 5 1,5 10-9,1 3 0,7 1 61,7-1 1,3-7-81,9 0 1,2-2-78,5-10 0,10-3 13,8-10 0,9-13-172,-2-13 1,10-8 66,2-11 1,9-10-112,-2-22 0,2-10-4,-2-8 0,-5-9-92,-8 2 1,-2 3 307,-4-3 1,-13 8-42,-13-1 1,-4 12 4,-2 7 1,-2 6-43,-4 6 1,-5 5 20,-8 8 0,-6-1-76,0 1 0,-3 9-135,3 4 1,4 3-116,-5 3 1,7 3 311,6 3 1,-1 7 28,7 12 0,-8-4 0,5 7 0</inkml:trace>
  <inkml:trace contextRef="#ctx0" brushRef="#br0" timeOffset="53005">15963 12563 7327,'-19'0'137,"0"0"1,0 0 6,0 0 1,0 6 10,0 0 0,-9 9 6,-4-2 1,1 12 61,-8 7 0,12 4 92,-11 2 0,6 8-103,0 5 1,1 4 23,12 2 0,-2-6-225,14 0 0,3-3 63,10 3 0,5 0-169,8-13 1,8 2-15,5-14 0,10-3 11,3-10 1,8-7-29,-2-12 0,4-14-162,2-11 0,-2-20 87,-5-6 1,-3-7-39,-9 1 1,-2 2 209,-4-9 0,-7 11-75,-12 2 1,-5 2 89,-8 10 0,-2 7-55,-4 6 54,-5 9 0,-10-4 0,-2 10-109,-3 4 0,1-2 32,6 9 1,0-1-89,0 7 0,2 3-458,4 3 638,-4 4 0,7 1 0,-9-2 0</inkml:trace>
  <inkml:trace contextRef="#ctx0" brushRef="#br0" timeOffset="54026">19618 8698 7407,'-19'-19'-507,"0"6"518,0 1 1,-1 8 132,1-3 1,0 3-64,0-2 1,-6 4 56,0-5 1,-3 11-16,3 3 1,1 10 4,-7 2 0,5 2-2,-5 11 0,7-1-20,-1 7 0,6 3-102,6 3 0,-2-2 23,9 9 0,0-7-152,6 7 0,8-8-23,5 1 1,10-12 132,3-7 0,10-6-187,2-6 1,2-7 46,11-12 0,-7-11-18,7-9 0,-9-14 116,2 2 1,-5-6 89,-8-1 1,1-3 10,-13-9 0,2 6 201,-15 0 0,1 9-64,-7-3 0,-2 7-112,-5 7 1,3 3-129,-9 9 1,1 8-70,-7 5 0,6 4-283,0 2 1,-1 8 410,-12 5 0,5 13 0,-6 3 0</inkml:trace>
  <inkml:trace contextRef="#ctx0" brushRef="#br0" timeOffset="54846">19332 10450 6720,'-8'-11'1368,"3"0"-1180,-7 5 1,5 4-24,-5-4 1,5 3-39,-5 3 1,-1 3 22,-6 3 1,-2 4-83,-5 10 1,3 7 72,-9 5 1,1 10 55,-7 2 0,6 11-219,0 3 0,9 1-153,-3 11 1,7-9 91,7 2 0,3-6-25,9-6 0,9-4 10,3-9 0,7-9-99,7-3 0,3-13 10,10-7 0,7-15 99,5-10 1,-3-10-75,3-16 0,-6-3 113,5-9 0,-7-9-183,1-4 0,-12 3 240,-7-3 0,-6 15 173,-6-2 1,-5 6-89,-8 0 0,0 11 322,0 8-365,-8 9 0,-3-2-7,-8 12 0,0 4-459,0 9 0,-6 9 87,0 4-60,-1 12 1,1-2 388,-1 9 0,-7 8 0,3 9 0</inkml:trace>
  <inkml:trace contextRef="#ctx0" brushRef="#br0" timeOffset="55546">19408 12810 7569,'0'-19'-119,"0"6"39,0 1 0,-2-1 256,-4-6 0,4 0 29,-5 0 1,-3 0-68,-3 0 1,2 2 22,-1 4 0,5-2-45,-5 9 1,-1-7 66,-6 7 1,0 0 33,0 6 1,-9 8-21,-3 5 0,1 6 1,-2 6 1,3 13-60,-3 13 0,5-2-1,8 1 1,2 1-56,4 6 1,4-2-114,9-4 0,3 2-134,3-9 1,4 1 114,10-7 1,7-9-118,5-3 1,-1-14 34,8-5 1,-6-7 137,12-7 1,3-12-210,3-12 1,-2-14-140,2-5 1,-9-5 98,2-3 0,-8 1 78,-10 0 1,-1 9 140,-12 3 0,-5 5-67,-1 2 1,-14 2 126,-5 4 0,-12 7 0,-1 12 27,-9 5 1,11 1 0,-7 1-92,3 2 1,-5 10 16,7 7 0,-1 4 1,7 2 9,9 0 0,-7 0 0,6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1:50.29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5216 816 7569,'0'-19'1218,"0"9"-1001,-8 10 1,-3 12 66,-8 14 1,0-5-147,0 4 0,0 2-125,1-1 1,7-1 135,5-6 1,1-6 56,-1-1 1,4-6-1618,-4 7 1103,12-9 1,5 5 38,8-9 1,8-2-39,5-5 0,1-10-143,-1-8 1,2-2 216,-9 2 1,0 3 78,-6-3 0,-2 2 154,-4-2 0,-5 10 0,-8-4 0,-6 4 240,-1-4 0,-9 2-133,-3 5 0,0-3 34,-7 9 0,5-3-39,2 3 0,-2 4 45,-4-5 1,10 12-29,-4 1 0,4 9 18,-4-3-137,9 5 0,-7 11 0,7 1 0</inkml:trace>
  <inkml:trace contextRef="#ctx0" brushRef="#br0" timeOffset="446">5634 702 7559,'-11'-10'564,"3"1"0,8 11-381,0 5 1,0 3 51,0 9 0,0 7 23,0-1 0,0 9-158,0-3 1,0 3 82,0-2 1,0 1-92,0-7 27,0-1-147,8-6 124,3-9 1,8-3 3,0-14 1,6-12-112,0-12 0,2-7-138,-1-6 0,-5 1-455,4-7 0,-4 6 298,-2-7 0,0 11-126,0 2 0,-6 4-327,-1 15 292,-7-4 0,5 21 193,-4-4 1,-3 6 273,3 6 0,-4 13 0,-2 11 0</inkml:trace>
  <inkml:trace contextRef="#ctx0" brushRef="#br0" timeOffset="804">6051 854 7569,'10'0'0,"7"0"0,-4 0 0,-3 0 134,3 0 0,0-6 238,6-1 0,2-7-205,4 1 1,-2-4 15,9-2 1,-1 0 22,7 0 1,-6 0-215,0 0 1,-7 0-505,6 0 555,-7 0 1,1 7 280,-12-1-727,-5 9 0,-10-4-617,-4 8 1,-5 0 638,-8 0 0,-6 2 381,0 4 0,-9-2 0,2 9 0,3-1 95,-3 7 1,9 0 128,-2 0 1,6 7-178,6-1 1,-2 2 40,9-1 0,0-3 512,6 8 1,2-7-120,4 1 1,5 2-450,8-1 0,0-1 52,-1-6 0,4-7-261,3 1 0,-2-9 119,9 3 0,-7-14 71,7-5 1,-7-14-91,6-5 0,-7-7-75,1-6 0,2 4 23,-1-5 0,-1 3 222,-6-2 1,6 10-107,0-4 0,3 13-1,-3 0 1,-4 10-394,4 2 0,-1 9 183,1-2 0,-2 12 224,9 7 0,-1 4 0,7 2 0</inkml:trace>
  <inkml:trace contextRef="#ctx0" brushRef="#br0" timeOffset="-3975">513 570 6927,'-11'-9'0,"5"-3"86,4-5 1,4-2 0,4 0 14,7 0 1,4 0 0,2 0 93,0 0-106,-1 0 1,8 0-9,-1 0 0,7 8-73,-7 5 1,0 4 106,-6 2 1,0 8-26,0 5 0,-2 10-157,-4 3 0,-5 14 45,-8-3 1,-2 8-26,-4-1 0,-11 4 8,-9 9 1,-7-2-125,1-4 1,-6 1 77,-6-7 1,10-1-63,-4-6 0,5-9 204,-5-3 1,2-7-93,4-7 0,-1 3 74,7-9 0,1 1-43,6-7 1,2-2 200,4-5-174,5-3 1,8-9 14,0 0 0,11 6 55,8 0 1,6 9 109,6-2 1,5 4-84,-4 2 1,2 0-65,-3 0 0,-1 2-156,-5 4 0,-2 3 23,9 3 1,-9 5-84,2-4 0,3-5-53,-3-1 0,2 1-579,-1-2 792,3 1 0,1-7 0,-3 0 0</inkml:trace>
  <inkml:trace contextRef="#ctx0" brushRef="#br0" timeOffset="-3403">778 266 7459,'-10'-19'-111,"-1"7"0,7-1 1,-2-2 451,1-2-158,3-2-166,2 0 0,0 0 80,0 0-202,0 0 0,0 7-85,0-1 221,-8 9 0,-3-5-82,-8 9 0,0 0 69,0 0 6,0 0 0,-6 7 0,-2 1 8,-3 3 1,1 1-20,-3 7 1,-4 2 20,5 5 0,-5-3 13,-2 9 1,0-1 0,0 7 0,0 8-10,0 5 1,0 4 10,0 2 0,2 6 16,5 0 1,3 7-3,9-7 0,9 6-51,4-5 1,4-1-1,2-6 1,2 0-11,4 0 1,7-9-73,12-4 0,-2-4 5,9-2 1,-1-8 76,7-5 1,9-12-96,3-7 0,7-4 24,6-2 0,5-10-7,8-9 0,-3-2 17,-3-11 1,-5-6 0,-8-6 1,4-3-110,-4 3 1,2-4 159,-15-9 1,1-2-35,-7-4 1,-9 1 3,-4-7 0,-6-1 104,-6-5 0,-5 1-51,-8 4 1,-14-1 6,-5 7 0,-13 1 13,0 6 0,-8 9 84,2 3 1,-4 8-78,11 5 1,3 7 9,3 12 1,4 5-372,2 8 1,-6 2 152,-1 4 1,-7 13-68,1 13 0,-2 3 222,3 3 0,1 7 0,5-1 0,-7-2 0,-3-2 0</inkml:trace>
  <inkml:trace contextRef="#ctx0" brushRef="#br0" timeOffset="-2458">1764 778 7569,'11'-2'-58,"-5"-4"0,-2 4-72,3-5 496,-5-3-183,6-1 1,-8-1 166,0-1-232,0 9 1,-2-11-137,-4 9 0,2-1 59,-9 7 0,-6 0-112,-6 0 0,-9 2 100,2 5 0,-3-3-95,-3 9 1,0-7 155,0 7 1,6-7-48,1 7 1,14-9 25,-2 2-44,4 5 48,4-1-69,3 9 0,10-2-9,5-4 0,3 1-7,9-7 0,2 5-20,4-5 0,3 5 41,3-5 1,3 1-23,-9-2 1,1-1-127,-7 7 0,-3-5 86,-3 5 0,2 1 35,-9 6 1,-2 0 43,-10 0 0,-4 6 90,-9 0 0,-9 1-78,-3-7 0,-5 0 107,-2 0 1,2-7-8,4 1 1,-3-9-96,3 2 0,5-3-32,1-3 0,5 0 75,2 0-320,0 0 0,7 0 179,-1 0 1,7 0 60,-7 0 0,9-3-322,-3-3 0,7 2-983,7-9 1299,3 9 0,18-21 0,1 4 0</inkml:trace>
  <inkml:trace contextRef="#ctx0" brushRef="#br0" timeOffset="-1663">2011 759 7552,'0'-19'269,"0"0"69,0 9-62,0 1-159,0 9 20,0 9 1,0-5 85,0 9 0,0 1-65,0 12 0,0-5-15,0 4 0,0 5-19,0 1 0,0-1 18,0 1 1,6-5-59,1 5 0,-1-8-115,-6 3 1,6-12-24,1-1 0,1-9 36,-2 3 1,-1-5-80,7-2 0,1-2 36,6-5 0,6-3 63,0-9 1,7-9-170,-7-3 0,1-5-227,-7-2 0,-1 0 239,1 0 1,-2 6 100,-4 1 0,2 8 172,-9-3 1,2 7-13,-1 7 37,-5-5-119,6 15 134,1 2 0,-7 10 0,4 11-33,-4 5 1,0 3-53,5 9 1,-5 0 77,4 0 1,-4-2 134,-2-5 1,0 3-190,0-9 0,2 7 7,5-7 0,-5-6-202,4-6 147,5-9-35,-9 5 1,15-9 63,-5 0 1,5-17-44,2-9 0,-2-1-158,-4-5 0,3-1-202,-3-11 0,4 3-58,2-3 1,-2 6 156,-5 7 0,5 3-338,-4 9 1,-3 9 62,3 3 0,-7 5-4,7 2 1,-9 2 504,3 5 0,3 12 0,1 10 0</inkml:trace>
  <inkml:trace contextRef="#ctx0" brushRef="#br0" timeOffset="-1317">2751 911 7569,'10'0'120,"-1"0"63,-1 0 1,-6-2 11,4-4 0,5 1 282,2-7 0,4 5-124,1-5 0,1 5-157,0-5 1,3 1-84,3-1 1,2-5-134,5 4 0,4-4 38,-5-2 1,3 2-164,-2 5 0,1-5-224,-7 4 22,-1-4 1,-6-2-38,0 0 0,-9 7-90,-3-1-3,-5 9 360,-2-13 0,-9 15 22,-3-4 0,-14 6 30,-5 6 0,-5 5 182,-2 7 0,2 4 15,5 3 1,-5-4 201,4 4 1,5-2 118,1 3 1,5-3-187,2 8 0,7 1 10,-1 6 0,9-6-109,-2-1 1,3-8-52,3 3 1,9-5-35,4-2 1,6 0-226,6 0 1,4-9-79,9-3 1,0 1-268,0-2 1,8-2-315,5-10 1,4-4 63,2-9 737,0 0 0,0 0 0,-1 0 0</inkml:trace>
  <inkml:trace contextRef="#ctx0" brushRef="#br0" timeOffset="-949">3585 854 7485,'-10'0'1013,"1"0"-312,9 0-330,0-8-256,9 6 1,1-7 0,9 9 136,0 0 0,0-6-69,0-1 1,2-1-155,4 2 1,-4 1-176,5-7 0,-5 6-406,-2-7 1,0 2 315,0-1 1,-7-3-745,1 9 535,-9-9 240,5 13 0,-18-13 0,-3 9-92,-5 1 1,-4 3 70,-5 2 1,3 0 420,-8 0 1,7 9 203,-1 3 0,2 5 195,-2 2 0,10 7-302,-4-1 0,6 9 137,1-3 1,-3-1-181,9 1 1,-1-1-86,7 1 0,2-1-130,5-5 1,3-4-265,9 5 1,2-7 229,5-7 1,3-3 88,9-9 0,2-3-1938,4-3 1849,5-4 0,16-18 0,3-1 0</inkml:trace>
  <inkml:trace contextRef="#ctx0" brushRef="#br0" timeOffset="-562">4135 816 7569,'-8'19'-304,"4"0"505,-9 0 1,0 6 332,-6 1 1,7 7-235,-1-1 1,9 4-95,-3 2 1,-1 2-197,2 4 1,-1-2 68,7 9 1,0-9-77,0 2 1,0 2 44,0-1 1,0-7 107,0-7 0,-2-8 19,-4 3 0,4-5-19,-4-2-797,3-9 0,-3-3-655,0-14 1,-3-5 811,3-14 0,2-5 484,-9-13 0,7-5 0,-7-8 0,9 7 26,-2-1 1,6 0 59,6-5 0,7-1 88,12 0 0,4 0 272,9 0 1,7 2-133,-1 5 0,9-3 154,-3 9 1,-3 1-134,-3 12 1,-11 6-79,-1 12 1,-9 5-489,3 8 1,-12 2 137,-1 4 0,-9 7 4,3 12 0,-10 4 54,-9 9 0,-3 0-145,-17 0 1,-1 0-13,-12 0 0,12 0-73,-5 0 0,10-9-148,-3-3 0,10-5 145,2-2 1,2 0 267,11 0 0,-1-9 0,7-1 0</inkml:trace>
  <inkml:trace contextRef="#ctx0" brushRef="#br0" timeOffset="1837">1499 2144 7173,'10'0'-269,"1"0"577,-5 0 0,-4-2 52,5-5-189,3 5 1,-8-8 156,5 3-337,-5 5 112,-2-6-127,0 8 0,-9 0 4,-3 0-42,-5 0 1,-11 0 0,-3 2 117,-5 4 0,-8-1-29,-1 7 1,8-8 31,5 3 1,9 1 218,-3-2-176,5 1-44,11 1 1,1 3-96,9 8 0,11 0 14,8 0 1,2 6-55,11 0 0,3 0 54,3-6 0,5 0-118,-12 0 0,-3 0 98,-3 0 1,-4 0-1,-2 0 0,-9 0-49,-3 0 1,-7 6 40,-7 1 1,-12-1 115,-12-6 0,-7 0-26,-6 0 1,4-6-28,-5-1 0,-1-8-17,2 3 0,-3 1 16,3-1 1,4-1 23,-4-6 1,10 0 7,2 0 0,11-2-1042,2-5 691,9 5 0,10-15 308,0 5 0,25-13 0,7-5 0</inkml:trace>
  <inkml:trace contextRef="#ctx0" brushRef="#br0" timeOffset="2100">2144 1518 7569,'-13'0'180,"0"0"405,9 0-377,-4 0 0,8 2 11,0 4 1,0 11-25,0 8 0,0 16-12,0-4 1,0 14 29,0 0 0,0 1-161,0-1 0,0 10-290,0-4 0,0 10 213,0-3 1,0-1-489,0-6 0,0 0 180,0-1 1,-9-5-18,-3 0 0,1-9 85,-1 2 1,-1-6-75,-6-6 339,8 3 0,-14-14 0,4 7 0</inkml:trace>
  <inkml:trace contextRef="#ctx0" brushRef="#br0" timeOffset="2270">1726 2333 7670,'0'-21'214,"0"-4"0,0 2 267,0-9 0,3 15-134,3-2 1,-2 7-115,9-1 0,-1-2-50,7 9 1,9 0 11,3 6 0,5 8-142,2 5 0,6 4-199,1 2 1,5 0-758,-6 0 0,3-7 224,-3 1 1,-2-3 678,9 3 0,-9 4 0,4-7 0</inkml:trace>
  <inkml:trace contextRef="#ctx0" brushRef="#br0" timeOffset="2545">2808 2220 7569,'-19'0'214,"-7"0"1,-1 0 168,-3 0 0,5 0-188,-6 0 0,1 0-12,-2 0 1,3 2 261,4 4-223,4 5 0,-5 8-39,14 0 1,3-7 11,9 1 0,0-7-445,0 7 0,9-9 72,3 2 1,14-4-6,5-2 0,3-6 115,-3 0 0,10-7 47,-10 7 0,1 0-294,-13 6 1,-2 2 81,-5 4 1,-3 11 252,-9 8 1,-2 9-58,-5-3 1,-3 3-16,-9-2 0,0 1-144,0-7 0,6-1-205,0-6 0,9-6 23,-2-1 378,4-7 0,10-14 0,3-12 0</inkml:trace>
  <inkml:trace contextRef="#ctx0" brushRef="#br0" timeOffset="2762">3187 1878 7569,'10'-27'177,"5"-7"113,-8-4 0,-1-4 1206,-6 10-542,8 5-223,-6 0-542,7 8 1,-9 10-91,0 9 0,6 15 96,0 10 0,1 17-12,-7 3 1,0 7-239,0 5 0,0 9-174,0 3 0,0 5 96,0 2 1,-2 0 151,-5 0 1,-1-11-1656,-5-8 0,-1-2 708,7-11 0,-5-6 414,5-7 1,-5-7 513,5 1 0,-8-13 0,5-3 0</inkml:trace>
  <inkml:trace contextRef="#ctx0" brushRef="#br0" timeOffset="3050">2921 2447 7569,'0'-25'0,"0"0"0,0-1 47,0 7 0,2 7 95,5-1 0,12 3 567,12-3 1,1 5-234,6 8 0,2 0-547,11 0 0,1 0 81,-8 0 1,9 0-448,-2 0 0,4 0 103,1 0-21,1 0 0,-2-9 0,-4-4 87,-7-3 0,-4-10 141,-2 1 0,-11 0-143,-8 6 1,-2 0 79,-11 0 0,1 0 383,-7 0 0,-9 8-147,-3 5 1,-5-2 356,-2 1 1,-2 9-98,-4 11 36,3 12 0,-5 3 0,8 8-5,0 1 0,6-3-154,1 10 0,8-4 58,-3-2 0,7-2-71,7-4 1,3 2-525,9-9 1,6 0 254,1-6 0,7-2-607,-1-4 1,10-5 112,2-8 593,9-17 0,4-4 0,10-17 0</inkml:trace>
  <inkml:trace contextRef="#ctx0" brushRef="#br0" timeOffset="3267">4420 2011 8033,'-19'-11'390,"0"3"-207,0 8 1,0 2 363,0 4 0,0 11-3,0 9 0,0 7-137,0-1 1,0 2-102,0-3 1,9 5 3,3-4 0,5 1-221,2-1 1,0 4-193,0-4 1,-2-3 197,-4 3 1,4-3 87,-5 3 1,-3 1-1129,-3-7 0,-4 5-149,-2-5 1,0 3 658,0-10 1,-2 4-649,-4-10-149,4 4 1232,-7-7 0,18-1 0,2-9 0</inkml:trace>
  <inkml:trace contextRef="#ctx0" brushRef="#br0" timeOffset="3487">4685 2808 7569,'-19'0'0,"0"0"0,0 2 0,0 4 0,3 5 1360,3 8 0,-2 0-551,9-1 0,-7 4-1526,7 3 0,-3-2 357,3 9 0,4-1 360,-4 7 0,-5 9 0,1 1 0</inkml:trace>
  <inkml:trace contextRef="#ctx0" brushRef="#br0" timeOffset="8079">5842 2258 7392,'-10'-3'218,"3"-3"0,-1 2 126,2-9 22,-1 9-466,-1-13 0,6 13-127,-5-9 225,5 9 0,2-6 208,0 3-220,-8 5 1,4-6 14,-9 8 1,7 0-46,-7 0 0,0 2 79,-6 4 0,0-2 3,1 9 1,-1-2 46,0 1 1,-7 5-26,1-4 0,-7 6-19,7 6 0,-7-4-1,7 4 1,-2 3 113,2-3 1,10 2-43,-4-1 0,6 1 9,1 5 0,3 1-45,9-7 1,0 7 8,0-1 1,11-5-45,8-1 1,8-7-133,11-7 0,8 3-351,5-9 0,4 1 232,2-7 0,2-9-174,4-3 1,-2-7-33,8-7 1,-10 5 415,-2-4 0,0 4 0,-8 2 0</inkml:trace>
  <inkml:trace contextRef="#ctx0" brushRef="#br0" timeOffset="8391">6316 2371 7265,'9'-19'-1178,"-7"7"1007,4-1 0,-6 9 171,-6-2 0,4 1 799,-5-1 0,-3 4-240,-3-4 1,3 4-216,-3 2 1,0 0-47,-5 0-272,-1 8 0,-7 5 0,1 10 186,2 2 0,0 9-17,-3-3 0,7 3-43,0-2 0,3 1-65,9-7 0,1 5-269,6-5 1,8-7-124,5-7 0,10-8-36,2 3 0,9-11 166,-2-3 0,4-14-181,2 2 1,-1-12 42,1-1 156,0 5 1,-15-9 0,-6 6-38,-6 1 0,2-5 16,-7 9 0,-2-1 258,-10 7 0,-5 1 168,-8-1 1,0 6 51,0 0 1,0 9-146,0-2 1,0 4-255,0 2-79,9 0 0,1 8-190,9 5 1,3 4 119,3 2 248,4-9 0,18 7 0,1-7 0</inkml:trace>
  <inkml:trace contextRef="#ctx0" brushRef="#br0" timeOffset="8954">6734 2144 7569,'0'10'329,"0"-1"133,-9-9-160,7 0 1,-6 2-120,8 4 1,-2 5 11,-5 8 0,5 6 45,-4 0 0,4 1-109,2-7 0,0-1 259,0 1 0,0 0-756,0 0 41,0-8 71,0-3 0,8-18 192,5-9 0,4-2 8,2-11 1,6 7-431,0-7 0,0 9 153,-6-2 0,0 6 342,0 6-81,0 5 1,-2 10 172,-4 4 0,-5 7 110,-8 12 0,0-2 150,0 9 0,-2-7-204,-4 7 1,4-9 63,-5 2 0,-1-10 38,2-2-398,-1-9 0,9 4-240,5-8 1,1-10 210,5-9 0,10-6 146,-4-7 0,4-4-212,-4 4 1,0-1-165,0 1 1,-6 5 147,-1 8 1,-1 0-289,2 0 853,-5 8 0,-6 3 567,4 8-291,-3 0 1,5 8-286,-8 5 1,0 4 32,0 2 1,0 2-93,0 4 1,-6-4-155,-1 5 0,1-5 110,6-2 0,0 0-1,0-1 0,2-5-1198,4 0 1,-1-3-227,7 3 1,1-5 438,6-8 0,0 0 781,0 0 0,0 0 0,0 0 0</inkml:trace>
  <inkml:trace contextRef="#ctx0" brushRef="#br0" timeOffset="9370">7397 2220 7569,'11'0'602,"-3"0"-143,-8 0-265,-8 0 1,4 10 319,-9 9 1,9 9-67,-2 9 0,1 1-315,-1 0 1,4 9 23,-4 3 0,-3 5-426,3 2 0,-3 0-4,3 0 0,2-9-228,-9-3 0,7-12 362,-7-1 1,7-11 5,-7-2 0,7-2-427,-7-11 1,7 0 126,-7-6 1,7 0 263,-7 0 0,9-10-28,-2-9 1,4-2 205,2-11 1,2 1 57,4-7 1,5-7 85,8 1 0,0-9-117,0 3 0,0-7-30,0-6 1,6 2 362,0-9 0,3 3-41,-3-3 0,-2 5 45,9 8 1,-9 8-118,2 5 1,-10 15-44,-2 10 1,-7 2-174,6 11 0,-7 3-233,1 16 0,-4 2 214,-2 16 0,-8 3 106,-5 10 0,-10 3-445,-2 3 0,-3-3-52,3-9 1,4-3 177,-4-3 1,10 2-27,2-9 1,9 0-55,-2-6 0,3-6-364,3 0 364,0-9 1,3 4 271,3-8 0,4-2 0,9-4 0,0-13 0,0-11 0</inkml:trace>
  <inkml:trace contextRef="#ctx0" brushRef="#br0" timeOffset="9658">7834 1878 7569,'-15'17'46,"-4"-4"-184,4 12 0,-14-10 1,6 16-93,-3 3 1,1 2 719,6 2 1,2 0 988,4 0 1,-1-7-975,7 1 0,1-15-203,6 2 0,0-11-627,0 5 1,9-9-96,3 2 1,11-12-143,3-7 0,1-10 331,-2-2 0,-4-9-149,5 3 1,-5 3 124,-2 3 1,-7 4-96,1 2 147,-9 8 0,11 5-6,-9 12 1,1 13 537,-7 13 0,0 6 103,0 6 0,0-4-489,0 4 0,0-10 74,0-2 0,0-9-639,0 2 0,8-12 59,5-7 355,12-4 0,-4-10 208,4-5 0,-4-20 0,-2-8 0</inkml:trace>
  <inkml:trace contextRef="#ctx0" brushRef="#br0" timeOffset="9875">8061 1689 7569,'13'-26'-230,"0"1"1,-9-7-287,2 7 0,-2 6 2134,3 7-235,-5 7-845,15-3 0,-15 12-171,4 9 0,-4 8 9,-2 17 0,0 8-169,0 5 1,-6 3-271,0 3 0,-7 9 194,7 3 1,-3-3 63,3-3 0,4-4-892,-5-2 1,-1-9-3,2-4 1,-1-10-306,7-2 0,-6-15 423,0 2 1,-3-7 251,3 1 0,2-5 329,-9-8 0,9-8 0,-13-11 0,6-11 0</inkml:trace>
  <inkml:trace contextRef="#ctx0" brushRef="#br0" timeOffset="10091">7985 2333 7569,'0'-19'0,"7"1"-230,-1-1 1,9 0-287,-3 0 0,7 6 1651,7 0-746,3 1 1,11-1 0,2 0 84,3-1 1,7-3-299,-1-2 0,-3-6-159,3-1 1,-11 1 130,-2 6 0,-9 0 242,-10 0-959,0 0 1,-8 0 67,-5 0 0,-6 7 316,-6-1 0,-5 7-162,-8-7 700,-8 9 1,-2-3 62,-9 14 0,8 5 268,5 14 0,6-3-382,6 8 1,-2 1-14,9 6 1,0 2 22,6 4 0,0-4-290,0 5 0,2-5-756,4-2 1,7-3 487,12-3 0,5-7-790,8-12 1036,8-5 0,2-8 0,9 0 0</inkml:trace>
  <inkml:trace contextRef="#ctx0" brushRef="#br0" timeOffset="49828">1665 3798 7569,'17'0'-589,"-4"0"655,-13 0 268,0 0-335,13 0 193,-10 0-130,10 14 1,-3 2-43,0 13 1,0-9 33,-10-1 1,9 1-25,1 9 1,0 11 38,-10-1-38,0 13 0,0-16 0,0 10 69,0-4-53,0 10 1,-3-16 0,-4 10 25,-3-3 1,-3-1-16,4-3 1,5-3 3,-6 13 0,-3-10 2,4 10 1,-4-13-58,3 4 0,6 2-1,-5-3 1,-8 0-1,-2-9 0,-7 2-11,-4 8 0,1-18-10,-1 8 1,1-7 42,0 6 1,-11-13-15,1-6 0,-10-6-43,10-4 1,-3 0-94,2 0 0,4-4-207,-13-6 1,14-6-5,-5-13 1,-2-1-118,3 1 1,-1-10 449,11 0 0,0-14 0,-1 8 0</inkml:trace>
  <inkml:trace contextRef="#ctx0" brushRef="#br0" timeOffset="50104">930 3857 7569,'0'-19'-544,"0"-1"502,0 14 0,4-8 1,6 14 128,9 0-45,20-13 1,7 10 0,16-7 50,7 7 1,-4-7-84,13 0 1,-9 1-181,9 9 0,-2-4 230,2-5 1,4 5-7,-14-5 0,1 5-313,-10 4 0,-14 0-54,-5 0 1,-5 10 312,5 0 0,-8 13 0,11-7 0</inkml:trace>
  <inkml:trace contextRef="#ctx0" brushRef="#br0" timeOffset="50542">2783 3416 7569,'0'-29'-341,"0"-1"529,0 1-193,0 13 261,0 3-147,13 26 0,3 6-38,13 21 0,-9-5-70,0 14 1,-4 0-86,3 10 1,8 0 49,-8 0 1,-2 9-19,2 1 1,-9 0 6,10-11 1,-11 11-111,11 0 0,-4-1 125,4-9 0,-4-10 9,-6 0 1,3-10-473,7 10 493,6-13 0,-10 7 0,14-14 0</inkml:trace>
  <inkml:trace contextRef="#ctx0" brushRef="#br0" timeOffset="50820">2606 3798 7569,'16'-16'-149,"11"3"369,-8 13 1,4 3-124,-3 7 1,6-3-146,-7 12 1,8 1 142,2 9 1,0 1 15,1-1 0,2 0-150,8 1 1,-8 2 117,7 8 0,-6-8-191,-3 8 0,-1-8-25,0-2-86,1-1 0,-1-3 1,1-3 16,-1-3 1,0-4-16,1 4 0,2 6 221,8-7 0,5-6 0,14 0 0</inkml:trace>
  <inkml:trace contextRef="#ctx0" brushRef="#br0" timeOffset="51051">3429 3475 7569,'-19'-16'-490,"-1"6"506,14 7 0,-21 16 71,8 6 0,-11 21 128,-9 9 1,3 6-218,-13 4 1,4 0-1393,-4-1 1247,-7 1 0,20 10 0,-10-1 37,4-2-108,3-4 1,13-7 0,3-2 23,3-4 194,14-13 0,-21 6 0,11-13 0</inkml:trace>
  <inkml:trace contextRef="#ctx0" brushRef="#br0" timeOffset="51267">2489 4298 7569,'29'-29'-353,"-3"9"-35,-6 1 0,6 2 334,-7-2 1,8-7 276,2 6 1,4 4-31,6-4 1,-7 4-55,8-4 0,-8-3-37,-2 13 1,9-9-26,0 9 1,13 0-63,-3 10 0,7-10-91,3 1 1,0-1-500,-1 10 440,1 13 1,13 3 0,3 14-1</inkml:trace>
  <inkml:trace contextRef="#ctx0" brushRef="#br0" timeOffset="58146">3664 5239 7569,'17'-29'46,"-7"-1"199,-7 1 11,-3 12-205,0 4-77,0 0 172,0 10-133,0-10 155,0 13-66,0 13-84,13 3 1,-10 14-82,7-1 1,-7 1 48,-3-1 1,0 0-101,0 1 0,-13-1-153,-6 1 0,-21-1 112,-9 0 1,-6 11-182,-4-1 0,0 0 95,0-10 0,-9 1-16,-1-1 0,1 1 0,9-1 0</inkml:trace>
  <inkml:trace contextRef="#ctx0" brushRef="#br0" timeOffset="59004">4399 4798 7569,'-16'0'0,"0"0"-170,6 0-372,7 0 391,-10 0 292,13 0-44,0 13 1,0 3 94,0 14-124,0-1 1,0 1 3,0-1 0,0 0-93,0 1 0,-4-1 92,-5 1 1,5-1-195,-5 0 132,5 1-167,4-1 1,4-13 111,5-6 0,-2-6 9,12-4 0,1-4-13,9-6 0,4 1-97,6-21 0,-6 7 118,6-16 0,-6 3-17,-4-3 0,1 6 323,-1-6-109,-13 7 233,10 2-215,-22 1-87,9 12 42,-13 4 29,0 13 9,0 13 1,0 4-104,0 12 0,0 1-87,0-1 0,-3 0-25,-7 1 0,6-1-178,-5 1 0,5-1 164,4 0-221,0 1 1,0-1 0,0 1 5,0-1 1,4-9 264,5-1 0,8 1 0,12 9 0</inkml:trace>
  <inkml:trace contextRef="#ctx0" brushRef="#br0" timeOffset="59587">5164 4798 7569,'0'-16'-12,"0"3"0,-3 13-35,-7 0 144,6 0 0,-9 3 32,13 7 0,0-4-46,0 14 0,0-1-78,0 11 1,0-1 43,0 1 0,0-1 34,0 0 0,0 11-70,0-1 1,0 13 30,0-3 0,0 7-93,0 2 0,0-2 67,0-7 1,0 3-93,0-13 0,-3 10 65,-7-9 1,7-1-72,-7-10 1,4 1 50,-4-1 0,7-9 23,-7-1 1,-3-9 138,3 10-75,0-14 146,-3 7-194,10-13 1,-20-13 3,13-7 1,0-9-22,10-10 0,0-7-79,0-13 0,0 1 59,0-1 1,0 0 36,0 0 0,10 0-47,0 1 1,10 2 24,-11 7 1,24-7-17,-4 7 1,7 4-33,-6-4 0,12 3 10,7-3 0,-3-3 1,3 13 0,-3-1-71,3 11 0,-7 3 31,-12 6 1,-1-6-108,0 23 115,-12-10 117,9 26 0,-23 3 0,7 14-46,-7-1 0,-16 0 22,-7 1 1,-6-1-10,-3 1 1,0-1 74,-1 0 1,-9 1-135,0-1 0,0-3 57,9-6 1,1 3-144,-1-13 1,11 9 33,-1-9-451,14 0 249,-7 3 310,13-10 0,0 23 0,0-9 0</inkml:trace>
  <inkml:trace contextRef="#ctx0" brushRef="#br0" timeOffset="60141">6281 4622 7569,'-26'-13'0,"6"-7"0,-6 7 0,20-13 0,-14 6 0,10 4-1,-9-4 42,-1 14 1,-9-7 0,-1 13-26,1 0 0,-10 9 69,-1 1 0,-12 23-98,3-4 0,7 20 59,2 0 1,-2 7-114,3 3 1,3-4 121,16-6 0,7 3-83,13-12 1,0-1-149,0-10 0,3 1 45,7-1 1,7-13 0,12-6 1,0-7 48,1-3 1,12-3-91,7-7 1,-3-16 48,3-13 1,-13-13-10,3 3 0,-6-7 162,-4-3 1,1 1-108,-1-1 0,-9 0 92,-1 0 1,-9 0-38,10 1 0,-14-1 111,4 0 1,3 3-69,-3 7 1,0-6 97,-10 6 0,9-3 1,1 3 1,3-4 90,-3 14 1,-7-10 334,7 10-173,6 0-270,-12 9 1,12 4 10,-6 7-202,-7 6 159,10 13 1,-13 13-119,0 6 0,0 7 60,0 4 1,-3 9-32,-7 0 1,7 17-1,-7 3 0,-3 3 30,3 16 0,-13-13-74,4 4 0,6 3 77,3-4 1,-3 1 11,3-10 0,-10 9-103,11 1 1,-1-4-185,10-16 0,0 7 78,0-7 0,0 3-112,0-3 0,13-6 293,6-14 0,21 0 0,5 1 0</inkml:trace>
  <inkml:trace contextRef="#ctx0" brushRef="#br0" timeOffset="60445">6810 4592 7521,'-29'0'157,"-1"0"0,-9 0 49,0 0 1,-13 23-67,3 6 0,-7 11-11,-3-1 1,14-6-89,5 6 1,11-7 24,9-2-194,-6-14 1,23 10 163,-7-6 0,13-7-84,17-3 0,3-10 71,26-10 1,10 3-101,9-12 1,1 2-34,-10-2 1,-1 6 64,1 13 1,-13 0-46,-7 0 1,-9 13 68,-11 6 0,4 11-7,-13 9 0,0-6-75,-10 6 1,0 3-325,0-2 101,0-1 47,0-10 1,3-13 37,7-6 1,6-20 240,13-9 0,14-20 0,3-7 0</inkml:trace>
  <inkml:trace contextRef="#ctx0" brushRef="#br0" timeOffset="60653">7339 4357 7569,'0'-59'-208,"0"4"1,0 2 0,0 8 689,0 2 1,0 4 288,0 10-444,0-1 1,0 11-36,0-1-259,0 13 0,10 7 39,0 20 1,0 9-78,-10 11 0,0 9-106,0 19 0,0-2 111,0 12 1,-10-9-46,0 9 0,-3 0-183,3 11 1,7-1-218,-7 0 0,7-13 120,3-6 1,0-7-153,0-3 0,0-14-117,0-6 594,0-6 0,-10-7 0,0-6 0,4-4 0,2 7 0,4 10 0</inkml:trace>
  <inkml:trace contextRef="#ctx0" brushRef="#br0" timeOffset="60945">7016 4916 7660,'49'0'189,"0"0"1,0 0-7,10 0 1,13 0-1,6 0 1,7-4-502,3-6 0,0 4 190,0-14 1,-9 1 28,-1-11 1,-12-9-113,2 0 1,-9-3 32,-10 2 1,-10 4 14,-19-13 1,3 10 149,-14-10 1,1 13-54,-10-3 123,0 19 0,-13-2 0,-6 12-52,-8 3 1,-5 7 291,-7 10 1,-4 10-154,-6 19 1,-3-3 242,13 13 0,-1 0 31,11 10 1,3 9-137,6 1 1,7-1-114,13-9 1,7 0 75,12 0-342,1 0 0,35-14 1,-2-6 220,12-6-497,10-3 1,17-14 0,-43-10-1,3-2 86,6-1 0,2-3 0,4-5 1,2-3-1,8 0 0,-1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3:09.82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2504 1726 6658,'-11'0'269,"1"0"-220,4 0 1,3 2 86,-3 5 8,4-5-42,2 6 167,0-8 1,-2-6-238,-4 0 0,3-3 2,-3 3 1,2 2-55,-2-9 0,4 7 80,-5-7-28,-3 0 1,-1-4-42,-8 5 1,7-5-10,-1 4 1,2 3 43,-1-3 1,-5 3-12,4-3 0,3-4-88,-3 4 0,7 3 64,-7-3 1,9 1-4,-2-7 0,-3 6 13,3 0-56,-1 1 1,7-7-1,-2 0 33,-4 0 1,4 0-4,-4 0 1,3 0 11,3 0 0,0 0-5,0 0 1,3 0-1,3 0 1,-2 0 2,9 0 0,-7 0 33,7 0 0,-1-6-43,7 0 31,0-1 0,2 7 1,3-2-17,1-4 1,6 4 7,-5-4 0,5 4 0,-5 2 1,5 0-2,-5 0 1,5 0-60,-6 0 0,7 6-9,-7 0 1,1 3 43,-7-3 1,0-1-4,0 7 47,-1 1 1,4 6-62,3 0 69,-12-9 0,12 7 1,-13-4-47,5 4 0,2 2 11,0 0 1,0 0 56,0 0 1,0 6-40,0 1 0,0 1-5,0-2 1,0-4 2,0 5 10,0 3 1,-6-8 0,-1 7-7,3-1 15,-7-6 0,9 15-17,-4-4 0,-5 4-2,-1 2 1,-3-7 40,2 1 1,-4 0 9,5 6 1,-5 0-44,-2 0 1,0 6 15,0 0-53,0 0 0,0-6 42,0 0 1,0 2-13,0 5 0,0-5 5,0 4 1,-7-2-1,-1 0-1,-3 3 0,1 1-9,-3-2 1,-4-4 4,5 5-39,-5-5 1,4-2 0,3 0-133,1 0-198,-5 0 318,3 0 0,-2-2 0,3-3-436,1-1 251,-5-9 229,3 13 0,-8-15 0,0 7 0</inkml:trace>
  <inkml:trace contextRef="#ctx0" brushRef="#br0" timeOffset="398">3016 1214 7259,'0'19'176,"0"0"1,0 2-19,0 4-99,0-3 1,0 13 0,0-5 155,0-1 0,0 5-70,0-9 1,0 1 10,0-7-48,0 0 0,6-7-82,1 1 1,7-9 43,-1 2 1,4-3 24,2-3 1,8 0-91,5 0 0,8-9-161,11-4 1,1 3-304,18-3 0,1 1-1495,12-7 1954,3 0 0,9 0 0,0 0 0</inkml:trace>
  <inkml:trace contextRef="#ctx0" brushRef="#br0" timeOffset="33717">0 19 6199,'9'-10'15,"-7"1"0,8 9 35,-3 0-8,-5 0-10,15 0 1,-13 0-1,9 0 1,-7 2-21,7 5 0,-7-5 14,7 4 1,-9-2 43,2 3-40,5-5 1,-1 13 1,9-9 1,-6 2-2,-1-1 1,1-5-1,6 4 0,0 2 2,0-1 0,0 5 1,0-5 1,0 5-58,0-5 1,0 7 47,0-1 0,6-2 0,0 1 0,1-1-7,-7 1 0,2 5 3,4-4 0,-4 4 15,4 2 0,-2 0-1,3 0 1,-5 0-9,4 0 0,3-2 2,-3-5 1,6 5-30,-5-4 1,5 4 26,-5 2 0,1-1-22,-2 1 0,-2-6 4,9 0 1,-2-1-3,1 7 1,3-2-12,-9-4 0,7 4-7,-7-5 1,7 5 15,-7 2 1,0-6-2,-6-1 0,0 1 3,0 6 0,0 0-2,0 0 0,-2-6-11,-4-1 0,4 1 10,-5 6 1,-1-6 1,1-1 1,-5-5-1,5 5-4,1 1 0,6 4 13,0-5 0,-6 3 0,-1-9 1,1 9 20,6-2 0,-2-3-28,-5 3 1,5-2 43,-4 1 0,4 3-31,2-9-9,0 9 0,0-7 1,0 7 12,-1-2 0,4-7-4,3 7 0,-8-7-45,8 7 0,-14-9-6,7 2 1,-3 5-133,4 1 0,-6-1 96,-1 2 0,-7-7-376,1 7 149,5-9-109,-9 13 402,6-15 0,-8 15 0,0-7 0</inkml:trace>
  <inkml:trace contextRef="#ctx0" brushRef="#br0" timeOffset="34158">1840 949 7569,'-13'-7'-131,"1"1"-37,8-9 367,-13 5-144,15-1 1,-9-4 257,5 9 1,4 0-363,-7 6 164,9 0 0,2 8-37,5 5 1,-3 4-86,9 2 0,-7 0 89,7 0 1,-1 0-31,7 0 1,-6-1-116,-1 1 0,1 0-30,6 0 0,0 0-18,0 0 0,-6 0 137,-1 0 0,1 0-14,6 0 0,-9 0-72,-3 0 0,-5 0-99,-2 0 0,0-6 134,0-1 0,-11 1-6,-8 6 0,-8-2-95,-11-5 1,-2 3 62,-4-8 1,-3 5-87,-3-6 0,1 3 54,5-3 1,6-2-168,0 9 0,2-7 262,11 7 0,-9 0 0,5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3:13.118"/>
    </inkml:context>
    <inkml:brush xml:id="br0">
      <inkml:brushProperty name="width" value="0.17143" units="cm"/>
      <inkml:brushProperty name="height" value="0.17143" units="cm"/>
      <inkml:brushProperty name="color" value="#004F8B"/>
    </inkml:brush>
    <inkml:brush xml:id="br1">
      <inkml:brushProperty name="width" value="0.04286" units="cm"/>
      <inkml:brushProperty name="height" value="0.04286" units="cm"/>
      <inkml:brushProperty name="color" value="#E71224"/>
    </inkml:brush>
    <inkml:brush xml:id="br2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6601 4875 7025,'10'0'-172,"-2"0"626,-8 0 1,-6-2-514,0-5 1,-9-1-36,2-5 1,-6-4 104,-6 5 0,2-5-84,-9-2 0,1 0 42,-7 0-21,0-9 1,-6 5 0,-3-6 50,-1 1 1,-3-5-9,-6 1 0,3-4-51,3-2 1,-2 3 19,9 3 0,-2-2 6,1 9 0,12-3 14,-5 3 0,4 4 4,-4-4 0,2 4-14,5 2 51,-5 0 0,6 0 0,-5 0-43,3 0 0,-4 0 8,4 0 1,-1 0 54,1 0 0,-4 0-31,5 0 1,3 0-1,3 0 0,4 0-8,2 0 1,0 0 21,0 0 0,2 0-8,5 0 0,-5 0 1,4 0 0,3 0-11,-3 1 0,7-1 0,-7 0 0,7-7 104,-7 1 1,0 2-84,-6 10 1,0-4 21,0 5 1,-8-5-21,-5-2 0,3 0 8,-3 0 0,1 0-37,-7 0 0,0 2-1,0 4 1,2-3 26,4 3 1,-1-4-8,7-2-50,1 0 1,2 0 0,2 2-30,4 5 1,4-5-11,1 4 0,1 3 60,5-3 0,4 7-165,-5-7 0,-1 7-117,2-7-143,-1 9 435,7-5 0,-8 9 0,-3 0 0</inkml:trace>
  <inkml:trace contextRef="#ctx0" brushRef="#br0" timeOffset="650">4628 3756 7569,'-13'6'0,"1"0"-228,7 1 1,-5-7-284,4 0 0,4 2 312,-5 4 300,5-4 37,2 7-88,0-9-1,-8 0 1,6-3-9,-5-3 84,5 4-31,2-6-17,0-1-22,0 7 1,0-8 43,0 3 20,0 5-75,0-15 0,0 13 68,0-9-45,0 9-56,0-13 1,0 13 46,0-9 0,-2 1-15,-4-7 0,1 6-49,-7 1 0,6 1 10,-7-2 1,9-3 12,-3 3 1,-3 2 8,-3-1 1,3 1 12,-3-2 1,7-3 6,-7 3 0,0-4 55,-6-2-70,0 0 1,0 0 0,0 0 0,7 7 62,-1-1 1,9 7 119,-2-7 13,-5 9-165,9-13 1,-6 13-54,8-9 0,2 7-8,4-7 1,7 7-125,12-7 0,4 9 155,9-2 0,9-3-16,3 3 1,-1 0-307,1 6 0,-1-3-49,1-3 1,3 4 52,-9-4 0,3 4 55,-3 2 0,-6 0 231,0 0 0,0 0 0,-9 0 0</inkml:trace>
  <inkml:trace contextRef="#ctx0" brushRef="#br0" timeOffset="16601">6790 3433 6428,'11'2'154,"-5"5"-124,-4-5 1,-2 8 0,2-6 151,5 3 17,-5 8-146,6-5 1,-8 9 12,0 0 1,0 0-11,0 0 0,2 0 1,5 0 1,-5 6-24,4 0 1,-4 9-10,-2-2 0,6-3-16,1 3 1,-1 0 41,-6 5 0,6-1-120,1-4 0,-1 2 47,-6-9 1,0 7-98,0-7 0,0 6 53,0-5 0,0 5-214,0-5 186,0 7 1,-2-12-1,-2 5-146,-3-5 0,1-2 126,6 0 0,-6-7 114,-1 1 0,-7 0 0,3 6 0</inkml:trace>
  <inkml:trace contextRef="#ctx0" brushRef="#br0" timeOffset="17150">6657 3907 7569,'0'-10'-1493,"0"-1"1493,0 5 59,0 4 373,0-7-254,0 1-97,0 6 131,0-7-96,0 9-73,0 9 1,7-5 31,-1 9-47,0-1 0,-6 7 34,0 0 1,2 0-31,5 0 1,-5 0 103,4 0 0,3-6-89,-3-1 0,7 3 116,-7 11 0,9-5-73,-3 4-49,5-4 0,-4-2 0,0 0 36,1 0 0,-3 0-21,1 0 1,1 0-62,6 0 0,-6-7 76,-1 1 0,1-9-44,6 3 0,-6-5-19,-1-2-7,1 0 0,6 0 0,0 0 1,0-2-7,0-5 1,-7-3-15,1-9 1,6 0-13,6 0 1,3-9-90,-3-3 1,-4 1 73,4-1 1,3-1-365,-3-6 1,0 2 8,-6 5 1,0 1 400,0 5 0,9-5 0,1-8 0</inkml:trace>
  <inkml:trace contextRef="#ctx0" brushRef="#br0" timeOffset="129275">3642 4666 6302,'0'-11'65,"0"3"-10,0 8-87,-9 0 0,5-6 29,-9-1 1,7 1-6,-7 6 1,1-6 2,-7-1 0,0-7-1,0 1 1,-2 3 1,-4-3 0,-5 0 3,-8-6 1,0 0-19,0 0 1,-2 0 16,-4 0 1,4-4 1,-4 4 0,4-4-1,2 10 1,0-3 0,0-3 0,6 2-16,1 4 1,5-4-2,-5 5 1,8-12 10,-3-1 1,-1 0 0,2 6 1,-1-6 4,7-1 0,0-5-7,0 5 1,0-5 48,0 5 1,0-5-11,1 6 1,-1-3 77,0 3 0,0 4-84,0-4 1,0 1 5,0-1 0,0 4-49,0-4 1,0 4 44,0 2 1,-6-7 2,-1 1 0,1 0-17,6 6 0,0 0-117,0 0 1,-6 0 80,0 0 1,-3 0-7,3 0 1,4 4 18,-5-4 0,5 11 4,2-11 1,0 4-10,0-4 1,1 0 2,-1 0 0,0 0 44,0 0 0,0-4-36,0 4 0,2-4 7,4 10 0,-4-1-75,5 1-8,3-4-17,1 7-184,-1-1 280,7 3 0,-8 8 0,3 0 0,-3 0 0,-9 0 0</inkml:trace>
  <inkml:trace contextRef="#ctx0" brushRef="#br0" timeOffset="129796">1840 3718 6656,'10'0'-839,"-1"0"1376,-9 0-497,0-9-15,0 7 1,0-15-8,0 5 1,0 1 1,0-2 1,0 1 5,0-7 1,0 0 0,0 0 0,0 0-1,0 0 1,0 0-9,0 0 0,0 0-1,0 0 0,0 0 9,0 0 1,-6 0-1,-1 0 0,1 0-75,6 0 0,0 0 64,0 0 1,-6 7-51,-1-1 0,1 7 29,6-7 1,0 7-8,0-7 6,0 9 1,0-4-186,0 8 0,8 0 166,5 0 1,10 2 40,2 4 0,9-4-38,-2 4 1,-3-3 1,3-3 1,-7 0-50,7 0 1,-3 0-1,3 0 0,2 0 70,-9 0 0,0 0 0,-6-9 0,0-1 0</inkml:trace>
  <inkml:trace contextRef="#ctx0" brushRef="#br0" timeOffset="130958">1252 2542 7153,'2'10'-632,"4"-3"0,-1-5 625,7-2 1,-8 0 43,13 0 1,-12 0 212,7 0-121,-8-9-100,5 7 1,-7-8 92,4 3-89,-4 5 1,7-8-7,-9 3 1,0 3 27,0-8 20,0 7 1,0-12-29,0 5 1,0-5-14,0-2 1,0-2-37,0-4 0,0 4 40,0-5 0,0-3-37,0-3 0,-2-2 10,-5 3 0,3-5-3,-9 4 0,7-3-11,-6-3 0,5 0-6,-5 0 1,1 2 15,-2 4 0,-1-4-5,7 5 1,-5 1-6,5-1 0,-5 1 11,5-1 0,-1 1-22,2 5 1,4 2 13,-5-9 1,5 9-2,2-2 1,0-3 3,0 3 0,0 0 1,0 6 0,0 0-74,0 0-158,0 0 207,-8 0-7,6 8-265,-15 3 0,6 10 144,-8 4 0,0 1 149,0 12 0,0-7 0,0 7 0,-8 9 0,-3-7 0</inkml:trace>
  <inkml:trace contextRef="#ctx0" brushRef="#br0" timeOffset="131408">626 2049 6464,'0'-11'113,"0"-6"-61,8 7 1,3-7-6,8 4 1,-6-4-49,-1 5 0,-1-5 54,1-2 0,5 0-101,-4 0 1,2 0 86,-3 0 1,5 0-6,-4 0 1,2-6-37,-3-1 1,5-1-74,-4 2 0,4 4 67,2-5 0,-7 5-8,1 2 1,0 0 60,5 0 1,-5 1-41,0-1 0,-1 2 2,7 4 1,-6 3 3,0 3-34,-1 5 0,14-6 0,1 10 33,3 4 0,1-2-1,7 9 0,0-7-17,0 7 1,0-3-8,0 3 1,0 2-39,0-9 0,0 7 45,0-7 1,-1 7-3,1-7 0,0 3-46,0-3 0,-2-2-209,-4 9 0,1-9 265,-7 2 0,7 5 0,-3-1 0</inkml:trace>
  <inkml:trace contextRef="#ctx0" brushRef="#br1" timeOffset="147325">5197 436 6573,'0'-10'372,"0"-1"-326,0 5 59,0 4-145,0-6 1,0 5 33,0-3 1,-2 4-117,-4-4 0,1 4-76,-7 2 1,5 0 81,-5 0 0,-1 0 89,-6 0 1,-2 0-83,-4 0 109,4 0 0,-15 0 0,6 0 0</inkml:trace>
  <inkml:trace contextRef="#ctx0" brushRef="#br1" timeOffset="147462">4704 285 7569,'-19'0'-180,"-8"0"1,12-7-663,-4 1 638,4 0 1,2 4 130,1-5 81,-1 5 0,-4-8 8,5 3 1,1 5-114,5-4 85,-5-5 0,-8 7 12,0-8 0,0-1 0,0-6 0</inkml:trace>
  <inkml:trace contextRef="#ctx0" brushRef="#br1" timeOffset="147596">4173 114 7569,'-19'0'0,"6"0"-712,1 0 514,-1 0 0,0-6 73,1-1 1,1-1 0,-4 4 73,3-3 0,-1 1 17,-6 6 0,0 0 34,0 0 0,0-8 0,0-3 0</inkml:trace>
  <inkml:trace contextRef="#ctx0" brushRef="#br1" timeOffset="147712">3718 57 7569,'-19'11'-685,"0"-5"0,0-4 699,0-2 1,6-2 52,0-4 0,1 4 0,-7-5 1,0 5-50,0 2 1,-2 0-233,-4 0 1,1-6 213,-7 0 0,-1-9 0,-6 4 0</inkml:trace>
  <inkml:trace contextRef="#ctx0" brushRef="#br1" timeOffset="147837">2940 0 7569,'-38'11'-399,"6"-3"-67,1-8 1,8 2 288,-3 5 0,5-5 144,2 4 1,-6-4 2,0-2 0,-7 7 30,7-1 0,-9 0 0,3-6 0,-5 0 0,-2 0 0</inkml:trace>
  <inkml:trace contextRef="#ctx0" brushRef="#br1" timeOffset="147962">2143 19 7569,'-19'0'-905,"0"0"685,0 0 1,1 0 0,-1 0 134,0 0 1,-2 0 75,-5 0 1,3 0 8,-9 0 0,9 0 0,-4 0 0</inkml:trace>
  <inkml:trace contextRef="#ctx0" brushRef="#br2" timeOffset="148087">1574 133 31240,'-19'2'661,"0"4"-1542,0-3 950,1 5 1,-1-8 0,0 0 0</inkml:trace>
  <inkml:trace contextRef="#ctx0" brushRef="#br2" timeOffset="148257">1157 171 31240,'-13'6'-2100,"1"1"1280,8-1 1,-7-6-2783,5 0 0,2 0 805,-9 0 953,9 0 496,-13 0 734,6 0 0,-1 6-2298,-1 1 2323,0-1 0,-14-6 0,-3 0 0</inkml:trace>
  <inkml:trace contextRef="#ctx0" brushRef="#br1" timeOffset="148429">740 361 7569,'-19'10'-443,"8"-1"1,-6-7 492,5 4 1,1-4-12,-1 4 0,5-1-257,-5 1 1,5-4 78,-5 4 1,5 3 97,-5-3 0,1 3-5,-1-3-54,-5-4 0,15 9 31,-5-5 69,-3-4 0,8 15 0,-7-7 0</inkml:trace>
  <inkml:trace contextRef="#ctx0" brushRef="#br1" timeOffset="148754">209 702 7569,'0'11'-755,"0"5"0,-7-11 748,1 7 1,0-5 4,6 5 0,-6-5-12,-1 5 1,1-5-15,6 5 0,-6-6 53,-1 7 1,1 0-79,6 6-4,0 0 0,0 0 38,0 0 0,2-7-12,4 1 1,-1-9 31,7 2-1,-8 5 0,11-7 2,-9 9 0,3-3-10,-3 3 1,-4 4 7,5-4 0,-5-3 3,-2 3 1,-9-1 90,-3 7 0,-3 0-87,2 0 1,-4 2 5,5 5 0,-5-5-11,-2 4 1,6 2 0,1-1 0,1-1-57,-2-6 1,-1 0 61,7 0 1,-5 0 5,5 0-84,1 0 70,6 0 0,9 0 0,1 0 0</inkml:trace>
  <inkml:trace contextRef="#ctx0" brushRef="#br1" timeOffset="148903">114 1556 7569,'0'18'-383,"0"4"-28,0 3 1,6-4 303,1 4 0,-1-2 108,-6 3 1,0-5-146,0 4 0,0-4 153,0-2-27,0 0 0,6 0 13,1 0 1,5 0-2,-5 0 0,1-2 6,-2-5 1,-4 5-8,5-4 1,-5 4 1,-2 2 0,0 0 2,0 0 0,0 0 3,0 0 0,-9 0 0,-1 0 0</inkml:trace>
  <inkml:trace contextRef="#ctx0" brushRef="#br1" timeOffset="149041">152 2200 7569,'0'13'-906,"0"0"566,0-9 0,0 13 227,0-5 0,0-1 177,0 2 1,-6-7 54,-1 7 0,1-7-124,6 6 0,-2-1-6,-5 2 1,5 4-28,-4-5 0,4-1-9,2 1 1,0-5 68,0 5-29,0 1-154,8 6 161,3-9 0,8 7 0,0-6 0</inkml:trace>
  <inkml:trace contextRef="#ctx0" brushRef="#br1" timeOffset="149654">152 2599 7569,'-9'19'-323,"5"-9"1,-6-1 0,-1-3 306,1 0 1,3 1 134,-5-7-210,7 0 0,-9 2 136,7 4-109,-7-4 1,9 13 47,-7-9-20,8 9-61,-5-13 1,7 13 45,-4-9 28,4 9-33,-7-5 0,11 7-74,5-4 1,-3 4 129,8-5 0,-7-1 0,1 2 0,2-7 0,-1 7 0,1-7 0,-2 7 0,-3-1 0,5 1 0,-8-1 0,0-7 0,0 12 127,0-15 0,0 8-39,0-4 0,0-1-39,0 7 1,0-5-42,0 5-8,-8-7-126,5 11 110,-5-5 1,8 2 13,0-1-36,0-8 1,8 11-103,5-8 1,-2-1 139,1-6 0,1 8 0,6-6 0,0 7 53,-9-1-63,-1-6 0,-9 9 5,0-5 86,0-4 244,0 15-292,0-6-55,0 8 0,0 0 31,0 0 0,0-7-10,0 1 1,2-3-89,4 3 0,5-2 92,8-5 0,0 2-14,0 5 1,0 2-52,0-9 1,2 7 61,4-7-34,-4 9 0,6-7 34,-8 5 0,-8 4 0,-5-5 0,3 5 0,-3 2 0,0-6 0,-6-1 0,0-5 0,0 5 0,0-7 50,0 12 94,0-15 1,0 8-65,0-4-55,0-3-22,0 13-72,9-5 0,1 6 0,9-4 1,0 1 72,0-7 1,0 7-22,0-1 1,6 2-21,1-3 0,1 5 37,-2-4 0,-3 4 0,5 2 0</inkml:trace>
  <inkml:trace contextRef="#ctx0" brushRef="#br1" timeOffset="150701">759 3756 7569,'10'10'-734,"7"7"0,-13-9 395,9 5 339,-9-4 202,5-9 0,-9 2 135,0 4-383,8-4 1,-4 9-7,9-5 1,-9-2-91,3 9 0,3-7 126,3 7 0,4-3-75,2 3 0,0 2 57,-1-9 0,8 7 34,-1-7 0,9 7 0,-3-7 0,-1 7 0,2-7 0,-9 7 55,2-7 2,-4 9 23,-2-13-43,0 15 0,-6-13 41,-1 8-87,-8-7 1,7 9 28,-5-7 0,-1 7 2,7-1 0,-5-2-48,5 1 1,1-5-74,6 5 1,0-1 60,0 1 1,6 3-6,0-8 1,7 5 40,-7-5 0,7 7 2,-7-1 0,-2-3 2,-10 3 1,2-7-3,-9 7 0,7-7 0,-7 7 0,2-2 19,-1 1 1,-5-1 48,4-5 0,-4-2-56,-2 9 9,9-9-18,1 13-2,9-6 0,0 1-57,0 1 62,0-9 1,0 11 0,0-9-26,8 9 1,-6-7-5,5 5 0,-7-3 16,-7-3 1,5-3-8,-4 9 86,-5-9 182,1 13-84,-1-15-144,-6 6 0,9-1 11,-5-1 1,-2 2-38,9-1 1,-7-3-142,7 9 1,0-7 71,6 6 1,0-1 26,0 2 1,-1 4 28,1-5 1,0-1-15,0 1 0,0-1 32,0 2 1,0 3-29,0-3 0,-6-2-28,0 1 76,-1 1 1,1 6 60,-1 0 0,-7-7-65,1 1-11,5 0 1,-7 6-10,8 0 1,-5-7-1,5 1 0,-5-7-21,5 7 0,1-3 24,6 3 1,0 2-2,0-9 1,0 9-20,0-2 0,0-3-18,0 3 0,-7-3 40,1 3-1,0 4 1,6-7-1,0 9 0,-3 0 3,-3 0 0,4 0-10,-4 0 1,3 0 4,3 0 1,0 0 2,0 0 0,2-6-15,5-1 0,-3 1-34,9 6 0,-7-6 41,6-1 1,-7-8-2,1 3 0,2-5 74,-1-2 57,-1 0 0,-6 0-114,0 0-1,-9 0 1,5-2 504,-9-5-106,1 5-439,1-6 0,-4 10-23,9 4 0,0-1-108,6 7 1,2 1 67,4 6 1,-2 0-126,9 0 0,-1 0 43,7 0 1,0-7 171,0 1 0,0-7 0,0 7 0,0-9 0,0 2 0,-2 3 0,-5-3 0,-3 1 0,-9-7 0,-7 6 0,1 0 345,-9 0 525,5-6-980,-9 0 131,0 0 93,0 9 1,2 1 2,4 9 0,-4 0-357,5 0 0,3-6 20,3 0 1,4-3-7,2 3 1,2-3 225,4-3 0,-2-5 0,9 4 0,-3-4-21,3-2 0,2-6 25,-9 0 1,6-9-17,-5 2 1,-1 3 140,-6-3 1,-2 7 315,-5-7 1,5 9-248,-4-3 0,-2 5-143,1 2 0,1 0-78,6 0 0,0 0-179,0 0 1,0 9-98,0 3 0,6 3 129,0-2 0,7 4 63,-7-5 1,9-1-29,-3 2 135,5-9 0,2 4 0,0-8 0</inkml:trace>
  <inkml:trace contextRef="#ctx0" brushRef="#br1" timeOffset="150829">4666 5709 7569,'19'11'-1098,"-9"-3"1408,7-8-39,-15-8-172,7 6 0,-9-9-62,0 5 0,2 4-306,4-5 1,-2 7 97,9 7 0,-7-5 53,7 4 1,2 3 113,10-3 1,-2 2-1,9-1 0,-3-3-122,3 8 1,4-7 125,-5 1 0,14-4 0,3-2 0</inkml:trace>
  <inkml:trace contextRef="#ctx0" brushRef="#br1" timeOffset="150978">5481 5823 7569,'19'11'0,"0"-3"-204,-8-8 224,6 0 1,-13 0 184,9 0 0,-1 0-186,7 0 0,-6 6-468,0 1 0,-1 5 289,7-5 1,6-1 36,1-6 0,7 0 60,-1 0 1,4 0-87,2 0 0,8-2 149,5-5 0,4 5 0,1-4 0,1-5 0,0 1 0</inkml:trace>
  <inkml:trace contextRef="#ctx0" brushRef="#br1" timeOffset="151287">6487 5823 7569,'19'0'-26,"0"0"1,-7-2 41,1-4 1,0-5 99,6-8 1,-7-4 66,1 4 1,-7-4 11,7 10 0,-1 3-51,7-3 1,-6 9-479,0-3 0,-1 5 120,7 2 0,0-2-63,0-4 0,2 4 112,5-5 0,3 5-98,9 2 1,0 0 35,0 0 0,6-2 227,0-4 0,9 2 0,-2-9 0,-3 7 0,3-7 0,-9 7 0,2-7 0,3 0-1,-3-6 1,-2 7-43,-10-1 1,1 1 151,-7-7 1,-1-3 198,-6-3 0,-2 10-13,-5-4 1,3 5-83,-9-5 0,7 6 100,-7 0-230,1 9 0,-1-6-664,0 3 467,1 5 0,-5-8 1,4 3 0,-2 3 2,9-8 1,0-1-130,6-6 1,6 2-1,0 4 0,2-3 240,-1 3 0,1-6 0,5-6 0,12-5 0,-4-8 0</inkml:trace>
  <inkml:trace contextRef="#ctx0" brushRef="#br1" timeOffset="151437">8213 4666 7569,'10'-34'0,"-3"-4"0,-5-12 12,-2-1 0,0 3 41,0-3 0,-2 3-4,-5-3 0,5 5-159,-4 8 1,4 2 106,2 4 1,-7-1-67,1 7 0,0-5-253,6 5 1,0 1 174,0 6 0,0-6 147,0 0 0,0-17 0,0 1 0</inkml:trace>
  <inkml:trace contextRef="#ctx0" brushRef="#br1" timeOffset="151566">8232 3566 7569,'0'-19'0,"0"0"-516,0 0 409,0 0 1,2 0 0,2 0-48,2 0 0,1 0 79,-7 0 0,0 0-245,0 0 320,0-8 0,-9-3 0,-1-7 0</inkml:trace>
  <inkml:trace contextRef="#ctx0" brushRef="#br1" timeOffset="151849">8061 2580 6656,'-13'-9'-685,"3"-3"570,1-5 1,-3-2 166,5 0 1,-7 0 22,1 0 1,2 0-92,-1 0 0,-7 0-8,-6 0 0,-7 0-12,7 0 1,-1 0-54,7 0 83,0 0 1,3 0 3,3 0 0,-4 9 2,4 3 0,3-1 0,-3 2 0,-2-1 0,-10 7 0,2 0-1,-9 0 0,3-2 1,-3-4 0,-4 4 0,-1-15 0,-12 6 0</inkml:trace>
  <inkml:trace contextRef="#ctx0" brushRef="#br1" timeOffset="151937">7245 2125 7569,'-29'-11'-185,"-7"-6"1,15 7-107,-4-9 1,4 2 0,4 2 117,4 2 1,-4 3 172,5-3 0,-5-12 0,-2 4 0</inkml:trace>
  <inkml:trace contextRef="#ctx0" brushRef="#br2" timeOffset="152374">5519 664 32264,'-19'-13'-1366,"0"1"0,1-1 1,-1-6-3129,0 0 0,6 2 2782,0 5 1,3-5 731,-3 4 0,-4 3 285,5-3 0,-12 0-257,-1-6 773,0 9 1,-3-15 0,-1 4 0</inkml:trace>
  <inkml:trace contextRef="#ctx0" brushRef="#br0" timeOffset="48372">4856 1176 6383,'-11'0'62,"3"0"286,8 0-246,8 0-43,-6 0 0,9 7-32,-5-1 0,-2 2 8,9-1 0,-7-3-2,7 8 1,-7-5-7,7 5 1,-3-5 10,3 5 1,4-1-7,-4 2 0,3 3 4,3-3 0,0-2 3,0 1 0,0-5-26,0 5 1,0-1 0,0 1 0,2 5 2,4-4 0,-3-3-1,3 3 0,-4 0-4,-2 6 0,0-7 7,0 1 1,6-2-6,0 1 0,1 5-29,-7-4 0,6 4 33,0 1 1,3 1-39,-3 0 1,-4 0 30,4 0 1,-2 0-1,3 0 1,-5 0 0,4 0-7,-4 0 0,-2 0 0,0 0 43,0 0 0,0-6 61,0-1-92,0 1 0,2 6 8,4 0 1,-4 0-15,5 0 0,1 0 0,-2 0 1,7 0 0,-7 0 42,-2 0-51,7 0 0,-9 2 0,4 0-43,-4-2 49,7 12 0,-7-18 0,4 12 7,-4-4 1,-2-2-21,0 0 0,0-4 13,0 4 1,-6-11-106,-1 11 1,1-4 31,6 4-50,0 0 0,-6-6 1,-1-3 20,3-1 1,-4 3-55,1-5 0,-5 5-148,5-5-180,-8-1 476,13-6 0,-6 8 0,8 3 0</inkml:trace>
  <inkml:trace contextRef="#ctx0" brushRef="#br0" timeOffset="48813">6316 2181 7569,'-19'0'-448,"9"0"92,1 0 855,9 0-347,9 9 0,-5-7-94,8 4 0,1 3-35,6-3 1,-6 7 31,-1-7 1,-1 2 1,1-1 0,5-3 153,-4 9-14,-5-9-91,9 13 1,-8-7-39,3 9 0,-1-6-47,-5-1 1,-2-1 13,9 2 0,-2 4-87,1-5 1,3 5 50,-9 2 1,9 0-108,-2 0 0,-3-2 37,3-5 1,-7 3-216,7-9 76,-9 9 48,4-13 0,-8 9 97,0-5 1,-8-4 10,-5 5 1,-12 1-12,-6-2 0,-12 7-45,-1-7 0,-6 9-91,5-2 1,-1 4 78,2 2 123,12 0 0,-12 0 0,14-1 0</inkml:trace>
  <inkml:trace contextRef="#ctx0" brushRef="#br1" timeOffset="152220">5956 1271 7569,'-11'-8'0,"-4"-3"-911,9-8 683,0 0 1,-1 0 0,1 0 113,2 0 0,0 0 114,-3 0 0,5 0 0,-4 0 0,2 0 17,-3 0-16,5 0 1,-15 0 48,7 1-20,-9-1 1,0 6-52,0 0 1,6 7 20,1-7 0,-1 1 0,-6-7 0</inkml:trace>
  <inkml:trace contextRef="#ctx0" brushRef="#br1" timeOffset="153746">6316 1631 6826,'11'0'-48,"3"2"0,-5 3-217,1 1 0,1 9 239,1-3 0,5-1 9,-4 2 0,4-3-76,2 3 0,2 2 93,4-9 0,-4 0 0,7-6 0</inkml:trace>
  <inkml:trace contextRef="#ctx0" brushRef="#br1" timeOffset="176142">3509 3225 6078,'19'-9'0,"0"-1"0</inkml:trace>
  <inkml:trace contextRef="#ctx0" brushRef="#br1" timeOffset="177066">3623 3225 7569,'10'0'-1491,"-1"0"1491,-9 0-78,0 0 1,2-7 153,4 1-27,-4 0-17,7 6 75,-9 0-56,0 0 109,8-9-93,-6 7 4,7-6-22,-9 8 1,0-2 48,0-5 23,0 5-35,8-6-16,-6 8 17,7-9-133,-9 7 51,0-6-7,0 8-9,0 0-16,0-9-95,0 7 127,0-6 0,-2 8-7,-5 0-11,5 0-163,-15 0 160,7 0 8,-9 0 0,6 0-15,0 0 7,1 0 49,-7 0-44,0 0 0,0 6 6,0 0 1,8 3 2,5-3 40,-4-4-15,-1 15 1,-2-13 2,1 9 0,8-7-1,-3 7 1,-1-7 3,1 7 1,1-7 71,6 7 0,-2-7-61,-4 7 24,4-1 0,-7 7-33,9 0 1,0-6 20,0 0 1,-2-3-15,-4 3 1,4 4 3,-5-5 1,5-1 5,2 2 0,0-7 46,0 7-68,0-1 0,0 7 13,0 0 1,0-6 0,0-1 1,6 1 38,1 6 25,8-8 0,-5 3-62,9-7 0,-6 5 4,-1-5 1,1-1 3,6-6-26,0 0 0,0 0-13,0 0 0,0 0 32,0 0 1,0 0-91,0 0 0,6-2 78,0-5 0,1 3-98,-7-8 0,6 5 32,0-5-18,0-1 0,-6 0 1,0 3 47,0 1 1,-6-5-8,0 1 1,-9 2 11,2-1 1,-4-1-17,-2-6 0,-2 0 22,-4 0 1,-7 7-19,-12-1 0,2 0 1,-9-6 0,1 0-1,-7 0-114,0 0 1,0 9 0,2 2-31,4-1 1,-1 7-399,7-4 280,-7 4 0,11 2-52,-3 0 326,13 8 0,-5-6 0,6 7 0</inkml:trace>
  <inkml:trace contextRef="#ctx0" brushRef="#br1" timeOffset="180570">7492 4552 6804,'10'-2'-678,"-3"-4"715,-5 4 0,-2-9 132,0 5 0,0 2 22,0-9 0,6 7-36,1-7-78,-1 9 1,-6-7 96,0 5 221,0 4-339,0-7 0,2 9-105,4 0 1,-4 3 124,5 3 1,-5 4-15,-2 9 0,0 2 22,0 5 0,0-3-19,0 8 1,-2 1-12,-5 6 1,-3 0-4,-9 0 0,6-6-84,1-1 0,1-1-49,-2 1 1,3 3-141,4-9 0,3 7 6,-3-7 0,6 0 216,6-6 0,5 9 0,8 1 0</inkml:trace>
  <inkml:trace contextRef="#ctx0" brushRef="#br1" timeOffset="182751">2068 455 7569,'-11'0'-783,"3"0"1,8-8 1129,0-5-265,0 5 1,-7-3 67,1 5-100,0-4 1,3-1 0,-1 3 107,-2-1-20,0 7-49,6-6 1,0 6 292,0-5-200,0 5-201,0-6 1,0 16 106,0 5 0,0 4-10,0 2 0,0 8 1,0 5 1,2 3 2,4 3 0,-4-4-105,4 4 1,-3-4-132,-3 10 0,0-10-12,0-3 0,0-5 125,0 5 1,0-8-289,0 3 1,2 1 328,4-2 0,13 1 0,10-7 0</inkml:trace>
  <inkml:trace contextRef="#ctx0" brushRef="#br1" timeOffset="184916">550 2447 7569,'-10'0'-595,"1"0"0,7 0 606,-4 0 74,4 0-38,-7 0 0,9-2 105,0-4-38,0 3 15,0-5-57,0 8-94,0 0 0,9 0 62,3 0 0,7 0-32,7 0 0,3-2-5,9-4 1,6 3-49,1-3 1,5 4 61,-6 2 0,1 0-3,-7 0 0,-9 0-43,-4 0 0,-4 2-175,-2 4 0,-8 5 139,-5 8 1,-18 2 44,-7 4 1,-19-2 1,0 9 1,-11-7-7,5 7 0,0-9 157,6 2 1,2-3-96,4-3 1,5-1-42,8 1 0,2-6 109,5 0 20,3-1 0,9 1-152,0 0 0,2-9-102,5 2 0,12-4 99,12-2 29,13 0 0,5 9 0,8 1 0</inkml:trace>
  <inkml:trace contextRef="#ctx0" brushRef="#br1" timeOffset="186250">3262 4875 7569,'-10'0'-438,"1"0"0,9-2 588,0-5 1,0 3 95,0-9-120,0 9-175,0-13 0,7 13 150,-1-9 1,9 9-60,-3-2 0,5-3 0,2 3 1,0 0-24,0-3 1,0 7-72,0-4 1,0 4 70,0 2 22,0 0 0,-2 2-45,-4 4 0,1-1-318,-7 7 279,-1 1 0,-8 4 21,-4-5 8,-5 5 10,-8-6 103,0 8-107,9 0 8,1 0 1,9 0 45,0 0 1,0-7 126,0 1 0,6-1-36,1 7-104,-1 0 0,-6 0 49,0 0-34,-8 0 1,-3-2 12,-8-4 1,0-5-21,0-8 0,0 0 0,0 0 1,0 0-15,0 0 0,7 0 25,-1 0 42,9 0-94,-5 9 0,9 1 0,0 9 0</inkml:trace>
  <inkml:trace contextRef="#ctx0" brushRef="#br1" timeOffset="187504">7170 2466 6105,'10'0'320,"-2"0"-220,-8 0 404,0 0-330,0-9-45,0 7-67,0-6 0,0 6 56,0-4-152,9 3 0,-1-7 64,5 4 0,4 3 31,-5-3 0,7 2-26,7-2 0,-5 3-59,4-3 1,3-2 32,-3 1 1,0 1 4,-6 6-40,0 0 0,0 0-6,0 0 1,-6 0-130,-1 0 173,-8 0-15,13 9 0,-15-5-42,5 8 1,-3-5-227,2 5 236,-4-7 16,7 11 1,-16-5 44,1 8 1,-9 0 9,3 0 0,-11-7 90,-3 1 0,1 0-76,6 6 0,0 0-28,0 0 1,2-7 157,5 1 200,3 0-307,9 6-39,0 0 0,11-3-6,8-3 0,8-5-5,11-8 0,2 3-246,4 3 0,5-4 74,8 4 0,-3-4 124,-3-2 1,4 3 24,-5 3 0,5 4 0,2 9 0</inkml:trace>
  <inkml:trace contextRef="#ctx0" brushRef="#br1" timeOffset="188849">4799 645 7569,'-13'0'-1173,"0"0"1194,9 0-43,-4 0 132,8 0 140,0 0-162,0-8 3,0 6-48,0-7 0,2 7 15,4-4 1,-2 4 17,9-5 1,-7 3-35,7-2 1,0 4-2,6-5 0,0 3-31,0-2 0,2 4 38,4-5 1,-4 3-94,4-2 0,3 4 81,-3-5 0,0 5-6,-6 2 1,-6 2-59,0 5 1,-3-3-117,3 9 0,-5-7 76,-8 7 0,-2-1 22,-4 7 0,-7 2-53,-12 5 0,-3-5 66,-3 4 0,-3-10 60,9-3 0,-7-1-65,7 1 1,6 3-47,6-8 93,1-1 0,1-4 315,5 4-243,4-4-68,2 7 0,10-9 0,7 2 152,6 4 0,13-4-26,2 5 0,0-5-107,6-2 0,-6 0 21,-6 0 0,-5 0 5,-8 0 0,-6 6-18,-1 0-139,-7 9 0,-5-4 136,-13 8 1,-12 0-10,-7 0 1,-10-3-34,-2-3 1,-1 4 21,7-4 0,0 1-142,1-1 0,-1 4 89,0-4 1,8 1 51,5-1-16,12 4 0,-4 2 0,7 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23.595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76 133 6241,'-18'-9'-36,"7"7"1,0-8 206,5 4 34,4 3-122,-6-5 0,1 6 190,1-4-206,0 3 0,6-7 2,0 4 0,2 3-31,4-3 1,5 2 32,8-2 1,0 1 3,-1-7 1,1 8 2,0-3 0,0-1-144,0 1 177,0 1-23,0 6-397,0 0-561,0 0 165,0 0 705,0 0 0,9 9 0,1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27.154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228 114 7569,'0'-19'87,"0"0"1,0 0 385,0 0 40,0 0-330,0 9 1,2 1 11,5 9 0,-3 3 56,8 3 0,-5 4 8,5 9 0,-5 9-130,5 3 0,-5 7-99,5 7 1,-8 3 7,3 9 0,-7 8-121,-7 5 0,3-3 94,-8 3 1,-1-9 58,-6 2 0,0-4-50,0-2 1,2-9-249,5-3 1,-5-7-1163,4-7 0,5 3 1390,1-9 0,-3 1 0,-1-7 0</inkml:trace>
  <inkml:trace contextRef="#ctx0" brushRef="#br0" timeOffset="400">0 740 7394,'0'-13'0,"0"1"0,3 6 0,3-7 0,4 2 661,9-1 1,0 1-233,0 5 0,9 4-263,3-5 1,5 5-92,2 2 0,0 0-190,0 0 1,6 0 32,0 0 1,9 0-191,-2 0 1,1 0-90,-1 0 1,4 0 168,-5 0 0,3 0 34,-2 0 0,3-6-2,-3 0 0,-5-7-144,-1 7 0,-5-7 92,-2 7 0,0-7 166,-1 7 0,-5-7-16,0 7 1,-11-3 125,-2 3 1,-2 2 304,-11-9-273,9 9 1,-13-7-109,4 5 0,-14 4 86,-11-4 1,-7 4 304,-5 2 0,-11 0-147,4 0 1,-7 8-137,1 5 1,4 3 146,-4 3 0,4 7 211,2-1 0,0 9-108,0-3 0,9 3-70,3-2 1,14 4-72,5-5 0,5-1-97,2 1 0,2-8-514,5 3 1,5-12 228,14-1-352,3-9 1,20 5 0,5-9 52,7 0 0,11-2 476,-2-5 0,12-3 0,4-9 0</inkml:trace>
  <inkml:trace contextRef="#ctx0" brushRef="#br0" timeOffset="678">2030 588 7569,'-9'-16'-478,"-3"3"451,3-4 0,-10 9 0,3-7 948,-8 2 0,-9 9-499,1-2 1,3 4 1,-3 2 0,9 0-184,-3 0 1,5 8-58,2 5 1,7 3 47,-1 3 0,9 0-103,-2 0 0,12 0-220,7 0 0,3 7 162,3-1 0,0 0 80,0-6 0,0 0-371,0 0 1,-2 6-371,-4 1 0,-7 1-50,-12-2 0,-7-1 321,-12 7 0,-13-8 101,-13 3 0,-1-1-65,1-6 1,-2 10-283,9-10 0,0 5 43,6-6 523,0 1 0,0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26.024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551 550 7569,'-2'-12'-15,"-4"-1"1,3 7-46,-3-7 159,-4 9 1,5-11-1,-7 9-68,-3 2 1,-2-5 68,-2 3 0,-6 0-115,0 6 0,-9 6 148,2 0 0,5 9-8,2-2 0,3 1-90,4-1 1,1 4 1,4-4 1,5 3-221,8 3 142,0 0 0,8 0 43,5 0 0,10-6-2,2 0 1,9-7-8,-3 7 0,-3-3-75,-3 3 0,3 4 106,-3-5-22,0 5 0,-12 4-60,-1 4 0,-9-4-10,-3 5 1,-11-3 61,-14 2 1,-7-4-2,-12 5 0,2-5 3,-9-2 0,9-7 5,-2 1 1,4-7-18,2 7 0,8-9 6,5 2 0,4 3-127,2-3-100,0 9-547,8-13 784,3 6 0,8-8 0,0 0 0</inkml:trace>
  <inkml:trace contextRef="#ctx0" brushRef="#br0" timeOffset="325">1044 114 7453,'0'-19'-246,"0"0"1,0 0 390,0 0 1,2 9 887,5 3-679,-5-3 12,6 8-172,-8-7 1,6 18-1,1 3 1,-1 1-213,-6 6 0,6 2 29,1 11 11,-1 4 0,-6-5 1,0 11 61,0 3 1,0 9-31,0 3 0,-6 0-114,-1 6 0,-1-4 47,2-2 1,-3 0 77,-3 0 1,1-2-166,5-5 0,4-3-657,-5-9 1,5-9 202,2-3 13,0-5 1,0-2-102,0 0 642,9-9 0,1-1 0,9-9 0</inkml:trace>
  <inkml:trace contextRef="#ctx0" brushRef="#br0" timeOffset="505">798 759 6954,'-9'-10'-88,"7"1"88,-6 1 342,8 6 1,2-7 534,4 9 0,7-6-573,12-1 1,7 1-259,12 6 0,4-6-107,9 0 0,0-1-326,0 7 1,0-6-342,0 0 0,6-1 390,0 7 0,-2 0 338,-10 0 0,4 9 0,-7 1 0</inkml:trace>
  <inkml:trace contextRef="#ctx0" brushRef="#br0" timeOffset="833">2106 607 7569,'0'-19'-354,"0"7"0,-2 1 454,-4 3 0,-5-5 45,-8 7 1,-8-1 177,-5 7 1,-6 3-50,-6 3 1,-2 4-97,-5 9 0,-2 7-53,9-1 0,8 0 5,11-6 1,4 7-201,2-1 89,9 0 0,3-8 102,14-4 1,12 1-84,12-7 1,7-1-260,6-6 1,3 0 97,3 0 0,3 0 108,-9 0 1,-6 0-14,-6 0 1,-11 2-42,-2 4 81,0 5 1,-17 8-13,4 0 0,-4 0-3,-2 0 0,0-7-161,0 1-1230,0-9 821,0 5 573,0-9 0,9 8 0,1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30:42.641"/>
    </inkml:context>
    <inkml:brush xml:id="br0">
      <inkml:brushProperty name="width" value="0.17143" units="cm"/>
      <inkml:brushProperty name="height" value="0.17143" units="cm"/>
      <inkml:brushProperty name="color" value="#333333"/>
    </inkml:brush>
    <inkml:brush xml:id="br1">
      <inkml:brushProperty name="width" value="0.22857" units="cm"/>
      <inkml:brushProperty name="height" value="0.22857" units="cm"/>
      <inkml:brushProperty name="color" value="#333333"/>
    </inkml:brush>
  </inkml:definitions>
  <inkml:trace contextRef="#ctx0" brushRef="#br0">8061 911 7569,'-17'10'-235,"5"-2"196,-16-8-16,9 0 1,0 0 247,0 0-165,0 0 0,7 3 235,-1 3-50,9-4-184,-5 6 1,18-8-147,3 0 1,-1 0 47,2 0 1,6 0 66,6 0-20,9-8 1,-7-11-1,7-13 54,-3-3 0,7-12-24,6-3 0,1-5-30,-7-2 1,0 0-2,0 0 0,-7-4 7,1 4 1,-9-2 19,2 15 1,-6 8 172,-6 11-176,4 4 2,-7 10 1,7 5 69,-4 12 0,1 22 126,-7 16 1,5 13-157,-5 12 1,-1 1 10,-6 12 0,9-6-49,3-7 1,5-3-142,2-9 0,2-15-84,4-4 0,5-15-34,8-4 254,0-9 0,8-26 0,3-6 0</inkml:trace>
  <inkml:trace contextRef="#ctx0" brushRef="#br1" timeOffset="3355">0 7037 28909,'13'0'-9831,"0"0"3636,-9 0 4501,13 0 1350,-7 0 1,3 0-1,-3-2-295,-1-5 411,6 5 1,-5-6 40,9 8 1,-6 0-1101,-1 0 1,-1-2 1289,1-5 1,5 5 9,-4-4 0,4 4-7,2 2 1,0 0 10,0 0-26,0-9 0,0 7 0,2-4 21,4 4 1,-4 2-5,4 0 0,-1 0-10,1 0 0,-2 0 6,9 0 1,-7 0 0,7 0 1,-7 0-2,6 0 1,-7 0 19,1 0 0,2 0-15,-1 0 0,5 0 1,-5 0 0,7 0 1,-1 0 0,-3-7-2,3 1 1,-7 0 1,7 6 1,-7 0 1,7 0 1,-7-6-19,7-1 0,-9 1 13,2 6 1,-2 0-14,3 0 0,-5 0 11,4 0 1,-2 0-1,2 0 1,-3 0-2,3 0 1,-2 0-3,2 0 1,-4 0 4,5 0 0,-5 0-8,-2 0 0,-7 0-1,1 0 1,0 0 5,6 0 0,0 0-12,0 0 1,-1 0-5,1 0 0,0 0-2,0 0 0,0 0 11,0 0 0,7 0-3,-1 0 1,0 0-17,-6 0 0,9 2 17,3 4 0,-1-4 9,1 5 0,-1-5-10,1-2 0,5 0 5,-4 0 0,4 0 1,2 0 0,0 0 1,-1 0 1,-1 0-4,-4 0 1,2 0 1,-9 0 0,9 0 3,-3 0 0,-1-6-4,1-1 0,-5 1 0,5 6 1,-8-6-1,3-1 0,-3 1 0,2 6 0,-4 0 0,5 0 0,-3 0 0,2 0 0,-4 0 0,4 0 0,3 0 0,-3 0 0,7 2 0,-7 4 0,7-4 0,-7 5 0,9-5-5,-3-2 1,3 0 3,-2 0 1,1 0 0,-7 0 0,7 0-1,-1 0 0,-3 0 0,3 0 0,0 0 0,6 0 0,-7 0-1,1 0 1,-1 0 3,7 0 1,-6 0-3,-1 0 0,1 0 1,6 0 0,0 0-1,0 0 0,2 0 0,4 0 0,-2 0 0,9 0-7,-9 0 0,11 0 0,-7 0 6,3 0 0,-1-6 0,3-1 0,1 1 1,-7 6 0,1-6-1,-2-1 1,-4 1 14,4 6 0,3 0-15,-3 0 1,9 0 45,-3 0-43,-3 0 0,8 0 22,-5 0 0,5 0 1,2 0-15,0 0 0,0 0 0,-1 0 0,1 0 19,0 0 1,0 0-6,0 0 1,-6 0-14,-1 0 0,-1-6 3,1-1 1,3 1-31,-9 6 1,0 0 14,-6 0 1,2 0-3,5 0 0,-5 0 9,4 0 1,2 0-2,-1 0 0,-1 0-22,-6 0 0,6 0 14,0 0 1,3 0-48,-3 0 0,4 0 45,9 0 1,-6 0-47,-1 0 0,-5 0 44,5 0 0,-1 0-3,1 0 0,5 0-8,-4 0 1,-5 0-2,-2 0 0,3 0 43,-3 0 0,7-6-20,-7-1 0,2 1 36,-2 6 0,-4-6-41,5-1 1,1-1 93,-2 2 1,1 3-86,-7-3 1,2 4 1,4 2 0,-4-2 11,4-4 0,-2 4 4,3-5 1,-5 5-69,4 2 1,2 0 38,-2 0 0,9-2 12,-2-4 0,1 4-11,-1-5 1,4 3-22,-5-2 1,-1 4 32,1-5 0,-1 5 3,1 2 0,-1-6-10,-5 0 0,-4-1 0,4 7 1,-4 0-34,-2 0 1,-2 0-1,-4 0 0,2 7-20,-9-1 0,6 0 43,-5-6 0,5 2-14,-5 5 1,5-5 3,-5 4 1,7-4-1,-1-2 0,-3 0-21,3 0 23,-9 0 0,11 0 1,-7 0 57,3 0 0,-5 0-27,7 0 1,-3 0 35,3 0 1,4 0-53,-5 0 1,5 0 6,2 0 0,0 0-3,0 0 0,6 0 2,0 0 1,9 0 4,-2 0 0,-3 0 0,3 0 0,-7 0-24,7 0 0,-3 0 17,3 0 1,3 0 4,-3 0 1,2 0-7,-3 0 1,5-6 24,-4-1 1,3 1-22,3 6 1,0-2 2,0-4 0,2 4-3,4-5 1,-8 5 0,8 2 0,-14-6-19,8 0 1,-3-1 11,10 7 1,-10 0-6,10 0 0,-7-2 8,12-4 0,-6 4-10,7-5 1,-7 5 7,7 2-12,-1 0 1,1 0-1,-3-2 11,-1-4 0,-1 4-2,-2-5 0,-2 5-6,9 2 0,-9 0 6,2 0 1,-4 0 29,-2 0 0,0 0-29,0 0 0,0 0 31,0 0 0,-7-6-26,1 0 4,-1-1 0,1 7 0,-1 0 2,3 0 0,-4 0 0,1 0 1,-6 0-20,7 0 1,-2 0 7,1 0 1,3 0-10,-9 0 1,7 0 11,-7 0 1,6 7-10,-5-1 1,5 2-9,-5-1 0,7-5-3,-1 4 1,-3-4 14,3-2 0,-7 0-2,7 0 1,-7 0 2,6 0 0,-5 0-2,5 0 1,-5 0 13,5 0 0,-1 0-14,1 0 0,3 0 9,-9 0 1,9 0-7,-3 0 6,5 0 0,-2 0 1,0 0-5,-1 0 0,7 0-1,-8 0 1,6 0 46,6 0 0,-4 0-42,4 0 1,-2 0 18,3 0 0,-3 0-14,8 0 0,-8 0 8,3 0 0,1 0 6,-2 0 1,7 0 0,-7 0 0,6 0-10,-5 0 0,-1 0-3,-6 0 0,6 0-28,0 0 1,0 0 14,-6 0 0,0 0-38,0 0 0,2 0 45,4 0 0,-4 0-67,5 0 1,-12 0 18,-1 0 0,-7 0-79,7 0 1,-9 0 92,2 0 1,-6 0-8,-6 0 0,3 2-139,-3 5 0,-5-5 174,-1 4 0,-5-4 0,-2-2 0</inkml:trace>
  <inkml:trace contextRef="#ctx0" brushRef="#br0" timeOffset="4536">16577 6790 6692,'13'-2'-119,"-1"-4"0,-5 4 59,5-5 1,1 5 94,6 2 0,0 0-76,0 0 0,0 0 48,0 0 0,0 0-12,0 0 0,6 2 5,0 5 1,3-5-5,-3 4 0,2 2-86,5-1 1,4 5 70,-5-5 0,5 5-1,2-5 0,6 1 7,1-2 0,-1-3 24,-6 3 0,2-4-23,4-2 0,-2 0 0,9 0 1,-7 0 13,7 0 1,-1 0 3,7 0 1,0 0 51,0 0 0,0 0-40,0 0 0,0 0 1,0 0 0,-3 0-11,-3 0 1,4 0 23,-5 0 0,3 0-17,-2 0 6,3 0 0,-11 0 0,5 0-5,-2 0 1,5 0-4,-7 0 1,7 0 38,-7 0 1,0 0-30,-6 0 1,0 0-105,0 0 0,0 0 97,0 0 1,0 0-128,0 0 0,-2 6 31,-5 1 33,5 7 0,-6-11 1,5 5 13,-3 0 1,4-3-11,-5 7 1,-1-5 36,2 5 0,-7-8-6,6 3 0,-5 1 50,5-2 0,-7 1-6,1-7 1,-4 0 13,-2 0 1,0 6-50,0 0 0,0 1 10,0-7 1,0 0 27,0 0 0,0 0-5,0 0 0,0 0-18,0 0 0,6 0 0,0 0 1,7 0-48,-7 0 1,2 6 43,-1 0 0,-5 1-25,4-7 0,-4 2 14,-2 4 1,0-4 2,0 5-2,0-5 1,0-2 0,0 0 0,-6 0 40,-1 0 1,-5 0-36,5 0 0,-5 0-59,5 0 1,-6 0 61,7 0-124,0 0 0,6 0 70,0 0-11,0 0 3,0 0 54,0 0 0,0 0 0,0 0 0</inkml:trace>
  <inkml:trace contextRef="#ctx0" brushRef="#br0" timeOffset="31270">16843 702 7569,'-11'0'-209,"3"-2"1,10-2 255,4-3 0,5 1 5,8 6 121,-1 0 0,4 0 1,1 0-23,2 0 0,9 0-134,-3 0 0,-1 0-536,1 0 0,-7 2 519,1 4 0,4-4 0,1 7 0</inkml:trace>
  <inkml:trace contextRef="#ctx0" brushRef="#br0" timeOffset="32475">18189 797 6078,'-10'-9'860,"1"-1"1,3-3-617,0 0 16,-1 9-146,7-13-23,-8 15 1,4-8-142,-9 3 190,9 5 1,-11-8-67,9 3 1,-9 5-192,2-4 1,-4 4-25,-2 2 1,0 0 27,1 0 0,-8 0 93,1 0 1,-2 0-68,1 0 0,3 2 31,-9 4 0,9 5 20,-2 8 0,-2 2 6,1 4 0,1 5 7,6 8 1,2 0-41,5 0 1,-3-7-5,8 1 1,1-7 71,6 7 1,9-16-39,3 3 0,5-6 69,2 0 0,8-5-58,5-8 1,4-8 5,2-5 0,0-4 4,0-2 0,-7-6 7,1 0 1,-9-9-93,2 2 1,-4-3 43,-2-3 1,0 0 72,0 0 0,-2 0-56,-4 0 129,4 0 0,-13 2 0,6 2-63,-1 3 73,-3-1 1,1-6-1,-1 0-50,-2 0 1,-2 0-11,-2 1 0,2-1 14,5 0 0,-5 2 10,4 4 1,-4-2 39,-2 9 1,0 0-51,0 6 0,0 0-10,0 0 0,0 6 33,0 1-65,0 8 1,-2-11 119,-4 8-82,-5 1 0,-1 6-85,-1 0-102,9 9 0,-5 3 22,9 13 0,0-1 111,0 7 1,0 3-19,0 10 0,0 0 14,0 13 1,7-4-3,-1 10 1,0 3-11,-6-3 0,0-6 6,0-7 0,0 1-18,0 6 1,0-9 3,0-3 0,0-5-209,0-2 1,0-1 63,0 1 1,7-6-161,-1 0 1,11-7-30,2 6 359,0-16 0,25 19 0,-4-13 0</inkml:trace>
  <inkml:trace contextRef="#ctx0" brushRef="#br0" timeOffset="32653">18701 835 7670,'-2'19'310,"-4"0"0,-3 0-172,-3 0 0,-5 8-55,4 5 0,-1 1-160,1-1 0,4 2-620,9-9 656,0 0 1,3-14 135,3-5 1,7-4-96,12-2 0,4-25 0,9-7 0</inkml:trace>
  <inkml:trace contextRef="#ctx0" brushRef="#br0" timeOffset="32817">18910 417 7523,'-13'-19'-115,"1"0"0,5 0 621,-5 1 0,7 5 229,-1 0-526,-4 9 0,5-4-26,-7 8 1,5 0-1,-5 0 1,5 2-61,-5 4 1,8-2-171,-3 9-991,5 0 1,4 3-510,5-3 1547,3 4 0,18-7 0,1 9 0</inkml:trace>
  <inkml:trace contextRef="#ctx0" brushRef="#br0" timeOffset="33141">19346 588 7210,'-19'-8'-120,"0"3"120,0-7 0,0 8 718,0-3 1,-2 5-243,-4 2 0,2 0-197,-9 0 0,7 0-96,-7 0 1,15 0-93,-2 0-10,13 9-202,-2 1 0,10 7 0,6-2 185,11-3 1,17-5 44,15 5 0,3-5-139,3 5 0,-6-5-17,-1 5 0,-14 1-239,2 6 0,-13 0 122,1 0 0,-14 6-67,-5 0 1,-14 9 61,-5-2 1,-20-3 82,-6 3 1,-10-7-11,3 7 1,-5-9-36,6 2 1,-1-4 62,7-2 1,3-6-84,3 0 1,5-3-83,8 3 1,0 1-24,0-7-435,8-1 691,3 3 0,16-7 0,3 6 0</inkml:trace>
  <inkml:trace contextRef="#ctx0" brushRef="#br0" timeOffset="33461">20143 607 7569,'-28'-19'-31,"7"0"1,-8 9 146,3 3 1,-3 5-1,-11 2 121,-4 0 0,-5 11-54,-8 8 1,9 2-1,4 10 0,6-5-23,6 5 0,7 1-114,12 6 1,5-2-22,8-5 1,10 5-85,9-4 1,2-5 48,11-2 0,8-4-374,10-2 1,5-8 209,2-5 1,0 3 83,0-3 1,6-2 89,0-10 0,1-5 0,-7-8 0</inkml:trace>
  <inkml:trace contextRef="#ctx0" brushRef="#br0" timeOffset="33819">20465 683 7979,'11'2'318,"-5"4"0,-2-1-135,3 7 1,-5 7 47,4 6 0,-4 9-122,-2-2 0,0 1-111,0-1 0,0-4 171,0-10 1,0 1 197,0 0-281,0-8-385,0-3 242,0-33 0,9 2 83,3-21 0,5 4-149,2 2 1,-6-7-43,-1 1 0,1 0-52,6 6 0,-6 0 165,-1 0 1,1 9 18,6 3 0,-7 5-473,1 2 67,0 9 1,6 1 197,0 9 1,0 2 43,0 5 0,0 3-136,0 9 0,2 0 333,4 0 0,4 0 0,9 0 0</inkml:trace>
  <inkml:trace contextRef="#ctx0" brushRef="#br0" timeOffset="34091">21072 645 7569,'38'19'-458,"-8"-2"-58,-5-5 1,-4 5 858,-2-4 0,2-3-2,4 3 0,-2-9-196,9 3 1,-7 1-12,7-2 0,0 1-101,5-7 0,1 0 147,0 0 1,0-9-21,0-3 1,-6-5-308,-1-2 0,-5-2-14,5-5 0,-14 5-15,2-4 1,-13 2-17,1-2 89,-5 4 0,-4-5 0,-7 12 37,-10 1 0,-8 9 31,-11-3 1,0 5-18,0 2 0,7 2 1,-1 5 1,7 3 182,-7 9 0,9 9 35,-2 3 0,4 5 21,2 2 1,8 0-120,5 0 1,-3-2-37,3-5 1,2 5 23,10-4 1,5-5 9,8-2 0,6-4-38,0-2 0,11-8-23,2-5 1,2-4-325,11-2 1,-1 0-490,7 0 807,0-8 0,0-11 0,0-11 0</inkml:trace>
  <inkml:trace contextRef="#ctx0" brushRef="#br0" timeOffset="34336">22514 323 7569,'0'-38'-1491,"-3"2"1833,-3 4 1,4 5 0,-6 10 481,-1 4-641,7-4 1,-15 15-134,5-4 0,1 6 132,-2 6 0,3 11 20,-3 8 1,-2 9-20,9-2 1,0 10-97,6 2 0,0 9 2,0-3 0,0 7-151,0 7 1,0-5 161,0 4 1,0-2 22,0 2 1,2-6-176,4 0 1,-4-2-255,5-11 0,-5 0-524,-2-6 1,2-8-60,4-5 889,-4-4 0,7-2 0,-9 0 0</inkml:trace>
  <inkml:trace contextRef="#ctx0" brushRef="#br0" timeOffset="34516">22039 702 7569,'-19'0'433,"9"0"-66,1 0-88,9 0 1,9 0 127,4 0 1,12 2-396,6 4 1,5-4 54,2 5 1,6-5 126,1-2 1,5 0-425,-5 0 1,5 0-556,-6 0 1,7 0 385,-7 0 399,9 0 0,-13-17 0,6-4 0</inkml:trace>
  <inkml:trace contextRef="#ctx0" brushRef="#br0" timeOffset="34686">23007 664 7569,'0'10'0,"-2"7"0,-5-4 0,3 4 0,-9 2 0,7 0 1221,-7 0-403,9 0-1217,-13 0 327,15 0-295,-6-9 1,10-12 118,4-17 1,11-2-30,8-11 1,3 1 151,-3-7 0,-2-6-78,9-1 1,-9-5-111,2 6 0,-6-7 313,-6 7 0,4-9 0,-7 5 0</inkml:trace>
  <inkml:trace contextRef="#ctx0" brushRef="#br0" timeOffset="34786">23196 209 7569,'0'-19'-1491,"0"0"1491,0 0 351,-8 0 812,6 8-992,-7 11 1,9 11-421,0 8 0,0 0-164,0 0 0,0 0 237,0 0 0,9 0 176,3 0 0,5 8 0,2 3 0</inkml:trace>
  <inkml:trace contextRef="#ctx0" brushRef="#br0" timeOffset="35049">23348 455 7569,'0'19'-38,"9"-8"65,1 6 1,9-15 220,0 4 1,2-4 0,6-2 4,11 0 1,2-2-59,11-4 0,-3 2-62,3-9 1,2 2-104,-9-1 1,7-5-176,-7 4 0,-6 5 45,-7 1 0,-14 5-472,2 2 461,-4 0 1,-5 2-140,-3 5 1,-14 5 143,-5 14 1,-13-3 205,-7 9 1,-4-3-159,-2 3 0,2 3-10,5-3 1,-3 4-6,9 2 1,6 0 26,6 0 1,9-2 426,-2-5 0,6 3-122,6-9 0,11 0-239,8-6 1,9 0-65,-3 0 1,5-8-154,2-5 0,6-4 147,1-2 0,14 0-15,-2 0 65,-5-8 0,11-11 0,-4-11 0</inkml:trace>
  <inkml:trace contextRef="#ctx0" brushRef="#br0" timeOffset="35358">24581 778 7569,'-9'10'249,"7"-1"1,-8-9 243,4 0 0,6 0-211,0 0 1,14-2-111,12-5 0,9 3-54,3-9 0,2 1-86,11-7 0,-7-2 130,7-5 1,-3 3 20,3-8 1,-5 5-828,-8-5 1,0 5-82,0-5 1,-9 1 286,-3-1 0,-11-3 25,-3 9 318,-8-1 1,3 14 0,-16 1-101,-10 3 0,-8 4 44,-11 10 0,-6 4 136,-1 9 1,-5 3-19,6 3 1,-1 6 603,7 14 1,3-3 147,3 8 1,5-5 19,8 5 0,8-6-304,5 7 0,8-9-333,11 2 0,10-3 37,21-4 0,-2-7 56,9-5 0,6-6-47,6-6 1,8-5-106,-1-8 1,4 0-878,2 0 834,0-8 0,4-7 0,4-8 0,4 4 0,-3 2 0,-5 4 0</inkml:trace>
  <inkml:trace contextRef="#ctx0" brushRef="#br0" timeOffset="37816">17241 2371 7569,'10'-8'-975,"-3"-5"975,-5 4 483,-2 1 428,0 8-497,0-8-287,0 5 1,0-3 33,0 12 0,0-1 19,0 7 1,0 3-48,0 10 1,0 5-36,0 8 1,0 8-136,0 5 1,0-3-46,0 3 1,0-1-252,0 7 0,-7-6 188,1-1 0,-2-7 136,1 1 1,-1-4-269,-5-2 1,-1-2-378,7-5 1,-5-3 186,5-9 467,-7 0 0,3 0 0,-8-1 0</inkml:trace>
  <inkml:trace contextRef="#ctx0" brushRef="#br0" timeOffset="38128">17146 2561 7569,'0'-28'0,"6"1"93,1-5 1,1-2 138,-2 9 0,-1-9-75,7 3 0,1 3 124,6 3 1,2-2-70,4 1 0,5 1-41,8 6 0,0 2-94,0 5 0,-1-3 198,1 9-409,-8-1 1,-3 14 0,-8 3 156,0 7 0,-8 0 66,-5 15 0,-12-7-287,-7 6 0,-12 3-112,-7 10 0,-4-10 38,-2 4 0,1-6 83,-1-1 1,6-1 97,0-5 1,3-4-39,-3 4 0,5-10-108,8-2 0,0-9 154,0 2 1,6 3-95,1-3 177,7 0 0,-3-6 0</inkml:trace>
  <inkml:trace contextRef="#ctx0" brushRef="#br0" timeOffset="38594">17829 1783 7569,'10'-2'0,"-3"-4"0,-5 3 349,-2-5 14,0 8 0,0 11-203,0 8 1,0 2-12,0 10 0,0 3 12,0 10 0,0 7 5,0 12 1,-2-2-1,-5 9 0,3-9-161,-9 2 1,7-6-77,-6-7 1,7-5 22,-1-14 1,4 3 154,2-9-148,0-8 149,0 0 1,6-17-1,1 0 0,14-8-66,-2-11 1,12-9-2,1-3 1,4 1-407,2-1 1,-3 7 89,-3-1 1,2 6 100,-9 6 0,-6 5 28,-6 8 187,-1 0 1,-1 17 0,-5 6-122,-4 4 1,-2 9-7,0-4 0,0 4 44,0 2 0,0-7 50,0 1 1,0-9-395,0 2 0,2-10-176,5-2 1,5-9 561,14 2 0,12-4 0,10-2 0</inkml:trace>
  <inkml:trace contextRef="#ctx0" brushRef="#br0" timeOffset="38869">18739 2333 7569,'-2'-11'976,"-6"5"-643,-11 4 1,-2 2-151,-11 0 1,-8 8 140,-11 5 1,3 6-117,-3 6 1,11 3-172,2 3 1,9 3-30,10-9 0,8 1-102,5-7 1,4 0 107,2 0 0,10-7-148,9 1 0,5-9 98,14 2 1,2-10 19,10-2 1,3-9-131,-9 2 1,0 3 7,-6-3 0,-2 7-67,-4-7 0,-5 9 1,-8-2 0,-8 6-9,-5 6 0,2 5 10,-1 8 1,-1 0-140,-6 0 1,0 2-23,0 4 364,0-4 0,0 6 0,0-8 0</inkml:trace>
  <inkml:trace contextRef="#ctx0" brushRef="#br0" timeOffset="39400">19365 2390 7569,'-19'0'16,"0"0"1,0-6-67,0-1 1,7 1-103,-1 6 0,7-6-215,-7-1 1644,9 1 1,-5 8-646,9 4 1,2-1-531,5 7 1,5-5 72,14 5 0,-5-5-20,4 5 1,2 1-312,-1 6 0,-7 0-420,-7 0 0,-7 0 428,1 0 0,-6 6 3,-6 0 1,-7 7-571,-12-7 0,-5 3 211,-8-3 0,0-4 494,0 4 0,7-10 42,-1-2 0,9-1 105,-2 7 0,6-6-122,6-1 1,-2-5 101,9 5-101,0-7 0,14 3 33,5-8 1,14 0 27,11 0 0,8-8-114,11-5 0,7-4-49,-1-2 1,8 0-585,-1 0 573,-5 0 0,7 0 0,-7-2-15,3-4-7,-7 4 1,2-7-1,-12 7 14,-7-4 0,-6 4 26,-7-4 0,-3 2 53,-9-3 1,-2 5 75,-5-4 0,-3 2 99,-9-3 1,0 5 67,0-4 0,-9 4 388,-3 2 0,-5 9-367,-2 3 61,-9-3 1,1 10 0,-7 0 16,3 10 1,-1 9-136,-6 6 0,9 5 35,3 8 1,5 0-42,2 0 1,9 6-147,3 0 0,14 1 97,5-8-217,14 1 1,10 0 0,10-2 139,2-4 0,3-5 31,6-8 1,0-6-266,0-1 1,6-7-726,0 1 703,0-4 0,3-10 0,1-3 0</inkml:trace>
  <inkml:trace contextRef="#ctx0" brushRef="#br0" timeOffset="39586">20731 2580 7569,'-11'-19'1294,"3"8"1,8 1-1112,0 3 1,8 5-49,5-4 1,10-3-5,2 3 0,7-2 52,-7 1 1,9 5-126,-2-4 1,-3 2-59,3-3 0,-1 5 0,7-6 0</inkml:trace>
  <inkml:trace contextRef="#ctx0" brushRef="#br0" timeOffset="40266">22248 2371 7577,'-19'0'198,"6"-6"0,1-3 31,-3-1 1,-4 5-47,-6-1 1,-5-2-24,-8 1 1,-6 1-93,0 6 1,-3 0 137,3 0 1,10 0 8,-3 0 0,5 0-121,0 0 1,11 2-116,9 4 1,7 1 89,-1 12 0,4-9 85,2 16 0,15-10-433,4 10 0,14-5 41,5-2 0,0 2 83,7 4 1,-8-4 79,-5 4 1,-5-3-193,-8-3 0,-8-1 21,-5 1 0,-6 0-60,-6 0 1,-13 2 158,-13 5 0,-10-11 28,-2 3 0,-7-5 146,7 0 0,-6 2 42,5-9 0,1 2-221,6-1 1,2-5 57,5 4 1,5-2-323,14 3 416,3-5 0,9 15 0,0-7 0</inkml:trace>
  <inkml:trace contextRef="#ctx0" brushRef="#br0" timeOffset="40502">22495 2504 7258,'0'19'-154,"-3"2"708,-3 4 1,2 5-337,-9 7 1,7 10-145,-7 3 1,1 7 87,-7 7 0,0-10-341,0 10 1,0-10-121,0 10 0,0-8 151,0-5 1,2 2-222,4-9 1,-1 0 140,7-6 0,1-6 228,6-1 0,0-7 0,0 3 0</inkml:trace>
  <inkml:trace contextRef="#ctx0" brushRef="#br0" timeOffset="40775">22153 2807 7569,'9'-57'0,"7"0"345,10 0-214,7 1 0,-1 5 1,12 3 399,7 1 0,4 5 11,2 10-476,0 5 1,2 2 0,2 2 141,2 6 0,-10 0-14,-16 10 1,-1 1-438,-10 6 1,-3 2-67,-11 5 0,-3 3-34,-9 9 0,-2 6 137,-5 1 1,-14 7 8,-17-1 0,-2 4 146,-10 2 0,8-2-9,-3-5 1,5 3-31,2-9 0,7 7-14,-1-7 1,9 7-58,-2-7 0,10 0-214,2-6 0,9-6-147,-2 0 522,4-9 0,2 13 0,0-7 0</inkml:trace>
  <inkml:trace contextRef="#ctx0" brushRef="#br0" timeOffset="41111">23519 2352 7569,'0'2'-498,"-2"-2"269,-5-13 1,3 5 894,-9 8 0,-5 0-134,-8 0 1,-14 8-13,2 5 1,-4 6-229,4 6 0,0-1-97,0 7 0,9-8-161,4 3 0,12-5-88,7-2 1,6-3 63,6-3 1,13 2 165,12-9-245,5 1 0,11-10 1,3-1 86,5-2 1,0-15 18,-5 2 0,-3-4-59,-9 4 1,-2 0-181,-5 0-27,-3 8-52,-10 3 0,-7 23 12,-5 4 0,-12 12-65,-7 1 1,-3 4 0,3 1 0,2-1-11,3-4 1,2 2 154,6-9 0,10-2 189,9-10 0,17 4 0,12-7 0</inkml:trace>
  <inkml:trace contextRef="#ctx0" brushRef="#br0" timeOffset="41561">24524 2352 7569,'11'-8'5,"5"-3"133,-13 0 0,5-5 226,-8 3 1,0 2-1,-2-1-36,-4-3 0,1 7-133,-7 1 0,-7 5 101,-7 2 0,-7 2-74,1 5 1,-6 5-137,-6 14 0,6-3 109,0 8 0,2-5-208,11 5 1,6-1-11,6 1 0,9 5-32,-2-4 0,6-5 65,6-2 0,13-3 40,13-4 0,3-1-59,3-4 1,11-5 2,8-8 0,0 0-294,6 0 1,2-8 139,-2-5 1,7-6-302,-7-6 0,7 2 110,-7-9 1,4 7-42,-10-7 1,2 7 149,-14-6 0,-1 5-31,-6-5 0,-7 7 281,1-1 1,-15 4 80,2 2 1,-11 0 55,5 0 0,-9 7 66,2-1 0,-14 9 222,-11-3 1,-2 7-147,-11 7 0,-1 3 126,-12 9 0,7 9-173,1 3 1,1 5 17,10 2 1,3 0 15,11 0 0,3 6-189,9 0 1,15 1 109,4-8 0,15-1-155,4-4 1,8 2-654,11-9 0,0-6-4,0-6 0,6-9-410,0 2 0,9-4 1027,-3-2 0,-3-8 0,-1-3 0</inkml:trace>
  <inkml:trace contextRef="#ctx0" brushRef="#br0" timeOffset="46128">25036 2636 7517,'-10'0'250,"1"-2"-17,9-4-30,0 4-56,0-7 236,0 9-462,9 0 1,-5 0 161,8 0-33,-7 0-4,12 0 1,-13 0 0,8 0 1,-5 0-11,5 0 0,-5 0-5,5 0 0,-5 0-53,5 0 0,-1-2 60,1-4 1,5 4-39,-4-4 0,4 4 2,2 2 0,6-3-8,0-3 0,9 2-35,-2-9 0,4 1-4,1-7 1,3 0-95,5 0 0,-5 6 81,4 0 0,-10 1 35,-3-7 0,-7 0-49,1 0 1,-4 0-81,-2 0 0,-9-2 134,-3-4 1,-5 3 12,-2-3 1,-9 4-10,-3 2 0,-14 0 98,-5 0 1,1 7-6,-1-1 1,-1 9-91,-6-3 1,0 5-164,0 2 1,0 0 113,0 0 0,-2 11-162,-4 8 0,8 2-107,-8 10 0,10-5 328,-4 5 0,1-7 0,7 3 0</inkml:trace>
  <inkml:trace contextRef="#ctx0" brushRef="#br0" timeOffset="50711">19251 2447 7185,'-10'0'682,"1"0"-406,9 0-6,0-9-122,0 7 0,0-8 105,0 3 39,0 5 6,0-6-295,0-1 83,0 7 11,0-15 1,0 13-22,0-8 1,0 5-4,0-5 1,0 5 39,0-5 0,0-1-10,0-6 1,0 0-92,0 0 1,0 0 89,0 0 0,2-6-114,5 0 0,10-1-10,8 7 0,9 0-166,-3 0 0,14 7-50,5-1 0,11 7-256,2-7 0,3 9 494,-3-2 0,-4 4 0,6 2 0</inkml:trace>
  <inkml:trace contextRef="#ctx0" brushRef="#br0" timeOffset="68460">7985 12177 7112,'0'-11'-685,"0"3"0,2 1 685,5 1 0,-5-2 92,4 1-40,-4 5 0,-2-8-35,0 3-1,0 5 201,0-6-163,0-1-13,-8 7-16,6-6 1,-7 6 30,9-5 12,0 5-11,0-15-28,0 7-5,0-9-27,0 0 0,0 0 25,0 0 0,0 6-57,0 1 0,0 5 29,0-5 1,0-1-5,0-6 0,0 6 12,0 1 1,0-1-2,0-6 0,0 0 33,0 0 0,0 0 6,0 0 0,0 0 48,0 0 0,0 0-71,0 1 1,0-1 33,0 0 0,0 0-17,0 0 0,-6 6 3,0 0 0,-1 1 16,7-7-32,0 0 1,0 0-22,0 0 1,0 0-8,0 0 1,0 6-27,0 1 0,0-1 55,0-6-13,0 0 1,0 0 0,0-2-10,0-4 1,0 8 1,0-8 1,0 8 14,0-9 1,0 5 2,0 2 1,-2 0 11,-4 0 0,4 0 5,-5 1 0,5-1-25,2 0 1,0 0 6,0 0 1,0 0-38,0 0 0,0 0 13,0 0 0,0 0-4,0 0 0,0 0-19,0 0 0,0 0-7,0 0 0,0-2 12,0-4 0,7 4-4,-1-5 0,0 5 62,-6 2 0,0 0-52,0 0 72,0 0 0,0 0 1,0 0-58,0 0 1,0-6 7,0 0 1,0 0 37,0 6 0,0 0 7,0 0 1,0 0-25,0 0 0,0-2 0,0-5 1,0 5-27,0-4 0,0 2 22,0-2 0,0 3-41,0-3 0,0-2 42,0 1-20,0-7 0,0 12 0,0-5 11,0 5 1,0 2-6,0 0 0,0-6-48,0 0 35,0 0 0,0 6 1,0 0-10,0 0 0,0 0 16,0 0 0,0-2-10,0-5 0,0 5 9,0-4 0,0-5 1,0 7-1,0-6-3,0 1 1,0 1-1,0 2 1,0 4-21,0-5 0,0 3-2,0-2 1,0 4 26,0-5 0,0 5-9,0 2 0,0 0 143,0 1-138,0-1 0,0 0 2,0 0 0,0 0-2,0 0 0,0 0 1,0 0 1,-6 0 8,0 0 0,-1-2 2,7-5 1,0 5-42,0-4 1,0 2 29,0-2 1,0 4-12,0-5 0,0 5-9,0 2 1,0-6-21,0 0 6,0-1 1,0 7-6,0 0 1,0 0 14,0 0 0,0 1-7,0-1 1,0 0 9,0 0 0,0 0 4,0 0 1,0 0 31,0 0 1,0-7-17,0 1 0,0-6 4,0 5 0,0-5-2,0 5 1,0-1 3,0 2 0,0 4-4,0-5 1,0 5-1,0 2 1,0 0 71,0 0 0,0 0-71,0 0 1,0 0 19,0 0 1,0-6-16,0 0 1,0-2 1,0 1 1,0-1 0,0-5 1,0-4-3,0 5 1,-2-3-11,-4 2 1,4-1-4,-5 7 0,5-5-13,2 6 0,0-1 21,0 7 1,0-6-4,0 0 0,-6-1-8,0 7 0,-1 0 1,7 1 0,0-1 4,0 0 0,0 0-1,0 0 0,0 0 2,0 0 0,0-2 0,0-5 0,2 5-117,5-4 1,-5-2 104,4 1 1,-4-7 0,-2 1 1,2 2 1,5-1 1,-5 6-4,4-7 0,-4 7 15,-2-7 0,0 9 4,0-2 0,0 4 0,0 2 1,0 0 1,0 0-97,0 0 83,0 0 1,0 0 4,0 0 0,0 6-8,0 0 1,0 1-4,0-7 0,0 6 22,0 1 1,0-1 3,0-6 1,0 0 2,0 0 1,0 0 5,0 0 1,0 0-7,0 0 1,0 0-1,0 0-24,0 0 1,7 0 17,-1 0-18,0 0 1,-6 7-1,0-1 14,0-2 0,0 5-3,0-3-5,0 1 0,0-7 0,0 0 0,0 6 31,0 0 1,0 1-28,0-7 1,0 0 1,0 0 1,0-7 3,0 1-14,0 0 0,0 0 0,0-3 13,0-1 1,0-1-3,0-1 1,0-3-14,0 9 0,0-7-3,0 7 0,0-7 2,0 7 1,-2-1 6,-4 8 46,4-1 0,-7 0-43,9 0 0,-2 6 7,-4 0-15,4 1 0,-7-7-1,9 0 1,0 6 12,0 0 1,0 1 0,0-7 1,0-6-84,0-1 1,0-1 70,0 2 0,0 1-25,0-7 0,0 5 26,0-5 0,7 8-1,-1-3 0,0 5 8,-6 2 1,0 0 2,0 0 0,0 0-19,0 1 10,0-1 0,0 0 40,0 0 1,0 0-35,0 0 0,0 0-4,0 0 1,0 0 0,0 0 0,0 0-2,0 0 0,0 6 1,0 1 0,0-1-2,0-6 0,7 0 9,-1 0 1,0 0 0,-6 0 1,0 0-10,0 0 1,0 0 4,0 0-3,0 0 0,0 0-18,0 0 1,0 0-3,0 0 1,0-6 11,0 0 0,0 0-2,0 6 0,0 0 7,0 0 0,0 0-1,0 0 1,0 0 8,0 0 0,0 0-12,0 0 1,0 0 6,0 0 0,0-2 1,0-4 0,0 3 1,0-3 0,7 2-7,-1-2 0,0 2-2,-6-9 1,0 7 5,0-7 1,2 7-2,5-7 0,-5 3 13,4-3 1,-4-2-14,-2 9 0,0-9 42,0 3 0,6 3-39,1 3 0,-1-2 3,-6 1 0,0-5 4,0 5-11,0-7 1,0 10-1,0-7 4,0 3 1,0-5-4,0 7 0,0-7-25,0 7 0,0-3 27,0 3 1,6 4-25,1-4 1,-1 4 18,-6 2 0,0 0-2,0 0 1,0 0 1,0 0 0,0 0-1,0 0 0,0-2 0,0-4 1,2 1 0,5-7 1,-5 5 10,4-5 1,-4 8-11,-2-3 0,2-1-31,4 2 0,-3-7 29,3 7-20,-4-9 0,0 11 0,2-7 14,3 3 1,-1 2-1,-6 6 1,0-7 14,0 1 1,0 0 0,0 6 0,0 0 22,0 0 0,0 0-38,0 0 18,0 0 0,0 0 0,0 0-7,0 0 0,6-6 5,1 0 0,1-7-14,-2 7 0,-4-7-4,5 7 1,1-9-51,-1 2 1,1 3 53,-2-3 0,-4 7 3,5-7 0,-5 7-7,-2-6 0,6 7 31,0-1 1,1-2-19,-7 1 1,0 1 1,0 6 1,2-6-14,4 0 0,-4-1 2,5 7 1,-5-2 7,-2-4 0,0 4 0,0-4 0,0-3-73,0 3 1,0-2 61,0 1 1,6 3-59,0-9 0,3 7 64,-3-6 0,-4 7-3,5-1 0,1-2 8,-2 1 1,3 1 3,-3 6 1,-4 0-21,5 0 0,1 0-8,-2 0 69,1 0 0,-5 0-49,4 0 29,-4 0 1,7 0 1,-9 0 0,2 1 1,4-1 1,-4 0-12,4 0 1,-3 0 16,-3 0-25,0 0 0,0 0 7,0 0 1,6-7-27,0 1 0,1 0-2,-7 6 1,0 0-8,0 0 0,0 0 22,0 0-25,0 0 20,0 0 1,0 0-5,0 0 4,0 9 1,0-7 16,0 4 1,0 3-1,0-3-12,0-2 0,0-2-1,0-2 0,6 0 1,0 0 0,0 1-1,-6-1 1,7 6-3,-1 0 3,0 1 1,-6-7 0,0 0-16,0 8 10,0-6 3,0 15 0,0-15 0,0 13 0,0-9 0,0 1 0,0-7 0,0 0 0,0 0 0,0 6 0,0 1 0,0-3 0,0-2 0,0-2 0,0 0 0,0 0 0,3 2 0,3 5 0,-4-5 0,4 4 0,-4 3 0,-2-3 0,0 0-6,0-6 5,0 0 1,0 7 0,0-1-17,0 0 0,7-6 12,-1 0-299,0 1 210,-6-1 1,0 0 49,0 0 1,0 6 0,0 0-118,0-1 1,7 3 91,-1-2 69,0 1 0,3 1 0,1 3 0</inkml:trace>
  <inkml:trace contextRef="#ctx0" brushRef="#br0" timeOffset="91808">8006 6415 6269,'-4'-6'0,"2"1"71,-2 5 212,4-4-147,0 3 203,4-4-170,-2 5 762,2 0-1030,-13 0 100,2 0 1,-7 0-15,3 0 1,1 0 4,0 0 1,3 0-73,0 0 0,1 1 44,-5 3 0,1-2 31,0 5 0,1-4-27,2 4 1,-2-4 2,2 4 1,-2 0-3,-1 3 1,1 0 9,2 0 0,-2 1-6,3-1 0,-3 0 16,-2 0 1,1-1 4,0-2 0,0 2 39,0-2 1,3 2-47,0 1 1,1-3 52,0 0 1,-2-1-24,4 5 1,-3-1 7,4 0 0,-5 0-11,1 0 1,2 1 2,-2-1 1,4 3 12,-4 1 1,3 1-1,-2-2 1,2-2-43,-3 3 0,4 1 26,-4-2 1,5 2-1,-1-1 0,-2-3-1,2 2 0,-1-1 1,4-2 0,0 0 3,0 0 0,0 0 0,0 1 0,0 2 5,0 1 0,0-1 3,0-2 0,0 0-9,0 2 0,0-1 52,0 1 0,0-1 94,0-2 0,1 3-108,3 1 1,0 0 3,3-4 0,2 3 8,-2 1 0,1-1 5,-1-2 1,5-2-11,-2-3 1,3 4 7,-3-4 1,1 0-27,3 1 0,-3-4 13,3 4 1,-2-5-22,2 2 1,-3 0 51,3-1-19,1 1 0,-3-1 0,1 1 23,-1-2 0,-1-1-11,2-1 1,0 0-33,4 0 0,-5 0 7,2 0 1,2 0-92,1 0 0,-1 0 57,1 0 1,-4-3-98,4-1 0,-5 0 54,2 0 22,-3 3 0,3-7 1,0 4 11,-2-2 1,-1 3-21,-1-4 0,1 1 36,-1 0 0,0-4 17,0 4 0,0-3 37,1-2 1,-1 1-60,0 0 0,0-1 75,0-3 0,0 2-45,1-5 27,3 0 0,-2 0 0,0 0 4,-4-1-68,1-1 1,-3-2-1,4 0 44,0-3 0,-3 2-4,0-1 0,-2 1-99,2 2 0,1-1 84,-5 1 1,4 1-130,-3 2 0,2-1 51,-2 4-14,-1-4 1,-3 7 0,0-3 52,0 3 0,0 1-9,0 0 1,-4-4-7,-3 0 0,-3 0-10,-4 0 1,1 2 109,-8-5 0,3 3-53,-6-3 1,-2 5-26,-1-2 1,2 3-63,1 1 1,3 1-98,1 2 0,0-1-58,3 5 1,-1-1-214,5 4 1,-1-3-99,4-1 1,0 1-864,0 3 1382,-1 5 0,1 0 0,0 5 0</inkml:trace>
  <inkml:trace contextRef="#ctx0" brushRef="#br0" timeOffset="96799">19151 638 7166,'-9'0'609,"1"0"-355,1 0-60,5 0-22,-5 0 44,7-8-104,0 7 1,0-8-228,0 3 118,0 4-46,0-5 1,-5 5 58,-1-3-82,1 3 0,-3-7 106,-3 3 1,2 3-23,-2-8 1,6 0 42,-6-6 1,6 6 3,-6 0 1,7 1-14,-2-7 0,5 1-18,1-1 1,0 6-22,0 0 0,1 1 41,5-7-70,3 8 0,4-6 0,1 5 59,5-5 1,2-1-17,1-1 0,4 1-30,7-1 0,-1 1-9,1 0 1,0 5-71,0 0 1,-6 2 57,1-2 0,-3-2-230,2 7 0,3 1-72,-9 5-827,1 0 1153,-5 0 0,6 0 0,3 0 0</inkml:trace>
  <inkml:trace contextRef="#ctx0" brushRef="#br0" timeOffset="119157">20922 14301 6048,'-9'0'573,"2"0"-523,7-8 1,0 5 389,0-8 1,-2 5 157,-3-5-350,3 8 0,-7-10-31,3 7-168,4 1 1,-12 5 45,3 0 1,2 0-116,-2 0 1,-6 0 137,-4 0 0,-3 7-18,2 4 0,-2 0-244,-3 6 1,-4-5 54,4 10 1,3-2 41,2 2 0,4-2 63,1 7 0,6-1 38,1 1 0,6 10 1,-2-4 0,12 3 86,5-3 0,11 0-69,5-1 1,6-1 9,5-3 0,4-5-45,7-6 1,0-3 37,1-3 0,-5-3-112,4-8 0,-5-4 30,5-7 0,-1 0-39,-10-11 0,-2-3 38,-8-3 0,-6-3-71,-11-1 1,-4-1 30,-7 0 1,-7 6-99,-4-1 1,-13 1 119,-9-6 1,-1 2-11,-10 4 1,7-2-173,-1 7 0,5 2-27,6 9 1,3-2-516,8 8 453,-1-8 297,8 11 0,9-5 0,9 7 0</inkml:trace>
  <inkml:trace contextRef="#ctx0" brushRef="#br0" timeOffset="115991">16609 13562 7569,'-10'0'-817,"-4"0"1,10 0 794,-7 0 1,6 0 149,-6 0-95,7 0 1,-5 0 44,4 0-24,3 0-4,-5-7 236,7 5-163,0-5 6,7 0-75,-5 5 1,10-7 56,-6 3-28,7 5-42,-4-7 1,7 8 8,1 0 0,-7 0-7,1 0 1,0 0-84,6 0 1,5 0 51,-1 0 1,3 0 12,-2 0 0,4 0 5,6 0 0,-1 0 3,-3 0 1,8 0-9,-3 0 1,3 0 1,-3 0 1,-2 0 3,-3 0 0,2 0 1,-2 0 0,3 6-81,2-1 1,-1 1 58,1-6 1,0 0 9,0 0 0,0 0-4,-1 0 0,1 0 13,0 0 1,5 0-6,1 0-36,-1 0 0,2 0 1,4 0 32,3 0 1,2 0-4,0 0 1,8 0-21,3 0 1,4 0 14,2 0 1,-1-6 33,1 1 0,-1-3-34,1 3 0,5 3 40,0-3 1,2-3-1036,-2 3 1035,-3-8 0,6 11 0,-6-5-116,-3 0 1,10 5 97,-9-3 0,8-3-36,-3 3 1,0-1-3,-5 6 0,7-2-36,4-3 1,8 3 58,3-3 1,1 1-49,-2-1 1,-3 3-193,4-4 0,1-1 238,-2 2 1,6-3-16,-5 3 1,7 3-3,-2-4 0,3-1 60,3 2 0,-1-1-36,0 6 0,-5-2-36,0-3 1,0 3 29,6-3 0,-6 3-19,0 2 0,-6 0 20,6 0 0,-6-6-1,6 1 0,-5-1-8,5 6 1,-2-1-3,2-5 0,4 4-37,-5-3 0,5-2 24,1 1 1,-5 1-14,0 5 0,-5 0 22,5 0 1,-8-6-40,3 1 1,-4-1 3,-2 6 0,0 0-4,0 0 0,0 2 21,0 4 0,0-5-1,0 5 0,0 1 8,0-1 0,-2-1-138,-3-5 1,1 0 129,-7 0 1,2 0-1,-2 0 1,-4 0 47,4 0 1,4 0-22,2 0 0,1 0 3,-1 0 0,1 0-13,-7 0 0,7 0 1,-1 0 0,-2 0 25,1 0 0,-7 0-5,3 0 1,-5 0 10,-1 0 0,-3 0 427,-2 0 0,-5 0-459,-7 0 0,-1-5 99,-5-1 0,3-1-103,-8 1 0,-1 5 279,-10-5 0,2-1-265,-7 1 0,0 1-28,-6 5 1,-5-2-502,0-3-24,-7 3 156,10-6 274,-12 8 0,4 2-56,-12 4 166,-3 3 0,-15 7 0,-1 1 0</inkml:trace>
  <inkml:trace contextRef="#ctx0" brushRef="#br0" timeOffset="117919">20889 13152 7569,'0'-9'123,"0"-5"460,0 5 162,0 0-351,0-6 169,0 13-380,0 17 1,0-3 168,0 16 0,0-8-128,0-4 1,0 2-155,0 4 1,0-3 97,0 2 1,-1 3-136,-5-2 0,3 5 92,-8-5 0,5 7 84,-5-1 1,6-3-308,-6 3 1,7-3-368,-1 2 0,3 4-479,2-3 1,2-3 147,3 3 0,6-7 119,11 7 0,-2-8 677,7 2 0,8 3 0,7 1 0</inkml:trace>
  <inkml:trace contextRef="#ctx0" brushRef="#br0" timeOffset="124902">22382 13106 6328,'0'-9'998,"0"-6"-674,0 13-84,0-12 31,0 12-15,0-6-236,0 23 1,0-4 41,0 11 0,0-4-119,0-1 1,0 4 47,0 1 0,0 6-158,0-7 1,-2 1 156,-3-5 1,3 5 23,-4-1 0,5 1-575,1-5 1,1-1 265,5 1 1,-2-1 294,6 0 0,1 8 0,6 2 0</inkml:trace>
  <inkml:trace contextRef="#ctx0" brushRef="#br0" timeOffset="127448">22021 14582 7569,'11'0'-772,"0"0"1043,-7 0-7,3 0 278,-7 0-286,0-7-115,0-3-210,0-6 32,0 0 1,5-1 85,1 1 1,1-2 39,-1-4 0,-3 2-72,8-8 0,0 1-88,6-6 1,-6-1 98,-1-5 0,1 5 32,6-5 1,-1 5 0,1 1 0,-1 2 9,0 4 1,1-4-38,-1 3 0,1 5 16,-1 1 1,-1 4-108,-4 1 104,3 1 0,-10 5-59,7 0-15,-8 7-113,5-3 1,-8 9 136,0 3 0,0 1-4,0 10 0,5-3 18,1 9 0,-1-2-23,-5 2 1,5-2 67,1 7 1,1-5-58,-1 5 1,-3-5 9,8 5 1,-7-6-3,1 0 0,3 3 4,-3-2 1,6 0-12,-5-6 1,6 1-7,-1-1 1,-2-1-87,2-4 1,-2 3 55,2-3 0,4 2-86,-4-2 1,2 3 60,-2-3 1,1-2-16,-6 2 0,5-5-17,-6 5 38,8-8 0,-11 6 12,3-3 163,-3-4 129,-2 12-213,0-12 1,-7 11-35,-4-8 1,-4 1 62,-1-6 1,-2 7 156,-4 4 1,-4-2-68,-7 2-166,1 0 1,-7 5 0,-1 1 19,-2-1 0,0 1-16,-1-1 1,-3 0-243,8 1 0,0-6 78,5 0 1,2-2-230,3 2 1,10-2 14,7-4 386,8-3 0,-5 13 0,8-6 0</inkml:trace>
  <inkml:trace contextRef="#ctx0" brushRef="#br0" timeOffset="128282">24252 13073 7569,'-9'0'-381,"1"0"516,1-7 1,4 5 187,-8-4-232,7 4 21,-3 2 1,5 0-70,-4 0 0,5 2 111,-5 4 0,4 3 8,2 7 0,0 3-17,0 2 1,0 5-7,0 7 0,0 1-56,0 5 0,0-3-101,0 8 0,-5-6-15,-1 6 0,1-8 96,5 3 0,0-1-489,0-5 0,0 3 188,0-9 1,0-1-874,0 1 1111,0-7 0,0 11 0,0-5 0</inkml:trace>
  <inkml:trace contextRef="#ctx0" brushRef="#br0" timeOffset="129603">23481 14270 7059,'0'-11'-58,"0"0"225,0 0 0,2-5 82,3 0 1,6-1-66,11 1 0,4-1-20,6 1 1,1 0 61,0-1 0,-2 6-65,-4 0 1,2 10-215,-7 1 1,4 7 41,-10 9-66,4 8 1,-18 1-1,4 8 91,-5 0 0,-8 5-69,-4 1 1,-11 4-239,-5-4 1,-6-1 117,-5-5 0,3-1-90,-3 1 0,3-5 70,3-1 1,6-12 197,4 1 0,-2-5-40,3 0 1,-1-2 204,5-4-342,1-3 24,0 5 316,6-14 1,5 0 22,10-4 1,10-4 124,7 4 0,7 2-104,-2-2 1,4 8 9,2-3 0,-5 4-150,-1 2 0,-5 8-147,5 3 1,-5 3-65,5 3 0,-7-1-254,2 0 0,2 1-12,-2-1 0,5-1 407,-5-4 0,7 3 0,-3-5 0</inkml:trace>
  <inkml:trace contextRef="#ctx0" brushRef="#br0" timeOffset="130198">24121 14762 7336,'1'-11'-16,"5"0"0,-2 0 256,7-5 1,-6 0-185,6-1 0,0-6 17,5-5 0,1 1-3,-1-6 1,6 4 52,0-9 0,0-2-7,-6 1 0,2-1-75,4 2 1,-9 3-144,3-3 1,-3 5 18,3 6 1,-6-2 92,-5 7 0,-1 0 172,1 6-96,-3-1 20,5 1-54,-7 7 40,0 1 1,0 21-30,0 4 0,0 8 92,0-3 1,8 0-62,2-6 0,5 6 45,1 0 0,1 2-69,-1-2 1,1-4-63,-1 4 0,0-2 73,1 2 1,-6-4 11,0 4 1,-2-4-72,2-2 0,2 1-156,-8-1 0,6 2-27,-6 4 0,3-4 121,-3 4 1,-3-4-42,3-1 0,3-1 65,-3 1 0,3-1-56,-3 0 41,-3 1 10,12-1-48,-12 1 18,6-1 70,-8-7 0,-2 4-36,-4-8 1,-3 1 20,-7-6 1,-3 0-17,-2 0 0,-7 0-154,-10 0 0,-4 0-20,-7 0 0,-2 0-39,-4 0 0,4 2 119,-4 3 0,12 2 23,4 4 1,7 4-556,4-4 638,5 4 0,6 1 0,1 0 0</inkml:trace>
  <inkml:trace contextRef="#ctx0" brushRef="#br0" timeOffset="131176">19216 13307 7569,'0'-16'4,"0"0"668,0 7-598,0-6 0,0 15 96,0 0 0,-5 7 13,0 10 1,-6-1-52,5 0 1,-7 6-127,2 0 1,4 6-18,2-7 0,-3 7-141,3-6 1,-1 5-90,6-5 1,0 5-210,0-5 1,2 2-552,4-2 1001,-4-4 0,12 13 0,-5-6 0</inkml:trace>
  <inkml:trace contextRef="#ctx0" brushRef="#br0" timeOffset="131515">18429 14554 6269,'20'-7'0,"-3"-4"0,-5-2 0,5 2 0,-6-4 235,0 5 1,0 0 541,5 0 0,0 6-508,1-2 1,-1-1-64,1 2 1,-1-1-436,0 6 1,3 0 185,2 0 1,0 0-412,6 0 1,-7 0 140,2 0 313,3 0 0,1 7 0,7 3 0</inkml:trace>
  <inkml:trace contextRef="#ctx0" brushRef="#br0" timeOffset="132132">19020 14767 6195,'7'-16'456,"-3"-1"0,5 1-504,-2 0 1,6-3 105,-2-2 0,3-5-20,3-7 0,-1-5-157,0 0 0,6-2 65,0 1 1,2 5 32,-2-5 1,-4 3 90,4-2 0,-4 9 34,-2-4 0,-1 5 80,-4 1 1,2 3 6,-8 8-86,1 0 8,-6-1 1,0 6 409,0 0-349,0 8-87,0-5 38,0 8 0,5 13-6,1 3 0,6 6-36,-1 0 0,-2-2-100,2 8 1,-2-1 83,2 6 1,4 0-122,-4-1 0,3 1 30,3 0 1,-3-6-44,-3 1 1,4-8 34,-4 2 0,-2-4-159,2-2 0,0-5 50,5 0 1,-5-5 91,0 4 0,-5-6-47,5 2 0,-6-5 37,6-1 1,-7 2-60,1 4 0,-3-3 55,-2 8 1,0-5 4,0 5 0,-2 0 60,-3 5 1,-1 0 110,-10 1 0,3-1 99,-9 1 1,-3-1-95,-3 0 1,3-5 2,-3 0 1,1-2-45,-6 2 0,2 2-187,4-7 1,-4-1 106,4-5 1,3 0 59,2 0 1,4 0 35,1 0-93,8 0 0,-13 0 0,4 0 0</inkml:trace>
  <inkml:trace contextRef="#ctx0" brushRef="#br0" timeOffset="132765">16887 13324 7569,'-9'-17'198,"2"8"384,7-5-442,0 12 1,2-4 0,1 14 102,3 8 0,5 6-60,-6 5 1,1 4-100,-6-3 1,0 4-177,0 7 1,0-5-392,0 5 1,0-5 311,0-1 1,0-6-851,0 1 1021,0-1 0,0 6 0,0 0 0</inkml:trace>
  <inkml:trace contextRef="#ctx0" brushRef="#br0" timeOffset="133248">15969 14488 7569,'-17'0'-26,"1"0"0,0 0 0,-1 0 505,1 0-227,7 0 1,1-1-13,8-5 1,2 4-186,4-3 1,3-2 92,7 1 0,6 1-291,0 5 1,7 0 54,-1 0 0,1 0-69,-2 0 1,4 1-112,-4 5 1,2-2-677,-1 6 944,3-6 0,-13 11 0,6-6 0</inkml:trace>
  <inkml:trace contextRef="#ctx0" brushRef="#br0" timeOffset="134016">16412 14505 7569,'0'-11'-137,"0"0"1,0 0 192,0-5-88,0-1 0,7 1 170,4-1 0,4 1 7,1 0 1,6-1-9,0 1 0,7-1 18,-2 1 1,10 1-36,1 4 0,-2-1-51,-8 6 0,1 1-104,-7 5 1,-2 7 16,-9 4 0,-4 11-108,-7 5 0,-7 10 126,-4 1 0,-17 6 53,-4-6 0,-10 6-492,3-6 1,-4 0 185,4-5 0,1-2 112,5-4 0,2 2 112,4-7 0,-2-2 105,7-9 1,0 2-65,6-7 271,-1-1 57,8-5-274,2 0 0,9 0 132,3 0 1,6 0-84,11 0 1,-2 2-91,7 3 0,-5-3-27,6 4 0,-7-3-108,7 3 0,-6-3-78,5 8 1,-7-2-606,2 2 793,3 4 0,1-6 0,7 7 0</inkml:trace>
  <inkml:trace contextRef="#ctx0" brushRef="#br0" timeOffset="134560">16986 14884 7264,'0'-16'-459,"0"0"815,0-1 0,0 1-79,0-1 0,-2 7 175,-3-1-290,3 0 0,-6-11-42,8 0 0,8-2-90,3 2 1,3-3 123,3-8 0,1 0 20,4 0 0,-2 1-407,7-1 0,-7-5 139,2-1 0,2 7-9,-2 4 0,-6 8 90,-5-2 0,-2 4 120,2 2 1,-2 1 10,-3 4 157,-5 4-139,7 7-65,-8 0 0,0 7 112,0 4 1,0 4-93,0 1 0,5 8 162,1 3 1,-1 4-139,-5 2 1,0 0-54,0-1 0,5-1 53,1-3 0,-1 1 19,-5-7 1,6 0-219,-1-6-253,8 8 1,-9-6 119,7 4 0,-8-4 87,3-2 1,1-5 11,-1 0 1,-1-5-15,-5 5 0,6-6-59,-1 6 130,0-7 0,-3 5-61,4-4 41,-4-3 158,5 5 29,-7-7-141,0 0 1,-6-1 65,1-5 1,-10 4 103,-1-3 0,-2 3-116,-10 2 0,1 2-1,-6 3 1,0-3-67,1 4 0,-1 1-113,0-2 0,6 3-407,-1-3 0,8-3 248,-2 3 1,11-1 319,6 2 0,-4 3 0,0 7 0</inkml:trace>
  <inkml:trace contextRef="#ctx0" brushRef="#br0" timeOffset="143010">17527 14442 7203,'9'7'75,"0"-3"105,-3 7-98,-4-1 0,5 7-39,-7-1 1,5 1-7,1-1 0,-1 0-5,-5 1 0,6 1 24,-1 4 1,6-4-110,-5 4 0,6-4 129,-1-1-236,-3-1 1,6-5 0,-3 0 92,4 2 0,1-1 62,0-1 0,-5 2-371,0-7 376,0 6 0,6-3 0,-1 8 0</inkml:trace>
  <inkml:trace contextRef="#ctx0" brushRef="#br0" timeOffset="143268">17691 14491 7569,'9'-9'-477,"-2"-6"0,-7 12 1087,0-8-45,0 7-371,0-3 1,-5 8-22,0 5 1,-8 9-105,2 6 0,-6 9-155,-4-3 0,2 6 171,-3 5 0,-1-3 47,1 3 0,0-4-665,6-1 1,5 0 532,0 0 0,0 0 0,-6-1 0</inkml:trace>
  <inkml:trace contextRef="#ctx0" brushRef="#br0" timeOffset="144202">19725 14507 6269,'9'0'678,"-2"0"1,-5 6-266,4-1-46,-5 1-385,14 1 0,-11 2-13,7 7 1,-8-5-3,3 0 0,1 0 107,-2 6 0,3-1-105,-3 0 0,-1-1-39,7-4 0,0 4-23,5-5 1,-3 5 76,3 1 1,-7-5 18,13 0 1,-7-5-4,7 5 0,3 0 0,1 5 0</inkml:trace>
  <inkml:trace contextRef="#ctx0" brushRef="#br0" timeOffset="144431">19971 14573 7266,'-16'9'-1172,"5"0"1456,0-3 1,0-3 16,-6 8 0,1-2-21,0 2 1,-1 4-6,1-4-337,-1 3 1,1 3-1,0-1 177,-1 0 1,1 1 24,-1-1 0,6 1 70,0-1-210,1 0 0,-7 8 0,1 2 0</inkml:trace>
  <inkml:trace contextRef="#ctx0" brushRef="#br0" timeOffset="145207">22595 14606 7569,'6'-17'0,"-1"1"189,1 7 66,1-6 0,-3 13-17,7-3-55,-8 3 1,10 4-158,-8 3 0,8-1-47,-2 7 0,-2 2-44,2 9 0,-5-4 168,5 4 0,-6-4-33,6-2 0,-6 1-143,6-1 0,-5 4-135,5-3 1,0 3-492,5-9 0,-5 1 88,0-1 611,0-4 0,13 1 0,1 1 0</inkml:trace>
  <inkml:trace contextRef="#ctx0" brushRef="#br0" timeOffset="145415">22858 14573 7569,'-17'0'-488,"1"0"480,-1 0 1,-4 0 175,-1 0 0,-7 2-28,1 3 1,3 4-81,-3 8 1,3 1 118,-2 4 1,-4 1-12,3 5 1,5 3-321,1-4 1,3 2-947,3-1 1098,7 3 0,-6-13 0,6 5 0</inkml:trace>
  <inkml:trace contextRef="#ctx0" brushRef="#br0" timeOffset="146057">25023 14573 7214,'16'0'369,"1"0"1,-1 2-9,0 3 0,-1 4-228,-4 8 0,2-1-163,-8 0 1,6 3-86,-6 3 1,3-4-186,-3 4 1,-3-4 197,4-2 0,1 6-113,-2 0 0,6-6-50,-5-5 1,6-2-459,-1 2 723,4-3 0,1-8 0,1 0 0</inkml:trace>
  <inkml:trace contextRef="#ctx0" brushRef="#br0" timeOffset="146243">25318 14524 7569,'-16'0'-89,"-1"0"1,1 1 0,-2 3 404,-4 2 1,-4 12-166,-7-2 1,1 12-9,-1-1 0,-6 4-159,1 2 0,2 5-232,8 0 0,5 0 248,6-5 0,-6 0 0,-3 0 0</inkml:trace>
  <inkml:trace contextRef="#ctx0" brushRef="#br0" timeOffset="149735">23366 12342 6666,'9'-7'-97,"-1"5"266,-8-5 297,0 7 1,-6 13-404,1 3-30,-1-3 0,6 7 1,0-4 33,0 2-30,0 8 0,-5-6 0,-1 7 3,3 2 0,-1 2-10,-2 2 1,5 2 2,-5 3 1,-3-3 7,-2 3 1,2-3-4,-2-3 1,2 1-101,-2 0 0,-4 0 53,5 0 0,0-6-134,-1 0 0,8-1 95,-3 1 0,5-1-173,1-4 0,0-4 59,0 4 1,1-4 98,5-2 0,3-5 63,7 0 0,1-7 0,-1 3 0</inkml:trace>
  <inkml:trace contextRef="#ctx0" brushRef="#br0" timeOffset="150912">23333 12227 6078,'-1'-9'0,"-5"4"-23,4 3 267,-12 2-50,5-7-60,-1 5 51,3-5-143,0 7-17,5 0 1,-3 0 34,10 0 0,4 0 9,8 0 1,-1 0-45,0 0 1,8 0 12,3 0 0,4 1 4,2 5 1,2-2 4,3 6 1,6-6-114,10 2 0,-1 1 73,7-2 0,1 1 1,4-6 1,1 0 17,-1 0 1,-1 0-12,-4 0 0,2 0-84,-7 0 0,-2 0 58,-9 0 0,1 0-8,-7 0 0,6 0 22,-6 0 0,-5-6-6,-5 1 1,-8-1-1,1 6 1,3 0-1,-2 0 1,-4 0 0,-1 0 1,-10 0 0,9 0 0,3 0-107,2 0 0,1 2 68,-5 4 1,-1-5 34,1 5 1,-1-2-19,0 1 0,1-3-27,-1 3 50,1-3 0,-3 0 4,-3 3 0,-2-3-29,-3 4 21,-5-4 0,7-1 85,-8 5-38,0-4 1,0 7 180,0-4-202,0-3 43,0 13 1,0-12-44,0 8 0,0-5 10,0 5 1,2-8 40,3 3-30,-3 3 0,5 0-2,-7 7 0,6-5-12,-1 0 1,1 2-25,-6 9 1,0-2 25,0 7 0,0-5 19,0 5 1,0 1-8,0 5-63,7 7 1,-5-6-1,5 5 53,0-5 1,-3 5-10,7-1 0,-2 0-55,2-5 0,2-2 18,-8-4 1,6 2-11,-6-7 0,6 6 29,-5-7 0,-1 1-20,-5-5 1,0 5 14,0-1-2,0 1 0,0-5 1,0-1 0,0 0 1,0 1-2,0-1 1,0-5 0,0 0 0,0 0 27,0 6-25,8-1 0,-7-5-28,5 0 28,-4-8-6,-2 5 256,0-8-138,0-15-100,0 11 1,-2-16 9,-4 15-5,5 0 1,-14 3 19,4-4-79,-3 4 0,-3-7 35,1 4 1,-1 3 6,1-3 0,5 3 3,0 2 0,0-6-11,-5 1 1,-1-1 2,1 6 0,-2 0 2,-4 0 0,2 0 3,-8 0 0,1-5 0,-6-1 1,1 1 23,-1 5 1,-9-6-27,-7 1 1,-8-2-1,-9 1 0,-5 4 5,0-3 0,-7 3 26,1 2 0,-3-2-216,-2-3 0,0 3 232,0-3 1,13-3-33,3 3 0,4-6-53,-3 5 0,1-6 64,4 1 0,3 2 11,8-2 1,5 2-749,1-2 0,6 3 325,-1 8 0,9 0 386,1 0 0,7 0 0,-3 0 0,2 0 0,2 0 0,-2 0 0</inkml:trace>
  <inkml:trace contextRef="#ctx0" brushRef="#br0" timeOffset="151544">23825 12293 7500,'-11'0'-206,"1"0"1,-1 0 204,-6 0 0,1 7 90,-1 4 0,-1 9 0,-4 2 1,-3 7-125,-8-1 1,0 3 50,0 1 1,-5 7-28,0-1 0,-6 0 55,6-5 1,0 2-153,5 3 0,0-5-1,0 0 0,8-2-79,3-10 0,11 3 122,5-2 0,6-9 66,6 3 0,10-3 0,10 3 0</inkml:trace>
  <inkml:trace contextRef="#ctx0" brushRef="#br0" timeOffset="151793">24006 12408 7197,'-11'-9'277,"0"3"1,-2 4-371,-9 2 0,2 8-13,-7 3 1,-6 5 56,-5 6 1,-8 3 102,3 8 0,-5 0-55,-1 0 1,2-6 34,3 0 0,4-1-17,7 1 1,7 3 24,5-9 0,4 1-10,6-5 0,4-1-311,7 0 0,2-5-21,3 0 0,12-7 300,10 1 0,4 5 0,2-1 0</inkml:trace>
  <inkml:trace contextRef="#ctx0" brushRef="#br0" timeOffset="152006">24285 12391 7272,'16'-7'17,"-7"3"257,-3-6 0,-12 8-95,-5 2 0,-7 7-205,-9 9 1,-8 10 3,-14 7 0,-6 5-22,0 6 0,-5 1 94,6-6 1,-1 4-154,6-4 0,7-1-8,4-5-73,3-1 1,9-6-1,6-4 51,8-4 0,4-2 95,8 1 0,8-8-224,3-4 262,18-3 0,5-2 0,16 0 0</inkml:trace>
  <inkml:trace contextRef="#ctx0" brushRef="#br0" timeOffset="152202">24432 12605 7569,'17'-17'-288,"-8"1"-37,-4-1 1,3 6 1329,-3 1-615,0 6 0,-12-3-227,-4 7 1,-11 3-18,-5 8 1,-6 2-97,-5 14 0,-4 1 133,-7 4 1,0 1 11,-1 0 0,3 0-576,3 0 1,4-6-43,7 0 0,2-7 142,4 2 0,3-4 98,8-1 1,7-6-193,3 0 1,6-6 96,6 6 1,10-7 277,12 1 0,3-10 0,1-4 0</inkml:trace>
  <inkml:trace contextRef="#ctx0" brushRef="#br0" timeOffset="152373">24613 12687 7569,'16'-17'-82,"0"3"31,1 3 1,-8-4 319,-4 4 121,-3 4-45,-2 0 0,-7 8-189,-4 5 1,-11 5-161,-5 11 1,-4 3 78,-2 8 1,-5 0-157,0 0 1,5-6-135,5 0 0,8-1-173,-2 1 1,12-3 85,4-8 91,4 1 211,17-8 0,10-2 0,17-7 0</inkml:trace>
  <inkml:trace contextRef="#ctx0" brushRef="#br0" timeOffset="152548">24941 12736 7569,'9'-7'438,"-9"5"1,-11-2-40,-4 8 1,-8 7-121,-5 11 1,-3 1-103,-1 5 0,-7 3 6,1-4 1,0-2 11,5 3 0,0-6-525,0 5 0,8-7-211,3 2 0,11-4-893,6-2 1434,3-6 0,9 11 0,2-2 0</inkml:trace>
  <inkml:trace contextRef="#ctx0" brushRef="#br0" timeOffset="160040">23776 12591 6269,'-9'-8'182,"0"7"-27,4-5-112,3 4 0,-7 2 1,3 0 10,4 0 1,-7 0-54,4 0 84,3 0-87,-5 0 88,-1 0-61,-1 0 1,-2 0-22,0 0 1,6 2 27,-6 4 0,5-5-17,-4 5 1,4-4 38,-5-2-83,0 0 1,-5 2 65,-1 3-58,8-3 0,-5 5 1,3-5 28,-4 3 1,4-3-9,0 4 1,0-5-18,-5-1 1,5 0 19,0 0 0,0 0 17,-5 0 0,-1 6-19,1-1 0,0 1 112,-1-6 0,6 0-41,0 0 1,0 0 19,-5 0-60,-8 0 0,1-6 6,-5 1 0,5-1-23,6 6 0,1-1 27,-1-5 1,1 4-84,0-3 0,-6 3 66,0 2 1,0-2-71,6-3 0,-6 3 37,0-3 0,0 3-1,5 2 0,-4 0 11,-1 0 1,0 0-8,5 0 1,1 0 40,0 0 0,-1 2-2,1 3 1,-1-3 12,1 3 1,0-3-35,-1-2 0,1 0 60,-1 0-70,1 0 1,0 0-4,-1 0 1,1 0-13,-1 0 0,1 0-7,0 0 0,5 0-76,0 0 0,0 2 22,-6 3 61,1-3 0,0 11-48,-1-8 1,3 3-123,3-3 0,-4-1-78,4 7 86,4-8 1,-6 7-73,8-5-14,-8-3-32,11 5 292,-5-7 0,7 0 0,0 0 0</inkml:trace>
  <inkml:trace contextRef="#ctx0" brushRef="#br0" timeOffset="160506">22628 12410 7569,'0'9'-924,"0"-1"1121,0-8-89,-7 7 1,-2 0-55,-8 4 1,6 4 40,0-4 0,-1-2 6,-10 2 1,4 0 53,-4 5-143,3 0 1,1-1 0,-2-2 251,-2-2-45,0 0-100,6 5 13,0 0-150,7 1 1,1-6 174,8 0-33,0-8 1,8 7-81,2-5 0,5-3-10,1 3 1,8-3-57,3-2 1,4 0-150,2 0 0,6 6 14,-1-1 0,0 0 82,-5-5 1,0 6-345,-1-1 0,-1 8 25,-3-2 394,3 4 0,-6 1 0,8 1 0</inkml:trace>
  <inkml:trace contextRef="#ctx0" brushRef="#br0" timeOffset="161961">23399 12263 6269,'-2'9'0,"-3"-4"0,3-3 0,-5 5-496,-1-5 603,6 5 15,-5-7-92,0 0-17,5 0 0,-7 0 256,3 0 42,5 0-202,-14 0-65,6 0 0,-2 0-36,0 0 1,6 0 7,-6 0 1,5 0-11,-5 0 0,6 0 56,-6 0-19,7 0-15,-10 0 0,5 0 1,-8 0 0,6 0-28,0 0 1,0 0 25,-5 0 0,0 0-27,-1 0 0,6-5-4,0 0 1,0-1-6,-5 6 1,0 0 8,-1 0-8,1 0 1,-1 0 14,1 0 1,-1 0-1,1 0-16,0 0 0,-1 0 13,1 0 0,-1 0-48,1 0 1,0 0 23,-1 0 0,1 0-4,-1 0 0,-4 0 2,-1 0 0,0 0-7,5 0 0,-4 0 28,-1 0 0,-2 0-18,2 0 1,4 0 35,-4 0 1,2 0-32,-2 0 1,4 0 30,-4 0 1,2 0-25,-2 0 1,4 0 5,-4 0 0,4 0-1,1 0 1,-4 2-1,-1 3 0,0-3-61,5 4 1,-4-3 53,-1 3 1,0-4-31,5 3 1,-1 2 23,-4-1 0,4 1 19,-4-1 1,4-5-29,2 5 41,-1 3 1,1-7-29,-1 3 0,1 3 10,0-3 0,-1 0 18,1-5 1,-1 0-21,1 0 1,5 0 38,0 0 1,0 6-35,-5-1 1,-1 1 11,1-6 1,0 0-9,-1 0 12,1 0 0,-1 0 0,1 0 2,0 0 0,-1 0-3,1 0 1,-1 0-6,1 0 1,0 0 4,-1 0 1,1 0-2,-1 0 1,1 0-4,0 0 1,-6 0 3,0 0 0,-2 0-19,2 0 0,2 0-2,-7 0 0,5 0 23,-5 0 0,5 0-1,-6 0 1,7 0-20,-7 0 0,6 0 11,-5 0 1,5 0-65,-5 0 0,7 0 58,-2 0 1,4 0-125,1 0 1,1 0 5,-1 0 0,7 0-252,-1 0 366,7 0 0,-3 0 0,7 0 0</inkml:trace>
  <inkml:trace contextRef="#ctx0" brushRef="#br0" timeOffset="162360">21398 12181 7569,'-9'0'0,"-4"1"-195,8 5 0,-8-4-223,2 3 1,-4 3 301,-1-3 0,0 8 153,-1-2 0,-5 3-35,0 3 1,-7-1 70,2 0 0,1 1 6,-1-1 1,5 1 14,-5-1 1,7 0 95,-2 1 0,4-6 37,1 0 1,3-6 73,3 6-115,-4-7-26,13 10-57,-5-12 1,11 5 9,7-7 1,7 6-99,15-1 0,7 1-45,4-6 1,3 0-222,2 0 1,6 2-280,-1 3 1,1-1 529,-6 7 0,1 0 0,-1 5 0</inkml:trace>
  <inkml:trace contextRef="#ctx0" brushRef="#br0" timeOffset="165873">23153 11738 7569,'-7'9'-746,"5"-2"1,-5-5 674,7 3 39,0-3 175,0 6-72,-8-8 28,6 0 55,-5 0-78,0-8 11,5 6-34,-13-5-11,14 7-99,-14 0 87,6 0 0,-2 0-91,0 0 99,7 0-84,-10 0 48,5 0 1,-8 0-4,1 0 0,5 0 8,0 0 0,6 0-1,-6 0 0,0 0-1,-6 0 0,6 0 5,0 0-16,0 0 1,-5 0 15,0 0 10,-1 0 1,1 2-10,-1 3-5,1-3 0,0 6 12,-1-8-9,1 0 0,-1 0-16,1 0 0,0 0 14,-1 0 0,5 0-13,-5 0 0,4 0 11,-9 0 0,4 0-3,2 0 0,-1 0 3,1 0 30,0 0 1,-1 0 0,-1 0-22,-4 0 1,4 0 0,-4 0 1,2 0-17,-2 0 0,4 0 14,-4 0 0,-3 0 2,-3 0 1,3 0-17,-3 0 1,6 0-29,-5 0 1,0 0 23,-6 0 1,2 0-4,4 0 0,-4 0 6,3 0 1,-1 0-3,2 0 0,-4 0 3,4 0 1,1 5-1,-1 1 0,1-1 16,-1-5 0,-4 0-15,4 0 1,1 0 7,-1 0 1,-1 0-8,-4 0 0,-1 0-1,0 0 1,0 0-4,0 0 0,1 2-2,-1 3 1,0-3 6,0 4 0,0-5-2,1-1 1,-1 2-14,0 4 1,0-4 10,0 3 1,0-3-17,1-2 1,1 0 7,3 0 1,-3 2-2,4 3 0,-2-3 10,2 3 0,-4-3 1,3-2 0,-1 0-6,2 0 0,-4 6 0,3-1 1,-3 1-5,-1-6 0,-1 0 5,0 0 0,2 1 11,4 5 1,-4-4-6,3 3 0,3-3 0,-2-2 1,5 0-3,-6 0 1,3 0 1,-3 0 0,-3 2 2,4 3 0,3-3-4,3 4 0,-3-5 35,2-1 1,0 0-33,6 0 0,-1 0 39,1 0 0,0 0-15,-1 0 0,1 0 5,-1 0 1,1 2-16,0 4 0,-1-4 0,1 3 1,-1-3-48,1-2 0,-6 5 48,0 1 1,-5 1-86,5-2 0,-7-1 67,2 7 1,-3-5-3,3 4 1,-2-6-6,7 2 1,-7 1-2,1-2 0,3 6 7,-2-5 0,7 5 1,-2-6 1,2 2-31,-2-1 0,4-4 25,-4 3 1,2-3-102,-2-2 0,4 0 58,-4 0 0,-2 0-67,2 0 1,0 0 66,6 0 1,-1 0-74,1 0 64,0 0 1,1-2-29,4-3 86,4 3 0,0-13 0,-3 6 0</inkml:trace>
  <inkml:trace contextRef="#ctx0" brushRef="#br0" timeOffset="166310">19544 11853 5745,'0'-10'1252,"-5"1"-1309,0 4 0,-3 3 41,3-3 1,1 3 35,-7 2 0,0 0 38,-5 0 1,-1 0-1,1 0 1,0 7 49,-1 4 0,-5-2-5,1 2 0,-1 0 2,5 5 1,1 1-43,-1-1 0,1-5 202,0 0-227,7 0 1,-4 5-6,7 1 0,1-6 6,5 0 0,0-6-96,0 6 1,0-5 82,0 4 1,5-4-79,1 5 0,7-7 23,-3 1 1,12 2 45,6-1 1,10 5-48,6-6 0,5 6-43,6-5 0,8 4-115,8-4 1,8 5-7,-3-6 0,5 6-285,1-5 1,-2 5 478,-4-6 0,12 8 0,-4-4 0</inkml:trace>
  <inkml:trace contextRef="#ctx0" brushRef="#br0" timeOffset="167673">22972 11164 7569,'-9'0'-1365,"-5"0"1566,5 0-12,0 0-159,-6 0-301,13 0 358,-12 0 7,12 0-34,-13 0 1,12 0-1,-8 0 0,5 0 37,-5 0-51,8 0 0,-12 0-51,4 0 0,2 0 100,-2 0-135,0 0 0,-5 0 37,-1 0 0,1 2-2,-1 3 0,-4-3-4,-1 3 1,-7-3-5,1-2 0,1 6-5,-6-1 0,4 1 23,-9-6 0,1 5-9,-1 0 0,1 3 1,-6-3 1,4-3 0,-4 4 1,-1 1-1,-5-2 1,0 3 0,-1-3 1,5-3-1,-4 3 1,1 3 0,-12-3 0,5 2-13,-5-1 0,0-3 12,-5 8 1,-1-5-55,0 5 0,1-2 49,-1 2 0,1 2-4,-1-8 1,0 6-9,1-6 1,-1 6-4,0-5 1,1 5 18,-1-6 0,1 3 1,-1-3 1,6-3 15,0 3 0,5 3-25,-5-3 1,5 1 22,-5-6 1,7 5-17,-1 0 1,4 1-1,7-6 1,-5 0 7,5 0 0,1 2 0,-2 3 0,6-3-26,-6 4 1,7-5-4,-1-1 0,4 6 15,1-1 1,0 1 1,0-6 1,0 5 11,1 1 1,-1 1-14,0-2 0,0-1 26,0 7 1,0-6-7,1 6 0,-1-7 2,0 2 1,6 1-12,-1-2 1,-1 6 3,-9-5 1,3 5-44,-3-6 1,2 2 38,-3-1 0,5-4-44,-5 3 1,5-3 36,1-2 0,0 0 25,0 0 0,1 2-29,-1 3 1,5-3-6,1 4 0,0-5 42,-6-1 0,6 0 12,-1 0 0,1 0-38,-6 0 1,-1 0 5,-5 0 0,5 0-17,-5 0 1,-1 0 7,2 0 1,-6 0-4,6 0 0,0 0 9,5 0 29,0 0 0,-3 0 0,1 0-23,4 0 0,2 0 2,-4 0 1,0 0 6,1 0 1,-1 0-10,0 0 1,4 0-24,-4 0 1,4 0 25,-9 0 1,7 6-48,-2-1 0,9 1 46,-9-6 11,4 0 1,4 5 0,1 1-21,0-3 0,6-1-4,-4-2 125,4 0 0,1-2-59,1-3 0,5 3-33,0-3 0,2 1 5,-2-2 0,-3 5-94,3-5 1,-6 4 30,-5 2 0,4-1-8,-4-5 1,-1 4-7,1-3 0,-6 3-15,6 2 1,-7 0 15,2 0 1,1 0 15,-1 0 1,5 0 23,-5 0 1,12 0-55,-1 0 24,3 0-96,4 0-192,-5 7 133,12-5-131,-6 13 313,8-14 0,0 14 0,0-6 0</inkml:trace>
  <inkml:trace contextRef="#ctx0" brushRef="#br0" timeOffset="168131">17215 11492 7569,'-11'0'-515,"1"0"385,6 0 0,-3-2 262,7-4 114,-8 5-27,7-7-105,-7 1-158,1 5 0,3-5 82,-7 7 0,6 0-102,-6 0 0,0 0 35,-5 0 0,-3 5 70,-2 1 0,-3 7 24,-4-2 1,-2-2-34,2 2 1,3 0 87,-3 5 0,8 0-55,-2 1 1,4-3 14,2-3 1,1 4-22,4-4 1,4 3 76,7 3-19,0-1 0,2 1-48,3-1 0,12-5 28,10 0 1,4-6-15,2 6 0,7-7-201,4 1 1,-2-3-15,1-2-118,1 7 1,-2-5 0,-4 4 80,-3-4 0,3 3 131,0 1 1,-5 6-975,-5-1 1012,-1-3 0,6-1 0,-1-7 0</inkml:trace>
  <inkml:trace contextRef="#ctx0" brushRef="#br0" timeOffset="170468">16822 8736 6935,'-9'-7'285,"1"5"0,8-7-116,0 4 33,0 3 149,0-6-239,0 1 1,2 5-129,4-3 0,3 1 15,7-1 0,2 3-70,4-4 1,-4-1-4,4 2 0,2-1-139,-2 6 0,5 0-3,-5 0 1,0 0-104,-6 0 1,1 0-222,-1 0 394,1 8 1,-6-1 145,-1 4 0,-6-4 0,3-7 0</inkml:trace>
  <inkml:trace contextRef="#ctx0" brushRef="#br0" timeOffset="171181">17888 8687 6263,'0'-9'206,"0"-6"-157,0 6 1,0-2 162,0 0-159,0 8 1,-2-6 48,-3 3 34,3 4-61,-13-5 0,8 5-57,-4-3 1,-4 3-109,4-4 0,-3 5 21,-3 1 1,7 0 93,-1 0 0,0 5-34,-6 1 1,1 1 63,-1-2 0,1-1-1,0 7 0,1 0-40,4 5 1,-3 1 1,3-1 1,-2 0 62,2 1 1,-2-1 137,8 1 0,-6-1-179,5 0 0,1 1 87,5-1-117,0 1 1,0-1 22,0 0-28,0 1 0,7-3 26,4-3 0,4 2-9,1-7 0,0 5-25,1-6 1,5 2-5,0-1 1,5-4-64,-5 3 0,5-3 85,-5-2 1,5 0-196,-5 0 1,0 0-61,-5 0 0,-1 0-401,0 0 424,1 0 0,-1-6 219,1 1 0,-8-1 0,12-8 0,-2-4 0</inkml:trace>
  <inkml:trace contextRef="#ctx0" brushRef="#br0" timeOffset="171760">18544 8671 6413,'-9'-8'63,"-6"7"0,12-7-22,-8 8 1,5-2 18,-5-3 0,6 3-15,-6-3 1,5 3 33,-4 2 0,4 0-1,-5 0 0,0 0 4,-5 0 0,-1 0 6,1 0 1,-6 7 10,0 4 0,-1 4 25,1 1 0,3 0-49,-2 1 0,2 5-43,3 0 0,1-1 90,4-4-185,4 7 1,2-6 77,-1 4 0,3-4-2,8-2 1,-1-5 22,7 0 1,0-7-16,5 1 0,6-3-225,0-2 0,1 0 67,-1 0 1,-2-2-44,8-3 1,-3-4 65,2-8 0,-1 1 37,-4-1 1,-4 1 10,4 0 0,-9-1-14,-2 1 0,-2-1 98,2 1 1,-2 0 328,-4-1 1,-3 1 0,5 5 19,-7 0-171,0 7 0,0-1-13,0 10 0,0 4 101,0 8 1,0-1-106,0 1 0,0 5-12,0-1 1,0 3-167,0-2 0,0-2-220,0 7 0,8-7-232,3 2 0,3-2 248,3 2 0,-1-4-330,0 4 1,6-4 114,0-1 0,7-6 418,-1 0 0,10-8 0,4 5 0</inkml:trace>
  <inkml:trace contextRef="#ctx0" brushRef="#br0" timeOffset="172286">18888 8687 7569,'-9'0'-154,"2"0"0,7-2 44,0-3 159,0 3 169,0-5-102,7 14 1,-5 2 15,4 7 0,-5 1 8,-1-1 0,0 2-27,0 4 0,0-3 0,0 2 0,0-1-47,0 2 1,-1-5-43,-5-1 0,4 1-167,-3-7 101,3-2-118,2-1 1,2-7-1,3 0 0,4 0 3,8 0 1,5-13-26,0-3 0,7-6-108,-2 0 0,2 2 143,-1-7 0,-3 7 122,-3-2 1,-4 4 213,4 1 0,-6 1-52,-5-1 671,4 8-419,-13-5-232,12 12 0,-12 2 84,4 11 1,-5 3 186,-1 3 1,0 5-242,0 0 1,0-1-242,0-4 1,0 5-380,0 0 1,0 1 273,0-1 1,6-4-509,-1 4 0,8 2 79,-2-2-79,11 0 667,3-6 0,16 0 0,0 1 0</inkml:trace>
  <inkml:trace contextRef="#ctx0" brushRef="#br0" timeOffset="173169">20266 8736 7451,'0'-9'-358,"0"-5"470,0 12-7,0-13-136,-7 13 1,3-5 67,-7 7 1,0 0-42,-5 0 1,5 7 110,0 4-104,-7 4 1,0 1-1,-2 1 45,7-1 0,-2 0 7,4 1-47,4 7 0,0-6 11,7 4-50,0-4 0,2-4 58,3-3 0,4-3-61,8-8 1,1 0-2,4 0 1,1 0-116,5 0 1,3-8 141,-4-3 0,-1 2-11,1-2 1,-7 6-68,2-6 1,-4 6-120,-2-6 1,-5 1 95,0 0 43,-7-5 0,3 6 100,-7-8 1,-2 3-58,-3 3 104,-4-4 1,-8 12-1,1-6-76,0 1 0,-6-3-3,0 6 0,0-1 0,6 6 0,-1-5 3,1-1-171,-1 1 0,3 7-61,3 3 227,4-3 0,14 13 0,2-6 0</inkml:trace>
  <inkml:trace contextRef="#ctx0" brushRef="#br0" timeOffset="173840">20627 8638 6601,'11'0'-31,"0"0"0,-7 2 250,1 3 1,-3-1-100,-2 7 1,0-6 16,0 6 1,0-5-45,0 4 0,0 1 27,0 6 0,0-1-78,0 1 0,0-5 71,0 5 1,0-10-3,0 9 1,-6-8-8,1 3-278,-1 0 151,6-2-155,0-2-15,0-7-30,8-7 1,-5-2-64,8-8 160,8 1 1,-1-1 0,4 1 11,-4 0 1,4-1 24,0 1 1,-1-1 93,-4 1 0,-6 7 300,0 3 139,0-3-322,5 8 0,-5 1 78,0 10 1,-7 5 78,1 1-240,-3 8 0,-2-6 0,0 6 77,0 0 1,0-6-15,0 4 0,0-4-223,0-2 1,0 1-742,0-1 325,0 1 1,7-3 74,4-3 462,4-4 0,8-7 0,3 0 0</inkml:trace>
  <inkml:trace contextRef="#ctx0" brushRef="#br0" timeOffset="174218">21217 8343 7569,'0'9'-294,"0"-2"556,0-7 1,-5 2-416,0 3 232,-1-3 1,6 7 51,0-3 1,0-3-42,0 8 1,2-5 28,3 5 0,-3 0 15,4 5 0,-5 0-79,-1 1 1,0-1-173,0 1 0,0 4 109,0 1 0,0 6 69,0-6 1,0 5-294,0-5 1,0 5-380,0-5 1,0 5 370,0-5 0,6 0 60,-1-6 1,1 1 179,-6-1 0,7 1 0,2-1 0</inkml:trace>
  <inkml:trace contextRef="#ctx0" brushRef="#br0" timeOffset="174535">21447 8605 7284,'7'-9'747,"-5"2"-565,13 7-184,-13 7 1,5-3-1,-5 6 169,3 3 0,-3 2-24,4 1 0,-5 1-134,-1-1 1,6 0-187,-1 1 1,3-6-174,-3 0 0,-1 0 176,7 5 1,0-5-231,5 0 0,2-7 149,4 1 1,4-3 254,6-2 0,1-7 0,0-3 0</inkml:trace>
  <inkml:trace contextRef="#ctx0" brushRef="#br0" timeOffset="174739">21792 8539 7569,'-10'-9'542,"1"2"-175,4 7-161,3 0 0,-11 2-54,8 3 0,-8 6 31,2 11 1,-3-2-180,-3 7 0,-1 3-61,-4 8 0,4-3-72,-4 3 0,-2 4 98,2 1 0,-1-1-199,1 2 0,4-6 9,-4 6 0,-2 0-166,2 5 1,6-3-3,5 3 0,2-9-19,-2 9 408,-4-11 0,6 3 0,-7-9 0</inkml:trace>
  <inkml:trace contextRef="#ctx0" brushRef="#br0" timeOffset="175948">22808 8572 7392,'0'-9'-270,"0"-5"0,0 10 195,0-7 57,0 7 43,-7-3 1,4 7 33,-8 0 0,5 0-15,-5 0 0,0 2 45,-5 3 1,-6 6 0,0 11 1,0-4 70,6 4 1,1 2-61,4-2 1,-1 7-65,6-2 0,1-3 78,5-2-151,0-4 0,1-2 0,5-1 66,5-4 1,9-4-15,2-7 1,9 0-86,2 0 1,-1-9-175,7-7 1,-5-1-133,-1-5 0,-2-1 141,-4 1 0,-3-5 82,-8 5 0,-6-6 65,-5 6 1,-3 1 129,-2 4 0,-2-3-43,-3 4 0,-6-2 0,-11 12 0,4 1 13,-4 5 1,-4 0 52,-1 0 1,-4 7 20,-2 4 1,2 9-79,4 2 1,5 0-238,11-6 228,-4 0 0,14 1 0,-7-1 0</inkml:trace>
  <inkml:trace contextRef="#ctx0" brushRef="#br0" timeOffset="176307">23497 8507 7569,'-9'0'-519,"2"0"0,0 0 535,-4 0 0,-4 0 60,-1 0 0,-1 1-10,1 5 1,-6-2 22,0 6 0,-5-4 0,5 5 0,-2 0 58,2 5 0,4 1-57,-4-1 1,6 0 37,5 1 0,-2-1-69,8 1 0,-1-1-58,6 0 0,2 1 11,4-1 0,5-1-144,10-4 1,5 2 12,7-8 0,0 6-156,-1-6 0,7 1-400,-1-6 675,7 0 0,-3 0 0,8 0 0</inkml:trace>
  <inkml:trace contextRef="#ctx0" brushRef="#br0" timeOffset="176598">23858 8539 7569,'-23'10'0,"2"2"-486,-6-6 418,7 7 0,-11-4 0,6 7 160,-1 0 0,-3-5 94,7 0 0,0 0 95,6 6 0,5-1-163,0 0 1,7 1-83,-1-1 1,3-5-67,2 0 1,7-5 61,4 5 1,9-8-123,2 3 0,13-5-28,-2-1-104,3 0 1,2-1 0,2-3 65,2-1 1,-5-1 104,1 6 0,-9-2-343,-2-3-209,-6 3 603,-5-5 0,-1-1 0,-6-1 0</inkml:trace>
  <inkml:trace contextRef="#ctx0" brushRef="#br0" timeOffset="177027">24203 8523 7064,'-15'7'366,"4"4"1,-2 4-125,8 1 1,-6 6-179,6 0 1,-6 0 200,5-6-334,1 8 1,5-6 54,0 4 1,7-6 112,4-5 0,3-3-199,3-8 0,7 0-293,3 0 1,4-6 258,2 1 1,-1-8 33,1 2 0,0-9-240,0-2 0,-8 0 75,-3 6 1,-4-1 212,-1 1 0,-3 0 54,-3-1 0,-1 3 383,-5 3-137,-3 3 46,5 8 0,-7 2 12,0 4 1,-5 3 100,-1 7 0,-7 1-225,2-1 1,-1 6-16,1 0 0,2 1-181,3-1 1,4-3-147,-3 2 1,5-2-229,5-3 0,4-1 86,8-4 0,7-4 302,3-7 0,4 7 0,2 2 0</inkml:trace>
  <inkml:trace contextRef="#ctx0" brushRef="#br0" timeOffset="177556">24908 8523 7569,'-16'0'-168,"-1"0"1,6 0 296,0 0 1,6 0 400,-6 0-283,7 7 1,-5 2-110,4 8 1,3-1 65,-4 1 1,5 1 5,1 4-139,0-4 1,0 13 0,0-4 94,0 4 1,0 4-49,0 3 1,-2-3-6,-4 3 1,4 2-72,-3-2 1,1 2-72,-1-1 0,1-5 86,-7 5 1,6-1-113,-6-5 0,5 1-10,-5-12-76,8 0 0,-6-6 142,3 1 10,4-8-53,-12-2 1,12-16-7,-3-7 0,3-2-210,2-10 1,0-6 76,0-10 0,7-2 128,4 3 1,4-5-91,1 4 0,8-1-164,3 1 0,4-1 141,2 6 0,1-4 14,5 4 1,1-3 117,3 10 1,3-5 196,-8 10 0,1 3 8,-7 2 0,-6 6-73,-4 5 0,-4-2-102,-2 8 7,-7-1 0,-3 8 3,-12 3 1,-4 5 12,-12 6 0,-11 0-4,-11 1 1,-1-1-21,1 1 1,-2-1-13,8 0 1,2 1 41,8-1 1,3 2-29,3 4 0,4-3-172,-4 2 0,9-2 5,2-3 1,2 6-432,-2 0 366,4 0 1,7-6-323,0 0 557,7-6 0,9-3 0,10-7 0</inkml:trace>
  <inkml:trace contextRef="#ctx0" brushRef="#br0" timeOffset="177815">25482 8408 7686,'-16'6'499,"-1"-1"0,6 8-304,0-2 0,8 5 23,-3 6 0,4-4-135,2 4 0,0-2-109,0 2 1,0-4-99,0 4 1,0-4-23,0-1 1,2-3-218,4-3 0,3 2 248,7-7 0,2-1-112,4-5 227,4 0 0,7 0 0,-1 0 0</inkml:trace>
  <inkml:trace contextRef="#ctx0" brushRef="#br0" timeOffset="178031">25892 8375 7569,'-16'0'-77,"-1"0"287,1 0 1,5 0 162,0 0 0,5 0 213,-4 0 1,4 0-275,-5 0 0,6 8-135,-6 3 1,5 10-114,-5 7 1,-1 3 90,-10 2 0,2 5-167,-8 0 0,6 13 39,-5-2-212,-7 12 1,-8-9 0,-8 9 104,1 0 0,-9 11 89,26-34 0,-2 0 1,-1 0-1,-1-1-328,-2 1 0,0 0 0,-2 0 1,1-1-160,4 1 0,-1 1 0,-5 3 1,0-1-554,3-2 1,0-1 1030,-1 1 0,1-1 0,-22 23 0,0-2 0,2-5 0,5 5 0,5 3 0</inkml:trace>
  <inkml:trace contextRef="#ctx0" brushRef="#br0" timeOffset="180981">17625 10130 6962,'-9'-1'250,"4"-5"-264,-4-3 1,7-7 76,-4-1-114,-3 1 0,8-1 0,-7 1 108,1 0 0,5-6 10,-3 0 0,-3-2-28,3 2 1,-1 2-93,6-7 0,-5 5 97,0-5 0,-1 1-15,6-1 0,0-2-4,0 7 0,2-7 21,3 1-67,4 5 1,8-7-1,-1 7 64,1-3 1,1 6-11,4-2 0,-2 0-143,7 6 0,-5-4-29,5 9 1,-1-2-46,1 2 1,-1 4-102,-4 7 49,-4 0 1,4 2 235,-11 3 0,-4 5 0,-7 6 0,0 0 0</inkml:trace>
  <inkml:trace contextRef="#ctx0" brushRef="#br0" timeOffset="181189">17101 9753 7569,'0'9'-1576,"0"-1"2341,0-8 0,7 0-594,4 0 1,11 0 3,5 0 0,4 5 0,2 0 1,0 1-254,-1-6 0,7 2-412,-1 3 0,8-3-15,-3 4 1,-1-5 142,2-1 362,-15 0 0,17-7 0,-12-2 0</inkml:trace>
  <inkml:trace contextRef="#ctx0" brushRef="#br0" timeOffset="181348">18052 9704 7569,'7'16'-152,"-5"1"-12,4-1 218,-5 8 1,1-6 0,2 4 154,1-4 0,1-1 87,-6-1-292,0 0 1,0 1-741,0-1 580,0-7 1,2-1-545,3-8 700,4 0 0,15-8 0,1-1 0</inkml:trace>
  <inkml:trace contextRef="#ctx0" brushRef="#br0" timeOffset="181518">18134 9507 7569,'-11'-5'226,"0"-1"478,7-7-541,-10 12 0,10-7-172,-7 8 0,6 0-610,-6 0 479,7 8-316,-3 1 0,7 7 118,0 1 108,0-8 0,13 3 0,5-6 230,6-2 0,3 5 0,6 0 0</inkml:trace>
  <inkml:trace contextRef="#ctx0" brushRef="#br0" timeOffset="181751">18446 9589 7268,'11'2'-369,"-1"3"1099,-6-3-395,11 6 1,-6-3-92,7 0 1,-1 8-18,-4-2 0,3 4-44,-3 1 1,4 1-1,1-1 1,1 2-34,-1 4 0,0-2-137,1 7 1,-6-7-296,0 2 0,0-3 163,5-3 0,-5 6-282,0 0 1,-6 0 90,6-6 0,-5 0-141,5 1 1,-6-1 224,6 1 0,-5-1 226,4 0 0,1 1 0,6-1 0</inkml:trace>
  <inkml:trace contextRef="#ctx0" brushRef="#br0" timeOffset="181981">18790 9671 7569,'-9'0'-246,"2"0"506,7-7 107,0 5-198,0-5 1,-8 14-94,-3 4 1,-3 4-78,-3 1 0,-1 2 112,-4 4 1,-3-2-78,-8 7 1,0-1-68,0 1 1,6 4-133,0-3 0,12-5 123,-1-1 0,5-2-65,0 2 107,4-4 0,7 6 0,0-8 0</inkml:trace>
  <inkml:trace contextRef="#ctx0" brushRef="#br0" timeOffset="182385">19036 9884 7554,'9'-7'-14,"0"-2"14,-3-7 0,-3 5-249,8 0 1,-5 7-250,5-1 1,0-3 1068,5 3 1,0-1-144,1 6 1,-1-5-380,1-1 0,-1 1 21,0 5 0,6 0-172,0 0 1,0-2-15,-6-3 5,1 3 0,-1-5 0,1 5 75,-1-4 1,-5 3-6,0-8 1,-6 5-24,6-5 0,-5 6-114,5-6-479,-8 0 393,5-5 0,-10 1 261,-4 4 1,-3-2-51,-7 8 170,-1-1 1,-1 6-1,-2 0-105,-2 0 1,-5 2-39,5 4 1,-5 1 352,5 4 1,0 3-87,6-3 0,-1 6 64,1 5 0,-1-2-67,1 7 0,5-5-34,0 5 1,8-7-12,-3 2-230,4 4 0,2-8 0,2 6 36,4-1 0,-3-6-160,8-1 0,6 0 130,4-5 0,9-3 52,-3-3 0,6-3-731,5-2 0,-2 0 710,8 0 0,0-7 0,5-2 0</inkml:trace>
  <inkml:trace contextRef="#ctx0" brushRef="#br0" timeOffset="182864">19840 9671 7569,'-24'7'-760,"0"-3"672,-3 7 1,-4 0 87,4 5 0,-4 1 340,-2-1 1,0 8-62,0 3 0,8-1-150,3 1 0,6-7-15,5 2 0,-2 2 7,7-2 1,1-1-79,5-4 0,9-3-134,7-3 1,1 2-67,5-7 0,1-1 102,-1-5 1,6 0-59,-7 0 1,9-2-129,-3-3 0,-3-4-90,-3-8 1,3-1 143,-2-4 1,0 2 3,-6-7 1,-1-1 182,-4-4 0,2-7 0,-8 1 0,1-6-70,-6 6 0,0-2 70,0 2 0,0 3 0,0-3 0,0 5 131,0 6 0,0-3 211,0 9 0,0-1-132,0 5 0,0 1-72,0 0 1,0 5 321,0 0 230,0 7-517,0-3 100,0 7 0,5 12-158,0 5 0,1 8-37,-6-3 0,0 13-12,0-2 1,0 3 2,0-3 0,0 7-37,0 4 0,0-2-214,0 1 0,5 1 91,1 5 0,-1 1-454,-5-1 0,8-5 254,3-1 0,3-6-13,3 1 304,6-3 0,3-3 0,7 1 0</inkml:trace>
  <inkml:trace contextRef="#ctx0" brushRef="#br0" timeOffset="183573">20758 9310 7113,'0'-9'464,"0"2"-269,0 21 0,0-3-42,0 11 1,0-3 22,0-3 1,0 0-132,0 1 1,-2 1 81,-3 4 0,3-4-193,-3 4 0,3-4 73,2-1 1,0 4 106,0 1 1,-6 2-182,1-2 1,-1-2-254,6 7 0,0-5-152,0 5 0,0-1-423,0 1 895,0 4 0,0-5 0,0 7 0</inkml:trace>
  <inkml:trace contextRef="#ctx0" brushRef="#br0" timeOffset="183943">21168 9638 7212,'-16'-9'360,"-1"2"-177,1 7 1,0 2 10,-1 3 1,1 4-50,-1 8 0,3 1-13,3 4 0,4-4-282,7 4 0,0-2 135,0 2 0,0-9-66,0 3 1,7-3 8,4 3 1,9-7-62,2-3 1,5-4 115,-5-2 1,7 0 7,-1 0 1,-3-8-349,2-3 0,-7-3 18,2-3 0,-3 1 113,-3 0 0,-5-6 107,0 0 1,-8-2 140,3 2 1,-4 4-9,-2-4 53,0 4-143,-8 2 0,-1 6 49,-7 5 0,0 3 94,-1 2 1,1 7-68,-1 4 0,-6 4 0,-3 1 0</inkml:trace>
  <inkml:trace contextRef="#ctx0" brushRef="#br0" timeOffset="184318">21923 9589 7164,'-17'0'-385,"1"0"672,0 0 1,-1-5-196,1-1 1,-1 1 74,1 5 1,-2 0 0,-4 0 0,2 0-33,-8 0 1,3 7 6,-2 4 0,-3 4 19,9 1 0,-1 0 7,5 1 1,3 5-100,3-1 0,4 1 53,7-5 1,0 1-144,0 4 0,9-6 29,7 1-263,8-1 0,9-12 0,1 5 125,4-2 0,-1-1 142,7-6 1,-2 0-579,1 0 0,3-6 566,-8 1 0,0-8 0,-5 4 0</inkml:trace>
  <inkml:trace contextRef="#ctx0" brushRef="#br0" timeOffset="184618">22448 9655 6940,'-8'-9'-97,"-1"-6"1,-7 13 827,-1-3 1,-4 3-287,-1 2 0,-7 0-236,1 0 0,-1 7-14,2 4 0,-2 4-235,7 1 1,5 1-12,6-1 0,8 0-36,-3 1 0,6-6 152,6 0 1,3-8-15,7 3 0,8-4-386,3-2 1,6 0-6,5 0 1,-3 0 165,3 0 1,-10 0-52,-7 0 283,5 0 1,-8 0-19,4 0 1,-11 7 96,-6 4 0,-3 3-136,-2 3 1,0 5-16,0-1 1,2-4-313,4-6 1,-3 0 325,8 5 0,7-7 0,8-1 0</inkml:trace>
  <inkml:trace contextRef="#ctx0" brushRef="#br0" timeOffset="184889">22989 9310 7569,'0'-16'0,"0"-1"0,0 1 0,0 0 772,0 7 1125,0 1-713,0 8-1001,0 15 1,0-2-81,0 14 1,5-2-139,1 3 1,-1 8 171,-5-3 1,6 4 10,-1-5 0,3 1-609,-3 0 1,-1 0-67,7 0 1,-6-6-90,6 0 1,-2-1 278,2 1 1,4 2 63,-4-7 0,-4 0-112,-2-6 1,3 1-658,-3-1 1042,1-7 0,-6 6 0,0-6 0</inkml:trace>
  <inkml:trace contextRef="#ctx0" brushRef="#br0" timeOffset="185048">22759 9720 7569,'-16'0'-55,"-1"0"1,7 0-273,-1 0 613,7 0 1,-2-1 437,12-5 1,5 4-360,11-3 1,0-3-134,10 3 0,-1-6-468,13 6 1,0-6 162,5 5-507,0-7 1,-5 10 0,0-6 70,1 1 509,3-4 0,1 3 0,0-8 0</inkml:trace>
  <inkml:trace contextRef="#ctx0" brushRef="#br0" timeOffset="185193">23514 9491 7569,'9'7'540,"-4"4"1,-5-2-346,-5 2 0,3 0 590,-3 5-493,-5 1 1,3-1-516,-4 1 1,2-7 194,4 1-1253,3-7 811,-5 3 1,8-7-143,5 0 0,-3-1 612,8-5 0,0-3 0,6-7 0</inkml:trace>
  <inkml:trace contextRef="#ctx0" brushRef="#br0" timeOffset="185318">23465 9343 7487,'-6'-16'-91,"1"-1"0,-1 6 185,6 0 1,2 8 100,3-3 0,-1 4-277,7 2 1,0 2-174,5 4 1,-3 5 34,4 11 1,-5-4 119,10 4 1,4-4 99,1-2 0,4 8 0,2 2 0</inkml:trace>
  <inkml:trace contextRef="#ctx0" brushRef="#br0" timeOffset="185560">23825 9524 7569,'-7'16'-786,"3"-5"1150,-6 0 0,-7-2-7,-5 2 0,2 3-179,9-3 0,-1 4 190,6 1-184,1 8 1,6-6-2,5 4 1,-1-5 11,12-7 0,-3 0-329,14-5 1,-1-3-146,6 3 0,5-8-233,0-3 1,6-7 298,-6 3 0,1-5 99,-7-1 0,-6-3-26,-4-3 1,-6 4-178,-5-4 36,-4-3 1,-7 7-7,0-4 0,-7 9 321,-4 2 1,-3 7 1,-3-1 1,-5 3 115,0 2 0,-1 2-59,1 3 1,4-1-190,-4 7 1,5 0 53,7 5 1,2-5 41,8 0 0,-7 0 0,-2 6 0</inkml:trace>
  <inkml:trace contextRef="#ctx0" brushRef="#br0" timeOffset="185935">24399 9540 7569,'0'9'-76,"0"6"241,0-6 1,0 2 0,0 0 357,0 1 0,0 3-177,0 1 0,0 3-47,0 2 1,-5-2 98,0 3-422,-1-12 0,6 5 184,0-4 1,2-4 45,3-1 1,6-12-306,11-5 0,9-3-192,7-3 0,6-5-405,-6 1 1,3-3 342,-3 2 0,-4 4-47,5-4 0,-12 4 107,-5 1 0,-4 8-11,-1 4 0,-7-3 170,1 3 0,-7 1 164,1 10 0,-5 3 31,-5 7 0,-6 3 273,-11 2 0,6-1-8,-1 8 1,3-8-160,8 2 0,1 1-459,5-1 1,2 0-13,3-5 1,12-8 303,10-4 0,4 4 0,2 0 0</inkml:trace>
  <inkml:trace contextRef="#ctx0" brushRef="#br0" timeOffset="186156">25318 9524 7569,'0'-10'0,"0"-4"0,0 3-680,0 4 1434,0-1 0,-7 8-302,-4 0 0,-4 8-305,-1 3 1,-1 5 387,1 6 1,5-4-208,0 4 1,6 2-157,-6-3 1,5 3 22,-5-2 0,8-2 11,-3 7 0,3-7-560,-3 2 1,4 2-256,-3-2 0,-4 0-181,-2-6 0,-6 1 387,-5-1 1,2 0-82,-7 1 0,0-1-163,-6 1 647,7-8 0,-5 5 0,6-5 0</inkml:trace>
  <inkml:trace contextRef="#ctx0" brushRef="#br0" timeOffset="187218">26154 9638 7569,'-16'0'0,"0"0"0,-1 0 0,1 6 0,-1-1 0,-4 1-203,-1-6 220,0 7 1,0 0-1,0 6 79,2-2 1,4 0 32,5 5 0,-2 1-135,8-1 0,-1-5 119,6 0-174,0 0 0,7 0 1,4-2 126,4-2 0,7-1 5,0-6 0,7 0-239,-2 0 0,4-8-137,2-2 0,-6-5 29,1-1 1,-8-1 81,1 1 1,-2-1 296,-3 1-20,0 0 1,-6 5 348,-5 0-329,-3 7-117,-2 11 1,-6 4 363,1 11 0,-8 2 79,2-2 0,2 1-403,-2-1 1,8-4 63,-3 4 1,4-3-446,2-3 0,2-5-5,4 0 0,5-8-176,10 3 0,-1-4 536,8-2 0,-1 0 0,6 0 0</inkml:trace>
  <inkml:trace contextRef="#ctx0" brushRef="#br0" timeOffset="187465">26515 9704 9989,'-9'0'589,"2"0"-927,21-7 1,3 3-196,10-7 0,4 7 189,-3-1 0,-3-2 123,2 1 1,-7 1-32,2 5 0,-9 2 87,-2 3 0,-7 4 145,1 8 0,-3-1-121,-2 0 0,0 1-27,0-1 1,5 1-172,1-1 339,7-7 0,-4 6 0,7-6 0</inkml:trace>
  <inkml:trace contextRef="#ctx0" brushRef="#br0" timeOffset="187651">26925 9638 7030,'-16'0'-49,"0"2"381,-1 4 0,1 3 495,-1 7 0,3 1-103,3-1-240,4 0-787,7 1 0,9-3-165,7-3 1,8-3-220,9-8 1,-1-6 376,1 1 0,5-8-132,1 2 0,-3-5 442,-9-6 0,-3-4 0,-7-7 0</inkml:trace>
  <inkml:trace contextRef="#ctx0" brushRef="#br0" timeOffset="187798">27204 9392 7569,'9'-32'-397,"-3"-1"284,-4 7 1,-1-3 0,3 7 711,2 2 0,-1 2-144,-5 1 0,0 7 11,0-1 186,0 7-126,0-11 1,0 15-170,0 0 0,0 8-179,0 8 1,0 8-203,0 3 0,5 6 69,1 5 1,7 4-867,-2 7 821,3 1 0,24 13 0,6 5 0</inkml:trace>
  <inkml:trace contextRef="#ctx0" brushRef="#br0" timeOffset="189410">17543 10737 7251,'0'11'235,"0"0"1,0-5-144,0 5 1,0-6 127,0 6-95,0 0 0,0 5-26,0 1 1,-1-6 107,-5 0-117,4-1-150,-5 7 0,5-6 166,-3 0 59,3-8-513,-5 5-30,7-8-86,0 0 326,0-8 1,5-1-46,0-7 0,6 3 48,-5-3 0,7 3 33,-2-9 1,3 4-1,3 1 1,-3-1-18,-3-4 0,4 4 145,-4-4 0,3 4 141,3 2-47,-1-1 1,-1 6-86,-5 0 54,5 8 0,-11-3-36,7 12 68,-8-4 1,5 12 0,-8-1-53,0 7 0,0 0-27,0 7 0,0-7 80,0 2 0,-6 2-60,1-2 0,-1 0-93,6-6 0,-5-5 86,-1 0 1,1-6-202,5 6 128,0-7-95,7 3 0,-3-9 1,7-3 73,1-6 0,8-4 15,2-1 0,7-6-135,-1 0 0,-3-5 59,3 5 1,-8-5-111,2 5 0,1 0 17,-1 6 1,-2-1 365,-9 1 1,2 5 43,-8 0 405,1 7-330,-6-3 661,0 7-818,-7 15 1,3-3-18,-7 16 0,5-8 13,-4 2 0,6 1-252,-2-1 1,5 0-361,1-6 1,1 5 339,5-5 0,-2 4 85,6-9 1,7 2 55,5-2 0,7 3 0,-4-5 0</inkml:trace>
  <inkml:trace contextRef="#ctx0" brushRef="#br0" timeOffset="189752">18495 10672 7569,'-17'0'-107,"1"0"0,-1 0-66,1 0 1,-2 0 306,-4 0 0,2 12 13,-7 5 1,7 8-5,-2-3 0,5 6-33,6-7 1,4 7-98,7-6 124,0 7 0,7-11 0,4 4 0,9-11-271,2-6 0,7-3-46,-1-2 1,3 0-167,1 0 0,1-7 167,0-4 0,-7-4 102,-5-1 1,-2-2-80,-3-4 1,-7 4-110,-3-4 0,-5 2 265,-1-2 0,-5 4 0,0-4 0,-8 3-4,2 3 0,-4 5 60,-1 0 0,-1 8 43,1-3 1,5 4-79,0 2 1,2 2-127,-2 4 0,4 3 105,7 7 0,-7 8 0,-3 1 0</inkml:trace>
  <inkml:trace contextRef="#ctx0" brushRef="#br0" timeOffset="190135">18806 10655 7569,'-9'-7'-169,"2"5"1,5-5 198,-3 7 97,3 0 114,-5 7 1,5 2-45,-4 8 1,4 5-56,-3-1 1,3 1 55,2-5 1,0-1-37,0 0 1,2 1-114,3-1 0,-1 1 63,7-1 0,-6-5-133,6 0 0,0-7-4,6 1 0,-1-3-126,1-2 1,-1-2 166,0-3 0,1-5 17,-1-6 0,1-8-197,-1-3 0,-1 2-276,-5-3 0,3 3-53,-7-3 0,-1 5 182,-5 6 0,0 1-259,0-1 570,0 8 0,-7 2 0,-2 7 0,-8 0 0</inkml:trace>
  <inkml:trace contextRef="#ctx0" brushRef="#br0" timeOffset="190460">19184 10786 7569,'16'0'0,"0"-5"0,1 0 0,-1-3-225,1 3 230,-1 3 0,-5-11 0,0 6 153,2-2 1,-4 0 133,2-2-146,0-4 1,5 6-432,0-7 109,1-1 1,-8 1-292,-4-1 349,4 1 1,-9 1-25,0 5 1,-7 2 116,-9 8 1,-2-5-57,-4-1 1,2 3-15,-8 8 0,6 4 56,-5 8 0,7 5 340,-2-1 1,0 9 70,6-3 1,-4-2 51,9 3 0,4-6-154,1 5 0,4-7-129,2 2 1,2-4-30,4-2 0,10-5-69,11 0 1,6-7 124,5 1 0,6-3-9,11-2 0,5-5-159,11-1 0,-3-14 0,4 2 0</inkml:trace>
  <inkml:trace contextRef="#ctx0" brushRef="#br0" timeOffset="191548">20381 10688 7359,'0'9'214,"0"6"-75,0-6 0,0 7-19,0 1 1,0-1 25,0 0 1,0-5 56,0 0-191,7 0 1,-3 6 126,7-1 1,-6-7-7,6-3 1,-5 1-271,5-2 59,0 1 1,5-12-141,0 1 0,1-8 92,-1 2 1,2-3-160,4-3 1,-9-5 41,3 1 0,-3-3 135,4 2 0,-3 4 8,-3-4 1,2 4-29,-8 1 0,3 6 187,-3 0 186,-3 8 106,5-5-260,-7 8 1,0 8 167,0 3 0,0 3-62,0 3 1,0 5-12,0-1 1,0 7-95,0-6 1,0-1 35,0-4 1,0-1-162,0 1 125,7-1 0,-3-7-19,7-3 0,-6-5 4,6-1 0,0-1-158,6-5 1,-1-3-89,1-7 0,-1-3-71,0-2 1,1 1 149,-1-8 1,1 8 55,-1-2 1,0-1-131,1 1 1,-6 0-489,0 5-92,0 1 195,-2 0 549,5 7 0,-12 1 0,5 16 0,-7 1 0</inkml:trace>
  <inkml:trace contextRef="#ctx0" brushRef="#br0" timeOffset="191848">21267 10655 6892,'0'17'461,"-6"-1"301,1 0 0,-3 1-395,3-1 1,3-5 63,-3 0-1197,3 0-253,2-2 74,0-2 735,0-7 0,5-1-457,1-5 667,6-3 0,-2-15 0,6-1 0</inkml:trace>
  <inkml:trace contextRef="#ctx0" brushRef="#br0" timeOffset="191968">21267 10393 7569,'0'-17'70,"0"1"34,0 0 0,0 5 355,0 0-390,0 7 0,0-1-208,0 10 0,0 4-276,0 8 1,5-1 414,1 0 0,-1 1 0,-5-1 0</inkml:trace>
  <inkml:trace contextRef="#ctx0" brushRef="#br0" timeOffset="192235">21660 10278 7470,'9'-7'6,"-3"-4"1,-3 2 360,3-2 333,-4 7-407,5-3 1,-1 9-201,-1 3 0,0 1 90,-5 10 1,2-3-93,4 9 1,-4 3-45,3 2 1,-3 4-119,-2 2 0,0 0 143,0 0 1,0 5-29,0 0 1,0 1-87,0-7 1,0 1-233,0 0 0,0-2-391,0-4 0,0 3 300,0-9 0,5-4-461,1-6 374,-1 0 452,-5-2 0,8-2 0,1-7 0</inkml:trace>
  <inkml:trace contextRef="#ctx0" brushRef="#br0" timeOffset="192410">21644 10672 7569,'-9'-9'-144,"-4"-6"63,8 4 0,-3 2 318,3-2 130,3 7 588,-5-10-466,14 5 1,2-2-360,7 0 1,1 7 15,-1-1 1,1-3 59,-1 3 1,2-1-287,4 6 0,-4-1-336,4-5 0,-2 4 370,2-3 1,-4 3 17,4 2 0,-5 2 28,-6 3 0,10-3 0,-2 5 0</inkml:trace>
  <inkml:trace contextRef="#ctx0" brushRef="#br0" timeOffset="192839">22005 10212 7294,'9'0'-661,"0"0"904,-4 0 1,-3 2 56,4 4 1,-3-3-75,3 8 0,-4 2 121,3 9 0,-3-2 108,-2 7-267,0 1 1,0 4 0,0 3 62,0 3 0,-2-3-89,-3 3 0,3-5-58,-4-6 0,4-3-87,2-8-58,0-6 0,8-3 74,3-7 0,9-2-355,2-3 1,7-5 81,-2-6-107,-3-8 0,7 6 0,-6-4 63,1 4 0,-4 7-90,-11 0 294,3 8 0,-12-3 29,3 12 0,-5 4 250,-5 12 1,-2-2-146,-4 8 0,-2-3-196,8 3 1,-1-5-115,6-6 1,0 5-499,0-1 754,7 1 0,17-5 0,11-1 0</inkml:trace>
  <inkml:trace contextRef="#ctx0" brushRef="#br0" timeOffset="193265">23153 10918 7569,'16'0'-746,"1"0"1,-3-2 745,-3-4 0,4 5 0,-6-14 0,0 13 0,6-12 0,-14 12 0,7-6 0,-1 1 0,2-2 0</inkml:trace>
  <inkml:trace contextRef="#ctx0" brushRef="#br0" timeOffset="193535">23284 10852 5963,'-9'0'106,"2"0"50,-1 0-94,7 0 168,-14-7 257,13 5-216,-5-5 0,1 5-110,1-4 0,-1 3 62,6-8 0,0 5 115,0-5-216,0 0 0,0-5 88,0 0-244,0-1 1,-5-5 0,-1-1 108,3-3 1,1 4-85,2-5 1,0-2-13,0-9 1,5 3-163,1-3 1,7-2 0,-2 1 1,9 3 57,2 9 1,1-4-34,-1 3 1,-2 5 7,8 1 1,-3 0-80,2 5 0,3-1 104,-9 13 1,1-1 28,-5 6 1,-3 2 94,-3 3 0,-4 5 0,-7 6 0</inkml:trace>
  <inkml:trace contextRef="#ctx0" brushRef="#br0" timeOffset="193735">23071 10540 7569,'-17'8'0,"6"-5"-363,1 8 416,6-7 1423,-3 3-1082,7-7 1,9-5-189,7-1 1,10-5-151,12 6 1,2-8-136,4 2 0,3 2-193,-3-2 1,3 8 215,2-3 0,-7 4-603,-3 2 1,-3-2 155,2-3 0,-5 3 503,0-3 0,7-4 0,-5-1 0</inkml:trace>
  <inkml:trace contextRef="#ctx0" brushRef="#br0" timeOffset="193860">23809 10458 7569,'9'8'-390,"0"-1"407,-3 4 1,-5 4 93,5-5 40,-4 5 1,-2 3-1,0 2 264,0 2 1,-2 0-32,-4-6-341,5 1 0,-7-1-724,8 1 588,0-8 0,2-2-508,4-7 0,5-7 601,10-4 0,5-11 0,7-4 0</inkml:trace>
  <inkml:trace contextRef="#ctx0" brushRef="#br0" timeOffset="194001">23924 10180 7440,'-8'9'413,"7"5"-230,-5-3 1,4-2-509,2 2 1,0 0-83,0 6 0,0-1 407,0 0 0,8 1 0,1-1 0</inkml:trace>
  <inkml:trace contextRef="#ctx0" brushRef="#br0" timeOffset="194223">24121 10376 7569,'9'10'-40,"-2"-3"0,-2-5 233,1 3 0,1-3 381,-1 3-356,3-3 0,7 0 16,1 4 0,-7 1 124,1 4 0,0 3-302,6-3 1,-1 9 84,1 2 0,-1 0-170,0-6 0,-5 6 22,0 0-249,0 0 1,0-6-1,0 1 160,2-1 1,-4-1 99,2-4 0,-2 3-713,2-3 0,-2 2-303,-4-2 1012,5 4 0,6-6 0,0 7 0</inkml:trace>
  <inkml:trace contextRef="#ctx0" brushRef="#br0" timeOffset="194410">24481 10409 7569,'-18'0'-13,"-4"0"1,4 0 49,-4 0 1,2 8 116,-2 2 0,4 0 52,-4 1 1,2 1-278,-2 10 0,2-2 88,-7 8 1,9-8-310,1 1 0,3-1 25,8 2 0,1-3 267,5 2 0,0-2 0,0-3 0</inkml:trace>
  <inkml:trace contextRef="#ctx0" brushRef="#br0" timeOffset="194723">24629 10655 7569,'9'0'-1475,"0"0"2092,-3 0 1,-4-2-144,3-3 1,2 1-181,-1-7-111,6 0 1,-2-3 229,6 3-406,0-4 0,1 8-237,-1-4 1,1-2 70,-1 8 0,-5-8-177,0 2 0,-7 2-20,1-2 0,-3 6-99,-2-6 293,0 0 0,-2-4 44,-3 4 1,1-1 209,-7 6 0,0 1-4,-5 5 1,-3 0-6,-2 0 1,2 0 26,-3 0 1,4 7 153,2 4 1,-1 9-4,1 2 0,5 1-49,0-1 0,7-3-207,-1 2 0,3-2 112,2-3 0,2 0-268,3 1 1,6-3 68,11-3 0,-2-3 129,8-8 0,4 0 15,7 0-62,6 0 0,-3-8 0,7-1 0</inkml:trace>
  <inkml:trace contextRef="#ctx0" brushRef="#br0" timeOffset="195156">25301 10540 7569,'-16'10'-534,"0"-3"0,5-9 1,0-2 1077,-2-1 0,-7-1-99,-2 6 0,-2 0-198,3 0 0,1 2-99,-8 4 0,3 3-105,-3 7 0,5 1-21,6-1 1,1 0 142,-1 1-232,8-1 0,2 1 73,7-1 1,2-7-91,3-3 1,6-5-109,11-1 0,-2 0-82,8 0 0,-1-7 42,6-4 0,-1-3-94,1-3 1,-2 1 132,-3-1 0,-5-4 61,-6-1 1,-1-7 20,0 1 0,-5 3 111,0-3 0,-7 3 31,1-2 1,-3-3-32,-2 8 0,0-5 0,0 5 0,0 0 171,0 6 0,0 5 753,0 0-558,0 0 1,0 0 150,0 0-168,0 8-23,0-5 221,0 8-438,0 15 0,0-4-16,0 11 1,0 1-159,0-1 0,0 9 56,0 2 1,6 2 92,-1 9 1,2-3-213,-1 3 1,-2 7-620,7-7 0,-6 12 222,6-6 525,0 2 0,13-10 0,1-2 0</inkml:trace>
  <inkml:trace contextRef="#ctx0" brushRef="#br0" timeOffset="196898">25990 10590 7147,'0'-9'141,"2"1"153,4 8 1,-3 2-56,8 4 0,0 3 74,6 7 1,-1 0-60,0 1 1,1-6-89,-1 0 1,1 0-39,-1 5 1,0 0-4,1 1 1,-1-1-101,1 1 1,-6-6-202,-1 0 0,0-1-415,0 7 1,3-1 325,-7 1 0,5-1 85,-6 0 0,6 1 52,-5-1-578,6 1 0,-8-6 706,7 0 0,0-1 0,-2 0 0,-2-3 0</inkml:trace>
  <inkml:trace contextRef="#ctx0" brushRef="#br0" timeOffset="197135">26368 10524 7586,'-17'13'341,"1"3"0,-2-1-146,-4 12 0,-4 0 78,-7 6 0,1 6-49,-1-1 1,0-5-316,0-6 0,2-2-163,4 3 1,1 1-644,4-7 303,4 0-653,-5-6 1247,13-7 0,10-9 0,10-9 0</inkml:trace>
  <inkml:trace contextRef="#ctx0" brushRef="#br0" timeOffset="197343">26204 10262 7569,'-10'0'580,"-4"-8"1,10 7-191,-7-5-561,8 4-178,-5 10 0,8 1-1071,0 7 1420,0-7 0,8-2 0,1-7 0</inkml:trace>
  <inkml:trace contextRef="#ctx0" brushRef="#br0" timeOffset="197802">27040 10557 7569,'26'0'0,"-10"-2"-191,-11-3 239,-3 3 0,-9-7 106,-4 3 1,-5 4 36,-6-3 0,-4 3-109,-7 2 1,1 0 156,-1 0-127,0 0 0,0 6 0,2-1 128,4-1 0,3 5-50,8 2 1,1-2 42,4 2 1,4-6 115,7 6-316,0 0 0,2 5 93,3 1 1,4-6-83,8 0 0,-1-6-48,1 6 0,-6 0-134,0 5 1,-2-5 71,2 0 0,-4 2-137,-7 9 0,0-4 61,0 4 0,-7-4 38,-4-1 0,-11-1-96,-6 0 1,-1 1 21,2-1 1,-4-5-73,4 0 0,3-7-97,2 1 0,9-3-522,2-2 211,8 0 658,-5 0 0,16-14 0,1-5 0</inkml:trace>
  <inkml:trace contextRef="#ctx0" brushRef="#br0" timeOffset="198026">26663 10212 7772,'-7'-16'1001,"3"0"-547,-7-1 0,5 8-117,-4 4 1,4 3-300,-5 2 0,6 2-115,-6 3 0,0 4-194,-6 8 0,1 6-166,0 5 0,1-3 437,4 2 0,4-6 0,7 2 0</inkml:trace>
  <inkml:trace contextRef="#ctx0" brushRef="#br0" timeOffset="201564">23218 12279 7569,'10'0'-35,"-18"0"-269,5 0 149,-19 0 1,18 0 17,-7 0-279,8 0 24,-5 0 392,8 0 0,0 0 0</inkml:trace>
  <inkml:trace contextRef="#ctx0" brushRef="#br0" timeOffset="201749">23268 12049 7115,'-17'0'-1361,"1"0"2073,-1 0 181,1 0 1,5 0-1159,0 0 197,8 0 0,-3-1 68,12-5 0,3-10 0,7-10 0</inkml:trace>
  <inkml:trace contextRef="#ctx0" brushRef="#br0" timeOffset="201893">23218 11639 7569,'-1'9'0,"-5"-3"159,-3-4 1,-7-2 320,-1 0 0,6 0-481,0 0 0,6 0 1,-6 0-561,7 0 1,-3-2 340,7-4 0,7 3 220,4-8 0,-3-7 0,-1-8 0</inkml:trace>
  <inkml:trace contextRef="#ctx0" brushRef="#br0" timeOffset="202031">23218 11443 7569,'10'0'0,"-3"0"0,-9-2-5,-3-4 299,3 4-688,-13-5 267,13 7 13,-5 0 0,7-7 0,0-2 0</inkml:trace>
  <inkml:trace contextRef="#ctx0" brushRef="#br0" timeOffset="202173">23268 11197 7569,'-17'0'401,"6"0"0,0 0-213,-1 0 0,2 0 27,0 0-205,6 0-1214,-11 0 755,14-8 449,-7-1 0,16 0 0,1 2 0</inkml:trace>
  <inkml:trace contextRef="#ctx0" brushRef="#br0" timeOffset="209007">16198 4537 7569,'11'0'-61,"0"0"0,2-1 0,3-3-97,6-2 0,2-1 1,5 3 140,-2-1 1,1-6-71,5 6 1,5-6 147,0 5 0,0-5 3,-5 6 1,2-6-601,3 5 536,-3-6 0,5 3 0,-7-8 0</inkml:trace>
  <inkml:trace contextRef="#ctx0" brushRef="#br0" timeOffset="212774">17396 4078 7406,'-17'0'324,"8"0"-239,2 7 0,7 2 44,0 8 1,0 7-105,0 3 1,0 0 67,0 6 0,0-4-136,0 9 0,0 3-134,0-3 0,0 6 109,0-6 0,0 0-233,0-5 1,0-6 92,0 1 0,0-8-166,0 2 374,0-4 0,0-2 0,0 1 0</inkml:trace>
  <inkml:trace contextRef="#ctx0" brushRef="#br0" timeOffset="213376">17232 4062 7569,'0'-11'-68,"0"0"0,0 5 175,0-5 68,7 0 0,2-5-106,8 0 0,-7 5 32,1 0 1,2 2-67,9-2 1,-2-4 51,7 4 0,1-3-79,5-3 1,-1 6 96,1 0 0,-6 6-21,1-6 1,-1 7-170,6-1 0,-8 3 45,-3 2 1,0 2-154,-5 3 0,1 6 0,-13 11 0,1-2-3,-6 8 0,-9 4 76,-8 7 1,-6-1 22,-10-5 0,0-6 84,0 0 1,2-7 135,4 2 1,-2-9-21,7-2 0,0-7-94,6 1 412,-1 4-69,8-7-238,2 5 1,21-9-28,8-3 1,9 3-6,7-3 1,-1 1-42,7-1 0,-8 3-121,2-4 1,-3 6-5,-2 6 0,-6 3 72,0 7 1,-6 1-31,0-1 1,-8 6 42,-2 0 0,-7 7 5,1-2 1,-3-1 36,-2 1 0,-7 1 8,-4 4 1,-11-4-49,-5-1 1,1-1 7,-1 1 0,-1 2-109,-4-7 0,-5-2 72,4-9 1,-3 2 40,9-8 0,1 2-248,-1-1 1,7-4-342,-2 3 0,9-3 574,2-2 0,7-7 0,-3-2 0</inkml:trace>
  <inkml:trace contextRef="#ctx0" brushRef="#br0" timeOffset="213768">18298 3898 7569,'0'-17'187,"0"8"1,0 0 38,0 4-54,0 3-142,0-6 1,5 16 0,1 3 129,-3 3 0,5 3-24,-3-1 0,6 6-111,-5 0 1,-1 7-190,-5-2 0,0 10 39,0 1 1,0 6 68,0-6 1,-7 6-161,-4-6 0,2 0-80,-2-5 121,7 0 1,-9-6-1,8-1-57,1-3 0,1-1-420,-3-5 652,4-1 0,-5 1 0,7-1 0</inkml:trace>
  <inkml:trace contextRef="#ctx0" brushRef="#br0" timeOffset="214002">18035 4078 7569,'-9'-16'-375,"4"-1"1,3 1 524,2-1 0,0 7 439,0-1 1,7 0-260,4-6 0,6 1-170,5-1 0,3 3-157,8 3 1,0-2-15,-1 8 1,-1-6-149,-3 5 0,8 1-16,-3 5 0,3-6-174,-3 1 0,0-1 59,0 6 0,-2-5 290,-4 0 0,4-1 0,-5 6 0</inkml:trace>
  <inkml:trace contextRef="#ctx0" brushRef="#br0" timeOffset="214243">17921 4636 7569,'0'9'37,"0"-2"609,0-7 1,7-2-326,4-3 0,11 1-126,5-7 0,11 0-82,6-5 0,3 0-95,3-1 1,-1 1-142,0-1 0,-2 3-346,-3 3 1,2 4-356,-8 7 0,-2 0 824,-8 0 0,3 14 0,-6 4 0</inkml:trace>
  <inkml:trace contextRef="#ctx0" brushRef="#br0" timeOffset="-214628.73">19446 3848 7569,'0'-9'-1422,"0"-5"1987,0 5-124,0-8-272,0 1 0,-5 5-74,-1 0 0,-1 7 55,1-1 0,3 3-115,-8 2 1,0 0 52,-6 0 1,6 0-9,1 0 1,-1 0 1,-6 0 1,1 0-79,-1 0 1,6 6 66,0-1 0,-5 13-88,-6-1 1,-1 4 90,1 1 0,2 4-35,-8 7 1,3 7-58,-3 3 1,-3 5 10,4 1 0,-4 6-6,-2-1 0,8 7-14,3-7 0,6-5-4,5-5 1,3-7 9,8 1 0,8-3-86,3-3 0,5-8-10,6-8 0,2-1 95,3-10 1,4 1-107,-4-6 0,4-7 2,2-4 0,-2-6-125,-4-5 0,2 2 129,-7-7 1,-5 5 24,-6-5 1,-8 1 66,3-1 0,-4-2 147,-2 7 0,-6-5 292,1 5 0,-6 0-224,5 6 1,-1 1-76,1 4 460,5-4 560,-7 6-645,8 0-401,0 2 0,8 5 21,3-3 1,3 3-207,3-4 0,4 3-321,1-3 1,2 4 239,-2-3 1,3-2 110,8 1 1,0-1-403,0 1 1,1 3 472,5-8 0,3 0 0,7-6 0</inkml:trace>
  <inkml:trace contextRef="#ctx0" brushRef="#br0" timeOffset="-213798.73">20627 4209 7513,'9'-2'91,"-3"-3"1,-5 1 72,-1-7 1,0 6 212,0-6-23,0 0-365,0-5 78,0-1 1,-7 8-207,-4 4 0,-3 3 61,-3 2 0,-7 4 45,-3 6 1,-4 3 91,-2 15 1,2 4-82,4 7 1,3-3 4,8-9 1,7 3 34,3-9 0,4 1 12,2-5 1,2-8-10,4-4 0,10-5-24,12-5 0,8-6 39,2-11 0,6-2 4,-6-3 1,-1-2-63,-10 7 1,2 2-130,-7 9 0,-6-2 124,-5 8 0,-5 1-3,5 10 0,-8 3 46,3 7 1,-4 6-33,-2 0 1,0 5-191,0-5 0,0 5-52,0-5-233,0 0 1,0-5 490,0-1 0,7-7 0,2-2 0</inkml:trace>
  <inkml:trace contextRef="#ctx0" brushRef="#br0" timeOffset="-213528.73">21053 4193 7569,'0'9'1407,"0"0"-1212,0-3 0,6 3-49,-1 7 1,3 10-13,-3 6 1,-3 3-286,3 9 0,-3 0 154,-2 5 0,0 5-87,0 1 0,0 2 24,0-3 1,-7-8-39,-4 3 1,2-5-1,-2-1 1,5 3-137,-4-8 0,4 1 7,-5-7 0,7-6-171,-1-4 1,3-4-356,2-2 753,0-6 0,0-3 0</inkml:trace>
  <inkml:trace contextRef="#ctx0" brushRef="#br0" timeOffset="-213315.73">20988 4587 7569,'5'-35'0,"3"-2"0,1-1 0,3-7-65,10 1 148,-4-3 1,15 3 0,-2 2 215,6 2 1,6-4-145,-4 6 0,4-1-46,-4 7 0,-6 6-59,-6 4-488,-7 11 98,4 4 1,-15 14 218,-4 4 1,-7 17-23,-9 4 0,-7 5 42,-15-4 0,2 5 24,4 0 0,-2 1 12,7-7 1,0 1 18,6 0 0,1-6-90,4 1 1,-1-8-278,6 2 413,-7-4 0,4-2 0,-7 1 0</inkml:trace>
  <inkml:trace contextRef="#ctx0" brushRef="#br0" timeOffset="-212986.73">21611 4144 7067,'0'11'646,"0"0"0,6 7-339,-1 9 1,0 6-112,-5 5 1,0 4-264,0 7 1,0 6 48,0 0-65,-7-1 0,0 1 1,-6 0 130,2-2 0,0-8 49,-5-1 1,1-8-236,4 3 1,-1-10-315,6-2 1,-5-7 16,6 2 0,-6-9 169,5-2 1,-1-8-49,2 3 1,3-14 313,-4-8 0,4-8 0,2-8 0</inkml:trace>
  <inkml:trace contextRef="#ctx0" brushRef="#br0" timeOffset="-212790.73">21513 4685 7569,'16'-49'-452,"0"0"-56,1-1 0,-1-4 864,1-1 0,1 0-21,4 6 0,-4 0 8,4 0 1,3 1-15,3 5 1,3-3-120,1 8 0,-4-1-111,-1 7 1,-1 1-103,1 3 0,-3 12-230,-8 10-193,0 5 0,-1 4 163,-4 8 0,-6 7 131,-10 15 0,-6 2-158,-11 3 1,-3-3 78,-8 3 1,0-1 76,0 1 1,0-9 28,1 4 0,6-6 115,4 0 0,4-3-78,2-7 1,5-3 42,0-3 25,7 4 0,-3-6 0,7 7 0</inkml:trace>
  <inkml:trace contextRef="#ctx0" brushRef="#br0" timeOffset="-212514.73">22070 4062 7569,'9'0'298,"-1"2"-46,-8 3 0,0 4-69,0 7 1,0 6 132,0 0 0,0 2-118,0-2 1,0-4-144,0 4 166,0-4-186,0-1 100,0-8 1,0-4-83,0-10 0,2-12-618,3-10 1,4 1 305,7-1 1,1 0-95,-1-6 1,3 2 79,2 4 0,-1 3-22,8 7 1,-6 3-33,5 3 327,-7-4 0,11 14 0,-5-7 0</inkml:trace>
  <inkml:trace contextRef="#ctx0" brushRef="#br0" timeOffset="-212215.73">22595 4094 7569,'9'0'0,"6"0"137,-13 0 534,5 0 1,-14 10-463,-4 6 0,-2 0-3,2 6 1,-2 2-294,8-2 0,-1 0-2,6-6 0,0 1-154,0-1 0,2-5 129,4 0 0,3-9-225,7-2 1,6-4 60,0-12-18,7-4 1,-9-8 0,6 1 1,-3-2 1,-6-8 124,-6-1 0,-8 3 138,3 3 1,-4 10 41,-2-6 1,-8 3 227,-3 3 1,-3 6-149,-3 5 0,1 7 55,0-2 1,-1 5-139,1 1 0,-1 1-172,1 5 0,7 5 127,3 11 37,5-4 0,-7 13 0,-1-6 0</inkml:trace>
  <inkml:trace contextRef="#ctx0" brushRef="#br0" timeOffset="-211811.73">23022 3980 7569,'-10'-2'0,"5"-4"0,3 5 1153,2-7-696,7 8 0,-3 0-231,7 0 1,0 8-44,5 2 1,1 0-193,-1 1 0,1 5 35,-1 6 0,0 2-5,1-3 0,-1-2 87,1 2 1,-1-2-12,0-3 0,1-1-884,-1-4 0,1 3-94,-1-3 0,0 2 881,1-2 0,-1 3 0,1-4 0</inkml:trace>
  <inkml:trace contextRef="#ctx0" brushRef="#br0" timeOffset="-211606.73">23366 4012 7569,'-5'-16'-100,"-1"0"251,2-1 1,3 6 54,1 0 1,-2 6 621,-4-6-151,5 7-679,-7-3 0,1 22 60,-4 7 0,-5 7 125,-6 3 1,2 9 137,-8 2-1046,1 5 0,-6 1 0,2 0 370,4 0 0,3-7 75,8-3 280,-1-5 0,8-8 0,2-3 0</inkml:trace>
  <inkml:trace contextRef="#ctx0" brushRef="#br0" timeOffset="-211428.73">23530 4127 7569,'0'-16'1148,"0"7"0,0 3-735,0 12-433,0 3 0,-2 13 81,-3 0 1,-3 0-1050,-2-6 0,-5 0 988,4 1 0,-4-1 0,-1 1 0</inkml:trace>
  <inkml:trace contextRef="#ctx0" brushRef="#br0" timeOffset="-211278.73">23678 3668 7677,'9'-16'631,"-2"-1"-448,-7 1 1,0 5 229,0 0-682,0 7-370,0-3 4,0 22 1,-5-3 634,-1 16 0,-7-1 0,4 6 0</inkml:trace>
  <inkml:trace contextRef="#ctx0" brushRef="#br0" timeOffset="-210690.73">23825 4029 7569,'0'11'-152,"0"0"0,-2-6 358,-3 6 1,3-5-44,-3 5 0,3-1 134,2 7 0,-2-1-75,-3 1 0,3 5-39,-4-1 1,4 3-167,2-2 0,0-9 193,0 3-281,0-3 0,0-2 287,0 0-81,8-8 1,3-3-336,11-11 1,-2-9-66,7-1 0,-5-9-143,5 3 1,-7 2 199,2-3 1,-4 3 215,-1-3 1,-3 5 9,-3 6 0,-2 8 167,-3 4-220,-4 3 0,5 4-36,-7 3 1,0 6 418,0 11 0,0-4-36,0 4 1,0 2-72,0-2 1,-6 0-67,1-6 0,0-5-368,5 0 12,0-8 1,7 5-56,4-8 0,5-4 162,6-7 1,-2 0 29,7-11 0,-5 4-523,6 2 1,-8-1-245,2 1 438,-4-1-13,-2 8 576,-7 2 0,-1 16-31,-8 8 0,-6-1 138,1 6 1,-8 2-200,2-3 1,4 1 19,1-5 0,4-1-658,2 1-254,0-1 794,0 0 0,8-7 0,1-1 0</inkml:trace>
  <inkml:trace contextRef="#ctx0" brushRef="#br0" timeOffset="-210448.73">24596 4078 7748,'-16'-9'768,"-1"4"1,-1 3-482,-4 2 1,2 2-82,-7 3 0,1 6 60,-1 11 0,3-4-70,8 4 0,0 2-150,-1-3 1,8 1 41,4-5 0,3-1-304,2 1 139,0-1 1,13-2-8,3-3 0,6-3 67,0-8 0,-2-2-10,7-4 1,-5 3-688,5-8 0,-7 7-41,2-1 1,-9-3-596,-2 3 755,0 0 595,5 5 0,-7 0 0,-1 0 0</inkml:trace>
  <inkml:trace contextRef="#ctx0" brushRef="#br0" timeOffset="-210186.73">24973 3701 7569,'0'-17'0,"0"-4"0,0-1 242,0 0 0,6 5 0,-1 1 384,-1 0 1,-2 5 55,-2 0-490,7 7 0,-3-3-31,7 7 0,-6 13-113,6 3 0,-7 11 135,1 1 1,-3 4 22,-2 7 1,0 3-384,0 7 0,0 2-49,0 4 1,-2-4-345,-3 3 0,-3-8 273,-2-2 1,-5-1-378,4 6 0,2-5 109,-2 0 1,0-8 156,-5 3 0,5-6 408,0-6 0,7-3 0,-18-8 0,4 0 0</inkml:trace>
  <inkml:trace contextRef="#ctx0" brushRef="#br0" timeOffset="-209923.73">24727 4193 7569,'8'-9'0,"-5"-6"150,8 4 1,0 2 305,6-2 1,-1 2-110,0-2 1,6-2-165,0 8 1,5-1-304,-5 6 1,6 0-162,-6 0 0,1 0-373,-1 0 0,-2 2 527,8 4 0,-7-4 160,7 3 1,-8-5-631,2-5 0,1 1 597,-1-7 0,0 7 0,-6-8 0,1 6-142,-8 1 1,0 7 406,-3 3 0,-5 4 331,5 7 0,-4 3-315,-2 3 1,0 1 24,0 5 1,-2 1-303,-4-7 0,5 0-932,-5-6-491,4-7 846,2-2 573,0-21 0,8-12 0,1-16 0</inkml:trace>
  <inkml:trace contextRef="#ctx0" brushRef="#br0" timeOffset="-209528.73">25400 3684 7569,'16'17'0,"-5"-3"0,0-3 0,-7 4 0,1-4 0,-1 2-529,1-2 318,-3 3 0,5-5 298,-7 8 0,-5-1 13,0 0 1,-8 1 118,2-1 1,-4 2-78,-1 4 0,5 4-46,0 7 1,2-1 9,-2 1 0,4 6 29,7-1 1,0-2-160,0-8 1,1 1-43,5-7 0,9 0-106,6-6 0,1-5 82,-5 0 1,6-8-193,5 3 1,1-12 32,-2-5 103,4-3 1,-13-8 0,4 0 10,-3 2 1,-3-4 17,0 3 0,-7-7 96,-3 6 1,1 0 136,-1 6 1,-1 5 127,-5 0 1,0 6 47,0-6-14,-7 7 0,-8-9-28,-7 8 0,-7-1-33,2 6 0,1 8-98,-1 3 1,2-2 24,-3 2 0,4-2-145,8 2 0,5 3 31,0-3 1,6-2-399,-6 2 1,7-5 206,-1 5 1,5-6-446,5 6 0,-1-7 265,7 1 0,5-3 341,6-2 0,7-7 0,-3-2 0</inkml:trace>
  <inkml:trace contextRef="#ctx0" brushRef="#br0" timeOffset="-209103.73">25990 3947 7569,'0'16'0,"-1"1"-200,-5-1 307,4 0 0,-12 3 1,3 1 709,-4 2 1,4 7-471,0-2 0,6-1-122,-6 1 0,7-5 93,-1 5 1,1-12 56,-1 1-340,3-3 1,-4-4 52,12-4 0,5-10-220,11-6 0,5-11-132,11-5 1,-1-10-398,6-1 0,1-6 423,5 6 0,-1-6 7,-5 6 1,9-6 49,-9 6 1,-4 7 408,-12 9 0,-13 10 631,3 1-673,-4 7 0,-4 4-137,-4 11 0,-5 11 298,-5 5 0,-4 4 387,-8 2 1,-5 5-338,0 0 0,6 1-155,5-7 0,2 1-894,-2 0 0,0-2-434,11-4 1,-3 3-359,8-9 0,11 1 1444,6-5 0,7-8 0,4-2 0</inkml:trace>
  <inkml:trace contextRef="#ctx0" brushRef="#br0" timeOffset="-208970.73">26728 4390 7569,'-16'-24'0,"0"-3"368,7 10-20,1 3 1,8 21-1145,0 4 796,8 4 0,-7-6 0,7-2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25.096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95 57 7569,'-17'-2'-105,"5"-4"0,1 4 472,5-5 46,4 5-423,-7 2 90,9 0 22,0 9 0,7 3-14,-1 14 1,3-3-129,-3 8 0,-4 1 20,4 6 1,-4 6 74,-2 0 0,-6 9-52,0-2 1,-9-3-190,2 3 1,3-7 8,-3 7 0,9-9-52,-2 2 1,3-4 151,3-2 0,0-9 20,0-3 0,0 1-346,0-2 1,9-6 402,4-6 0,3-9 0,3 5 0</inkml:trace>
  <inkml:trace contextRef="#ctx0" brushRef="#br0" timeOffset="287">361 133 7439,'-13'-19'-160,"1"0"0,1 0 363,-2 0 1,5 7-21,8-1 1,-2 7 206,-4-7-22,3 9-389,-5-5 19,8 9 0,6 2-30,1 5 1,1 3 79,-2 9 1,-4 9-63,5 3 1,1 1-39,-1 6 1,-1-5 52,-6 12 1,0 3 35,0 3 1,0 1-46,0-1 0,-9 4-127,-3-5 0,1-1-6,-1 1 1,7-7-131,-1 1 0,4-6 6,2-7 0,0 3-342,0-9 607,0 1 0,8-7 0,3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24.191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190 133 7150,'10'-2'-631,"-3"-5"0,-3 5 572,2-4-4,-4 4 63,15 2 0,-6-9 0,8-1 0</inkml:trace>
  <inkml:trace contextRef="#ctx0" brushRef="#br0" timeOffset="429">266 95 7569,'10'0'-774,"-1"0"1,-7 0 610,4 0 263,-4 0 173,7 0 23,-9 0-248,8 0 0,-6-2 0,4-4 0,-1 1 172,1-7 200,-4 7-337,7-11 1,-9 11 123,0-7-165,0 8 0,0-7-176,0 5 37,-9 4 1,-1-7 87,-9 9 1,0 0 38,0 0 0,-7 0-67,1 0 1,-2 0-147,1 0 1,5 2 82,-4 5 104,4-5 0,2 15 1,0-5-5,0 5 0,6 2 11,1 0 0,8 6 120,-3 1 1,5 1-75,2-2 0,2-4-28,5 5 1,-3-5 39,8-2 1,7-3-89,7-3 0,7 2 15,-1-9 0,2 1-71,-3-7 0,9-9 42,-8-4 0,8-3-121,-8-3 1,1-7 123,-1 1 0,-5-2-15,-8 1 0,-6 3-32,0-8 0,-9 7-61,2-1 748,-4 4-272,-2 2-195,-8 9 1,4 1-42,-9 9 1,7 9 4,-7 3 0,9 5-18,-2 2 0,1 0 7,-1 0 0,4 2 0,-4 4 1,3-4-56,3 5 1,0-5-370,0-2 1,3 0 16,3 0 1,4 0-141,9 0 0,0-3 451,0-3 0,17 4 0,4-7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28.707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342 513 7569,'19'-9'-963,"-8"5"963,-5-9 0,3 7 266,-3-7 1,2 3 130,-1-3-266,-5-4 1,6 13 15,-8-9 0,0 7 30,0-7-266,0 9 1,-8-4 78,-5 8 1,-6 0-100,-6 0 1,2 0 76,-9 0 0,0 2-67,-6 4 0,7 5 25,-1 8 1,3 2 65,-3 4 0,5-4-19,8 4 1,0-1 50,0 1 0,8-4 220,5 4 1,4 3-92,2-3 0,4 7-91,9-7 0,1 0-41,18-6 0,-7 0-63,7 0 1,0-6-258,6-1 0,-1-7 138,1 1 1,0-4 92,0-2 68,0 0 0,9-8 0,1-3 0</inkml:trace>
  <inkml:trace contextRef="#ctx0" brushRef="#br0" timeOffset="501">703 0 6914,'0'11'-336,"0"6"452,0-4 0,0 5 244,0 8 1,0-3-74,0 9 1,0-1-55,0 7 0,0 8-59,0 5 1,0 2-90,0-3 0,-7 5 11,1-4 0,0-5-112,6-2 1,0-10-191,0-2 193,0-9 1,2 2 109,4-12 0,-2 2-102,9-9 1,0-2-348,6-10 1,2-5 45,4-8 0,2-2-95,5-4 0,4-3 167,-5-3 1,-1-3 97,1 9 1,-7 6 217,1 6 0,-10 9-89,-3-2 1,-5 8-136,5 10 1,-7 3 118,1 17 0,-6-7 517,-6 7 0,1-3-273,-7 3 0,7-5-144,-1-8 0,4 0-140,2 0 1,8-2-492,5-4 554,12-5 0,13-8 0,11 0 0</inkml:trace>
  <inkml:trace contextRef="#ctx0" brushRef="#br0" timeOffset="784">1784 380 7453,'-19'0'82,"0"0"0,-9 8 152,-3 5 0,-7 6-117,-6 6 1,10 3 65,-4 3 1,8 3 22,5-9 1,2 7-76,17-7 1,-1 0-315,7-6 0,2-2 76,5-4 0,5-5-14,14-8 1,10 0 88,8 0 0,6-2-69,-5-4 0,1-3-50,-2-3 1,-12 1 86,-1 5 1,-7 4 9,-5-5 0,-9 14-29,-4 5 0,-3 5-87,-3 2 0,0 0-51,0 0 0,0 0-400,0 0 621,0 0 0,-9 0 0,-1 0 0</inkml:trace>
  <inkml:trace contextRef="#ctx0" brushRef="#br0" timeOffset="1089">2220 569 7569,'0'-10'289,"0"2"0,0 10 813,0 4-871,-8 4 1,-1 9-75,-4 0 0,5-6-156,8 0 132,-8-9 58,5 13 0,-3-17-55,12 0 1,13-11-636,13-14 0,10 2 127,2-9 1,7 9-107,-7-2 1,7-1 246,-7 7 1,5-2-22,-11 15 1,2 0 302,-15 6 1,-2 8-135,-10 5 1,-5 10-98,-8 2 1,0 3 98,0-3 1,0-2 316,0 9 1,-2-9-248,-4 2 1,4-4-212,-5-2 1,5-6 221,2 0 0,9-1 0,1 7 0</inkml:trace>
  <inkml:trace contextRef="#ctx0" brushRef="#br0" timeOffset="1734">3567 418 7569,'-19'-9'83,"0"5"1,0-6 264,0 1 0,-9 3-159,-3 6 0,-5 8 23,-2 5 0,-6 6-30,-1 6 1,1-2 0,6 9 1,2-3 22,5 3 0,6 2-86,12-9 1,4 2-340,9-1 0,0-12 213,0 5 0,17-12 74,9-1 0,16-4-168,8-2 1,14-8-261,5-5 1,-1-4-92,1-2 1,-8 0 214,2 0 0,-18 3 43,-7 3 0,-11 4 110,5 9 0,-18 3 311,-1 3 0,-2 4 41,-5 9 1,-2 9 117,-10 3 1,-13 5-196,-13 2 1,1 0 31,-7 0 0,2 2-67,-15 4 0,1-4-3,-7 5 0,0-7 46,0-7 1,-6 5-116,0-4 0,-1-5-371,7-2 1,0-6 136,1-6 0,13-3-24,5-3 0,13-5 60,0 4 1,4-4-41,2-2 1,8-2 28,5-4 0,6 2 73,6-9 0,7 7-18,12-7 0,9 0-50,17-6 1,1-2-149,18-4 0,1 2-35,12-9 0,-3 7 342,8-7 0,3 3-314,-41 13 1,1 0-1,-2-2 1,1 0 206,4 3 0,0-1 0,-5-2 0,1 0 13,1-1 0,-1 0 0,38-19-242,-6 0 1,-6 0 118,-6 0 0,-1 0-27,-12 0 0,2 1 53,-14-1 1,-3 6 217,-11 0 1,-3 3-88,-9-3 1,-7-1 471,1 7 0,-9 7 77,2 7 587,-3 7-955,-12-3 1,-8 12 25,-8 9 1,-9 2-39,3 16 1,1 1 248,-1 6 0,7 6-50,-1 0 1,6 3 18,7-3 1,3-6-173,9 0 1,4-2-131,9-11 1,4 0-298,21-6 0,6-8 179,19-5 1,5-4 159,8-2 1,1-8-1376,6-5 1268,3-4 0,7-4 0,-5 0 0,-6-2 0,-4 0 0,-2-3 0</inkml:trace>
  <inkml:trace contextRef="#ctx0" brushRef="#br0" timeOffset="2584">4477 778 7569,'-11'0'-193,"3"0"1114,8 0-757,0-8 0,2 6-42,4-5 0,-1-1 37,7 2 0,-5-3-89,5 3 1,1 4 33,6-5 0,0-1-113,0 2 0,2-7-49,4 7 1,5-9 55,8 2 1,0-4 83,-1-2 1,1-2-205,0-4 0,-6 4-553,0-4 0,-9-3 352,2 3 0,-12-2 52,-7 1 0,-4 5 75,-2-4 0,-2 4 8,-4 2 0,-7 0 228,-12 0 0,-5 0-76,-8 0 1,0 8-80,0 5 1,7 4 230,-1 2 0,7 0 268,-7 0 0,9 11-223,-2 8 0,-3 2-55,3 10-106,0 9 0,6 9 0,0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34.641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58 152 6331,'-11'-2'-190,"5"-4"0,4 2 407,2-9 1,-3 9-38,-3-3-63,4 5 112,-6 2 190,8-8-40,0 6-92,-9-7-5,7 9-51,-6 0 320,8 0-446,8 0 1,5 0-4,12 0 0,-2 0-97,9 0 1,-1-6-349,7 0 0,2-9 184,5 2 0,-5 3 133,4-3 0,-4 7 47,-2-7-21,0 9 0,0-4 0,0 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37.966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1 20 7569,'10'0'-1669,"-1"-2"1744,-9-5-20,0 5-36,0-6 164,0 8-116,0 8-30,0-6-6,0 7 1,0-1 21,0-6 1,0 9-23,0-5-15,0-4 1,0 9 17,0-5-11,0-4-13,0 7 52,0-9-34,0 8 0,0-4 2,0 9 1,0-7-12,0 7 1,0 0 1,0 6 1,-6-1 0,-1 1 1,1 0-11,6 0 0,0 0-1,0 0 1,0 0 14,0 0 0,0 7-8,0-1 0,0 2 12,0-2 1,0-3-6,0 3 11,0 4 0,0-5 0,0 5-11,0-2 0,0 1-2,0-3 0,0-2-13,0 9 1,0-9 13,0 2 0,0-4-51,0-2 0,0 7 47,0-1 0,0-6-90,0-6 91,0-1 244,0-1-160,0-3-91,0-8 0,0-8-37,0-5 1,0-4-80,0-2 0,0 0-4,0 0 0,6 0 108,1 0 1,7 1-57,-1-1 0,-2-3 38,1-3 0,1 4 18,6-4 0,0 4-6,0 2 1,0 0 0,0 0 1,0 2-3,0 4 1,-7-1 9,1 7 0,-1-1 14,7 2 1,-6 3-22,0-3 9,-1 4 0,1 4 49,0 4 0,-9 5 5,2 8 1,3 0-13,-3 0 1,0 6 9,-6 0 1,2 7-49,5-7 1,-5 7-3,4-7 1,-4 7-43,-2-7 1,0 0 65,0-6 0,7 0-195,-1 0 0,2-2-32,-1-4 1,-3 2-272,9-9 299,-1 0 1,7-6-173,0 0 338,0-8 0,8-11 0,3-11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38.141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1 20 7569,'10'-11'-194,"-1"3"0,-9 10 290,0 4 1,0 1 64,0 12 0,0-5-58,0 12 0,0 1-84,0-2 1,-7 7-10,1-7 1,0 1-176,6-8 0,0 1 64,0 0 1,2-6-173,4 0 0,-2-9-313,9 2 586,0-12 0,6-13 0,0-11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38.291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20 55 7569,'0'-19'-483,"0"9"652,0-7 1,-2 15-124,-5-4 1,5 6-200,-4 6 0,4 5 44,2 7 0,0 1-145,0 0 0,0 0-157,0 0 411,8 0 0,3 0 0,8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38.803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605 19 7569,'11'0'-469,"-3"0"1,-8-2 667,0-4-93,0 4 0,-8-7-45,-5 9 0,-3 0-102,-3 0 0,-7 9-4,1 3 1,-9 5 68,3 2 1,1 6 64,-1 1 1,1 5-27,-2-5 0,7-1-6,12-6 1,5 0-49,8 0 0,0-7 2,0 1 0,2-9 15,4 3 0,13-5-8,13-2 1,6-11-61,6-8 0,-4-2 73,5-10 1,-8 7-258,-5-1 132,4 4 58,-15 2 83,6 0 94,-16 9 0,-3 10-22,-8 12 0,0 7 180,0 6 1,-6-1-5,0 7 1,-9 1-72,2 6 1,-4 2-120,-2 4 1,1-2-5,-1 9 1,0-9-137,0 2 0,0 3 87,0-3 0,-7-2-159,1-10 0,-2 1 27,1-7 0,3-1-140,-8-6 0,-1-2-55,-6-5 0,0-3 97,0-9 1,0 0 0,0 0 1,9-9-13,4-3 1,3-7-53,4-7 0,7 3 61,5-8 1,6 5-109,6-5 1,11 1 163,8-1 1,9-3 123,-3 9 0,14-9 0,3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39.283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39 39 7569,'0'-11'-881,"0"1"847,0 4 74,8 3-33,-6-5 101,7 8 1,-3 8 9,0 5 0,1 6-13,-7 6 0,0 7 1,0 12 0,0 3 140,0 3 0,-9 5-97,-3-5 0,1-1 39,-2 2 1,3-11-116,-3-3 0,5-1-84,8-10 1,0-1 89,0-6-241,0-9 201,0-1 1,4-9 3,9 0 0,1-15-279,18-4 1,-2-10 90,1 3 1,3 1-52,-9 6 0,0 9-24,-6 3 158,0 5 1,-8 11 34,-5 3 0,-4 13 83,-2 7 0,-2-2-162,-4 1 0,2-8 8,-9 3 1,9-5-88,-2-2 0,3-7 98,3 1 0,9-9-327,4 3 414,12-5 0,4-19 0,9-4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39.582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39 95 7569,'0'-19'-1473,"6"0"1496,0 0 0,1 6 1028,-7 1-776,0 8-131,0-5 0,0 11 39,0 5 1,0 11-1,0 14 1,-2 6-211,-5 6 1,5 3 76,-4 3 0,-3 5 51,3-4 1,-7-3-46,7 3 1,0-9-135,6 2 1,0 2 2,0-1 1,0-1-142,0-6 1,0-2-192,0-5 0,8 3 196,5-9 0,-3-2-425,3-10 636,0-4 0,14-1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29:00.51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25605 930 7569,'11'0'840,"-3"0"0,-8 2-657,0 4 1,0 5 182,0 8 0,0 8-50,0 5 1,-2-3-374,-4 3 0,-3-7-135,-3 7 1,-3-9-130,9 2 0,-7-4-392,7-2-720,-1-8 1433,7-3 0,-8 1 0,-3 1 0</inkml:trace>
  <inkml:trace contextRef="#ctx0" brushRef="#br0" timeOffset="157">25567 626 7569,'0'-21'0,"0"-4"0,0 10 887,0-4-132,0 13-536,0-2-453,0 8-687,0 8-547,0 2 1468,0 9 0,17 0 0,4 0 0</inkml:trace>
  <inkml:trace contextRef="#ctx0" brushRef="#br0" timeOffset="421">26174 228 7569,'19'0'-427,"0"-8"1,-8 3 1876,-5-7-980,-4 8 0,4-3-59,1 14 1,-1 3-89,-6 9 1,0 4 1,0 9 1,-2 2-116,-4 16 0,1 1-25,-7 6 1,1 6-87,-1 0 0,-5 9-128,4-3 0,5-1-314,1 1 0,3-12 243,-2 6 1,4-8-616,-5 8 1,5-12 340,2-7 0,0-6-414,0-6 1,0 1 8,0-7 779,0-9 0,0-1 0,0-5 0</inkml:trace>
  <inkml:trace contextRef="#ctx0" brushRef="#br0" timeOffset="632">25871 911 6078,'0'-19'1307,"0"0"0,0 6 313,0 1-801,0 7 0,0-5-89,0 4-435,0 3 0,2-5-58,4 8 0,7-2-54,12-4 1,7 3-385,12-3 1,4 4-12,9 2 0,0 0-896,0 0 0,-2 6-2,-4 1 1,3 1 1109,-3-2 0,4-3 0,2 5 0</inkml:trace>
  <inkml:trace contextRef="#ctx0" brushRef="#br0" timeOffset="1424">27578 569 6078,'0'-10'2669,"0"1"-2279,0 9-184,0 9 1,0-5 34,0 9 0,0 2-58,0 10 1,0-2 109,0 9 1,0-1-66,0 7 0,0 2-10,0 4 0,0-1-85,0 7 1,0-1-94,0 1 1,-7 3 25,1-9 0,-7 7-106,7-7 0,-9 0-131,3-6 1,-5-6 129,-2-1 1,0-7-91,0 1 1,-6-10-90,-1-3 1,-7-8-59,1 3 1,-4-5-34,-2-2 1,-2-11-106,-4-8 1,4-2-59,-4-10 0,2-1-170,-3-6 0,5 0 644,-4 0 0,4-8 0,2-3 0</inkml:trace>
  <inkml:trace contextRef="#ctx0" brushRef="#br0" timeOffset="1633">27142 645 7729,'0'-25'426,"2"0"-646,4 2 1,-4 8 519,4 2 0,5 3 740,2-3 1,3-2-616,3 9 0,9-3-68,3 3 0,5 4-373,2-4 1,2 4 72,4 2 0,-1-2-594,7-5 0,-10 5 369,-2-4 1,0 4-836,-6 2 0,-5 0-402,-2 0 310,-4 0 1095,-10 8 0,-3-6 0,-8 7 0</inkml:trace>
  <inkml:trace contextRef="#ctx0" brushRef="#br0" timeOffset="2004">28355 285 7569,'0'10'133,"-8"-1"0,-3-9 269,-8 0 1,5 10 14,-5 9 0,4 2-116,-10 11 1,-5 8 131,-1 11 0,-5 6-74,-2 6 0,6 2-149,1 5 1,7 3-262,-1-3 1,12-5-48,7-1 1,4-5 194,2-3 1,2-1 85,4-4 1,3-7-1055,4-12 1,3 1 155,-3-7 1,4-1-88,2-6 0,0-2 389,0-5 0,6 3 84,0-8 329,1-1 0,-7-6 0,0 0 0</inkml:trace>
  <inkml:trace contextRef="#ctx0" brushRef="#br0" timeOffset="2296">28450 892 7569,'11'-9'82,"-5"-3"0,-4 1 114,-2-1 1,2 7 1395,5-1-665,-5 4-431,15 2 0,-7 2-139,9 4 0,0-1-171,0 7 1,0 7-65,0 7 0,0 5-109,0-6 0,6 9-50,0-2 0,1-3-191,-7 3 1,0-3-540,0 3 1,6 4 379,0-5 1,0-3-455,-6-3 1,0 2 334,0-1 0,0-1-128,0-6 1,-6-8 633,0-5 0,-9-4 0,13-2 0,-7 0 0</inkml:trace>
  <inkml:trace contextRef="#ctx0" brushRef="#br0" timeOffset="2507">28886 873 7569,'-19'10'0,"0"-1"553,1-9-277,-1 0 1,0 0 258,0 0 1,-2 10-1,-5 9-73,-5 11 1,-3 8-243,2 6 0,-3-2-694,3 9 1,4-9 355,3 2 1,4 3-903,2-3 1,7-6 159,-1-7 860,9-7 0,4 3 0,10-8 0</inkml:trace>
  <inkml:trace contextRef="#ctx0" brushRef="#br0" timeOffset="2912">29076 152 7563,'30'0'63,"-5"0"160,-4 0 0,4 9 0,1 3 158,-3 5 0,-2 13-84,-2 8 1,6 8-16,0 11 1,-1 8 61,-12 5 1,-3 12-411,-9 6 0,-3 5 429,-3 2 1,0 2-331,-3-46 0,-1-1 1,-9 41 30,0-44 0,0 0 1,-2 36-335,-11-1 0,7-13 135,-7-5 0,-10-7 216,4-7 1,-4-4-602,4-8 0,2-8-2010,5-5 1740,-5-4 790,15-10 0,2-3 0,8-8 0,1 0 0,-3 0 0,1 0 0</inkml:trace>
  <inkml:trace contextRef="#ctx0" brushRef="#br0" timeOffset="-73158">23348 6828 6653,'13'0'169,"-1"0"1,-7-2 453,1-4-256,-4 4 5,-2-7 18,0 9-144,9 0 1,-7 3-13,4 3 0,2 4 78,-1 9 1,5 0-87,-5 0 1,7 2 11,-1 5 0,6 3-71,6 9 1,-1 8 107,7 5-238,-8 4 0,13 4 0,-4 2 18,4 2 0,6 13-337,-4-6 0,4 1 26,-11-8 1,5-4-114,2 5 0,-2-10 16,-4-9 1,1-1 127,-7-12 1,-1-5 44,-6-2 0,-2-4-8,-5-2 0,5-6-291,-4 0 0,-3-9 33,3 2 0,-7-4-212,7-2 658,-9 0 0,5-17 0,-9-4 0</inkml:trace>
  <inkml:trace contextRef="#ctx0" brushRef="#br0" timeOffset="-72886">24183 6923 7569,'0'-19'-332,"-2"2"153,-5 5 555,5 3 1,-8 9 550,3 0 0,-3 5-617,-9 7 0,-2 3 0,-5 19 35,-5 6 0,-13 6 65,-7 11 0,-4 8-469,-2 5 1,25-29 0,-1 2 70,-2 4 0,0 1 1,0-4-1,-1 0-89,1 4 1,0-1 0,2-5 0,1-1-509,-25 41 0,11-6-757,8-7 0,8-10 1342,11-8 0,0-9 0,0 4 0</inkml:trace>
  <inkml:trace contextRef="#ctx0" brushRef="#br0" timeOffset="-74599">21546 6544 7569,'-10'0'-462,"1"0"460,9 0 0,9 0 74,3 0 0,5 0-111,2 0 1,0 2 37,0 4 0,9 5 35,3 8 0,7 0 4,6 0 1,-4 8-82,5 5 1,1-3 109,-2 3 0,1 0-49,-7 5 0,-1-5-71,1 0 1,2-3 46,5 3 1,-5 1 90,4-7 1,-4-1-30,-2-6 1,2 6 8,4 1 0,-4-1-60,5-6 1,-12 0 3,-1 0 0,-11 0-60,-2 0 1,-2 0 80,-11 0 1,0 2-38,-6 4 0,-8-4 72,-5 4 0,-14 3-2,-11-3 0,-2 0-68,-11-6 1,-5-2 5,-8-4 0,-5 4-70,6-5 1,-3-1-134,3 2 0,6-7-123,0 6 0,2-5 122,11 5 1,0 1 84,6 6 118,0 0 0,0 0 0,0 0 0</inkml:trace>
  <inkml:trace contextRef="#ctx0" brushRef="#br0" timeOffset="-71799">11342 285 7569,'0'-11'199,"0"3"-12,9 8 0,1 0 44,9 0 1,0 2 61,0 4 0,9 7-58,3 12 1,-1-1 80,1 7 1,1 1-104,6 6 0,0 6 11,0 0 1,0 9-89,0-3 0,0 12-38,0 1 0,-7 0-117,1-6-1,-9 4 172,2-4 1,3 2 15,-3-15 1,0 0-428,-6-6 1,0-8-481,0-5 0,0-4 512,0-2 0,0-8 59,0-5 0,6-4 168,1-2 0,-1-8 0,-6-3 0</inkml:trace>
  <inkml:trace contextRef="#ctx0" brushRef="#br0" timeOffset="-71558">12025 361 7569,'-19'-11'0,"7"3"1207,-1 8-512,9 0-398,-13 8 1,4 9-7,-12 8 0,-5 15-96,-8-2 0,-2 19-12,-4 0 1,-2 11-121,-5-5 0,-1 6 139,7-5 1,-3 5-671,10-6 0,-2-8 339,15-11 1,1-4-906,12-2-1,3-14 265,9-5 0,11-13 770,8 0 0,17-21 0,12-6 0</inkml:trace>
  <inkml:trace contextRef="#ctx0" brushRef="#br0" timeOffset="-71232">11817 0 7110,'-9'11'260,"5"-3"0,-9-5 2714,-2 3-2692,7 4 16,0 1-490,8-3-751,0-8 943,8 0 0,3 0 0,8 0 0</inkml:trace>
  <inkml:trace contextRef="#ctx0" brushRef="#br0" timeOffset="-64993">10518 6795 5934,'11'-11'356,"-3"3"-177,-8 8-23,0-9 205,0 7-113,0-6 1138,0 8-1255,0-9-18,-8 7-135,6-6 1,-9 8 116,5 0-143,4 0 0,-15 0 42,4 0 0,-4 0 25,-2 0 0,7 0 27,-1 0 1,0 0-3,-6 0 0,0 6-16,0 0 1,0 7-5,0-7 1,0 9-52,0-2 0,0 6 59,0 6 1,0-2-58,0 9 0,6 2 42,0 10 0,9-3-5,-2 3 1,-3 3-29,3-3 1,2 0-6,10-6 0,5-2 26,8-4 0,0 0-3,0-13 1,6 2-46,1-15 1,7 1 39,-1-7 0,4-9-2,2-3 0,-2-7 28,-4-7 0,4-3 0,-4-10 0,-3 1 28,3 0 1,-9 0 118,3 0 1,-12 2-96,-1 5 0,-7-5 19,7 4 0,-9 4-39,3 3 1,-5 4 16,-2 2 1,0 0-139,0 0 1,-9 0 33,-3 0 0,-5 6-75,-2 0 1,-7 3-15,1-3 1,0-2-510,6 9 236,-1-9 0,4 11-666,3-9 1060,4 9 0,9-13 0,0 6 0</inkml:trace>
  <inkml:trace contextRef="#ctx0" brushRef="#br0" timeOffset="-63436">13031 6795 7569,'0'-19'-349,"-8"8"350,6-6 109,-15 15 0,12-6 0,-5 5-15,1-3-95,-5 4 0,9-7 138,-7 9 1,5 0 93,-5 0-79,-1 0 1,-6 0-3,0 0 1,0 9 17,0 4-119,0 4 0,2 10 0,2 5-82,2 4 1,3 4 131,-3 4 0,-2-3 27,9 3-118,0 5 1,8-11-69,4 0 1,5-2 0,10-11-52,4-2 0,3-4-31,3-6 0,10-4 89,-10-9 0,16 0 31,-9 0-32,4 0 0,-4-3 0,0-3 46,0-7-6,1-4 0,-10-2 0,-4 0 5,-3 0-9,-3-8 0,-2 4-22,-5-9 0,3 6 0,-9-5-34,-1-3 58,-3 6 1,-2-1 0,-2 6-14,-5-3-32,-3-8 1,-16 13-38,1-4 1,-3 4-1,3 4-195,-7 4 117,5-4 0,-3 13 1,7-7 174,-2 3 0,-18 1 0,3 7 0</inkml:trace>
  <inkml:trace contextRef="#ctx0" brushRef="#br0" timeOffset="-62407">16058 6795 7569,'10'-9'-202,"-1"7"43,-9-15 1,-2 13 345,-5-9-75,5 1 1,-8-1-126,3 0 88,5 9 35,-15-13-28,15 15 0,-13-9 98,9 5-147,-9 4 1,5-5 0,-9 12-59,0 1 33,0 9 1,0-2 47,0 12 0,-7-2-77,1 9 1,-1 8 0,10 9-89,3-1 136,-4 7 0,15-8 2,-5 4 1,5-5-10,2-8 1,11 0 0,6-2-156,6-4 77,19-13 0,-10-10 0,15-9 23,-1 0 28,3-9 0,6-1 72,-4-10 1,1-7 0,-7-3-26,-3 1-39,-10-7 0,-5 6 0,-10-8 358,-4 0-205,4 0 1,-17 2-85,0 4 1,-9-2 0,-10 9 94,0 2-168,0 2 1,-6 4 74,0 4 0,-7-2-440,6 9 0,1 0-969,6 6 1337,9 0 0,-7 0 0,6 0 0</inkml:trace>
  <inkml:trace contextRef="#ctx0" brushRef="#br0" timeOffset="-59737">7416 6833 7569,'10'-9'-746,"7"7"1,-13-8 745,9 3 0,0 5 0,6-15 0,0 4 0,0 5 0,0 2 0,0-5 0,0 9 0,-9-6-73,7-1 6,-14 7 77,5-7 1,-8 9 169,0-8-73,0 6 1,0-9 164,0 5-220,0 4 1,0-9 161,0 5-46,-8 4 1,3-7-32,-7 9 1,5 0-17,-5 0-132,-1 0 1,-6 2-1,-2 7 181,-5 10-114,5 0 1,-13 17 0,7-2-115,-3 8 0,7 0 11,-2 9 0,6 0 159,6 6 0,4-2-66,9-4-48,0-5 0,9-8 0,4-2-77,3-4 102,12-4 1,-1-11 0,9-5 24,2-5 1,-4-5 21,11-2-84,-5 0 1,4-15 0,1-4 6,-3-2 0,-2-9-83,-2-2 0,-2-4 48,-4-2 0,0 0 30,-13 0-40,4 0 0,-21-6 0,4-1-54,-3 3 1,-6 2 74,-3 2 0,-13 2-11,-13 4 1,1-2-60,-7 9 64,4-1 0,-15 14 0,7 1-65,-3 3 1,-5 1 63,5 7 1,-6 2 37,7 5 0,-9 3 0,4 9 0</inkml:trace>
  <inkml:trace contextRef="#ctx0" brushRef="#br0" timeOffset="-58858">4712 6776 7569,'-10'-9'-42,"-7"5"41,4-9 1,-4 9 94,-2-2 1,-6 1 50,0-1 0,-7 4-21,6-4 0,-7 12-6,1 7 1,-4 4 0,-2 4-50,0 4-75,0 5 0,0 10 1,2 2 73,4 3 0,7 5 147,12-5-196,-4 8 0,17-11 1,0 7-91,11-3 0,8-1 97,6-7-94,5-9 1,16-3 0,5-14 99,4-5-62,10-5 1,-3-6 16,8-9 0,-9-2-10,2-17 0,-3 1 6,-3-7 0,-9-1 1,-3 1 1,-14-2 11,-5-4 0,-7 4 8,-6-5 1,-5 7-110,-8 6 1,-4-4 99,-9 5 0,-2 3-150,-16 3 1,-3 4 43,-11 2 1,5 2-37,-4 4 1,-3 5-14,3 8 1,-1 0-150,7 0 1,9 0 308,3 0 0,-3 0 0,-1 0 0</inkml:trace>
  <inkml:trace contextRef="#ctx0" brushRef="#br0" timeOffset="-54086">4446 3387 7569,'-19'0'0,"0"-2"0,0-4 0,0 1 79,0-7 0,0 8 204,0-3 1,0 5-119,0 2 1,-3 0-61,-3 0 1,2 11-72,-9 8 0,0 10 40,-6 16 1,9-3-62,3 9 1,1 0 34,6 6 0,4-7-95,15 1 0,2-8 95,5 1 1,9-12-1,10-7 0,10-6-138,2-6 1,8-7-36,12-12 0,1-7 12,4-12 1,-4-5 38,5-8 0,-7-6 16,-6-1 1,-5-6 28,-8 7 0,-8-7-7,-5 7 0,-12-1 9,-7 7 0,-4 2 1,-2 5 0,-8-3-40,-5 8 0,-6 1-6,-6 6 1,2 6-77,-9 1 1,7 7-23,-7-1 1,6-2-109,-5 1 0,1 3 58,-2 10 220,-4 5 0,15 8 0,-6 0 0</inkml:trace>
  <inkml:trace contextRef="#ctx0" brushRef="#br0" timeOffset="-53501">4503 4948 7569,'0'-19'0,"-15"0"-15,-4 0 0,-4 6 46,4 1 0,-6 7 136,-1-1 1,-8 6 29,3 6 1,-12 9-130,-1 17 1,-3 2 76,3 17 1,4 1-11,-5 12 0,14-3-38,5 9 1,7-11-93,6-2 0,5-2 97,8-10 0,8-9 6,5-11 1,6-6-231,7-6 1,5-5 17,14-8 0,3-17-27,9-8 0,1-17 61,-1-9 0,-2-10-166,-5-3 1,-5-1 226,-13 1 0,-5 3-6,-8-9 0,-8 17 4,-5 2 0,-4 9 0,-2 4 0,-6 8-58,-1 5 0,-7 10-122,1 2 1,-4 9-166,-2-2 0,0 4 11,0 2 345,0 0 0,2 6 0,4 5 0,3 1 0,-5 3 0,-6-2 0</inkml:trace>
  <inkml:trace contextRef="#ctx0" brushRef="#br0" timeOffset="-51942">7606 3349 7569,'-36'6'-302,"4"1"0,-2 1 239,9-1 0,0-3 195,6 9 1,-7-1 53,1 7 0,-1 7-40,7-1 1,0 15-9,0-2 0,0 13 85,0 0 1,9 2-67,3-3 0,5 3-142,2-8 1,9-1 107,3-6-149,5-8 1,4-5-1,5-12 74,6-7 1,12-12 1,7-7 0,4-14 22,2-11 1,0-3-9,0-9 1,-8-7-126,-5-7 1,-12 3-86,-7 10 1,-6-2 79,-6 9 0,-5 1-7,-8 12 1,-10-3-141,-9 8 1,-7 7 153,-5 7 0,-5 8 24,4-3 1,-4 5-123,-2 2 0,0 2-173,0 5 0,2-3 77,4 8 1,5-5-257,8 5 509,8 1 0,3 6 0,8 0 0</inkml:trace>
  <inkml:trace contextRef="#ctx0" brushRef="#br0" timeOffset="-51409">7568 4796 7569,'-28'0'69,"7"-9"0,-4-1 1,2-1 240,-3 5 0,5 4-35,-4 2-137,3 17 0,-5 4 3,-5 17 1,3 8-108,-3 5 1,11 4-44,2 2 1,2 0 79,10 1 1,1-3 0,8-5 260,5-5-357,3-5 0,18-13-204,3-8 0,5-8 162,2-11 1,9-2 74,4-4 0,4-14-122,2-11 0,0-14-160,0-5 1,-10-5 118,-9-3 1,-2 1 147,-11 0 0,-8 2 83,-11 5 1,-4-3-83,-2 8 1,-8 1 6,-5 6 1,3 8-22,-3 5 1,0-1 23,-6 7 1,-6-2-99,-1 15 1,1-1-165,6 7 1,0 0-593,0 0 850,0 0 0,0 9 0,0 2 0</inkml:trace>
  <inkml:trace contextRef="#ctx0" brushRef="#br0" timeOffset="-49801">10671 3482 7569,'0'-19'-35,"0"0"0,-2 0 0,-3 0 0,-3 0 131,-3 0 38,-1 9 0,-10-7 44,-3 4 1,-2 4-56,-5 3 1,-6 4-155,0 2 1,0 0 139,-7 0 0,5 8 27,2 5 0,-6 15-19,-1 10 1,3 2-64,10 11 1,7-1-97,12 8 1,-2-1 146,9 0 1,2-2 2,10-4 0,0-5-297,13-8 0,-2-6-45,15 0 1,0-18 180,6-1 1,2-11 21,4-8 1,5-13 45,8-13 0,7-12-6,-1-7 1,-8-4 14,-10-2 1,-5 0-30,-2 0 0,-15 6 11,-4 0 1,-13 9 70,1-3 1,-7 12-76,-7 1 1,3 9-214,-8-3 0,-3 7 17,-11 6 0,5 5 28,-4 8 1,2 0-56,-3 0 1,5 8-458,-4 5 678,3 4 0,-5 11 0,-3 1 0</inkml:trace>
  <inkml:trace contextRef="#ctx0" brushRef="#br0" timeOffset="-49234">10557 4929 7569,'-20'-8'-173,"-7"-3"1,-5-6 0,-4 2-1,0 5 886,5 1-576,-14 3 1,13 6 45,-12 0 1,4 4-70,2 9 0,2 2-23,4 16 0,-2 10-9,9 9 0,2 5 6,10 2 1,4-6-111,9 0 0,0-2 45,0 1 1,15-3-119,4-9 1,13-15 103,0-4 0,12-14 26,7-5 1,6-17-100,6-15 1,-1-15-287,8-10 0,-9-2 355,2-11 0,-14 7 29,-11-7 1,-8 13 138,-11-7 0,-7 16-107,1-9 0,-9 14-31,3 5 0,-14 2 23,-5 11 0,1 2 10,-2 10 1,1 2-482,-7 5 0,0 4 153,0-4 0,-3 10-777,-3 2 1037,12 17 0,-16-14 0,16 12 0,0 0 0,-3 0 0,-6 5 0</inkml:trace>
  <inkml:trace contextRef="#ctx0" brushRef="#br0" timeOffset="-48049">12803 4948 5984,'0'-13'244,"0"1"-59,0-1-74,0-6-52,0 0 0,0 6 136,0 1-21,0 7 1,-2-3-48,-5 8 1,3 0-72,-9 0 1,1 2-4,-7 4 1,0 7-3,0 12 0,-3 7-10,-3 13 0,4 5 28,-4 14 0,3-3-10,3 9 0,9-9-113,3 3 0,5-7-46,2-6 0,9-5 37,3-8 0,14-10 20,6-9 0,3-9 23,4-10 0,7-10 33,5-9 0,4-9 4,2-10 0,0-8-27,0-5 1,-8-4-2,-5-2 0,-6 2 152,-6 4 1,-11-2 58,-8 9 0,-9 1-98,2 12 0,-6-3-71,-6 8 1,-7 1-2,-12 6 0,2 8-59,-9 5 0,0 4-160,-6 2 0,0 2 169,0 4 1,2 11 24,4 9 1,5-1-445,8-6 1,2 0 438,4 0 0,-4 0 0,7 0 0</inkml:trace>
  <inkml:trace contextRef="#ctx0" brushRef="#br0" timeOffset="-47268">12841 3349 6078,'-19'0'426,"0"0"1,0 0-196,0 0 1,0 0-37,0 0 0,-9 2-75,-4 5 0,3 3-123,-3 9 1,7 9-62,-7 3 0,7 14 3,-7 6 1,15-3 68,-2 3 1,13-2 4,-1 1 1,7 3-84,7-8 0,5-1 77,14-6 0,3-8-6,9-5 0,2-12 30,5-7 1,4-12-13,8-7 0,-2-12-8,-5-7 1,3-6 44,-8-6 1,-3 3 66,-10-3 1,-5-3-36,-8 3 0,-2-7-22,-4 7 1,-5-1-6,-8 7 0,-8 7 15,-5-1 0,-12 9-39,-7-3 0,2 7-81,-1 7 1,-1 3-92,-6 9 0,6 0-99,0 0 1,9 0-102,-2 0 1,6 2-49,6 5 45,-4-5 0,15 8 338,-4-3 0,12 3 0,5 9 0</inkml:trace>
  <inkml:trace contextRef="#ctx0" brushRef="#br0" timeOffset="-45585">16210 5234 7569,'-19'0'-22,"-2"-2"0,-2-3 1,-3-1-249,3 2 225,2 2 0,0 2 124,-5 0 1,5 10 2,-4 9 0,-3 2-109,3 11 0,0 0 122,6 6 1,2 6-29,4 1 1,5-1 0,8-6-164,0 0 0,2 0 10,4 0 0,7-8-77,12-5 141,-4-3 0,15-12 1,-2-3 29,8-5 1,1-17-86,7-4 0,-5-15 63,6-4 1,-9-2-13,2-11 10,-4 0 1,-4-4-1,-4 2 132,-6 3 0,-14 1-121,-5-2 45,-5 5 0,-4 14 0,-5 2-48,-5 3 18,-5 1 0,-11 14 1,-2 1-89,1 3 0,-5 1 32,9 7 52,-9 0 0,13 2 0,-5 5-6,5 5 0,11 5 0,1 2 0</inkml:trace>
  <inkml:trace contextRef="#ctx0" brushRef="#br0" timeOffset="-44933">16020 3292 7569,'-7'-19'-61,"-1"2"1,-3 4 0,5-1 197,-7 7 1,7 1 68,-7 6 1,1 0-287,-7 0 0,4 17-43,-4 8 1,4 11 65,-10 9 1,-3 5 99,3 14 1,-1 3 35,7 10 0,0-10-111,0-3 1,9-11-204,3-3 0,7-14 154,7 2 1,3-12 38,9-1 1,2-12-145,5-7 1,10-4 89,8-2 0,3-15 99,-3-4 1,-4-14-54,5-5 1,-5-3 108,-2-9 0,-10 1 0,-7-4 67,-7 2 0,-9 7-24,1-7-92,-4 9 0,-4-3 1,-4 14 79,-7 5 93,-4 5 1,-4 2 0,-2 2 145,-3 4-449,1 5 0,6 8 4,0 0 0,0 0-112,0 0 0,2 8 23,4 5 1,-2 4 204,9 2 0,0 0 0,6 0 0</inkml:trace>
  <inkml:trace contextRef="#ctx0" brushRef="#br0" timeOffset="-37860">4712 8793 7110,'0'-12'-1032,"0"-1"1086,0 0 167,-8-6 0,0 7-7,-5-1 0,2 7-89,5-7 0,2 9 6,-9-3 1,7-1 30,-7 1 1,7-1 150,-7 2-282,0 4 1,-6-7 97,0 9 1,6 2-117,1 5 1,-1 9 61,-6 10 1,-4 16-60,4 3 0,-5 7 15,12 6 1,-3 5-110,2 0 1,5 1 59,8-7 1,2-2-121,4-4 1,1 2-58,12-9 0,-5-6 124,12-6 0,-3-15 42,3 2 0,3-13-14,9 1 1,0-7 1,0-7 0,3-12 10,3-13 1,-4-10 14,5-2 0,-5-9 2,-2 2 1,-9-4 16,-3-2 1,-7 6 128,-6 0 0,-5 9-82,-8-2 1,-8 6 64,-5 6 1,-10 4-99,-3 9 0,-8 2 18,3 5 0,1-3-84,-2 9 0,3-1-126,-3 7 0,-2 0 8,9 0 1,-1 2-436,7 5 602,0 3 0,0 9 0,0 0 0</inkml:trace>
  <inkml:trace contextRef="#ctx0" brushRef="#br0" timeOffset="-37192">4770 10297 6997,'-19'0'-105,"-1"0"1,1 0 159,0 0 0,0 0 19,0 0 1,-2 2-61,-4 5 1,4-3 77,-5 9 1,5-1-55,2 7 0,-6 9 0,1 4 22,8 4 1,-4 10 18,8 5 1,3 4 10,3 2-48,4 0 0,4-2 0,4-4-101,7-7 23,12-4 1,3-4 0,6-4-46,-3-7 1,1-10 108,6-2-68,0-9 0,0 3 0,0-16 40,1-10 0,-1-6-17,0-7 1,0-10-76,0 4 0,-9-13 64,-3 0 30,-5-4 0,-4 2 0,-4-2-12,-7-4 1,-4 4 87,-2 4 0,-8 9-47,-5-3 0,-4 5 45,-2 2-99,-9 9 0,5 1 0,-6 11 15,1 4 1,-6-1-120,3 7 0,1 3 44,-2 10-60,0 5 1,-3 10 142,3 5 0,-4 3 0,6 9 0</inkml:trace>
  <inkml:trace contextRef="#ctx0" brushRef="#br0" timeOffset="-35092">7682 8812 7569,'2'-10'-746,"5"4"1,-5-5 850,4-2 1,-4 3 110,-2-3 1,-2 9-1,-4-3-166,4 5 0,-7 0 0,7-2 151,-4-2-143,3-1 0,-7 7 28,4 0 0,1 0 50,-7 0-74,7 0 1,-11 0-46,3 0-21,-4 0 0,-2 0 0,0 2-53,0 5 93,0 12 0,-2 4 0,-3 9 28,-1 2 1,-3 2-256,3 2 124,4 0 0,-7 2 1,12 2 26,3 3 1,-2 1 49,9-1 1,-1-3 9,7 9 1,9-7-21,3 7 1,5-9 0,11 5 1,1-11-100,1-5 0,6-3 97,-4-9-1,4-9 1,8-1-1,1-9-10,-3 0 10,-2 0 1,4-15 0,1-6 16,-3-7 1,-8-3 79,-2-7 1,-7 0 59,7-1 1,-9-5-34,3 0-56,-14-9 1,3 10 0,-7-5 44,3 1 1,-7 3-31,3 6 1,-7 6 13,-7 0-50,-3 9 0,-11-4-5,-5 8 1,3-1 0,-7 4-39,3 3 1,-7 4-275,2 9 1,5 0 51,1 0-10,-3 0 0,1 3-98,-3 3 0,3 2 1,9 7-342,0-2 669,8-9 0,-6 13 0,7-6 0</inkml:trace>
  <inkml:trace contextRef="#ctx0" brushRef="#br0" timeOffset="-34225">7587 10545 7569,'-19'10'0,"0"-3"0,0-5 0,0-2-210,0 0 178,0 0 18,8 0 0,-6 8 36,4 5 1,-1 12 29,1 7 0,-2 4 1,9 2 48,2 0-74,1 9 0,3-7-85,0 4 0,3-4 6,3-2 0,5-2 71,8-4 1,2-4-63,4-9 1,-2-9-1,9-3-116,2-5 160,2-2 1,2-2 0,0-5-18,0-5 6,0-14 1,0-1 28,0-5 1,-6-4-1,0 4 1,-3-2 0,5 1 6,-2 1-22,-9 0 0,3-6-5,-14 0 0,3 6 6,-9 1 0,1 1 0,-7-2 1,-2-2-4,-5 9 0,-3-7 1,-9 7-1,0 2 43,-9-7 0,1 9-8,-5-5 0,-4 7 0,6 5 9,1 1-21,1 0-247,1 3 1,6-1 80,-5 5 1,11 4 140,3-5 0,8 14 0,-5 3 0</inkml:trace>
  <inkml:trace contextRef="#ctx0" brushRef="#br0" timeOffset="-32158">10499 8812 7045,'-8'-10'242,"-5"4"0,3 1-266,-3-1 10,0 4 0,-6-13 70,0 9 0,0-1 116,0 7-105,0-8 1,0 6 0,0-5 49,0 5 0,0 2 4,0 0-117,-9 0 1,7 9-1,-6 3-34,-1 5 15,7 19 0,-13-2 1,7 19-64,-3 6 40,7 7 0,-2 8-93,12-4 1,-2 2 0,9-9 34,1-2 78,12-1 1,-1-12-1,11-5-50,4-10 39,11-14 1,0-4-1,12-8 1,3-12-1,6-14 174,-3-10-156,1-7 0,4-11 32,-4-4 1,-5-10 0,-8-2 16,0 1 112,-8 3 1,-9 2 0,-10 2 34,-3 4-7,-1 5 0,-7 10-83,0 4 0,-7 4-83,1 9 0,-9 3-109,2 3 0,3-2-229,-3 9 0,0-1 118,-6 7 1,0 9-61,0 4 0,7 3 268,-1 3 0,0 0 0,-6 1 0</inkml:trace>
  <inkml:trace contextRef="#ctx0" brushRef="#br0" timeOffset="-31462">10404 10469 7569,'-8'10'-803,"6"-1"0,-15-9 1082,4 0 0,-4 6 113,-2 0 1,0 3-218,0-3 0,-2 5 0,-2 8 183,-3 0-202,1 8 1,6 11-122,0 13 1,0 10 0,2 5-179,4 2 83,5-7 0,8 5 77,0-9 1,2-9-101,4-3 0,5-14-5,8-5 1,2-13-1,4-7-173,7-4 220,4-19 0,2-6-3,0-22 1,0-5-1,0-12-32,0-1 57,-8-9 0,4 4 65,-9-8 1,-6 8-1,-8 5-104,-3 4 229,7 10 1,-13 3-26,4 7 1,-6 10-110,-6 3 0,2 7 1,-9 5-196,-2 1 1,-2 9-27,-2-3 71,0 5 0,0 4 1,0 3-322,0 1 345,0 9 1,0 2 0,2 8-277,5-2 40,3-10 325,9 4 0,-8-6 0,-3 8 0</inkml:trace>
  <inkml:trace contextRef="#ctx0" brushRef="#br0" timeOffset="-29704">13050 8641 7569,'0'-10'-451,"-2"-5"529,-4 8 0,2 1 179,-9 6-249,9 0 1,-7 0-1,5 0-51,-7 0 0,2 6 44,-1 1 1,-1 10 5,-6 2 1,0 2 19,0 11 1,0 1 35,0 12 1,0-3-12,0 9 1,6-2-30,0 1 1,9 3 27,-2-8 0,4 5-76,2-5 55,8-1 1,-1-6 0,9-2-132,6-4 1,9-7-1,1-12 1,4-5 0,2-8 0,0-2 69,0-4 0,7-11-9,-1-8 0,-2-9 74,-10 2 1,2-6-65,-9-6 1,-6 1 165,-6-7 0,-7 7-92,7-1 1,-9-3 69,3 3 1,-14-7-5,-5 7 1,-5 6-30,-2 6 1,-3 9-57,-3-3 1,2 7-137,-9 7-4,9 3 0,-5 3 1,9-1-124,0 3 0,0 4-211,0 7 1,9 3 448,3 9 0,-3 0 0,-1 0 0</inkml:trace>
  <inkml:trace contextRef="#ctx0" brushRef="#br0" timeOffset="-28974">13069 10564 7358,'-19'-7'111,"0"1"0,6 0 84,1 6 0,-1 0 0,-6 0 0,0 0-115,0 0 0,0 8-160,0 5 0,-2 12 61,-5 7 1,5 6 141,-4 6 1,-3 5 15,3 8 1,6 0 52,6 0-189,9 1 1,-4-10-1,10-6 194,4-8-254,5-6 0,8-9 1,2-2 100,4-5 0,7-12 41,12-12 1,-1-16-347,7-10 1,-1-8 114,2-11 0,-5-3-6,-8-3 1,-8 6 133,-5 0 0,-12 0 111,-7 6 0,-3 4-85,-3 3 1,-3 4 106,-3 2 0,-4 8-171,-10 5 1,-5 3 11,0 3 0,-1 2-107,7 5 0,0 3 110,0 9 1,0 0 55,0 0 0,6 7-329,1-1 1,8 11 313,-3 2 0,5 0 0,2 9 0</inkml:trace>
  <inkml:trace contextRef="#ctx0" brushRef="#br0" timeOffset="-27462">16248 8812 7569,'0'-12'-404,"0"-1"1,-2 2 482,-4-1 1,2-3 258,-9 9 0,0-1-174,-6 7 1,0 0 10,0 0 1,-2 0-142,-4 0 0,1 11 84,-7 8 0,5 2-35,-6 11 0,3 6 25,-3 6 0,-2 3-21,9-3 1,6 3-27,6 4 0,9 1-111,-2-7 0,3-1 14,3-6 1,11-2-80,8-4 1,2-7-30,11-12 1,2-4 70,10-9 1,-1-11-55,7-8 1,1-11 48,6-14 1,-2 2 28,-4-9 0,-7 2 20,-12-2 1,-7 5 79,-12 8 0,-4-5-53,-9 5 1,0-2 94,0 15 0,-9-1-120,-4 7 0,-3 3 24,-4 3 1,-5-2 20,0 9 1,-1-1-113,7 7 0,0 2-182,0 5 1,2 3 107,5 9 168,-5 9 0,6 1 0,-8 10 0</inkml:trace>
  <inkml:trace contextRef="#ctx0" brushRef="#br0" timeOffset="-26817">16115 10450 7569,'-17'2'-706,"4"4"715,-4-4 0,7 9 1,-9-5 170,0 7 1,-9 6-37,-3 6 0,-3 5 10,2 8 0,-4 8-17,4 5 1,5 10-9,1 3 0,7 1 61,7-1 1,3-7-81,9 0 1,2-2-78,5-10 0,10-3 13,8-10 0,9-13-172,-2-13 1,10-8 66,2-11 1,9-10-112,-2-22 0,2-10-4,-2-8 0,-5-9-92,-8 2 1,-2 3 307,-4-3 1,-13 8-42,-13-1 1,-4 12 4,-2 7 1,-2 6-43,-4 6 1,-5 5 20,-8 8 0,-6-1-76,0 1 0,-3 9-135,3 4 1,4 3-116,-5 3 1,7 3 311,6 3 1,-1 7 28,7 12 0,-8-4 0,5 7 0</inkml:trace>
  <inkml:trace contextRef="#ctx0" brushRef="#br0" timeOffset="-3313">23177 626 5963,'0'-10'175,"0"-1"460,0 5-296,0 4-142,0-15 635,0 15-20,0-7-545,0 9-21,0 9-42,0 1 0,0 9 1,0 0 46,0 0 1,0 9-57,0 3 0,0 3-37,0-2 0,-6 3-92,0-3 0,-9-2-141,2 1 0,5-1-121,2 1 1,-3-3-187,3-9 1,-7 0-298,7 0 186,0 0 1,6 0 69,0 0-107,0-9 1,2-2-163,4-8 692,-4 0 0,23 0 0,-3 0 0</inkml:trace>
  <inkml:trace contextRef="#ctx0" brushRef="#br0" timeOffset="-2558">23159 399 6594,'-11'-9'-30,"3"7"1,5-13 311,-3 9-208,4 0 1,-9-1-7,5 1 0,2 0 1,-9 6 1,7 0-3,-7 0 0,1 0 6,-7 0 0,-2 0 50,-5 0-60,5 8 1,-8-4-1,6 9 35,-3 2 0,-5 2-20,5 2 1,-5 0 27,6 0 1,-1 8 5,7 5 0,0 12 13,0 6 1,9 5 6,3 2 1,5 0 14,2 0 0,2 6-90,5 0 0,3-1-99,9-12 0,9 3 182,3-9-221,5 0 0,2-8 0,0-4 66,0-7 0,2-4-53,4-2 0,-2-8-44,9-5 1,-3-6 59,3-6 1,2-5 81,-9-8 1,2-8-63,-1-5 80,-14-4 0,13-4 0,-12-4-73,4-7 75,-7-3 0,-1-3 1,-11 0-13,-5 0 0,-3 6 76,-9 1 1,0 1-67,0-1 0,-9-3 7,-3 9 1,-14 6-118,-5 6 0,-5 3 53,-2-3 1,0 5-94,0 8 0,-2 2-50,-4 4 1,4 5-239,-4 8 1,6 0-36,6 0 0,-2 2 425,9 4 0,0 5 0,6 8 0</inkml:trace>
  <inkml:trace contextRef="#ctx0" brushRef="#br0" timeOffset="-1526">24164 399 7283,'0'-11'403,"8"3"1,-6 10-383,5 4 0,-5 5 140,-2 8 0,0 0 107,0 0-179,0 8 0,0-4 0,0 9 72,0 2 1,0 3-32,0 8 0,0-9-63,0 8 1,-2-8-103,-5 8 0,5-10-168,-4-3 0,-3 1 105,3 6 1,-7-9-215,7-3 1,-2 1-61,1-2-537,5 1 383,-6-7 526,8-1 0,-9-7 0,-1-3 0</inkml:trace>
  <inkml:trace contextRef="#ctx0" brushRef="#br0" timeOffset="-1221">23803 475 7569,'-10'-9'-135,"-1"7"24,5-4 0,4 2 530,-4-3 52,3 5-328,3-6 74,0 8 0,3 6 24,3 0 1,7 1-108,12-7 1,13 0-99,12 0 1,5 0 164,2 0 1,-4-7-36,4 1 1,-5-9-655,12 3 1,-12-5 145,-1-2 1,-9 0-40,2 0 0,-12 6 83,-7 1 1,-4 7-534,-2-1 831,-8 4 0,6-7 0,-7-1 0</inkml:trace>
  <inkml:trace contextRef="#ctx0" brushRef="#br0" timeOffset="-904">23671 1366 7569,'-11'19'-99,"3"-8"68,8 5 0,2-11 227,4 7 0,5-8 137,8 3 0,8-5 70,5-2 0,6 0-164,6 0 1,4-6-190,9-1 0,-6-7 112,-1 1 0,-8 2-419,3-1 0,-5 7 97,-2-1 0,-9-2-47,-4 1 0,-3-1-93,-3 2 0,-1 4-708,1-5 1008,-8 5 0,6 2 0,-7 0 0</inkml:trace>
  <inkml:trace contextRef="#ctx0" brushRef="#br0" timeOffset="-209">24676 930 8749,'0'19'376,"0"0"0,0 0-127,0 0 1,0 2-21,0 4 0,0 2-48,0 5 0,0-2-171,0-5 0,-6-4 177,-1 4-163,1-4 1,6-8 91,0 0-133,-9-9 2,7 4 1,-6-16-144,8-5 1,2-6-224,4-6 0,1 2 194,12-9 1,-5 0-42,12-5 1,1 1 81,-2 4 0,7-4 34,-7 5 0,7 3-49,-7 3 1,3 6-56,-3 6 1,-10 5 316,4 8 1,-5 0 636,5 0 0,-8 2-190,-5 4 1,3 11-269,-3 9 0,0 5-15,-6-6 1,0 7-57,0-7 0,0 7-398,0-7 0,0 7 42,0-7 1,0 0-58,0-6 0,0-6-437,0 0-614,0-1 397,0 7 0,9-6 372,3 0 0,5-9 486,2 2 0,9 5 0,1-1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39.737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0 0 7569,'11'0'-792,"-3"0"1725,-8 0-615,0 8 0,0-1-182,0 12 1,0-5 19,0 12 1,0-5-252,0-2-319,0 0 0,0-7 66,0 1-108,0-9 1,9-4 455,3-12 0,5-22 0,2-6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39.857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0 18 7349,'0'-11'-1095,"0"5"1099,0 12 0,7 5-49,-1 8 1,6 0-214,-5 0 258,8 8 0,4-6 0,10 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40.295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607 36 6661,'11'0'-907,"-3"0"1964,-8-8-737,0-3 0,-2 1-291,-4 4 0,-5 6 52,-8 6 1,-2 4 5,-4 9 1,4 9-23,-4 3 1,3-1-10,3 1 1,3-7 40,3 1-239,5-4 139,8-2 0,2-8-106,4-5 0,13-6-86,13-6 1,1-5 84,-1-8 1,4-6 86,-5-1 0,-3 1-80,-3 6 1,-10 2-29,-3 5 138,-7 3 119,3 9 1,-8 9 12,0 3 1,-2 14 180,-4 5 1,1 5 8,-7 2 1,1 8-112,-1 5 1,-5 10-104,4 2 0,-4 1 46,-2-8 1,0-5 14,0 0 0,0-9-143,0 2 0,-2-6-200,-4-6 1,2-3 66,-9-4 0,1-10-59,-7 4 0,-2-13-42,-5 1 0,5-5 63,-4-2 1,6-9-12,7-3 1,3-5 11,9-2-114,0-9 1,2 5-101,5-8-127,3 7 478,9-3 0,17 25 0,4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47.412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587 416 7569,'-9'-13'-243,"-4"3"0,-3 1 0,-3 5 293,0 2 1,-2 4 273,-5 4 0,3 5 0,-8 8-87,-3 0 1,4 2-83,-1 4 1,8-4-68,-3 4 1,5-3 16,2-4 0,9 1-111,3 0 1,5-6 123,2 0 1,2-3 23,5 3 1,3 2-245,9-9 1,6 0 44,1-6 1,1 7-189,-2-1 0,-6 9-13,0-3 0,-2 5-107,-10 2 1,-3 0 117,-11 0 1,-5 0 4,-14 0 1,-3 6 258,-9 1 0,-6-1-123,0-6 0,-1-2 113,7-5 0,7 3-92,-1-9 1,15 1 473,-2-7-107,5 0-131,3 0 1,5-2-22,12-5 0,11 3-39,8-9 0,11 1-13,2-7 1,0 6-22,6 1 0,2 5-97,-1-5 1,5 5 81,-5-5 1,5 5-2,-6-5 1,1 5-116,-7-5 1,0-1-160,-1-6 0,1-6 125,0-1 1,-2-5-81,-4 6 1,-5-7 93,-8 7 1,-2-3-11,-4 3 1,1 4-68,-7-4-29,-1 4 403,-14 2 1,-5 8-19,-12 5 0,1 14 69,-7 11 1,-1 2-45,-6 11 0,9-1 51,4 7 1,3 0-48,3 0 1,1 0-25,-1 0 1,8 0-217,5 0 0,4-9 106,2-3 0,2-5-430,4-2 0,7-2 101,12-5 1,4-3-23,9-9 0,7-9-25,-1-3 1,9-14 295,-3-5 0,5-5 0,2-2 0</inkml:trace>
  <inkml:trace contextRef="#ctx0" brushRef="#br0" timeOffset="195">1307 567 7569,'-19'-8'-181,"0"6"0,-6-6 667,0 8 1,-1 2-130,8 4 1,-8 7-52,1 12 0,0-2-31,6 9-254,0-1 0,6 7 1,3 0 200,1 0 0,3-2 145,6-4-532,0 3 0,2-14-223,4 5 0,7-14-275,12-5 0,5-7 333,8-7 0,0-10-719,-1-8 1049,1-9 0,0-3 0,0-12 0</inkml:trace>
  <inkml:trace contextRef="#ctx0" brushRef="#br0" timeOffset="379">1611 74 7569,'0'-19'33,"-9"0"-17,-3 0 1,1 9 233,-2 4 1,3 6 394,-3 6 0,-4 7-308,5 12 0,1 6-131,-1 14 1,1-1-85,-2 13 0,3-4 61,4 10 1,3-4-450,-3-2 0,4 0-98,2-1 1,0-1-291,0-4 0,0-1 200,0-12 1,6 2-856,1-14 1309,-1-1 0,-6-6 0,0 0 0</inkml:trace>
  <inkml:trace contextRef="#ctx0" brushRef="#br0" timeOffset="520">1269 719 7480,'9'-10'972,"-5"-1"-696,9 5 1,1 2-94,12-9 1,-3 7-47,8-7 1,1 9-275,6-3 1,0-1-432,0 2 1,0-1 463,0 7 104,-9 0 0,7-8 0,-6-3 0</inkml:trace>
  <inkml:trace contextRef="#ctx0" brushRef="#br0" timeOffset="766">1762 643 7569,'0'19'-462,"0"0"455,0-8 1,-6 6-1,0-5 1246,2 5-666,-7 2-160,9 0-1038,-6 0 422,8-8-1106,0-3 932,0-25 0,8-2 133,5-12 0,3-5 244,3 4 0,-6 3 0,0-3 0,-3 9 0,3-2 0,2-3 0,-9 3 0,0 0 50,-6 6 0,0 0 38,0 0 487,0 0-294,0 8-86,0 3-111,0 8 0,0 8-104,0 5 1,2 4-73,5 2 1,-3 0 91,9 0 0,-1 8 0,7 3 0</inkml:trace>
  <inkml:trace contextRef="#ctx0" brushRef="#br0" timeOffset="991">1990 776 7569,'-19'32'-118,"0"-1"156,0-7 1,2 3 0,3-8 333,1 0 1,9-7-14,-3 1-333,5-9 1,4 5 47,5-9 1,-3-11-202,9-8 0,-1-8 85,7-11 1,0 0-61,0 0 0,-8 0-191,-5 0 0,-4 7 110,-2-1 1,0 15 0,0-2 0,-2 13 66,-4 0 1,1 3 28,-7 3 1,8 9-34,-3 3 0,-1 7 26,2 7 0,-1-3 31,7 9 1,0-9 62,0 2 0,17 4 0,4 1 0</inkml:trace>
  <inkml:trace contextRef="#ctx0" brushRef="#br0" timeOffset="1266">2256 567 6651,'10'13'-94,"-4"0"0,-3-1 737,-3 7 1,0 7-315,0-1 0,-9 9-117,-3-3 1,-5 5 1637,-2 2-837,8-8-576,-6-3-313,15-17 0,-4-3-147,12-14 1,5-5-356,8-13 1,8-5 323,5-8 1,4 6-265,1 1 0,-5 16 133,0 2 0,-9 9 22,2 4 1,-2 4-215,3 9 0,-12 2-328,5 16 0,-6 1 705,0 6 0,3 0 0,-5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45.649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20 302 7569,'0'-13'-833,"0"1"1015,-9 7-19,7-3-146,-6 8 1,8 8 51,0 5 1,0 10-5,0 2 1,0 9 8,0-2 0,0 6 0,0 6 1,6 4-83,0 9 0,1 0 72,-7 0 1,0 0-10,0 0 1,0-6 1,0-1 1,0-10-281,0-2-32,0 0-27,0-17 247,0-2 1,0-13 14,0-12 1,4-13-22,8-13 0,1-12-7,12-6 0,3-3 95,-3 2 0,7 5-77,-7 8 0,7 9 129,-7 3 1,0 14-29,-6 5 1,-2 7 60,-4 7 0,1 10-108,-7 8 65,-1 9 1,-6-3-1,0 11-80,0 3 0,0-1 2,0-6 0,0-2-375,0-5 1,0-3 57,0-9 306,0 0 0,8-9 0,3-2 0</inkml:trace>
  <inkml:trace contextRef="#ctx0" brushRef="#br0" timeOffset="225">816 93 7559,'-8'-10'83,"-5"3"1,3 7 51,-3 7 0,2 10 203,-1 8 0,-3 9-134,9-3 0,-1 7-137,7 6 0,0-1 6,0 7 1,0 1-190,0 6 1,7-1 3,-1 1 1,7-2-235,-7-4 1,7-1 233,-7-12 0,7 4-37,-7-10 149,9-5 0,-5 9 0,9-6 0</inkml:trace>
  <inkml:trace contextRef="#ctx0" brushRef="#br0" timeOffset="571">589 643 7569,'10'0'483,"-1"-8"-178,-9 6 0,0-5-261,0 14 0,10 3 19,9 9 0,2-6-346,11 0 1,-1-7 116,7 6 1,7-7-25,-1 1 0,8-6 66,-1-6 0,-2-5-146,1-8 1,-6-8 1,7-5 1,-9-4 70,2-2 0,-12 1 203,-7-1 0,-10 6-110,-2 0 287,-9 9 0,2-2-100,-12 12 1,-5 5-103,-8 8 1,7 0 155,-1 0 1,0 8 211,-6 5 1,0 12-105,1 7 1,1 4 14,4 2 1,-2-3-164,9-3 0,0 4 26,6-5 1,2-1-293,4 2 1,-2-11-22,9-2-79,8 0 0,6-17 1,9 4 10,2-4 0,-2-10 21,15-5 0,-7-10 237,6-2 0,-7-9 0,3 4 0</inkml:trace>
  <inkml:trace contextRef="#ctx0" brushRef="#br0" timeOffset="913">1746 473 7569,'0'-13'-181,"0"0"0,-3 7 495,-3-7 49,-4 1 1,-16 1-192,1 5 0,0 4 11,6 2 1,0 4-97,0 9 1,0 8 59,0 17 1,-4 0-99,4-1 0,-4 10-56,10 3 1,4-3-110,3-3 0,4-6 71,2-6 1,0-5-176,0-8 1,8-9 117,5-3 1,6-5 78,6-2 1,-1-11-192,7-8 0,-6-16 31,7-16 1,-9 2 29,3-1 1,-5-5 106,-2-2 1,-3-10 13,-3 10 0,2-4 48,-9 4 1,0 6 155,-6 1 1,0 10 87,0 2 1,0 2 34,0 11 26,0-1-79,0 7-57,0 9 1,0 4-14,0 12 0,0 6-11,0 14 0,-6-3 21,0 9 0,-3 1-5,3 12 1,2 5-152,-9 13 0,9-2-4,-2 9 1,4-9 95,2 2 0,0-4-15,0-2 1,8-8-1246,5-5 1,3-6 1141,3-6 0,9-5 0,1-8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53.462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247 38 7569,'8'-18'863,"-5"7"-598,5 3 0,-10 18 123,-4 9 0,-5 15-111,-8 10 0,-8 11-94,-5 2 1,-4 0-542,-2 6 1,9-6 293,4-7 0,6-3-733,6-9 0,4-9 797,9-4 0,9-12 0,1-5 0</inkml:trace>
  <inkml:trace contextRef="#ctx0" brushRef="#br0" timeOffset="150">683 57 7569,'11'0'1469,"-3"0"-768,-8 0 0,-8 0-290,-5 0 0,-10 9-182,-2 4 0,-1 10-23,7 2 1,7 9-1252,-1-3 0,9-1 1045,-2 1 0,4 1 0,2 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51.608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361 209 7569,'0'-19'0,"-8"7"347,-5-1-210,-4 9 1,-2-11 66,0 9 1,-6-1 0,-2 10 30,-3 3 0,1 7-62,-3 12 1,-2 4-123,9 9 1,0 2 95,6 5 1,2-8-337,4 1 1,5-2 158,8-10 0,4 5-409,9-6 1,1-6 126,18-6-144,0-9 0,8 5 1,4-9-129,6 0 584,5-9 0,2-10 0,0-10 0</inkml:trace>
  <inkml:trace contextRef="#ctx0" brushRef="#br0" timeOffset="291">816 247 7569,'-19'-8'0,"0"-3"0,0-1 0,0-1 0,-6 9 0,0-3 0,-3 14 625,3 5-387,4 14 1,-6 3 0,8 9 19,0 0 1,2 0-142,4 0 1,5 6-128,8 0 0,2-8-143,4-10 0,7-5 143,12-2 0,5-9-80,8-4 1,0-6 49,-1-6 0,1-7-375,0-12 0,-8-2 90,-5-5 1,-6-4-21,-6 5 1,-5-5 152,-8-2 0,-2 6 207,-4 1 0,-5 8 48,-8-3 0,-6 5-74,0 2 1,6 9-191,6 3 57,0 5 237,-6 2 1,9 9-115,4 3 0,12 3-320,7-2 341,12 4 0,4 2 0,9 10 0</inkml:trace>
  <inkml:trace contextRef="#ctx0" brushRef="#br0" timeOffset="541">1158 285 7569,'-11'11'51,"-6"-3"1,13 1 0,-9 3 576,-1 5 0,3 2-234,-2 0 0,7-6 454,-6-1-323,7 1-204,-3-3-184,8-1 0,8-9-99,5 0 1,10-15-424,2-4 1,9-10 319,-2 3 1,1-5-408,-1 5 1,-5 3 219,-8 11 1,0 3-161,0 9 1,-2 2 134,-4 5 1,2 3-19,-9 9 1,0 2 47,-6 5 0,7-5 42,-1 4 0,9-4-366,-3-2 571,-3-9 0,16-1 0,-4-9 0</inkml:trace>
  <inkml:trace contextRef="#ctx0" brushRef="#br0" timeOffset="841">1651 209 7569,'-11'0'-1210,"3"-8"1978,8 6-46,0-7-125,0 9-364,0 9 1,6 1 110,0 9 0,3 7-117,-3-1 1,-4 6 52,5-5 0,1 5-85,-2-5 0,7-1 0,-7-6 0,3-2-228,-3-5 0,-2-3 97,9-9 1,0-9-259,6-3 0,0-14-173,0-5 0,-1-7-341,1-6 1,-6 4 227,0-5 1,-1 5-241,7 2 0,-6 9 130,0 4 590,-9 4 0,13 2 0,-7 0 0</inkml:trace>
  <inkml:trace contextRef="#ctx0" brushRef="#br0" timeOffset="1208">2068 133 7569,'30'19'0,"-5"0"-439,-4-8 287,-11-3 145,7 1 1,-6-7 223,8 4 0,-7-10 1,1-4 19,2-3 0,0-2-59,-3-6 1,5 0-259,-4 0 1,-5 0-9,-1 1 0,1 5-69,-2 0 172,1 9 0,-18-4-104,-8 8 1,-2 8 308,-11 5 1,3 12-86,-3 7 1,-1 1-108,7-1 0,9 4 7,11-5 1,4-1 284,2 1 0,2-5-183,4 5 1,5-7-213,8 1 1,8-4-52,5-2 1,2 0-303,-3 0 1,5-7-129,-4 1 1,-3-2 248,3 1 1,-9-3 48,2-9 1,-4 0 105,-2 0 0,-8-2 368,-5-5 0,3-3-62,-3-9 1,0 0 69,-6 0 0,0 0 118,0 0 1,0 0 320,0 0 1,0 0-246,0 0 0,9 0-96,3 0 1,5-6-491,2 0 0,6-1 194,1 7 1,7 0-643,-1 0 0,4 7 363,2-1 0,0 9 115,0-2 0,0 3-263,0 3 0,-1 0-780,1 0 1181,-8 0 0,6-8 0,-7-3 0</inkml:trace>
  <inkml:trace contextRef="#ctx0" brushRef="#br0" timeOffset="1604">3187 133 6315,'-19'0'869,"0"0"0,0 3-310,0 3-331,0 4 0,0 9 1,0 2 208,0 5 1,7 1-2,-1 5 0,3 4-78,-3-5 0,4 5-203,9 2 0,0 0-63,0 0 1,0-7-114,0 1 0,-6-7-35,0 7 0,-3-9-210,3 2 1,-4-4-12,-9-2 0,-3-6 113,-3 0 0,2-7 113,-9 7 1,9-9-398,-2 2-467,4-4 428,2-2 365,8 0 0,7 0 37,17 0 1,2 0 119,16 0 0,9-10-98,11-9 1,12-4 16,7-15 1,3 4-232,3-10 1,0-5 221,0-1 0,-7-5-78,1-2 0,-9 2 28,2 5 0,-18 3-15,-7 9 0,-20 3 111,1 3 1,-12-2 209,-1 9 314,-12 0 0,-5 8-259,-8 4 1,0 5-171,0 8 1,-2 10 278,-4 9 0,10 2 21,-4 11 0,4 2 24,-3 10 1,1-4-12,4 4 1,5 2-379,8-1 1,0 5-292,0-5 0,2-3-656,4-11 0,7-3 489,12-9 0,2-2 437,5-5 0,12-12 0,-4-10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51.107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0 190 7569,'9'-10'0,"-7"-7"0,4 4 0,-4-3-1,-2-3 1,0 6 38,0 0 0,0 7 287,0-7 0,9 9-56,1-4 1,9 16-49,0 5 0,0 4-174,0 2 0,0 8-44,0 5 0,0-3-140,0 3 0,0-9-13,0 2 0,-6 3-295,-1-3 1,1-2-149,6-10 1,0 1 57,0-7 535,0-1 0,0-6 0,0 0 0</inkml:trace>
  <inkml:trace contextRef="#ctx0" brushRef="#br0" timeOffset="175">266 39 7569,'-8'-19'94,"5"8"328,-5 3-44,8 8 1,2 2-202,4 4 0,1 5-12,12 8 1,-4 2-287,10 4 0,-4-2 157,-2 9 0,2-7 115,4 7 0,-2-9 42,9 2 1,-7 1-1684,7-7 1490,-9 4 0,21-13 0,-4 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9:49.937"/>
    </inkml:context>
    <inkml:brush xml:id="br0">
      <inkml:brushProperty name="width" value="0.17143" units="cm"/>
      <inkml:brushProperty name="height" value="0.17143" units="cm"/>
      <inkml:brushProperty name="color" value="#AB0B09"/>
    </inkml:brush>
  </inkml:definitions>
  <inkml:trace contextRef="#ctx0" brushRef="#br0">0 133 7492,'9'11'275,"-7"8"-170,4 0 1,-4 2-122,-2 11 1,0-1 108,0 7 0,0-2 26,0-4 0,0 3-126,0-3 0,0-5 92,0-1 0,0-5-208,0-2 101,0-9 47,0-1 0,0-11-66,0-5 1,0-5-141,0-14 1,7 1 36,-1-13 0,9 4 82,-3-10 1,5-2-87,2 1 1,2 1 48,4 6 0,-3 2 131,3 5 1,-6 3-63,-7 9 0,5 9 82,-4 4 0,-2 4-12,1 2 0,-8 14 174,3 5 0,-5 13-63,-2-1 0,-2 12 91,-5 1 0,3 2-80,-8-2 1,1-6-64,-2 0 1,-1-2-105,7-11 0,1 1-24,6-7-224,0-9 240,0-1 1,4-14-58,9-7 1,2-9-16,16-17 1,-6 0-127,7 0 0,0 0 120,6 0 0,-7 2 23,1 5 1,-9 3-4,2 9 0,-4 9 61,-2 3 0,-2 7 116,-4 7 1,2 10-60,-9 8 1,7 9 166,-7-3 0,0-1-179,-6 1 0,7-5-33,-1 5 0,6-8 58,-5 3 0,8-5 37,-3-2 0,5-2-785,2-5 0,6-3 688,1-9 0,7 0 0,-3 0 0</inkml:trace>
  <inkml:trace contextRef="#ctx0" brushRef="#br0" timeOffset="259">1157 152 6906,'-8'-10'643,"-5"4"1,-4 3-435,-2 3 1,-6 17-15,0 9 0,-15 7-34,2 5 0,4 6 31,9 1 1,4-3-261,2-11 1,8-3 81,5-9 143,4 0 1,12-9-201,9-3 0,2-14-309,11-5 0,6-7 121,6-7 0,0-1-10,-6-5 1,-2 5 21,-4 8 0,2 2 40,-9 5 0,0-3 143,-6 8 1,-6 3-94,-1 11 80,-7 3 1,5 7 0,-6-2-235,3-3-90,-1 1 373,2 6 0,3-8 0,8-3 0</inkml:trace>
  <inkml:trace contextRef="#ctx0" brushRef="#br0" timeOffset="554">1518 152 7509,'0'19'-51,"0"0"450,0 0 0,0 2-55,0 5 1,0-5 88,0 4 1,2-4-89,4-2 0,-4 0-96,4 0 1,5-9-158,2-3 0,4-5-126,1-2 1,8-2-49,-1-5 1,15-5-263,-2-13 1,6-7 325,1-12 0,-5 4-2,4-5 0,-10 5-421,-3 2 0,-14 9 62,2 4 1,-6 4-723,-1 2 640,-3 8 620,-9 3-67,0 8 0,-9 10 273,-3 9 0,-1 9 83,-6 9 1,4 10-186,-10 3 1,-5 20-15,-1 6 1,-7 6-240,-6 0 0,6-4-16,0 4 1,2-6-169,11-6 1,2-7-378,10-12 1,-2-5 421,9-8 1,2-2-54,10-5 182,4-3 0,5-14 0,0 1 0,0 0 0,-7-7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27:47.35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76 19 6653,'13'0'169,"-1"0"1,-7-2 453,1-4-256,-4 4 5,-2-7 18,0 9-144,9 0 1,-7 3-13,4 3 0,2 4 78,-1 9 1,5 0-87,-5 0 1,7 2 11,-1 5 0,6 3-71,6 9 1,-1 8 107,7 5-238,-8 4 0,13 4 0,-4 2 18,4 2 0,6 13-337,-4-6 0,4 1 26,-11-8 1,5-4-114,2 5 0,-2-10 16,-4-9 1,1-1 127,-7-12 1,-1-5 44,-6-2 0,-2-4-8,-5-2 0,5-6-291,-4 0 0,-3-9 33,3 2 0,-7-4-212,7-2 658,-9 0 0,5-17 0,-9-4 0</inkml:trace>
  <inkml:trace contextRef="#ctx0" brushRef="#br0" timeOffset="272">911 114 7569,'0'-19'-332,"-2"2"153,-5 5 555,5 3 1,-8 9 550,3 0 0,-3 5-617,-9 7 0,-2 3 0,-5 19 35,-5 6 0,-13 6 65,-7 11 0,-4 8-469,-2 5 1,25-29 0,-1 2 70,-2 4 0,0 1 1,0-4-1,-1 0-89,1 4 1,0-1 0,2-5 0,1-1-509,-25 41 0,11-6-757,8-7 0,8-10 1342,11-8 0,0-9 0,0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30:42.184"/>
    </inkml:context>
    <inkml:brush xml:id="br0">
      <inkml:brushProperty name="width" value="0.17143" units="cm"/>
      <inkml:brushProperty name="height" value="0.17143" units="cm"/>
      <inkml:brushProperty name="color" value="#333333"/>
    </inkml:brush>
    <inkml:brush xml:id="br1">
      <inkml:brushProperty name="width" value="0.22857" units="cm"/>
      <inkml:brushProperty name="height" value="0.22857" units="cm"/>
      <inkml:brushProperty name="color" value="#333333"/>
    </inkml:brush>
  </inkml:definitions>
  <inkml:trace contextRef="#ctx0" brushRef="#br0">8023 12820 7569,'0'-19'-832,"0"0"0,0 0 815,0 0 1,0 7 34,0-1 1,0 7 8,0-7-14,0 0 0,0-6 86,0 0 0,0 7-43,0-1 0,0 0-23,0-5 1,0 5 14,0 0-55,0 1 1,0-7 30,0 0 0,0 0-13,0 0 1,0 6 15,0 0 0,0 1-7,0-7 1,0 0-73,0 0 0,0 0 61,0 0 0,0 0 44,0 0 1,-6-6-13,-1-1 1,1 1 6,6 6 0,0-6-18,0 0-15,0-1 1,0 7 0,0-2 21,0-4 0,0 4-1,0-4 0,0 4-64,0 2 1,0 0 26,0 0 0,0-7-30,0 1 1,0 0 34,0 6 1,0-6-6,0-1 0,0 1 11,0 6 19,0-8 0,0 6 0,0-7-20,0 1 0,0 6 0,0-5 1,0-1 15,0 2 1,0-1-14,0 7 0,0-6-26,0 0 1,-6-3 26,-1 3 1,1 4-20,6-4 0,0-3 22,0 3-5,0-9 1,0 13-1,0-6-4,0 0 1,0 3-4,0-7 0,0-1 3,0-6 0,0 7-1,0-1 0,0 0 15,0-6 1,0 7-13,0-1 1,0 3-7,0-3 0,0-2-1,0 9 1,0-7-2,0 7 0,0-6 6,0 5 0,0-1 0,0 2 0,0 4-9,0-5 1,0-1-2,0 2 0,0-7-7,0 7 1,-2-7 26,-4 7 0,4-9 3,-5 2 0,5-1-4,2 1 1,0-2 3,0 9 0,0-7-10,0 7 1,0 0 2,0 6 1,-6-2 4,0-4 0,-1 10-14,7-4 0,0 2 11,0-8 1,0 4-11,0-5 0,0 5-61,0 2 0,0-6 42,0 0 0,0-3-3,0 3 0,0 2 12,0-9 0,0 7-6,0-7 0,0 7 21,0-7 0,0 9-7,0-2 1,0-2 62,0 1 0,0 1-64,0 6 0,0 0 8,0 0 1,0 0-7,0 0 0,0-6-1,0 0 1,0-1 9,0 7 1,0-2 0,0-4 1,0 4-54,0-4 0,0 1 21,0-1 1,-2 4-16,-4-4 0,4-3 23,-5 3 11,5 0 0,2 0 0,0-1-10,0 3 1,0 0 0,0-2 0,0 4 3,0-5 1,0 3 1,0-2 0,0 4 13,0-5 1,0-1-17,0 2 0,0-7-1,0 7 0,0-7 3,0 7 5,0 0 1,0-1 0,0 1-8,0 2 1,0-5 0,0 3 0,0 0 2,0 6 1,-2-2 0,-4-4 1,4 3 23,-5-3 1,5 2-9,2-2 1,-2-3-5,-4-3 0,4-5-5,-5 4-7,5-4 1,2-1 0,0 1 9,0 4 0,0-4 1,0 7-1,-2-7-2,-4 4 1,4-1-2,-5 7 0,5-1 30,2 2 0,0 4-14,0-5 1,0 5-30,0 2 0,-2-2 7,-4-4 1,4 4 0,-4-4 0,3-3 14,3 3-28,0-9 1,0 7-1,0-7 18,0 2 1,0 1-6,0-7 0,0 0-8,0 0 0,0 6 6,0 1 1,7 5 3,-1-5 0,0 6-2,-6-7 0,0 9 40,0-3 1,0 3-38,0-2 0,0 4 2,0-4 1,0-3 1,0 3 0,0 0 1,0 6 1,2-7-16,5 1 0,-5-2 11,4 1 1,-4 3-12,-2-8 1,0 5 6,0-5 1,0 1-3,0-1 1,0-3 1,0 9 0,0-7-1,0 7 0,7-3 2,-1 3 0,0 4 0,-6-4 0,0 4-2,0 2 1,0 0-1,0 0 0,2 0 2,5 0 0,-5-7 8,4 1 1,-4 0 0,-2 6 1,0 0 20,0 0 0,0 0 3,0 0 1,0-6-26,0-1 0,0 1 2,0 6 1,0-6 14,0 0 0,0-3-15,0 3 1,0 2 7,0-9 0,-6 1-25,0-7 1,-1 0-35,7 0 1,0 2 37,0 4 1,0-3-6,0 3 1,0-4 0,0-2 1,0 7 2,0-1 1,0 2 19,0-1 0,0-3-2,0 9 1,0-7 8,0 7 0,0-9-19,0 3 1,0-3 3,0 2 0,0-4-24,0 5 1,0-3-7,0 2 1,0-3 25,0 3 1,0-2 1,0 3-7,0-5 0,2 13-8,5-9 0,-5 0-55,4-5 0,-4 5 1,-2 0-116,0-1 178,9-3 1,-7 4-26,4 1 0,-4-1 25,-2-6 1,7 2-25,-1 5 0,0-3-3,-6 9 0,0-7 0,0 5 133,0-3 31,0 7 1,0-5 0,0 10 36,0-1 1,0-3-127,0-3-110,0 4 0,0-8 106,0 3 1,0 3 0,0-8 1,0-1 3,0-6 0,0 6-140,0 1 1,0 1 21,0-1 1,0-5 1,0 4 0,0 3 56,0-3 0,7 3 6,-1-3 0,0-2 29,-6 9 1,0-7 7,0 7 1,0-7-20,0 7 1,0-9-9,0 3 1,0 1-1,0-1 10,0-3-6,0-2 0,6-8-101,1 0 1,-1-1 56,-6 7 1,6 1-9,1-1 0,-1 0 48,-6 0 1,2 2-25,5 4 0,-5-4 53,4 5 0,-4 1-50,-2-1 0,0 5-2,0-5 0,0 1 33,0-1 0,0-5 1,2 4 41,5-4-59,-5 7 1,6-7-5,-8 5 1,0-5-16,0-2 1,6 0-9,1 0 1,1-6-6,-2-1 0,-1 1 24,7 6 1,-5 0-8,5 0 1,-8 7-4,3-1 0,-3 3 33,2-3 1,-4-4-6,5 5 0,-5 1 10,-2-2 0,6 3-5,1-3 0,-1-3-14,-6 3 1,0 2-10,0-1 1,6 1 9,0-1 0,1-3-1,-7 9 1,0-1 0,0 7 0,0-6 12,0 0 1,0 0 0,0 6 1,6-2-1,0-3 10,-1-1-11,5 0 0,-8-1 0,7-1 18,-1-2-32,-6 5 1,13-9 0,-7 5 20,3-1-10,-7-3 0,11 3-14,-9 3 1,3 3 0,-5 0-19,2-2 22,9-1 1,-13 7 0,7 1-5,-1-1 5,-6 0 0,7 0 1,-7 0-1,4 0-54,-4 0 0,6 0 0,-8 0 44,0 0 5,9 0 1,-5 0-109,9 0 1,-7 0-331,7 0 1,-7-8 263,7-5 0,-3 5 180,3 1 0,4-3 0,-7-1 0</inkml:trace>
  <inkml:trace contextRef="#ctx0" brushRef="#br0" timeOffset="457">8061 701 7569,'-17'10'-235,"5"-2"196,-16-8-16,9 0 1,0 0 247,0 0-165,0 0 0,7 3 235,-1 3-50,9-4-184,-5 6 1,18-8-147,3 0 1,-1 0 47,2 0 1,6 0 66,6 0-20,9-8 1,-7-11-1,7-13 54,-3-3 0,7-12-24,6-3 0,1-5-30,-7-2 1,0 0-2,0 0 0,-7-4 7,1 4 1,-9-2 19,2 15 1,-6 8 172,-6 11-176,4 4 2,-7 10 1,7 5 69,-4 12 0,1 22 126,-7 16 1,5 13-157,-5 12 1,-1 1 10,-6 12 0,9-6-49,3-7 1,5-3-142,2-9 0,2-15-84,4-4 0,5-15-34,8-4 254,0-9 0,8-26 0,3-6 0</inkml:trace>
  <inkml:trace contextRef="#ctx0" brushRef="#br1" timeOffset="3812">0 6827 28909,'13'0'-9831,"0"0"3636,-9 0 4501,13 0 1350,-7 0 1,3 0-1,-3-2-295,-1-5 411,6 5 1,-5-6 40,9 8 1,-6 0-1101,-1 0 1,-1-2 1289,1-5 1,5 5 9,-4-4 0,4 4-7,2 2 1,0 0 10,0 0-26,0-9 0,0 7 0,2-4 21,4 4 1,-4 2-5,4 0 0,-1 0-10,1 0 0,-2 0 6,9 0 1,-7 0 0,7 0 1,-7 0-2,6 0 1,-7 0 19,1 0 0,2 0-15,-1 0 0,5 0 1,-5 0 0,7 0 1,-1 0 0,-3-7-2,3 1 1,-7 0 1,7 6 1,-7 0 1,7 0 1,-7-6-19,7-1 0,-9 1 13,2 6 1,-2 0-14,3 0 0,-5 0 11,4 0 1,-2 0-1,2 0 1,-3 0-2,3 0 1,-2 0-3,2 0 1,-4 0 4,5 0 0,-5 0-8,-2 0 0,-7 0-1,1 0 1,0 0 5,6 0 0,0 0-12,0 0 1,-1 0-5,1 0 0,0 0-2,0 0 0,0 0 11,0 0 0,7 0-3,-1 0 1,0 0-17,-6 0 0,9 2 17,3 4 0,-1-4 9,1 5 0,-1-5-10,1-2 0,5 0 5,-4 0 0,4 0 1,2 0 0,0 0 1,-1 0 1,-1 0-4,-4 0 1,2 0 1,-9 0 0,9 0 3,-3 0 0,-1-6-4,1-1 0,-5 1 0,5 6 1,-8-6-1,3-1 0,-3 1 0,2 6 0,-4 0 0,5 0 0,-3 0 0,2 0 0,-4 0 0,4 0 0,3 0 0,-3 0 0,7 2 0,-7 4 0,7-4 0,-7 5 0,9-5-5,-3-2 1,3 0 3,-2 0 1,1 0 0,-7 0 0,7 0-1,-1 0 0,-3 0 0,3 0 0,0 0 0,6 0 0,-7 0-1,1 0 1,-1 0 3,7 0 1,-6 0-3,-1 0 0,1 0 1,6 0 0,0 0-1,0 0 0,2 0 0,4 0 0,-2 0 0,9 0-7,-9 0 0,11 0 0,-7 0 6,3 0 0,-1-6 0,3-1 0,1 1 1,-7 6 0,1-6-1,-2-1 1,-4 1 14,4 6 0,3 0-15,-3 0 1,9 0 45,-3 0-43,-3 0 0,8 0 22,-5 0 0,5 0 1,2 0-15,0 0 0,0 0 0,-1 0 0,1 0 19,0 0 1,0 0-6,0 0 1,-6 0-14,-1 0 0,-1-6 3,1-1 1,3 1-31,-9 6 1,0 0 14,-6 0 1,2 0-3,5 0 0,-5 0 9,4 0 1,2 0-2,-1 0 0,-1 0-22,-6 0 0,6 0 14,0 0 1,3 0-48,-3 0 0,4 0 45,9 0 1,-6 0-47,-1 0 0,-5 0 44,5 0 0,-1 0-3,1 0 0,5 0-8,-4 0 1,-5 0-2,-2 0 0,3 0 43,-3 0 0,7-6-20,-7-1 0,2 1 36,-2 6 0,-4-6-41,5-1 1,1-1 93,-2 2 1,1 3-86,-7-3 1,2 4 1,4 2 0,-4-2 11,4-4 0,-2 4 4,3-5 1,-5 5-69,4 2 1,2 0 38,-2 0 0,9-2 12,-2-4 0,1 4-11,-1-5 1,4 3-22,-5-2 1,-1 4 32,1-5 0,-1 5 3,1 2 0,-1-6-10,-5 0 0,-4-1 0,4 7 1,-4 0-34,-2 0 1,-2 0-1,-4 0 0,2 7-20,-9-1 0,6 0 43,-5-6 0,5 2-14,-5 5 1,5-5 3,-5 4 1,7-4-1,-1-2 0,-3 0-21,3 0 23,-9 0 0,11 0 1,-7 0 57,3 0 0,-5 0-27,7 0 1,-3 0 35,3 0 1,4 0-53,-5 0 1,5 0 6,2 0 0,0 0-3,0 0 0,6 0 2,0 0 1,9 0 4,-2 0 0,-3 0 0,3 0 0,-7 0-24,7 0 0,-3 0 17,3 0 1,3 0 4,-3 0 1,2 0-7,-3 0 1,5-6 24,-4-1 1,3 1-22,3 6 1,0-2 2,0-4 0,2 4-3,4-5 1,-8 5 0,8 2 0,-14-6-19,8 0 1,-3-1 11,10 7 1,-10 0-6,10 0 0,-7-2 8,12-4 0,-6 4-10,7-5 1,-7 5 7,7 2-12,-1 0 1,1 0-1,-3-2 11,-1-4 0,-1 4-2,-2-5 0,-2 5-6,9 2 0,-9 0 6,2 0 1,-4 0 29,-2 0 0,0 0-29,0 0 0,0 0 31,0 0 0,-7-6-26,1 0 4,-1-1 0,1 7 0,-1 0 2,3 0 0,-4 0 0,1 0 1,-6 0-20,7 0 1,-2 0 7,1 0 1,3 0-10,-9 0 1,7 0 11,-7 0 1,6 7-10,-5-1 1,5 2-9,-5-1 0,7-5-3,-1 4 1,-3-4 14,3-2 0,-7 0-2,7 0 1,-7 0 2,6 0 0,-5 0-2,5 0 1,-5 0 13,5 0 0,-1 0-14,1 0 0,3 0 9,-9 0 1,9 0-7,-3 0 6,5 0 0,-2 0 1,0 0-5,-1 0 0,7 0-1,-8 0 1,6 0 46,6 0 0,-4 0-42,4 0 1,-2 0 18,3 0 0,-3 0-14,8 0 0,-8 0 8,3 0 0,1 0 6,-2 0 1,7 0 0,-7 0 0,6 0-10,-5 0 0,-1 0-3,-6 0 0,6 0-28,0 0 1,0 0 14,-6 0 0,0 0-38,0 0 0,2 0 45,4 0 0,-4 0-67,5 0 1,-12 0 18,-1 0 0,-7 0-79,7 0 1,-9 0 92,2 0 1,-6 0-8,-6 0 0,3 2-139,-3 5 0,-5-5 174,-1 4 0,-5-4 0,-2-2 0</inkml:trace>
  <inkml:trace contextRef="#ctx0" brushRef="#br0" timeOffset="4993">16577 6580 6692,'13'-2'-119,"-1"-4"0,-5 4 59,5-5 1,1 5 94,6 2 0,0 0-76,0 0 0,0 0 48,0 0 0,0 0-12,0 0 0,6 2 5,0 5 1,3-5-5,-3 4 0,2 2-86,5-1 1,4 5 70,-5-5 0,5 5-1,2-5 0,6 1 7,1-2 0,-1-3 24,-6 3 0,2-4-23,4-2 0,-2 0 0,9 0 1,-7 0 13,7 0 1,-1 0 3,7 0 1,0 0 51,0 0 0,0 0-40,0 0 0,0 0 1,0 0 0,-3 0-11,-3 0 1,4 0 23,-5 0 0,3 0-17,-2 0 6,3 0 0,-11 0 0,5 0-5,-2 0 1,5 0-4,-7 0 1,7 0 38,-7 0 1,0 0-30,-6 0 1,0 0-105,0 0 0,0 0 97,0 0 1,0 0-128,0 0 0,-2 6 31,-5 1 33,5 7 0,-6-11 1,5 5 13,-3 0 1,4-3-11,-5 7 1,-1-5 36,2 5 0,-7-8-6,6 3 0,-5 1 50,5-2 0,-7 1-6,1-7 1,-4 0 13,-2 0 1,0 6-50,0 0 0,0 1 10,0-7 1,0 0 27,0 0 0,0 0-5,0 0 0,0 0-18,0 0 0,6 0 0,0 0 1,7 0-48,-7 0 1,2 6 43,-1 0 0,-5 1-25,4-7 0,-4 2 14,-2 4 1,0-4 2,0 5-2,0-5 1,0-2 0,0 0 0,-6 0 40,-1 0 1,-5 0-36,5 0 0,-5 0-59,5 0 1,-6 0 61,7 0-124,0 0 0,6 0 70,0 0-11,0 0 3,0 0 54,0 0 0,0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27:42.33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10110 1518 7569,'-17'2'-640,"4"4"473,-4-4 0,13 9 72,-9-5 0,7-4-103,-7 5 181,9 3 0,-6-8 55,3 5 0,5-3 38,-4 2-29,4-4-3,2 7 394,-9-9 1,7 8 61,-6-6-301,8 7-28,0-9 0,8-11-102,5-8 1,12-10-34,7-16 0,4-3-125,2-9 0,6-15-178,0-4 334,0-4 1,-8 7-1,-2 3 18,-3 7 0,-14 4 104,2 2 0,-12 8-62,-1 5 1,-4 10 125,-2 3 1,-2 10-7,-4 2-9,3 0 34,-5 17-309,8-7-12,0 9 1,2 11 0,4 8 93,7 10 1,6 1-17,6 1 1,5 7-55,8 7 0,-2-1-171,-5-6 1,5 0 161,-4 0 1,4-2 23,1-5 0,-1 5-668,-4-4 1,-5 6-303,-8 6 980,0-4 0,0 15 0,0-7 0</inkml:trace>
  <inkml:trace contextRef="#ctx0" brushRef="#br0" timeOffset="2808">0 7018 6815,'11'0'-478,"-3"0"586,1 0-71,1 0 0,9 0 8,0 0 0,0-2-3,0-4 1,0 4 21,0-5 1,6 5-23,1 2 0,7 0 18,-1 0 1,4 0-24,2 0 1,0 0-3,0 0 1,2 0-12,4 0 0,0 6 18,13 1 1,-2-1-3,14-6 1,-5 6-35,5 1 0,7-1-16,6-6 1,9 0-292,-3 0 0,5 0 318,2 0 1,0-2-7,0-4 1,-42 5 0,1-1-5,0-1 1,0 0 0,1 2 0,-1 0 0,-3 1 0,-1 0 1,2-3-1,0 0 2,1 0 0,1-1 0,1 1 0,0 0-17,-5 3 0,1 0 0,5 0 0,2 0 23,-5 0 0,1 0-18,4 0 0,0 0 1,-4-1-1,-1 0 0,5-1 1,0 0 7,-1-1 1,0-1 0,2 1 0,0 0-1,-5 3 1,0 0 3,1 0 1,1 0-11,1 0 0,0 0 1,-1 0-1,0 0 0,-2 0 1,-1 0-1,2 0 1,0 0 0,-5 0 0,1 0 0,6 0 0,0 0 2,-3 0 1,-1 0 0,5 0 0,0 0 0,-4 0 1,0 0 0,0 0 0,1 0-1,-1 0 0,0 0 1,4 0-1,0 0-2,-5 0 0,1 0 1,3 0-1,0 0 2,-6 0 0,-1 0 0,7 0 0,0 0-1,-4 0 1,1 0 0,7 0 0,1 0-4,-5 0 0,-1 0 0,4 1 0,1 0-1,-1 2 1,0 1 0,1-3 0,0 0-23,2 2 1,0 0-1,2-2 1,-1 0-197,-4-1 1,0 0-1,3 0 1,0 0 202,-2 0 0,-1 0 0,0 0 0,0 0 13,-4 0 0,1 0 0,6 0 0,1 0 3,-1 0 1,0 0 0,4 0-1,-1 0 7,-6 0 0,0 0 1,3-3-1,-1 0 0,-6 0 1,1-1 0,8 1 0,1 0-11,-6 3 1,0 0-1,5 0 1,-1 0 0,-7 0 0,0 0 0,8 0 0,0 0 49,-5 0 0,0 0 0,7 0 0,1 0-40,-1 0 0,-1 0 0,0 0 0,1 0-9,2 0 0,1 0 0,0 0 0,1 0 10,-2 1 1,1-2 0,6-2 0,0 0-313,-4 0 0,1-1 0,7-2 0,0 0 310,-4 3 1,0 0-1,4-4 1,0 1-3,-4 2 1,0 2 0,-1-2 0,0 1 18,-6 3 1,1 0-1,0-3 1,1 0 2,2 0 1,-1 0-1,-1-1 1,0 1-213,-5 3 0,0 0 0,3 0 0,-1 0 195,-1 0 0,-1 0 0,3 0 0,-1 0-3,-5 0 1,0 0-1,2 0 1,-1 0 7,-1 0 1,0 0-1,6 0 1,-1 0-27,-1 0 1,-1 0 0,3 0 0,-1 0 5,-1 0 1,-1 0-1,0 1 1,1 0-5,-1 2 1,0 1-1,4-3 1,0 2-3,-1 3 0,1 1 0,2-5 0,1 0-34,-3 1 1,-1 0-1,0 2 1,-1 1 18,-5 0 0,1 0 0,7-1 0,1-1 18,-3-1 1,1 0-1,5 2 1,0 1 4,-5 0 1,-1 0 0,0-1-1,-1-1-9,-5-1 0,0 0 0,5 1 0,1 0 24,-3 0 1,1-1 0,1 0 0,1 0-7,-3-3 1,1 0-1,-1 3 1,0 0 3,1 1 0,-1-1 0,3 0 0,1 0 2,0-3 0,-1 0 0,4 0 0,0 0 4,-4 0 1,1 0 0,0 0 0,1 0-15,-1 0 0,-1 0 0,-1-3 0,-1 0 2,2 0 0,1-1 1,-2 1-1,-1 0 2,-1 3 1,1 0 0,5-1 0,1 0-8,0-2 0,-1 0 0,2 2 0,0-1-6,-4 0 1,-1-2-1,4 0 1,0 0 5,-1 0 1,1 1 0,3 0-1,0 0-1,-10 3 0,0 0 0,7-3 0,0 0 2,0 0 0,-1-1 0,-1 1 1,-1 0-2,0 3 0,0 0 1,0 0-1,1 0-1,-2 0 0,1 0 0,3 0 0,-1 0 2,-2 0 0,-1 0 0,4 0 0,0 0 2,-3 0 0,-1 0 0,0 0 0,-1 0-2,-5 0 1,0 0-1,5 0 1,-1 0 0,-3 0 1,-1 0 0,0 0 0,0 0 0,-6 0 0,0 0 1,2 0-1,0 0-29,-2 0 1,0 0 0,2 0 0,0 0 34,-5 0 1,-1 0 0,-1 0-1,-1 0 2,0 0 0,0 0 0,-1 0 0,1 0 147,43 0 0,6 0-150,-12 0 1,-4 0 51,-1 0 0,-5 0-46,-3 0 1,-1 0 461,-4 0 0,1 0-456,-7 0 1,-1 0 472,-6 0 1,-7-2-523,1-4 0,-11 4 367,-2-5 1,-2 5-632,-11 2 0,7 0 371,-7 0 0,6 6-369,-5 1 0,5-1 176,-5-6 1,5 0 0,-5 0 0,5 6 106,-6 1 0,1-1-26,-7-6 1,0 0 35,0 0 0,-9 0 0,-1 0 0,-9 0 0</inkml:trace>
  <inkml:trace contextRef="#ctx0" brushRef="#br0" timeOffset="3577">21546 6544 7569,'-10'0'-462,"1"0"460,9 0 0,9 0 74,3 0 0,5 0-111,2 0 1,0 2 37,0 4 0,9 5 35,3 8 0,7 0 4,6 0 1,-4 8-82,5 5 1,1-3 109,-2 3 0,1 0-49,-7 5 0,-1-5-71,1 0 1,2-3 46,5 3 1,-5 1 90,4-7 1,-4-1-30,-2-6 1,2 6 8,4 1 0,-4-1-60,5-6 1,-12 0 3,-1 0 0,-11 0-60,-2 0 1,-2 0 80,-11 0 1,0 2-38,-6 4 0,-8-4 72,-5 4 0,-14 3-2,-11-3 0,-2 0-68,-11-6 1,-5-2 5,-8-4 0,-5 4-70,6-5 1,-3-1-134,3 2 0,6-7-123,0 6 0,2-5 122,11 5 1,0 1 84,6 6 118,0 0 0,0 0 0,0 0 0</inkml:trace>
  <inkml:trace contextRef="#ctx0" brushRef="#br0" timeOffset="6377">11342 285 7569,'0'-11'199,"0"3"-12,9 8 0,1 0 44,9 0 1,0 2 61,0 4 0,9 7-58,3 12 1,-1-1 80,1 7 1,1 1-104,6 6 0,0 6 11,0 0 1,0 9-89,0-3 0,0 12-38,0 1 0,-7 0-117,1-6-1,-9 4 172,2-4 1,3 2 15,-3-15 1,0 0-428,-6-6 1,0-8-481,0-5 0,0-4 512,0-2 0,0-8 59,0-5 0,6-4 168,1-2 0,-1-8 0,-6-3 0</inkml:trace>
  <inkml:trace contextRef="#ctx0" brushRef="#br0" timeOffset="6618">12025 361 7569,'-19'-11'0,"7"3"1207,-1 8-512,9 0-398,-13 8 1,4 9-7,-12 8 0,-5 15-96,-8-2 0,-2 19-12,-4 0 1,-2 11-121,-5-5 0,-1 6 139,7-5 1,-3 5-671,10-6 0,-2-8 339,15-11 1,1-4-906,12-2-1,3-14 265,9-5 0,11-13 770,8 0 0,17-21 0,12-6 0</inkml:trace>
  <inkml:trace contextRef="#ctx0" brushRef="#br0" timeOffset="6944">11817 0 7110,'-9'11'260,"5"-3"0,-9-5 2714,-2 3-2692,7 4 16,0 1-490,8-3-751,0-8 943,8 0 0,3 0 0,8 0 0</inkml:trace>
  <inkml:trace contextRef="#ctx0" brushRef="#br0" timeOffset="13183">10518 6795 5934,'11'-11'356,"-3"3"-177,-8 8-23,0-9 205,0 7-113,0-6 1138,0 8-1255,0-9-18,-8 7-135,6-6 1,-9 8 116,5 0-143,4 0 0,-15 0 42,4 0 0,-4 0 25,-2 0 0,7 0 27,-1 0 1,0 0-3,-6 0 0,0 6-16,0 0 1,0 7-5,0-7 1,0 9-52,0-2 0,0 6 59,0 6 1,0-2-58,0 9 0,6 2 42,0 10 0,9-3-5,-2 3 1,-3 3-29,3-3 1,2 0-6,10-6 0,5-2 26,8-4 0,0 0-3,0-13 1,6 2-46,1-15 1,7 1 39,-1-7 0,4-9-2,2-3 0,-2-7 28,-4-7 0,4-3 0,-4-10 0,-3 1 28,3 0 1,-9 0 118,3 0 1,-12 2-96,-1 5 0,-7-5 19,7 4 0,-9 4-39,3 3 1,-5 4 16,-2 2 1,0 0-139,0 0 1,-9 0 33,-3 0 0,-5 6-75,-2 0 1,-7 3-15,1-3 1,0-2-510,6 9 236,-1-9 0,4 11-666,3-9 1060,4 9 0,9-13 0,0 6 0</inkml:trace>
  <inkml:trace contextRef="#ctx0" brushRef="#br0" timeOffset="14740">13031 6795 7569,'0'-19'-349,"-8"8"350,6-6 109,-15 15 0,12-6 0,-5 5-15,1-3-95,-5 4 0,9-7 138,-7 9 1,5 0 93,-5 0-79,-1 0 1,-6 0-3,0 0 1,0 9 17,0 4-119,0 4 0,2 10 0,2 5-82,2 4 1,3 4 131,-3 4 0,-2-3 27,9 3-118,0 5 1,8-11-69,4 0 1,5-2 0,10-11-52,4-2 0,3-4-31,3-6 0,10-4 89,-10-9 0,16 0 31,-9 0-32,4 0 0,-4-3 0,0-3 46,0-7-6,1-4 0,-10-2 0,-4 0 5,-3 0-9,-3-8 0,-2 4-22,-5-9 0,3 6 0,-9-5-34,-1-3 58,-3 6 1,-2-1 0,-2 6-14,-5-3-32,-3-8 1,-16 13-38,1-4 1,-3 4-1,3 4-195,-7 4 117,5-4 0,-3 13 1,7-7 174,-2 3 0,-18 1 0,3 7 0</inkml:trace>
  <inkml:trace contextRef="#ctx0" brushRef="#br0" timeOffset="15769">16058 6795 7569,'10'-9'-202,"-1"7"43,-9-15 1,-2 13 345,-5-9-75,5 1 1,-8-1-126,3 0 88,5 9 35,-15-13-28,15 15 0,-13-9 98,9 5-147,-9 4 1,5-5 0,-9 12-59,0 1 33,0 9 1,0-2 47,0 12 0,-7-2-77,1 9 1,-1 8 0,10 9-89,3-1 136,-4 7 0,15-8 2,-5 4 1,5-5-10,2-8 1,11 0 0,6-2-156,6-4 77,19-13 0,-10-10 0,15-9 23,-1 0 28,3-9 0,6-1 72,-4-10 1,1-7 0,-7-3-26,-3 1-39,-10-7 0,-5 6 0,-10-8 358,-4 0-205,4 0 1,-17 2-85,0 4 1,-9-2 0,-10 9 94,0 2-168,0 2 1,-6 4 74,0 4 0,-7-2-440,6 9 0,1 0-969,6 6 1337,9 0 0,-7 0 0,6 0 0</inkml:trace>
  <inkml:trace contextRef="#ctx0" brushRef="#br0" timeOffset="18439">7416 6833 7569,'10'-9'-746,"7"7"1,-13-8 745,9 3 0,0 5 0,6-15 0,0 4 0,0 5 0,0 2 0,0-5 0,0 9 0,-9-6-73,7-1 6,-14 7 77,5-7 1,-8 9 169,0-8-73,0 6 1,0-9 164,0 5-220,0 4 1,0-9 161,0 5-46,-8 4 1,3-7-32,-7 9 1,5 0-17,-5 0-132,-1 0 1,-6 2-1,-2 7 181,-5 10-114,5 0 1,-13 17 0,7-2-115,-3 8 0,7 0 11,-2 9 0,6 0 159,6 6 0,4-2-66,9-4-48,0-5 0,9-8 0,4-2-77,3-4 102,12-4 1,-1-11 0,9-5 24,2-5 1,-4-5 21,11-2-84,-5 0 1,4-15 0,1-4 6,-3-2 0,-2-9-83,-2-2 0,-2-4 48,-4-2 0,0 0 30,-13 0-40,4 0 0,-21-6 0,4-1-54,-3 3 1,-6 2 74,-3 2 0,-13 2-11,-13 4 1,1-2-60,-7 9 64,4-1 0,-15 14 0,7 1-65,-3 3 1,-5 1 63,5 7 1,-6 2 37,7 5 0,-9 3 0,4 9 0</inkml:trace>
  <inkml:trace contextRef="#ctx0" brushRef="#br0" timeOffset="19318">4712 6776 7569,'-10'-9'-42,"-7"5"41,4-9 1,-4 9 94,-2-2 1,-6 1 50,0-1 0,-7 4-21,6-4 0,-7 12-6,1 7 1,-4 4 0,-2 4-50,0 4-75,0 5 0,0 10 1,2 2 73,4 3 0,7 5 147,12-5-196,-4 8 0,17-11 1,0 7-91,11-3 0,8-1 97,6-7-94,5-9 1,16-3 0,5-14 99,4-5-62,10-5 1,-3-6 16,8-9 0,-9-2-10,2-17 0,-3 1 6,-3-7 0,-9-1 1,-3 1 1,-14-2 11,-5-4 0,-7 4 8,-6-5 1,-5 7-110,-8 6 1,-4-4 99,-9 5 0,-2 3-150,-16 3 1,-3 4 43,-11 2 1,5 2-37,-4 4 1,-3 5-14,3 8 1,-1 0-150,7 0 1,9 0 308,3 0 0,-3 0 0,-1 0 0</inkml:trace>
  <inkml:trace contextRef="#ctx0" brushRef="#br0" timeOffset="24090">4446 3387 7569,'-19'0'0,"0"-2"0,0-4 0,0 1 79,0-7 0,0 8 204,0-3 1,0 5-119,0 2 1,-3 0-61,-3 0 1,2 11-72,-9 8 0,0 10 40,-6 16 1,9-3-62,3 9 1,1 0 34,6 6 0,4-7-95,15 1 0,2-8 95,5 1 1,9-12-1,10-7 0,10-6-138,2-6 1,8-7-36,12-12 0,1-7 12,4-12 1,-4-5 38,5-8 0,-7-6 16,-6-1 1,-5-6 28,-8 7 0,-8-7-7,-5 7 0,-12-1 9,-7 7 0,-4 2 1,-2 5 0,-8-3-40,-5 8 0,-6 1-6,-6 6 1,2 6-77,-9 1 1,7 7-23,-7-1 1,6-2-109,-5 1 0,1 3 58,-2 10 220,-4 5 0,15 8 0,-6 0 0</inkml:trace>
  <inkml:trace contextRef="#ctx0" brushRef="#br0" timeOffset="24675">4503 4948 7569,'0'-19'0,"-15"0"-15,-4 0 0,-4 6 46,4 1 0,-6 7 136,-1-1 1,-8 6 29,3 6 1,-12 9-130,-1 17 1,-3 2 76,3 17 1,4 1-11,-5 12 0,14-3-38,5 9 1,7-11-93,6-2 0,5-2 97,8-10 0,8-9 6,5-11 1,6-6-231,7-6 1,5-5 17,14-8 0,3-17-27,9-8 0,1-17 61,-1-9 0,-2-10-166,-5-3 1,-5-1 226,-13 1 0,-5 3-6,-8-9 0,-8 17 4,-5 2 0,-4 9 0,-2 4 0,-6 8-58,-1 5 0,-7 10-122,1 2 1,-4 9-166,-2-2 0,0 4 11,0 2 345,0 0 0,2 6 0,4 5 0,3 1 0,-5 3 0,-6-2 0</inkml:trace>
  <inkml:trace contextRef="#ctx0" brushRef="#br0" timeOffset="26234">7606 3349 7569,'-36'6'-302,"4"1"0,-2 1 239,9-1 0,0-3 195,6 9 1,-7-1 53,1 7 0,-1 7-40,7-1 1,0 15-9,0-2 0,0 13 85,0 0 1,9 2-67,3-3 0,5 3-142,2-8 1,9-1 107,3-6-149,5-8 1,4-5-1,5-12 74,6-7 1,12-12 1,7-7 0,4-14 22,2-11 1,0-3-9,0-9 1,-8-7-126,-5-7 1,-12 3-86,-7 10 1,-6-2 79,-6 9 0,-5 1-7,-8 12 1,-10-3-141,-9 8 1,-7 7 153,-5 7 0,-5 8 24,4-3 1,-4 5-123,-2 2 0,0 2-173,0 5 0,2-3 77,4 8 1,5-5-257,8 5 509,8 1 0,3 6 0,8 0 0</inkml:trace>
  <inkml:trace contextRef="#ctx0" brushRef="#br0" timeOffset="26767">7568 4796 7569,'-28'0'69,"7"-9"0,-4-1 1,2-1 240,-3 5 0,5 4-35,-4 2-137,3 17 0,-5 4 3,-5 17 1,3 8-108,-3 5 1,11 4-44,2 2 1,2 0 79,10 1 1,1-3 0,8-5 260,5-5-357,3-5 0,18-13-204,3-8 0,5-8 162,2-11 1,9-2 74,4-4 0,4-14-122,2-11 0,0-14-160,0-5 1,-10-5 118,-9-3 1,-2 1 147,-11 0 0,-8 2 83,-11 5 1,-4-3-83,-2 8 1,-8 1 6,-5 6 1,3 8-22,-3 5 1,0-1 23,-6 7 1,-6-2-99,-1 15 1,1-1-165,6 7 1,0 0-593,0 0 850,0 0 0,0 9 0,0 2 0</inkml:trace>
  <inkml:trace contextRef="#ctx0" brushRef="#br0" timeOffset="28375">10671 3482 7569,'0'-19'-35,"0"0"0,-2 0 0,-3 0 0,-3 0 131,-3 0 38,-1 9 0,-10-7 44,-3 4 1,-2 4-56,-5 3 1,-6 4-155,0 2 1,0 0 139,-7 0 0,5 8 27,2 5 0,-6 15-19,-1 10 1,3 2-64,10 11 1,7-1-97,12 8 1,-2-1 146,9 0 1,2-2 2,10-4 0,0-5-297,13-8 0,-2-6-45,15 0 1,0-18 180,6-1 1,2-11 21,4-8 1,5-13 45,8-13 0,7-12-6,-1-7 1,-8-4 14,-10-2 1,-5 0-30,-2 0 0,-15 6 11,-4 0 1,-13 9 70,1-3 1,-7 12-76,-7 1 1,3 9-214,-8-3 0,-3 7 17,-11 6 0,5 5 28,-4 8 1,2 0-56,-3 0 1,5 8-458,-4 5 678,3 4 0,-5 11 0,-3 1 0</inkml:trace>
  <inkml:trace contextRef="#ctx0" brushRef="#br0" timeOffset="28942">10557 4929 7569,'-20'-8'-173,"-7"-3"1,-5-6 0,-4 2-1,0 5 886,5 1-576,-14 3 1,13 6 45,-12 0 1,4 4-70,2 9 0,2 2-23,4 16 0,-2 10-9,9 9 0,2 5 6,10 2 1,4-6-111,9 0 0,0-2 45,0 1 1,15-3-119,4-9 1,13-15 103,0-4 0,12-14 26,7-5 1,6-17-100,6-15 1,-1-15-287,8-10 0,-9-2 355,2-11 0,-14 7 29,-11-7 1,-8 13 138,-11-7 0,-7 16-107,1-9 0,-9 14-31,3 5 0,-14 2 23,-5 11 0,1 2 10,-2 10 1,1 2-482,-7 5 0,0 4 153,0-4 0,-3 10-777,-3 2 1037,12 17 0,-16-14 0,16 12 0,0 0 0,-3 0 0,-6 5 0</inkml:trace>
  <inkml:trace contextRef="#ctx0" brushRef="#br0" timeOffset="30127">12803 4948 5984,'0'-13'244,"0"1"-59,0-1-74,0-6-52,0 0 0,0 6 136,0 1-21,0 7 1,-2-3-48,-5 8 1,3 0-72,-9 0 1,1 2-4,-7 4 1,0 7-3,0 12 0,-3 7-10,-3 13 0,4 5 28,-4 14 0,3-3-10,3 9 0,9-9-113,3 3 0,5-7-46,2-6 0,9-5 37,3-8 0,14-10 20,6-9 0,3-9 23,4-10 0,7-10 33,5-9 0,4-9 4,2-10 0,0-8-27,0-5 1,-8-4-2,-5-2 0,-6 2 152,-6 4 1,-11-2 58,-8 9 0,-9 1-98,2 12 0,-6-3-71,-6 8 1,-7 1-2,-12 6 0,2 8-59,-9 5 0,0 4-160,-6 2 0,0 2 169,0 4 1,2 11 24,4 9 1,5-1-445,8-6 1,2 0 438,4 0 0,-4 0 0,7 0 0</inkml:trace>
  <inkml:trace contextRef="#ctx0" brushRef="#br0" timeOffset="30908">12841 3349 6078,'-19'0'426,"0"0"1,0 0-196,0 0 1,0 0-37,0 0 0,-9 2-75,-4 5 0,3 3-123,-3 9 1,7 9-62,-7 3 0,7 14 3,-7 6 1,15-3 68,-2 3 1,13-2 4,-1 1 1,7 3-84,7-8 0,5-1 77,14-6 0,3-8-6,9-5 0,2-12 30,5-7 1,4-12-13,8-7 0,-2-12-8,-5-7 1,3-6 44,-8-6 1,-3 3 66,-10-3 1,-5-3-36,-8 3 0,-2-7-22,-4 7 1,-5-1-6,-8 7 0,-8 7 15,-5-1 0,-12 9-39,-7-3 0,2 7-81,-1 7 1,-1 3-92,-6 9 0,6 0-99,0 0 1,9 0-102,-2 0 1,6 2-49,6 5 45,-4-5 0,15 8 338,-4-3 0,12 3 0,5 9 0</inkml:trace>
  <inkml:trace contextRef="#ctx0" brushRef="#br0" timeOffset="32591">16210 5234 7569,'-19'0'-22,"-2"-2"0,-2-3 1,-3-1-249,3 2 225,2 2 0,0 2 124,-5 0 1,5 10 2,-4 9 0,-3 2-109,3 11 0,0 0 122,6 6 1,2 6-29,4 1 1,5-1 0,8-6-164,0 0 0,2 0 10,4 0 0,7-8-77,12-5 141,-4-3 0,15-12 1,-2-3 29,8-5 1,1-17-86,7-4 0,-5-15 63,6-4 1,-9-2-13,2-11 10,-4 0 1,-4-4-1,-4 2 132,-6 3 0,-14 1-121,-5-2 45,-5 5 0,-4 14 0,-5 2-48,-5 3 18,-5 1 0,-11 14 1,-2 1-89,1 3 0,-5 1 32,9 7 52,-9 0 0,13 2 0,-5 5-6,5 5 0,11 5 0,1 2 0</inkml:trace>
  <inkml:trace contextRef="#ctx0" brushRef="#br0" timeOffset="33243">16020 3292 7569,'-7'-19'-61,"-1"2"1,-3 4 0,5-1 197,-7 7 1,7 1 68,-7 6 1,1 0-287,-7 0 0,4 17-43,-4 8 1,4 11 65,-10 9 1,-3 5 99,3 14 1,-1 3 35,7 10 0,0-10-111,0-3 1,9-11-204,3-3 0,7-14 154,7 2 1,3-12 38,9-1 1,2-12-145,5-7 1,10-4 89,8-2 0,3-15 99,-3-4 1,-4-14-54,5-5 1,-5-3 108,-2-9 0,-10 1 0,-7-4 67,-7 2 0,-9 7-24,1-7-92,-4 9 0,-4-3 1,-4 14 79,-7 5 93,-4 5 1,-4 2 0,-2 2 145,-3 4-449,1 5 0,6 8 4,0 0 0,0 0-112,0 0 0,2 8 23,4 5 1,-2 4 204,9 2 0,0 0 0,6 0 0</inkml:trace>
  <inkml:trace contextRef="#ctx0" brushRef="#br0" timeOffset="40316">4712 8793 7110,'0'-12'-1032,"0"-1"1086,0 0 167,-8-6 0,0 7-7,-5-1 0,2 7-89,5-7 0,2 9 6,-9-3 1,7-1 30,-7 1 1,7-1 150,-7 2-282,0 4 1,-6-7 97,0 9 1,6 2-117,1 5 1,-1 9 61,-6 10 1,-4 16-60,4 3 0,-5 7 15,12 6 1,-3 5-110,2 0 1,5 1 59,8-7 1,2-2-121,4-4 1,1 2-58,12-9 0,-5-6 124,12-6 0,-3-15 42,3 2 0,3-13-14,9 1 1,0-7 1,0-7 0,3-12 10,3-13 1,-4-10 14,5-2 0,-5-9 2,-2 2 1,-9-4 16,-3-2 1,-7 6 128,-6 0 0,-5 9-82,-8-2 1,-8 6 64,-5 6 1,-10 4-99,-3 9 0,-8 2 18,3 5 0,1-3-84,-2 9 0,3-1-126,-3 7 0,-2 0 8,9 0 1,-1 2-436,7 5 602,0 3 0,0 9 0,0 0 0</inkml:trace>
  <inkml:trace contextRef="#ctx0" brushRef="#br0" timeOffset="40984">4770 10297 6997,'-19'0'-105,"-1"0"1,1 0 159,0 0 0,0 0 19,0 0 1,-2 2-61,-4 5 1,4-3 77,-5 9 1,5-1-55,2 7 0,-6 9 0,1 4 22,8 4 1,-4 10 18,8 5 1,3 4 10,3 2-48,4 0 0,4-2 0,4-4-101,7-7 23,12-4 1,3-4 0,6-4-46,-3-7 1,1-10 108,6-2-68,0-9 0,0 3 0,0-16 40,1-10 0,-1-6-17,0-7 1,0-10-76,0 4 0,-9-13 64,-3 0 30,-5-4 0,-4 2 0,-4-2-12,-7-4 1,-4 4 87,-2 4 0,-8 9-47,-5-3 0,-4 5 45,-2 2-99,-9 9 0,5 1 0,-6 11 15,1 4 1,-6-1-120,3 7 0,1 3 44,-2 10-60,0 5 1,-3 10 142,3 5 0,-4 3 0,6 9 0</inkml:trace>
  <inkml:trace contextRef="#ctx0" brushRef="#br0" timeOffset="43084">7682 8812 7569,'2'-10'-746,"5"4"1,-5-5 850,4-2 1,-4 3 110,-2-3 1,-2 9-1,-4-3-166,4 5 0,-7 0 0,7-2 151,-4-2-143,3-1 0,-7 7 28,4 0 0,1 0 50,-7 0-74,7 0 1,-11 0-46,3 0-21,-4 0 0,-2 0 0,0 2-53,0 5 93,0 12 0,-2 4 0,-3 9 28,-1 2 1,-3 2-256,3 2 124,4 0 0,-7 2 1,12 2 26,3 3 1,-2 1 49,9-1 1,-1-3 9,7 9 1,9-7-21,3 7 1,5-9 0,11 5 1,1-11-100,1-5 0,6-3 97,-4-9-1,4-9 1,8-1-1,1-9-10,-3 0 10,-2 0 1,4-15 0,1-6 16,-3-7 1,-8-3 79,-2-7 1,-7 0 59,7-1 1,-9-5-34,3 0-56,-14-9 1,3 10 0,-7-5 44,3 1 1,-7 3-31,3 6 1,-7 6 13,-7 0-50,-3 9 0,-11-4-5,-5 8 1,3-1 0,-7 4-39,3 3 1,-7 4-275,2 9 1,5 0 51,1 0-10,-3 0 0,1 3-98,-3 3 0,3 2 1,9 7-342,0-2 669,8-9 0,-6 13 0,7-6 0</inkml:trace>
  <inkml:trace contextRef="#ctx0" brushRef="#br0" timeOffset="43951">7587 10545 7569,'-19'10'0,"0"-3"0,0-5 0,0-2-210,0 0 178,0 0 18,8 0 0,-6 8 36,4 5 1,-1 12 29,1 7 0,-2 4 1,9 2 48,2 0-74,1 9 0,3-7-85,0 4 0,3-4 6,3-2 0,5-2 71,8-4 1,2-4-63,4-9 1,-2-9-1,9-3-116,2-5 160,2-2 1,2-2 0,0-5-18,0-5 6,0-14 1,0-1 28,0-5 1,-6-4-1,0 4 1,-3-2 0,5 1 6,-2 1-22,-9 0 0,3-6-5,-14 0 0,3 6 6,-9 1 0,1 1 0,-7-2 1,-2-2-4,-5 9 0,-3-7 1,-9 7-1,0 2 43,-9-7 0,1 9-8,-5-5 0,-4 7 0,6 5 9,1 1-21,1 0-247,1 3 1,6-1 80,-5 5 1,11 4 140,3-5 0,8 14 0,-5 3 0</inkml:trace>
  <inkml:trace contextRef="#ctx0" brushRef="#br0" timeOffset="46018">10499 8812 7045,'-8'-10'242,"-5"4"0,3 1-266,-3-1 10,0 4 0,-6-13 70,0 9 0,0-1 116,0 7-105,0-8 1,0 6 0,0-5 49,0 5 0,0 2 4,0 0-117,-9 0 1,7 9-1,-6 3-34,-1 5 15,7 19 0,-13-2 1,7 19-64,-3 6 40,7 7 0,-2 8-93,12-4 1,-2 2 0,9-9 34,1-2 78,12-1 1,-1-12-1,11-5-50,4-10 39,11-14 1,0-4-1,12-8 1,3-12-1,6-14 174,-3-10-156,1-7 0,4-11 32,-4-4 1,-5-10 0,-8-2 16,0 1 112,-8 3 1,-9 2 0,-10 2 34,-3 4-7,-1 5 0,-7 10-83,0 4 0,-7 4-83,1 9 0,-9 3-109,2 3 0,3-2-229,-3 9 0,0-1 118,-6 7 1,0 9-61,0 4 0,7 3 268,-1 3 0,0 0 0,-6 1 0</inkml:trace>
  <inkml:trace contextRef="#ctx0" brushRef="#br0" timeOffset="46714">10404 10469 7569,'-8'10'-803,"6"-1"0,-15-9 1082,4 0 0,-4 6 113,-2 0 1,0 3-218,0-3 0,-2 5 0,-2 8 183,-3 0-202,1 8 1,6 11-122,0 13 1,0 10 0,2 5-179,4 2 83,5-7 0,8 5 77,0-9 1,2-9-101,4-3 0,5-14-5,8-5 1,2-13-1,4-7-173,7-4 220,4-19 0,2-6-3,0-22 1,0-5-1,0-12-32,0-1 57,-8-9 0,4 4 65,-9-8 1,-6 8-1,-8 5-104,-3 4 229,7 10 1,-13 3-26,4 7 1,-6 10-110,-6 3 0,2 7 1,-9 5-196,-2 1 1,-2 9-27,-2-3 71,0 5 0,0 4 1,0 3-322,0 1 345,0 9 1,0 2 0,2 8-277,5-2 40,3-10 325,9 4 0,-8-6 0,-3 8 0</inkml:trace>
  <inkml:trace contextRef="#ctx0" brushRef="#br0" timeOffset="48472">13050 8641 7569,'0'-10'-451,"-2"-5"529,-4 8 0,2 1 179,-9 6-249,9 0 1,-7 0-1,5 0-51,-7 0 0,2 6 44,-1 1 1,-1 10 5,-6 2 1,0 2 19,0 11 1,0 1 35,0 12 1,0-3-12,0 9 1,6-2-30,0 1 1,9 3 27,-2-8 0,4 5-76,2-5 55,8-1 1,-1-6 0,9-2-132,6-4 1,9-7-1,1-12 1,4-5 0,2-8 0,0-2 69,0-4 0,7-11-9,-1-8 0,-2-9 74,-10 2 1,2-6-65,-9-6 1,-6 1 165,-6-7 0,-7 7-92,7-1 1,-9-3 69,3 3 1,-14-7-5,-5 7 1,-5 6-30,-2 6 1,-3 9-57,-3-3 1,2 7-137,-9 7-4,9 3 0,-5 3 1,9-1-124,0 3 0,0 4-211,0 7 1,9 3 448,3 9 0,-3 0 0,-1 0 0</inkml:trace>
  <inkml:trace contextRef="#ctx0" brushRef="#br0" timeOffset="49202">13069 10564 7358,'-19'-7'111,"0"1"0,6 0 84,1 6 0,-1 0 0,-6 0 0,0 0-115,0 0 0,0 8-160,0 5 0,-2 12 61,-5 7 1,5 6 141,-4 6 1,-3 5 15,3 8 1,6 0 52,6 0-189,9 1 1,-4-10-1,10-6 194,4-8-254,5-6 0,8-9 1,2-2 100,4-5 0,7-12 41,12-12 1,-1-16-347,7-10 1,-1-8 114,2-11 0,-5-3-6,-8-3 1,-8 6 133,-5 0 0,-12 0 111,-7 6 0,-3 4-85,-3 3 1,-3 4 106,-3 2 0,-4 8-171,-10 5 1,-5 3 11,0 3 0,-1 2-107,7 5 0,0 3 110,0 9 1,0 0 55,0 0 0,6 7-329,1-1 1,8 11 313,-3 2 0,5 0 0,2 9 0</inkml:trace>
  <inkml:trace contextRef="#ctx0" brushRef="#br0" timeOffset="50714">16248 8812 7569,'0'-12'-404,"0"-1"1,-2 2 482,-4-1 1,2-3 258,-9 9 0,0-1-174,-6 7 1,0 0 10,0 0 1,-2 0-142,-4 0 0,1 11 84,-7 8 0,5 2-35,-6 11 0,3 6 25,-3 6 0,-2 3-21,9-3 1,6 3-27,6 4 0,9 1-111,-2-7 0,3-1 14,3-6 1,11-2-80,8-4 1,2-7-30,11-12 1,2-4 70,10-9 1,-1-11-55,7-8 1,1-11 48,6-14 1,-2 2 28,-4-9 0,-7 2 20,-12-2 1,-7 5 79,-12 8 0,-4-5-53,-9 5 1,0-2 94,0 15 0,-9-1-120,-4 7 0,-3 3 24,-4 3 1,-5-2 20,0 9 1,-1-1-113,7 7 0,0 2-182,0 5 1,2 3 107,5 9 168,-5 9 0,6 1 0,-8 10 0</inkml:trace>
  <inkml:trace contextRef="#ctx0" brushRef="#br0" timeOffset="51359">16115 10450 7569,'-17'2'-706,"4"4"715,-4-4 0,7 9 1,-9-5 170,0 7 1,-9 6-37,-3 6 0,-3 5 10,2 8 0,-4 8-17,4 5 1,5 10-9,1 3 0,7 1 61,7-1 1,3-7-81,9 0 1,2-2-78,5-10 0,10-3 13,8-10 0,9-13-172,-2-13 1,10-8 66,2-11 1,9-10-112,-2-22 0,2-10-4,-2-8 0,-5-9-92,-8 2 1,-2 3 307,-4-3 1,-13 8-42,-13-1 1,-4 12 4,-2 7 1,-2 6-43,-4 6 1,-5 5 20,-8 8 0,-6-1-76,0 1 0,-3 9-135,3 4 1,4 3-116,-5 3 1,7 3 311,6 3 1,-1 7 28,7 12 0,-8-4 0,5 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3:09.82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2504 1726 6658,'-11'0'269,"1"0"-220,4 0 1,3 2 86,-3 5 8,4-5-42,2 6 167,0-8 1,-2-6-238,-4 0 0,3-3 2,-3 3 1,2 2-55,-2-9 0,4 7 80,-5-7-28,-3 0 1,-1-4-42,-8 5 1,7-5-10,-1 4 1,2 3 43,-1-3 1,-5 3-12,4-3 0,3-4-88,-3 4 0,7 3 64,-7-3 1,9 1-4,-2-7 0,-3 6 13,3 0-56,-1 1 1,7-7-1,-2 0 33,-4 0 1,4 0-4,-4 0 1,3 0 11,3 0 0,0 0-5,0 0 1,3 0-1,3 0 1,-2 0 2,9 0 0,-7 0 33,7 0 0,-1-6-43,7 0 31,0-1 0,2 7 1,3-2-17,1-4 1,6 4 7,-5-4 0,5 4 0,-5 2 1,5 0-2,-5 0 1,5 0-60,-6 0 0,7 6-9,-7 0 1,1 3 43,-7-3 1,0-1-4,0 7 47,-1 1 1,4 6-62,3 0 69,-12-9 0,12 7 1,-13-4-47,5 4 0,2 2 11,0 0 1,0 0 56,0 0 1,0 6-40,0 1 0,0 1-5,0-2 1,0-4 2,0 5 10,0 3 1,-6-8 0,-1 7-7,3-1 15,-7-6 0,9 15-17,-4-4 0,-5 4-2,-1 2 1,-3-7 40,2 1 1,-4 0 9,5 6 1,-5 0-44,-2 0 1,0 6 15,0 0-53,0 0 0,0-6 42,0 0 1,0 2-13,0 5 0,0-5 5,0 4 1,-7-2-1,-1 0-1,-3 3 0,1 1-9,-3-2 1,-4-4 4,5 5-39,-5-5 1,4-2 0,3 0-133,1 0-198,-5 0 318,3 0 0,-2-2 0,3-3-436,1-1 251,-5-9 229,3 13 0,-8-15 0,0 7 0</inkml:trace>
  <inkml:trace contextRef="#ctx0" brushRef="#br0" timeOffset="398">3016 1214 7259,'0'19'176,"0"0"1,0 2-19,0 4-99,0-3 1,0 13 0,0-5 155,0-1 0,0 5-70,0-9 1,0 1 10,0-7-48,0 0 0,6-7-82,1 1 1,7-9 43,-1 2 1,4-3 24,2-3 1,8 0-91,5 0 0,8-9-161,11-4 1,1 3-304,18-3 0,1 1-1495,12-7 1954,3 0 0,9 0 0,0 0 0</inkml:trace>
  <inkml:trace contextRef="#ctx0" brushRef="#br0" timeOffset="33717">0 19 6199,'9'-10'15,"-7"1"0,8 9 35,-3 0-8,-5 0-10,15 0 1,-13 0-1,9 0 1,-7 2-21,7 5 0,-7-5 14,7 4 1,-9-2 43,2 3-40,5-5 1,-1 13 1,9-9 1,-6 2-2,-1-1 1,1-5-1,6 4 0,0 2 2,0-1 0,0 5 1,0-5 1,0 5-58,0-5 1,0 7 47,0-1 0,6-2 0,0 1 0,1-1-7,-7 1 0,2 5 3,4-4 0,-4 4 15,4 2 0,-2 0-1,3 0 1,-5 0-9,4 0 0,3-2 2,-3-5 1,6 5-30,-5-4 1,5 4 26,-5 2 0,1-1-22,-2 1 0,-2-6 4,9 0 1,-2-1-3,1 7 1,3-2-12,-9-4 0,7 4-7,-7-5 1,7 5 15,-7 2 1,0-6-2,-6-1 0,0 1 3,0 6 0,0 0-2,0 0 0,-2-6-11,-4-1 0,4 1 10,-5 6 1,-1-6 1,1-1 1,-5-5-1,5 5-4,1 1 0,6 4 13,0-5 0,-6 3 0,-1-9 1,1 9 20,6-2 0,-2-3-28,-5 3 1,5-2 43,-4 1 0,4 3-31,2-9-9,0 9 0,0-7 1,0 7 12,-1-2 0,4-7-4,3 7 0,-8-7-45,8 7 0,-14-9-6,7 2 1,-3 5-133,4 1 0,-6-1 96,-1 2 0,-7-7-376,1 7 149,5-9-109,-9 13 402,6-15 0,-8 15 0,0-7 0</inkml:trace>
  <inkml:trace contextRef="#ctx0" brushRef="#br0" timeOffset="34158">1840 949 7569,'-13'-7'-131,"1"1"-37,8-9 367,-13 5-144,15-1 1,-9-4 257,5 9 1,4 0-363,-7 6 164,9 0 0,2 8-37,5 5 1,-3 4-86,9 2 0,-7 0 89,7 0 1,-1 0-31,7 0 1,-6-1-116,-1 1 0,1 0-30,6 0 0,0 0-18,0 0 0,-6 0 137,-1 0 0,1 0-14,6 0 0,-9 0-72,-3 0 0,-5 0-99,-2 0 0,0-6 134,0-1 0,-11 1-6,-8 6 0,-8-2-95,-11-5 1,-2 3 62,-4-8 1,-3 5-87,-3-6 0,1 3 54,5-3 1,6-2-168,0 9 0,2-7 262,11 7 0,-9 0 0,5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3:13.1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6601 4875 7025,'10'0'-172,"-2"0"626,-8 0 1,-6-2-514,0-5 1,-9-1-36,2-5 1,-6-4 104,-6 5 0,2-5-84,-9-2 0,1 0 42,-7 0-21,0-9 1,-6 5 0,-3-6 50,-1 1 1,-3-5-9,-6 1 0,3-4-51,3-2 1,-2 3 19,9 3 0,-2-2 6,1 9 0,12-3 14,-5 3 0,4 4 4,-4-4 0,2 4-14,5 2 51,-5 0 0,6 0 0,-5 0-43,3 0 0,-4 0 8,4 0 1,-1 0 54,1 0 0,-4 0-31,5 0 1,3 0-1,3 0 0,4 0-8,2 0 1,0 0 21,0 0 0,2 0-8,5 0 0,-5 0 1,4 0 0,3 0-11,-3 1 0,7-1 0,-7 0 0,7-7 104,-7 1 1,0 2-84,-6 10 1,0-4 21,0 5 1,-8-5-21,-5-2 0,3 0 8,-3 0 0,1 0-37,-7 0 0,0 2-1,0 4 1,2-3 26,4 3 1,-1-4-8,7-2-50,1 0 1,2 0 0,2 2-30,4 5 1,4-5-11,1 4 0,1 3 60,5-3 0,4 7-165,-5-7 0,-1 7-117,2-7-143,-1 9 435,7-5 0,-8 9 0,-3 0 0</inkml:trace>
  <inkml:trace contextRef="#ctx0" brushRef="#br0" timeOffset="650">4628 3756 7569,'-13'6'0,"1"0"-228,7 1 1,-5-7-284,4 0 0,4 2 312,-5 4 300,5-4 37,2 7-88,0-9-1,-8 0 1,6-3-9,-5-3 84,5 4-31,2-6-17,0-1-22,0 7 1,0-8 43,0 3 20,0 5-75,0-15 0,0 13 68,0-9-45,0 9-56,0-13 1,0 13 46,0-9 0,-2 1-15,-4-7 0,1 6-49,-7 1 0,6 1 10,-7-2 1,9-3 12,-3 3 1,-3 2 8,-3-1 1,3 1 12,-3-2 1,7-3 6,-7 3 0,0-4 55,-6-2-70,0 0 1,0 0 0,0 0 0,7 7 62,-1-1 1,9 7 119,-2-7 13,-5 9-165,9-13 1,-6 13-54,8-9 0,2 7-8,4-7 1,7 7-125,12-7 0,4 9 155,9-2 0,9-3-16,3 3 1,-1 0-307,1 6 0,-1-3-49,1-3 1,3 4 52,-9-4 0,3 4 55,-3 2 0,-6 0 231,0 0 0,0 0 0,-9 0 0</inkml:trace>
  <inkml:trace contextRef="#ctx0" brushRef="#br0" timeOffset="129275">3642 4666 6302,'0'-11'65,"0"3"-10,0 8-87,-9 0 0,5-6 29,-9-1 1,7 1-6,-7 6 1,1-6 2,-7-1 0,0-7-1,0 1 1,-2 3 1,-4-3 0,-5 0 3,-8-6 1,0 0-19,0 0 1,-2 0 16,-4 0 1,4-4 1,-4 4 0,4-4-1,2 10 1,0-3 0,0-3 0,6 2-16,1 4 1,5-4-2,-5 5 1,8-12 10,-3-1 1,-1 0 0,2 6 1,-1-6 4,7-1 0,0-5-7,0 5 1,0-5 48,0 5 1,0-5-11,1 6 1,-1-3 77,0 3 0,0 4-84,0-4 1,0 1 5,0-1 0,0 4-49,0-4 1,0 4 44,0 2 1,-6-7 2,-1 1 0,1 0-17,6 6 0,0 0-117,0 0 1,-6 0 80,0 0 1,-3 0-7,3 0 1,4 4 18,-5-4 0,5 11 4,2-11 1,0 4-10,0-4 1,1 0 2,-1 0 0,0 0 44,0 0 0,0-4-36,0 4 0,2-4 7,4 10 0,-4-1-75,5 1-8,3-4-17,1 7-184,-1-1 280,7 3 0,-8 8 0,3 0 0,-3 0 0,-9 0 0</inkml:trace>
  <inkml:trace contextRef="#ctx0" brushRef="#br0" timeOffset="129796">1840 3718 6656,'10'0'-839,"-1"0"1376,-9 0-497,0-9-15,0 7 1,0-15-8,0 5 1,0 1 1,0-2 1,0 1 5,0-7 1,0 0 0,0 0 0,0 0-1,0 0 1,0 0-9,0 0 0,0 0-1,0 0 0,0 0 9,0 0 1,-6 0-1,-1 0 0,1 0-75,6 0 0,0 0 64,0 0 1,-6 7-51,-1-1 0,1 7 29,6-7 1,0 7-8,0-7 6,0 9 1,0-4-186,0 8 0,8 0 166,5 0 1,10 2 40,2 4 0,9-4-38,-2 4 1,-3-3 1,3-3 1,-7 0-50,7 0 1,-3 0-1,3 0 0,2 0 70,-9 0 0,0 0 0,-6-9 0,0-1 0</inkml:trace>
  <inkml:trace contextRef="#ctx0" brushRef="#br0" timeOffset="130958">1252 2542 7153,'2'10'-632,"4"-3"0,-1-5 625,7-2 1,-8 0 43,13 0 1,-12 0 212,7 0-121,-8-9-100,5 7 1,-7-8 92,4 3-89,-4 5 1,7-8-7,-9 3 1,0 3 27,0-8 20,0 7 1,0-12-29,0 5 1,0-5-14,0-2 1,0-2-37,0-4 0,0 4 40,0-5 0,0-3-37,0-3 0,-2-2 10,-5 3 0,3-5-3,-9 4 0,7-3-11,-6-3 0,5 0-6,-5 0 1,1 2 15,-2 4 0,-1-4-5,7 5 1,-5 1-6,5-1 0,-5 1 11,5-1 0,-1 1-22,2 5 1,4 2 13,-5-9 1,5 9-2,2-2 1,0-3 3,0 3 0,0 0 1,0 6 0,0 0-74,0 0-158,0 0 207,-8 0-7,6 8-265,-15 3 0,6 10 144,-8 4 0,0 1 149,0 12 0,0-7 0,0 7 0,-8 9 0,-3-7 0</inkml:trace>
  <inkml:trace contextRef="#ctx0" brushRef="#br0" timeOffset="131408">626 2049 6464,'0'-11'113,"0"-6"-61,8 7 1,3-7-6,8 4 1,-6-4-49,-1 5 0,-1-5 54,1-2 0,5 0-101,-4 0 1,2 0 86,-3 0 1,5 0-6,-4 0 1,2-6-37,-3-1 1,5-1-74,-4 2 0,4 4 67,2-5 0,-7 5-8,1 2 1,0 0 60,5 0 1,-5 1-41,0-1 0,-1 2 2,7 4 1,-6 3 3,0 3-34,-1 5 0,14-6 0,1 10 33,3 4 0,1-2-1,7 9 0,0-7-17,0 7 1,0-3-8,0 3 1,0 2-39,0-9 0,0 7 45,0-7 1,-1 7-3,1-7 0,0 3-46,0-3 0,-2-2-209,-4 9 0,1-9 265,-7 2 0,7 5 0,-3-1 0</inkml:trace>
  <inkml:trace contextRef="#ctx0" brushRef="#br0" timeOffset="48813">6316 2181 7569,'-19'0'-448,"9"0"92,1 0 855,9 0-347,9 9 0,-5-7-94,8 4 0,1 3-35,6-3 1,-6 7 31,-1-7 1,-1 2 1,1-1 0,5-3 153,-4 9-14,-5-9-91,9 13 1,-8-7-39,3 9 0,-1-6-47,-5-1 1,-2-1 13,9 2 0,-2 4-87,1-5 1,3 5 50,-9 2 1,9 0-108,-2 0 0,-3-2 37,3-5 1,-7 3-216,7-9 76,-9 9 48,4-13 0,-8 9 97,0-5 1,-8-4 10,-5 5 1,-12 1-12,-6-2 0,-12 7-45,-1-7 0,-6 9-91,5-2 1,-1 4 78,2 2 123,12 0 0,-12 0 0,14-1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51:01.877"/>
    </inkml:context>
    <inkml:brush xml:id="br0">
      <inkml:brushProperty name="width" value="0.17143" units="cm"/>
      <inkml:brushProperty name="height" value="0.17143" units="cm"/>
      <inkml:brushProperty name="color" value="#004F8B"/>
    </inkml:brush>
    <inkml:brush xml:id="br1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2643 4270 7569,'-7'10'-473,"1"1"-405,2 2 869,-4-6-19,7 6-256,-3-8 297,4 1 482,0-2-421,9-8 1,-7 8-27,4 3 1,-2 1 4,-1 6 1,-1-4-11,5 0 1,-4 0 2,4 0 0,-1 0-25,4 0 1,-2 0 17,2-1 0,-3 1-8,6 0 0,-2 0-10,-1 0 0,0 0-8,0 0 0,0-1 37,0 1-30,-1 0 0,1 0 0,0 0 18,0 0 0,0 1-11,0 2 1,0-2 7,-1 2 1,1 1-7,0-1 0,1 0 0,2-3 1,-2 0-9,2 0 0,-2 0-4,-1 0 0,1-1 5,2 1 1,-2 0 0,2 0 1,-1 0 0,1 0 0,-2 0-1,3-1 1,-2 0-22,1-2 1,-2 1 39,2-1-27,-2 2 0,5 1 4,1 0 0,0-1-2,-4 1 1,-2-3-12,2-1 1,-2 1 0,-1 3 1,3 1 10,0 2 0,0-2 0,-3 2 0,0-1-15,0 1 0,3-2 11,0 2 0,0-2 36,-3-1 0,1 0-41,2 0 0,-2-4-2,2 1 1,0-4 10,0 4 0,-2-4 2,2 4 0,-2-4 23,-1 3-23,-1 1 1,8 3 23,-1 0 0,1 0-25,-7-1 0,-1 1-15,1 0 0,0 0 0,0 0 1,0 0-4,0 0 0,-1-1-3,1 1-3,0 0 0,4 0 15,3 0 1,-3-4-6,-1 1 1,-2-4 43,-1 4 0,0-4-42,0 4 0,0-4 1,-1 3 1,1-2 7,0 2 0,0-2-12,0 2 1,1-3-4,2 4 0,-2-4-1,2 4 0,-2-4 0,-1 4 0,0-1-5,-1 4 1,1-3-21,0-1 26,0 1 0,3 3-11,0 0 16,0-5 0,-3 4 70,5-4 11,4 5-76,2 0 1,3 0 2,-4 0 1,-5 0-7,-2-1 1,-2 1 6,-1 0 0,0 1 11,0 2 1,0-2 1,0 2-28,-1 3 1,1-5-1,0 2 8,0-2 1,0-2 0,0 1-16,-1-4-2,6 3 71,0-4-48,5 0 25,-1 4 1,0-7-39,-3 5 0,-1-5 11,-1 7 1,0-7 22,3 5-139,-3-5 72,0 7 0,-3-7-92,2 4 103,-2-3-129,3 5 74,-3-2 1,7 4-6,-5 0 1,0-4-129,-3 1-28,0-1 0,3 1-80,0-1-50,0-3 367,-3 1 0,-5-8 0,0-2 0</inkml:trace>
  <inkml:trace contextRef="#ctx0" brushRef="#br1" timeOffset="23011">2325 12741 7241,'8'0'-1278,"-3"0"1121,-5-6 287,0 5-121,0-5 21,0 0-6,0 5 10,0-5-3,0 0 63,0-1-84,0-7 1,0 6 5,0-1 1,0 5 23,0-5-56,0 6 0,0-4 18,0 2-9,0 4 46,0-5-35,0 0 1,0 3-2,0-6 0,0 5 1,0-5 20,0 1-24,0-6 0,0 1 1,0 0 0,2 4-3,2 1 1,-2 3-6,2-4 0,-2 5 10,-2-5 1,0 5-4,0-5 0,0 5 0,0-5-1,0 0 1,0-4 67,0 0 12,0 0-77,0 0 1,0 0 0,0-1-3,0 1 0,0 0 22,0 0-9,0 0 1,0 0-50,0 0 1,0 4 42,0 0-10,0 0 3,0-4 0,0 0 60,0 0-56,0 0 1,0 4-1,0 0 9,0-1 0,0-2-12,0-1 0,0 0 0,0 0 1,0 4-9,0 1 1,0-1 12,0-4 0,0 4 0,0 0 1,0 5-21,0-5 0,0 5-7,0-5 0,0 4 13,0-3 8,0 5 0,0-9-2,0 3 0,4 2 2,0-2 0,1 5 7,-5-5-9,0 0 1,0 1-1,0-1 3,0 0 0,0 0 33,0 1-34,0-1 1,0 0-2,0 0-1,0 1 0,0-1 0,0 0-14,0-1 15,0 4 0,0-6-1,0 4 0,6-4 1,-5-1 0,3 0-5,-2 0 8,-2-1 0,0 6 1,0-1-4,0-1 1,0 4 1,0-6 2,0 3-3,0 4 0,0-7 0,0 3 1,0 2-1,0-2 0,0 6 0,0-9 0,0 4 0,0-4 0,0-1 0,0 0 0,0 4 0,0 0 0,0 1 0,0-6 0,0 7 0,0-5 0,0 4 0,0-4 0,-2 3 0,-2 0 0,3 1 0,-4-5 0,4 4 0,1 0 0,0 0 42,0-4-42,0 0 1,0 4-1,0 1 1,0-3 0,0 4 3,0-2 0,0 6 2,0-8-12,0 9 1,0-9 8,0 2 0,-2 1 0,-1 0 2,-1-2-19,0 4 60,4-6 0,0 5-33,0-6 0,-5-5 1,1 1 0,-1-1-4,5 5 0,-4 0 13,0 0-22,-1-1 17,5 1 0,0 5-62,0-1 1,0 0-12,0-4 57,0 6 0,0-1 2,0 4 1,0 1 3,0-6-14,0 1 9,0-6 1,0 1 0,0 0 1,0 0-3,0 0 0,0 4 31,0 0 0,0 1-5,0-6 0,0 6 26,0-1-46,0 0 0,0 0 1,0 1 1,0 3-1,0-3-5,0-3 0,0 4-5,0-2 1,0 5 28,0-5-16,0 0 1,0-4-39,0 0 1,0 0 25,0 0 1,0 0 26,0 0 0,-4-2-20,0-3 4,-1 4 0,5-5 0,0 6 12,0 0 0,-1-1 1,-4 1 1,4 0 1,-3 0 6,2 0-45,2 0 1,0 0 18,0 0 0,0 4-37,0 0 29,0 0 1,0-4-6,0 0 6,0 0 0,0 0-3,0 0 0,0-1 2,0 1 1,0 0 1,0 0-14,0 0 14,0 0 0,0 0-1,0 0 1,0 4 0,0 0 0,0 5 0,0-5 0,0 4 9,0-3 1,0-1 1,0-4 0,0 0-10,0 0 1,0 4 0,0 0 0,0 0-3,0-4 1,0 4 1,0 1 2,0-1 0,0-4-2,0 0 1,0 4-8,0 0 1,0 5 4,0-5 0,0 5-2,0-5 2,0 0 1,0-4 0,0 0 42,0 0 0,0 4-39,0 0 1,0 0-8,0-4 1,0 5 8,0-1-2,0 6 0,0-9-3,0 3 0,0 2-2,0-2 0,0 5 4,0-5 1,0 5-5,0-5-15,0 0 17,0-4 0,0 0-2,0 0 1,0 0 1,0 0 0,0 0 0,0-1 0,0 6-1,0-1 0,0 0-1,0-4 2,0 0 0,0 0-1,0 0 1,0 4-5,0 0 1,0 5 3,0-5 25,0 0 0,-1-4-22,-4 0 23,4 0 0,-5 0-20,6 0 1,0-1 0,0 1 1,-2 2-2,-2 2 1,3-3-1,-4 3 1,4-2-7,1-2 1,0 4-3,0 0-29,0 0 1,0-4 13,0 0 6,0 0 0,0 0 7,0 0 7,0 5 0,0-3-13,0 2 4,0-3 1,0-1 2,0 0 1,0 0 23,0 0 1,0 0 18,0-1 1,0 6 5,0-1 1,0 0-11,0-4 0,0 0-20,0 0 0,0 0-34,0-1 1,0 1 39,0 0 0,0 0 16,0 0-60,0 0-72,6 0 0,-5 0 79,3-1 1,-2 6-7,-2-1 1,0 0 10,0-4-4,0 0 1,0 0-1,0 0 1,4-1-16,1 1 52,-1 0 1,-4 0-25,0 0 0,0 0 39,0 0-32,0-1 0,0 1-3,0 0 0,4 0 0,1 0 0,-1 4-3,-4 0 1,0 1 2,0-5-3,0-1 1,0 1 0,0 0 0,0 4 0,0 1 0,0-1-55,0-4 37,0 0 1,0-1-3,0 1 1,0 5 20,0-1-10,0 0 0,0-4 13,0 0 0,0 4-22,0 0 6,0 1 1,0-6 16,0 1 16,0 0 0,0 0-18,0 0 0,0 4 9,0 0-12,0 1 1,0-6-1,0 1 0,0 5 1,0-1-1,0-1 1,0 2 0,0 0 0,0-1-1,0-4 1,0 0-4,0-1 2,0 1 1,0 0 29,0 0 1,0-2-29,0-2 1,0 2 0,0-2 0,0 2 1,0 2 1,0 0 1,0 0 0,0 4-15,0 0 0,-1 0-4,-4-4 1,4 5 12,-3-1 0,2 4-4,2-3 3,0-1 0,0-4 1,0 0 0,0 4-1,0 0 1,0 0 0,0-10 0,0 5 1,0-4 0,-4 4 2,-1 1 0,1-1 7,4 1 1,0 0-8,0 0 6,0 0 0,0 0-8,0 0 1,0 4-1,0 0 0,0 0 0,0-4 0,0 0 0,0 4 1,0 1 1,0 3-1,0-4 0,0 1 25,0-5 0,0 4 8,0 0-37,0 0 0,0-4 3,0 0 0,0 0 0,0 0 0,0 0 0,0-1-1,0 1 0,0 0 4,0 0 1,0 0-3,0 0 0,0 0-4,0 0 0,0-1 3,0 1 1,0 0 5,0 0 0,0 0-6,0 0 0,0 0 0,0-1 1,0 1 2,0 0 0,-4 0 0,-1 0 0,1 0-1,4 0 0,0 0 0,0-1 0,0 1 22,0 0 0,0 0-15,0 0 1,0 0-14,0 0 1,0-1 6,0 1 0,0 0 0,0 0 1,0 0 4,0 0-12,0-6 0,0 4 0,0-2 12,0 2-7,0 2 1,0 0-17,0 0 12,0 0-8,0-1 0,0 6 6,0-1 0,4 5-1,1-5 0,-1 4 4,-4-3 1,0-1 1,0-4-6,0 0 2,0-1 0,0 1 11,0 0 0,0 0-5,0 0-3,0 0 0,0 0 11,0 0 1,0-1 19,0 1-28,0 0 1,0 0-1,0 0 0,0 4 5,0 0-3,0 1 0,0-6-12,0 1 1,0 5 6,0-1 0,1 0-2,4-4 0,-4 0 3,4 0 0,-4 4 0,-1 0 0,0 0 0,0-4 18,0 0 0,0 0 1,0 0-17,0 0 0,0 0 1,0-1 0,0 6-1,0-1 0,0 5-1,0-5 0,2 4-10,2-3 9,-3 5-2,5-9 3,-6 5-1,0-6-2,0-1 0,0 1 2,0 0-11,0 0 0,0 0 7,0 0 1,0 4-29,0 0 17,0 1-2,0-6 7,6 1 4,-4 0 1,3 4-23,-5 1 13,0 5 0,0-9-23,0 3 1,0 2 34,0-2 1,5 5 58,-1-5-34,0 0 1,-4-4 4,0 0 1,0 4-25,0 1 9,0-1-3,0-4 13,0 0-13,0-1 0,2 3-43,2 2 16,-2-3-8,4 5 15,-6-6 5,0 0 9,0 0-8,0-1 0,0 1 9,0 0 0,0 0 6,0 0 0,0 4-8,0 0-1,0 1 1,0-5-3,0-1 1,0 6 1,0-1 0,0 4 34,0-3 0,0 3-28,0-3-4,0-1 1,0-4 0,0 0 0,0 4-2,0 0-5,0 0 1,0-4 0,0 0-16,0 0 20,0 0 0,0 0 0,0-1-43,0 1 39,0 6 1,0-5-2,0 4 1,0-4-2,0-1 4,0 0 0,4 0 2,0-1-3,1 1 1,-5 5-3,0-1 6,0 0 0,0-4-4,0 0 0,0 4 3,0 0 1,0 5-3,0-5 0,0 0 1,0-4-1,0 0 0,0 0 0,0 0 0,0 0 0,0 0 0,0-1 0,0 1 0,0 4 9,0 1-9,0-1 1,0-4 11,0 0 1,0 4-9,0 0-2,0 0 1,0-4-2,0 0 0,0 0-6,0 0 1,0 0 4,0 0 0,0-1-1,0 1 1,0 0 1,0 0 1,0 0-4,0 0-1,0 0 1,0 0 2,0-1 0,0 1-23,0 0 0,0 0-19,0 0 41,0 0 0,0 0 1,0-1 1,0 1-2,0 0 1,0 0 1,0 0 0,0 4 16,0 0 0,0 1-17,0-5 6,0-1 0,0 1 24,0 0 1,0 0-2,0 0 1,0 4-29,0 0 1,0 1-2,0-6 0,0 6-18,0-1 25,0 0 1,0-4-29,0 0 23,0 0 1,-2 0-4,-2 0-3,2-1 0,-3 1 3,5 0 0,0 0 1,0 0 0,0 0 0,0 0 30,0-1-29,0 1 0,0 0-2,0 0 1,0 4 5,0 1-1,0-1-3,0-4 1,0-1-6,0 1 0,0 5 4,0-1 0,0 4-2,0-3 0,0-1 0,0-4 2,0 0 1,0 4-2,0 0 1,0 0 0,0-4 0,0 0 0,0 0 0,0 0 0,0 0 0,0 0 4,0-1 0,0 1 0,0 0 0,0 4-4,0 1 1,-5 3 0,1-3-2,-1-1 0,5-4 2,0 0 0,0 4 2,0 0 1,0 0 1,0-4-1,0 0-4,0 0 0,0 0-1,0 0 1,0 4-24,0 0 24,0 0 0,0-4-1,0 0 1,0 4-2,0 1-2,0-1 2,0-4 1,0-1 4,0 1 1,0 5-7,0-1 3,0 0 0,0-4 5,0 0-5,0 0 0,0 0 37,0-1-35,0 1-1,0 0 1,0 0 38,0 0 23,0 6 1,0-5-53,0 3 1,-4 2 3,0-2 0,-1 0-31,5-4 0,0 3 23,0-3 0,0 3-23,0-8 1,0 4 23,0 0 0,0 1-4,0 0 0,0 0-11,0 0 0,-1 0-10,-3 0 1,2-1 33,-2 1 5,2 0 16,2 0-30,0 0-12,0 0 1,0 0 9,0 0 1,0-1 1,0 1 0,0 0-29,0 0 0,0 0-19,0 0 1,0 0 36,0-1 1,0 0-1,0-4 0,0 4 5,0-4 1,0 4-9,0 0 1,0 1-3,0 0 7,0 0 1,0 0 8,0 0 0,0 4-3,0 0-4,0 1 0,0-6 26,0 1 1,0 0 5,0 0 0,0 0-40,0 0 1,0-2 12,0-2 1,-1 2 6,-4-2 1,4 0-9,-3 0 0,2 2-3,2-2 1,0 2 10,0 2 0,0 4 26,0 1 1,0-1-39,0-4 1,0 4 0,0 0 0,0 0-4,0-4 0,0 0-19,0 0 26,-6 0 0,5 0-4,-4 0 0,4 4-7,1 0 1,0 0 47,0-4-24,0 0 0,0 0 25,0 0-47,0 0 1,0 0 19,0-1-24,0 1 1,0 0 15,0 0 1,0 4-1,0 0 1,0 5-2,0-5 0,0 5-29,0-5 1,0 5 7,0-5 6,0 0 1,0-4 23,0 0 1,0 4-17,0 1 1,0-1-1,0-4 1,4 4 1,1 0 0,-1 0 3,-4-4-5,0 0 1,0 0-1,0 0 1,0 0 0,0 0-5,0-1 1,0 1-2,0 0 5,0 0 0,0 4 0,0 1-1,0-3 0,0 4 1,0-2 0,4 1 0,1-6 0,-1 6 0,-4-1 13,0 0 1,0-4 0,0 0-9,0 0-7,0 0 1,0-1 0,0 0 3,0-4 0,0 4-1,0-4 1,0-1-9,0 2 8,0-1 0,0 1-1,0-1 1,0 1-2,0 4-1,0-1 0,2 7 0,1 1 1,1 0 1,0 5 0,-4-11 0,0 4 0,0 2 0,0-6-101,0 3 1,0 2 88,0-2-2,0 0 0,0-4-43,0 0 49,6-6 8,-4-1 1,3 4 0,-5 3 61,0 1-52,0 0 0,0-1 0,0 0 93,0 0-92,0 0 0,0 4 1,0 0 6,0-1 0,0-2 25,0-1-31,0 0 0,0 0 0,0 0-53,0 0 44,0-1 1,0 1 0,2 0-11,2 0 0,-2 0-11,2 0 21,-2 0 1,-2 0 0,0-1-10,0 1 0,0 0 9,0 0-3,0 0 0,4 0 0,0 0 0,1-1-3,-5 1 3,0 0 0,1 0-1,4 0 1,-4 0 0,3 0 0,-2 0-1,-2-1 1,0 1 32,0 0 1,0 0-30,0 0 0,0 0 5,0 0-1,6-1 1,-5 1-12,4 0 9,-4 6-7,-1-5-4,0 5 1,0-6 8,0 0 0,0 4-7,0 0 0,0 5 4,0-5 1,0 5-3,0-5-13,0 0 8,0-4 1,1 0 3,4 0 3,-4 5 1,5-3 0,-6 2 1,0-3-4,0-1 0,0 4 6,0 1-6,0-1 1,0-4 1,0 4 0,0 0 1,0-1 0,0 3 2,0-2-3,0 0 0,0-4 0,0 0 16,0 0 1,0 0 3,0 0-13,0-1 0,5 1 1,-1 0-1,0 0-5,-4 0 0,0 0 0,0 0-12,0-1 0,0 6 14,0-1 0,0 0-2,0-4 1,0 0-9,0 0 2,0 5 0,0-3 0,0 2 2,0-3 1,0-1 1,0 0 0,0 0 0,0 0 0,0 0 0,0 0-3,0-1 1,0 1 1,0 0-19,0 0 1,0 0 17,0 0-15,0 0 1,0 4 0,0 0-2,0-1 0,0-2 10,0-1 0,0 0 5,0 0 0,0 4 58,0 0 1,2 2-53,2-2 0,-2-2 3,2 2 0,-3-3-4,-1-1 0,0 0 2,0 0 1,0 0-7,0-1 6,0 1 1,0 5 0,0-1 11,0-1-15,0-2 10,0-1 0,0 4 13,0 0 6,0 1 0,0-1-34,0 0 1,0 5 12,0-5 0,0 4 2,0-3 0,0 3 16,0-3-46,0-1 1,0-4 30,0 0-101,0 5 1,0-3 57,0 2 24,0-3 28,0-1-30,0 0 0,0 4 36,0 0-31,0 6 0,2-7 3,2 6 0,-2-2 12,2 2 1,-2 1 1,-2-6 1,0 5-9,0-5-5,0 0 0,0-4-3,0 0 0,0 4 5,0 0 1,1 5 35,3-5-33,-2 0-3,4-4 32,-6 0 136,0 0-160,0 0-6,0 0 1,-5 0-79,1-1 88,0 1 1,4 0-50,0 0 42,0 0 1,0 0-8,0 0 0,0 4-9,0 0 1,0 5-17,0-5 23,0 6 0,0-4 10,0 2 10,0 4-17,0-11 0,0 9 29,0-5 1,-5 3-28,1-4 1,-1 5 4,5-5 10,0 6-143,0-8 0,0 8-61,0-6-118,0 6-845,0-3 1149,6 6 0,2-6 0,5-1 0</inkml:trace>
  <inkml:trace contextRef="#ctx0" brushRef="#br0" timeOffset="38433">40 2864 6006,'-7'0'-9,"1"-6"22,6 4 0,-2-4 46,-2 6-2,2 0 221,-3 0-86,-1 0-142,4 0 422,-4 0-365,6-5-70,0 3 60,0-4-12,6 6 1,2 0-44,5 0 1,0 2-1,0 2 1,-4-2-9,0 2 1,-1-3 33,5-1-43,1 6 0,-1-4 15,0 2 0,0-2-6,0-2 0,0 0 7,0 0 1,5 4 24,-1 0-23,1 1-9,1 1-12,-5-5 1,11 11-1,-4-5 45,-1 0-64,5 5 1,-9-5 20,6 6 1,-6-1-4,1-3 1,0 1-1,-1-4 82,1 1-80,1 2 1,-5-2 0,1-1 56,4 0-52,-4-5 1,5 10-4,-5-7 1,-1 5 8,0-5 1,4 2-4,1-2 0,-1-1 1,-3 5-69,-1-3 1,0 4 65,0-5 1,-1 2-69,-4-1 0,4-2 51,-3 5 0,2 0-4,3 0 1,-1 3 16,0-7 0,0 5 0,0-5 0,0 6-8,0-1 0,1-2 2,-1 2 1,0-2-19,0 2 0,2 1 17,2-5 1,-2 5-37,2-1 1,-2-2 16,-2 2 0,4-2-5,1 2 1,-1 1 0,-3-5 0,-1 5-1,0-2 0,0 0 6,0 1 0,0-2-4,0 2 0,0 2 1,1-2 1,-3-2 2,-2 2 0,3-2 0,-4 2 0,4 3 0,1-3 0,-4 1 0,0-1 0,0 2 9,4-2 0,0 1 1,0-1 0,4 3 8,1-4 0,0 4 2,-5 1 0,0-4 7,0 0 0,2-1-18,2 6 0,-2-6 2,2 1 1,-2-2-13,-2 2 0,0 3-3,0-3 0,0-2 4,0 2 0,1-2-4,-1 2 0,0 2 1,0-2 1,0-2-2,0 2 0,0 0-2,0 4 0,1 0 6,-1 0 0,0 0 11,0 1 0,0-1-7,0 0 1,0-1 1,1-4 0,3 4-2,1-3 1,-1 2 0,-4 3 0,5-6-4,-1 1 1,2 0-1,-1 4 0,-4-4-103,4-1 0,-4 0 99,0 1 0,-1 1-185,0-6 0,0 5-29,0-5 1,-4 5-51,0-5 0,-5 5-49,5-4-126,-6-1 106,3 2-198,-1-5 259,-3 5 275,-8-12 0,-3-1 0,-8-6 0,-4-6 0,1-2 0</inkml:trace>
  <inkml:trace contextRef="#ctx0" brushRef="#br0" timeOffset="38939">1419 3875 7569,'0'7'-964,"0"-1"1115,0-6 56,0 6-93,6 1-31,1 1 1,6 3-1,0-3 98,1-1-74,-1 4 0,0-5 0,1 5 141,4-3-177,-3 1 1,9 3 0,-3-2 182,-1-1-125,5-6 1,-5 7-31,7-6 1,-1 2 0,0-3 147,1 1-194,-1 1 1,0-4 0,0 2 133,1 1-162,-1 1 0,-4-5 1,0 0 5,1 0-110,-4 0 0,1 0 99,-2 0 1,-3 4-17,2 1-39,-2-1 0,-8-5-32,-3-4 105,-2-2 0,-9-12 13,-7-3 1,-5-6-46,-7-7 0,-5 0-9,1-9 0,-5 4 0,4 0-40,2 1 57,1-1 1,6 7-254,0 2 0,6 3 23,-1 2 0,2 1 75,2 3 1,4 2 0,2 4-501,1-2 413,2 1 1,4 4-114,0 0 0,0 0 59,0-1 1,0 1 281,0 0 0,0 0 0,0 0 0</inkml:trace>
  <inkml:trace contextRef="#ctx0" brushRef="#br0" timeOffset="64063">5228 4413 7569,'0'-7'-1414,"0"1"1610,0 6 99,0-5-207,0 3 351,0-4-335,6 6-43,1 0 0,2 0 0,0 2 8,1 2 36,2-2-88,7 3 1,-5 0-1,4-1 115,-4-1-94,0-2 1,-1 4 0,1-1 66,4-1 0,-4 3-50,4-2 0,2 7-13,2-3 1,-1 0 50,1 0-88,-6 1 1,8 4 0,-2 0 106,3 1-150,-4 5 0,3-5 0,-2 4 73,3-4 1,-3-1-1,0 1 1,0-1-104,-2 0 1,1-4 80,-4-1 1,-2 0-9,2 0 1,2 3 26,-1-7 1,-1 5 117,-4-5 1,0 5-128,1-5 1,0 5 9,4-5 0,-4 5-66,4-5 0,-2 7 67,1-3 1,-2 0-37,2 1 1,0-2 28,0 2 0,-2 2-8,2-2 1,-1-2-47,2 2 1,-4-2-41,4 2 1,-2 1 61,1-5 1,-2 3 2,2-3 0,-2 4 64,-2-5 1,2 6-60,2-1 0,-2-2 1,2 2 1,-2-5 1,-2 5 1,5-4 30,-1 3 1,1 0-22,-5 0 0,1 3-28,4-7 0,-3 6 4,2-1 1,-2 1-6,-2-1 1,4 3-52,1-4 1,-1 0 62,-4 0 0,1-3-30,-1 3 0,-2-3 21,-2 4 0,3-5 5,-3 5 1,2-5-12,2 5 1,1-2 30,-1 2 1,-3 3-5,3-4 1,-7 4 4,7 1 1,2 0 4,2 0 0,1 1-20,-5-1 1,0 0-1,0 0 1,0 0 3,0 0 0,0-1 0,1-3 1,-1 2-14,0-2 1,1-2-9,4 2 0,-3-2 14,2 2 1,-2 3-3,-2-3 1,0-2 2,0 2 1,0-5-3,0 5 1,0-2 11,1 2 1,-1 3-11,0-4 1,0 4 9,0 1 0,5-1-7,-1-3 1,5 2 0,-4-2 0,-1 3-3,-4 1 0,5 0 0,-1 0 1,5-1-8,-4-3 0,-1 2 8,-4-2 0,5 3-17,-1 1 0,2-3 14,-1 3 1,-2-6 13,6 11 0,-6-11-14,1 6 0,2-2 29,-1 2 0,-1 0-26,-4 0 1,1-6 0,-1-2 1,-5 0-38,1 0 0,-4-1-196,3-4-136,-5 0-515,3 0 466,0 0-306,-5 0 578,5 0 0,-6 0 1</inkml:trace>
  <inkml:trace contextRef="#ctx0" brushRef="#br0" timeOffset="64693">7146 5714 7468,'0'7'-234,"1"-1"1,2-5 129,2 4 1,0-4 208,0 4 68,-4-4-72,11-1 0,-9 2 28,6 2 0,-5-3-1,5 4 0,-5-4 28,5-1 0,0 5 6,4-1 1,4 2-25,1-2-62,5 4 0,-2 0 1,3 1-38,-2 1 0,7 0 33,-2-1 0,2 3-134,-3-3 0,0 5 46,1-1 0,-1 3 31,0-7 1,1 1-9,-1-1 1,-6 1-80,-2-5 0,-4-1 106,0-4 0,-1 0-24,0 0 0,-4 0 14,-1 0 1,0-1-11,0-4 1,0 2 50,-4-5-34,-3-1 7,5-4 0,-6-5 1,-1 1-18,-4 1 0,3 0-6,-7-2 0,0 2 8,-4-6 1,1 2-4,3-2 0,-2-2-103,2 7 0,2-6 95,-2 1 1,5-3-54,-5-1 0,4 4 51,-3 0-150,5 0 1,-3 0 0,6 2 45,0 1 1,0 1 60,0 5 0,0 4-612,0 0 182,0 1 1,0-5 462,0-1 0,6 7 0,1 1 0</inkml:trace>
  <inkml:trace contextRef="#ctx0" brushRef="#br0" timeOffset="116455">7789 8091 7413,'0'-7'139,"0"1"647,0 6-619,-5 0 22,3 0-92,-10 0 1,5 0 0,-6 0-64,0 0 1,0 2 50,0 2 1,0-3 19,-1 4 0,-3-4 4,-1-1 0,-4 0-229,5 0 70,-6 0 0,2 0 0,-5 0-47,0 0 0,-5-4 147,0-1 0,1 0-4,3 0 1,-5 4 113,-3-4 0,-1 0-75,1 0 1,-2-1-38,7 2 0,-5 3 5,4-4 1,0 2-114,5-1 0,0 1 118,0-6 0,-1 5-7,1-5 1,0 2-27,-1-2 0,6-3-18,-1 4 1,1-3-7,-1 3 1,-2-4 25,2 3 0,-3 3-65,-1 2 0,-1 2 63,1 2 0,-5 0-66,1 0 1,-5 0 56,4 0 1,-1 0-10,1 0 0,2 0 39,-6 0 0,6 5 13,-2-1 0,3 1-56,2-5 0,-2 0 15,-2 0 1,2 0-94,-3 0 0,-1 0 90,2 0 1,-2 0-102,1 0 1,3-2 26,-2-2-17,-4 2 0,5-4 0,-5 6 20,2 0 1,0 0 11,1 0 0,4 0-50,-4 0 1,3 0 41,2 0 1,6 0-157,2 0 0,3 0 51,2 0 1,5 0-828,-1 0 505,6 0 479,3-5 0,13-3 0,7-5 0</inkml:trace>
  <inkml:trace contextRef="#ctx0" brushRef="#br0" timeOffset="116913">5819 7710 7569,'0'-8'-137,"0"-1"492,0 6-402,-6-3 0,3 6 10,-5 0 0,3 6 33,-3 3 1,3 2 51,-4 2 1,2 1-24,-2-1 1,-7 4 11,3 1 0,-4-1 27,-1-4 1,2 5-9,-6-1 0,-1 5-19,-8-4 0,4 4 158,-4-5 1,8 1-36,1-5 1,4 0 69,-4 0 0,11 3-80,-3-3 1,6 3-2,-1-7 1,3 3-2,6 1 1,10 0-6,3 0 0,15-1-104,3-3 1,11-3 89,6-6 0,3 0 10,2 0 0,-1 0-490,1 0 0,-1-5-1414,1 1 1765,0-1 0,-1 5 0,1 0 0</inkml:trace>
  <inkml:trace contextRef="#ctx0" brushRef="#br0" timeOffset="125568">7632 9943 7140,'0'-7'946,"0"1"-635,0 6-40,0-6-142,0 5 0,-2-5 187,-2 6-251,3 0 0,-7 0 212,4 0 20,2 0-297,-9 0 0,3-1 67,-5-4 1,5 4 42,-1-4 0,0-2-54,-4-2 0,0 2-67,0-2 1,-2 0 99,-2-4 1,2-4-2,-3-1 1,-2 1-117,-2 4 0,-3 0 57,-1-1 1,0-3 3,-1-1 0,1 1 21,0 4 1,0 0-1,-1-1 0,1 1-39,0 0 1,0 1-125,-1 4 0,1-4 67,0 3 1,0-2 26,-1-3 0,1 1 2,0 0 1,-1 0-6,1 0 0,0 0 4,0 0 0,-1 0 7,1-1 1,0 1-13,0 0 0,-5 0 16,0 0 1,-4 1 3,5 3 0,-5-1 38,4 6 1,-4-6-1,4 1 0,1-3 15,3-1 1,1 0 9,0 0 1,1 0-29,3 0 0,-1-5-9,5 0 0,-1 0-41,2 0 1,2 2 45,-2-6 0,2 5-66,2-5 1,-5 4 54,1-4 1,-2 6-12,1-1 0,2-2-60,-6 1 0,5 1 50,-5 4 1,4-1-1,-2 1 1,0 0 26,-1 0 1,1 0 45,-2 0 0,-1 4-63,5 0 0,-4 5 71,5-5 0,-2 2 1,3-3-75,-2 1 0,1 0 0,3 0 0,1 1 0,0-3-29,0 0 1,0-2-78,0-1 0,0 1 0,1-1-14,3-4 0,-1 4 0,6-4-108,1 3 0,-3 2-74,1 0 0,1 0-107,4 0-7,-6 6 1,5-5-815,-4 3 693,4-2 306,1 3 0,1 2-51,4 6 275,-4 0 0,11-5 0,-5-3 0</inkml:trace>
  <inkml:trace contextRef="#ctx0" brushRef="#br0" timeOffset="126119">5530 8958 7569,'-7'0'-801,"-5"0"334,11-6 278,-5 5 242,6-11-78,0 11 225,0-5-94,6 6 5,-5 0 1,7 4 126,-4 1 67,-3-1 84,5-4 1,-1-1 131,-1-4-473,6-2 1,-7-11 0,6-1 69,1-1 0,-3-6-9,2-5 1,0-8-35,4 4 1,-6-6-124,-2 6 0,-4 3 20,-1 1 0,0 0 62,0 5-16,0-3 0,-6 13 0,-2-5 74,-4 2-68,-1 2 1,4 8 9,0 0 1,2 5 71,-2-5 1,2 6-37,3-1-461,2 2 274,14 2 1,4 0 0,16 0-25,0 0 123,2 0 0,9-1-31,1-3 1,4-2-746,-4-3 794,6-3 0,-4-1 0,7-7 0</inkml:trace>
  <inkml:trace contextRef="#ctx0" brushRef="#br0" timeOffset="188901">2708 2834 7120,'13'2'104,"0"4"-111,-1 5 0,7 8 0,-2 0 14,-4 0 0,4 0 21,-5 0 1,5 0-75,2 0 0,0-2 72,0-5 0,0 5-1,0-4 0,0 1-10,0-1 1,0 2 6,0-9 1,0 9 12,0-2 0,0 1 1,0-1 1,0 4 21,0-5 0,-7 5 4,1 2 1,0 0-36,6 0 1,0 0 5,0 0 0,-1-2-21,1-4 1,0 3 22,0-3 0,2-2-31,5 1 0,-5-5 39,4 5 0,-4-5 0,-2 5 0,0-5-8,0 5 1,6 1-1,1 6 0,-1-7 31,-6 1 1,6 0-33,0 6 0,3-2-14,-3-5 0,-2 5 21,9-4 0,-9-3-45,2 3 1,3-3 39,-3 3 1,3 2-6,-3-9 1,-4 7-28,4-7 0,-2 7-3,3-7 0,-5 7-16,4-7 1,-4 9 29,-2-3 1,6-1-81,1 2 0,-1-7 75,-6 7 1,0-9-164,0 2 0,0 3 41,0-3-191,-9 0 0,7-4-111,-4 5-106,4-5 520,-7 6 0,7-8 0,-6 0 0</inkml:trace>
  <inkml:trace contextRef="#ctx0" brushRef="#br0" timeOffset="189304">3903 3858 7569,'11'0'-74,"-3"0"224,-8 0 0,9 0 10,3 0 1,5 0-15,2 0 0,2 6 21,5 1 1,1 8-123,5-3 0,5 5 18,1 2 1,-2-6-82,2-1 0,6 1 65,-6 6 1,-2-9-88,-4-3 0,-3 1 11,3-2 0,-5 1 46,-8-7 1,0 0-73,0 0 0,-2-2 89,-4-5 1,-3 3-15,-3-8 0,-5-7-48,4-7 0,-4-7-82,-2 1 1,-6-10 18,-1-2 1,-7-9-160,1 2 1,-4 3-26,-2-3 0,0 3 95,0-3 1,0 5-103,0 8 0,9 0-148,4 0 430,-5 0 0,0 0 0,-8 0 0</inkml:trace>
  <inkml:trace contextRef="#ctx0" brushRef="#br0" timeOffset="190631">5383 2815 7569,'-11'0'-1217,"1"0"1015,3 0 251,5 0 30,-6 0 44,-1 0-53,7 0 240,-6 0 79,8 0-334,0 8 0,2 3 5,4 8 1,3 0-6,3 0 0,11 0-6,-4 0 1,7 2 85,-1 4 1,5-2-86,7 9 1,1-7 34,0 7 1,0-9-2,0 2 0,6 3-6,1-3 0,1 0-16,-2-6 1,-4 2 11,5 5 0,-5-5-7,-2 4 0,-7-4 2,1-2 0,-1 0 4,7 0 1,-6 0-11,0 0 1,-3-2-11,3-5 0,1 3-20,-7-9 0,7 9-13,-1-2 0,-2-3 9,1 3 0,-1-7 1,1 7 0,5-9 11,-4 3 0,-3 3 2,3 3 0,-9-3-1,2 3 0,3-3-10,-3 3 0,0 4-26,-6-4 0,7 3 27,-1 3 0,0-6-5,-6 0 1,2-1-19,4 7 1,-4-6-2,5 0 1,-5-3 82,-2 3 0,0 4-64,0-5 0,6 3 1,0-2 0,3 4-3,-3-5 0,-4 5 37,4 2 1,3-6-72,-3-1 0,7 1-11,-7 6 1,2 0-25,-1 0 0,-5-7-126,4 1 1,-4-2-70,-2 1 1,0 3-61,0-9-89,0 9 183,0-4 1,0-1 31,0-3 0,-7-3-237,1 2 81,-9-4 0,7 7-46,-5-9 51,-4 0 0,7-3 323,-9-3 0,-9 4 0,-1-23 0,-9 4 0</inkml:trace>
  <inkml:trace contextRef="#ctx0" brushRef="#br0" timeOffset="190988">7185 4200 7569,'10'10'-1188,"-2"7"2488,-8-4-741,9 3-342,1 3 1,9-8 0,2-3-16,5 1 1,3-7-20,9 4 1,0-4-100,0-2 1,0 0 58,0 0 0,6 0-144,0 0 0,-1-8-21,-12-5 1,3 3-97,-9-3 1,1 7 18,-8-7 0,1 0-78,0-6 1,-8 1 132,-5-1 1,-4-3 46,-2-3 0,-2-4-430,-4-9 1,-2 0 164,-5 0 0,-4 0-32,4 0 0,3 2-22,-3 5 0,7-3 5,-7 9 1,9-1 310,-2 7 0,4 0 0,-7 0 0,-1 0 0</inkml:trace>
  <inkml:trace contextRef="#ctx0" brushRef="#br0" timeOffset="193459">8379 2967 6116,'11'8'164,"4"-4"78,-9 9-218,9-9 1,-11 5 88,9-9 0,-7 6-72,7 0 0,-7 1 9,7-7 1,-1 2 35,7 4 0,0-2 4,0 9 1,2-7-32,4 7 0,3-1 4,3 7 0,3 0 34,-9 0 1,9 0-37,-2 0 0,4 0 103,2 0 1,2-6-54,4 0-48,-4-1 1,6 13 0,-8 1 22,0-3 1,0 0-19,0 2 1,0-4-75,0 5 1,-7 1 85,1-2 0,-7 3 3,7-3 0,-3-4-19,3 5 1,4 1-20,-4-2 1,-5 3 19,-2-3 0,3-4-4,-3 4 0,7-2-42,-7 3 0,0-5-92,-6 4 1,6-4 5,1-2 1,-1 0 67,-6 0 0,6 4-173,0-4 0,1 4 40,-7-10 0,0 4-137,0 2 1,-7-7-52,1 1 0,-7-9-586,7 3 906,-9-5 0,5-11 0,-9-1 0</inkml:trace>
  <inkml:trace contextRef="#ctx0" brushRef="#br0" timeOffset="193825">9442 3839 7005,'2'17'-65,"4"-4"0,4 4 65,9-5 0,3 5 575,3 2 1,4 2-276,9 4 0,0-4-307,0 5 1,0-12 75,0-1 1,0-9-114,0 3 0,0-5 115,0-2 1,-7 0 18,1 0 1,-9-2-1,2-5 0,1 3-48,-7-9 1,4 1 78,-10-7 1,-3 0-123,3 0 1,-7 0-101,7 0 0,-9 0-8,2 0 1,-2-6-179,3-1 1,-5-7-158,4 1 1,-4-2 177,-2 3 1,0-5-115,0 4 1,0 3 168,0-3 1,0 7 134,0-7 1,0 9 75,0-2 0,7 10 0,-1 2 0,9 1 0,-5-7 0</inkml:trace>
  <inkml:trace contextRef="#ctx0" brushRef="#br0" timeOffset="-158076.73">5003 6589 6874,'0'-10'635,"0"1"-562,0 9 44,0-8 91,0 6-108,0-7 0,0 11-284,0 5 169,0 3 0,0 9 41,0 0 0,0 2 18,0 5 1,0-5 8,0 4 0,0 4-26,0 3 0,0 4 9,0 2 0,0 0 8,0 0 0,0 0 5,0 0 1,0 2-52,0 4 0,0-4 11,0 4 1,0-4-76,0-2 1,0 0 45,0 0 0,-2-6-5,-4-1 1,4-8-143,-4 3 1,3-5 97,3-2 1,0 0-133,0 0 0,0-7 50,0 1 1,0-7-358,0 7 2,0-9 506,9 5 0,-7-9 0,15 0 0,-7 0 0</inkml:trace>
  <inkml:trace contextRef="#ctx0" brushRef="#br0" timeOffset="-157675.73">4833 7253 6946,'10'9'-97,"-1"-7"0,-9 15 248,0-5 1,0 1 152,0 6 0,0-4-172,0 10 1,0 4-30,0 3 1,6 4 61,0 2 1,3 0-38,-3 0 1,-2-1 57,9 1 0,-7-8-147,7-5 1,-3-4 0,5-4 3,-2-4 0,-1-5 77,7-8 0,0-10 37,0-9-119,9-9 0,-1-18-89,5-5 0,4-6 0,-5-4-301,5-2 217,2 0 0,-6 8 0,-3 5-776,-2 5 557,7 5 0,-11 11 354,9 3 0,-9 5 0,5 2 0</inkml:trace>
  <inkml:trace contextRef="#ctx0" brushRef="#br0" timeOffset="-156768.73">8019 6457 7569,'0'10'-966,"0"-1"1902,0-9 1,0 8-841,0 5 1,0 6-5,0 6-44,0 4 0,0 11 0,0 5-65,0 5 1,6 7-12,1 6 1,-1-4 51,-6 5 1,0-5-29,0-3 1,0-5 50,0 0 0,-2-3-18,-4 3 1,3 1-62,-3-7 0,4-1-109,2-6 0,0 0 1,0 0 0,0-3-139,0-3 1,0-5-132,0-8 0,0-6 27,0 0 383,8-9 0,-5 4 0,5-8 0</inkml:trace>
  <inkml:trace contextRef="#ctx0" brushRef="#br0" timeOffset="-156396.73">7867 7291 7569,'-8'11'12,"6"5"0,-7-3 73,9 12 1,0 5 0,0 8 159,0 0 0,9 6-57,3 0 1,-1 7 73,2-7-165,-1 0 1,1-14 0,0-5-46,1-4 0,-3-4 0,1-4 1,-5-5 111,5-8 0,-1-4 48,2-9 0,3-8-87,-3-17 1,4-2-82,2-4 1,6-2-24,1-5 0,1-2-182,-2 9 0,3 2-492,3 10 0,3-1 376,-9 7 0,3 3 146,-3 11 0,-4-3 131,4 8 0,5-16 0,-1 2 0</inkml:trace>
  <inkml:trace contextRef="#ctx0" brushRef="#br0" timeOffset="-127279.73">8588 4655 7296,'0'-11'512,"0"3"-441,0 8 141,8 8-150,-5-6 0,13 15 0,-3-6 68,4-1 0,2 7-21,0-4-41,0 4 0,6 2 1,3 2 57,1 4 0,3-4-33,6 4 0,0-2 77,-1 3-149,1-5 1,7 13 0,-1-7 24,-2 2 1,4-3-49,-1 5 0,-1-5 41,-6 5 0,6-5-81,0 5 0,1-8 68,-7 3-125,-1 3 1,1-8 0,-2 4 49,-4-3 0,2-3-68,-9-1 1,0-1-75,-6-4 1,0 4-63,0-5-46,0 5 0,0 2-108,0 0 0,-6-6-482,-1 0 889,-8-9 0,-4 4 0,-10-8 0</inkml:trace>
  <inkml:trace contextRef="#ctx0" brushRef="#br0" timeOffset="-126871.73">9271 5470 7569,'-11'0'101,"3"0"0,10 7 173,4-1 1,-1 2-58,7-1 1,7-3 90,6 9 1,9-7-150,-2 6 0,6-1 24,6 2 1,-4 1 22,4-7 1,-4 8-24,-2-3 1,0-3-130,0-3 1,-6-4 57,-1-2 1,-8 0-99,3 0 0,1 0 69,-2 0 1,-1-8-85,-12-5 1,5-10-56,-4-3 1,-5-7-14,-1 1 19,-5-12 0,-2 4 0,0-4-108,0 4 1,0 4-150,0 4 205,0-4 0,-7 13 1,1-6-76,2 1-118,2 3 1,2 12-735,0 1 0,0 5 1029,0-5 0,8 7 0,3-3 0</inkml:trace>
  <inkml:trace contextRef="#ctx0" brushRef="#br0" timeOffset="-124260.73">4529 9757 7678,'-10'-9'1071,"1"7"-1002,1-6 1,4 8 77,-9 0 0,7 0-56,-7 0 0,7-7-30,-7 1 1,0-7 44,-6 7 1,0-7-122,0 7 1,-6-9 36,0 3 0,-7-5-56,7-2 0,-9-6 128,3-1 1,-5 1-28,-2 6 1,-6-6-4,-1 0 1,3-3 4,11 3 1,-5 2-171,4-9 0,-4 7 97,-2-7 0,1 3 55,-1-3 1,0-4-119,0 5 1,0 3-190,0 3 1,-6-2 186,-1 1 0,1-1 31,6 2 0,0 3 1,0-3 157,0 4-150,0 11 0,7-7 107,-1 4 1,9-4-89,-2-2 1,4 0-21,2 0 1,0 0-30,0 0 0,0 0-121,0 0 1,2 0 64,4 1 0,-1 5-165,7 0 1,-5 7 47,5-7 16,1 9-782,6-4 761,0 8 1,0 0 0</inkml:trace>
  <inkml:trace contextRef="#ctx0" brushRef="#br0" timeOffset="-123811.73">3239 9112 7569,'0'10'0,"0"1"-387,0-5 279,0-4 168,0 7 1,-6-7 259,0 4-319,0-4 0,3 7-169,-3-9 204,4 0 1,-9 0-11,5 0-1,-4-9 0,-3-1 1,0-9 90,-1 0-59,5-9 0,-6 7 2,9-4 1,-7 2 83,7-2 1,-7 4-41,7-5 0,-7-1 10,7 2 0,-7-1-2,7 7 0,-6 0 2,5 0 0,1 0-20,6 0 1,-6 0 13,-1 1 1,1 5 94,6 0 45,0 1-83,0-7-116,0 0 1,8 8-106,5 5 1,6 2 94,6-3 0,7 5-22,12-4 1,-2 4-130,9 2 0,-1 0-250,7 0 0,-6 0-356,-1 0 0,1 0 77,6 0 642,-9 0 0,7 0 0,-6 0 0</inkml:trace>
  <inkml:trace contextRef="#ctx0" brushRef="#br0" timeOffset="-122481.73">1931 9852 9239,'-11'-13'195,"5"0"0,-3 7-82,3-7 1,-9 3-116,3-3 0,-1-4-35,-6 5 0,2-12 42,-14-1 1,-1-6-59,-6 5 0,-8-1 10,-5 2 0,3-5 59,-3-8 0,1 2-15,-7 5 1,0-5-11,0 4 0,2 3 34,5-3 0,-3 3 0,9-3 1,-7-2-60,7 9 1,-3-7 51,3 7 1,2-7-70,-9 7 0,7-2 61,-6 2 1,7 3-7,-1-3 1,-2 4 35,2 2 1,-1-2 0,7-4 1,0 4-17,0-5 1,7-1-1,1 0 38,3-3-169,-7 7 1,13-11 79,-4 9 1,6-7-141,6 7 1,-1-7-38,7 7 1,-5 0-325,5 6 286,1 0 26,6 0 46,0 8 169,8 3 0,3 8 0,8 0 0</inkml:trace>
  <inkml:trace contextRef="#ctx0" brushRef="#br0" timeOffset="-122036.73">262 9150 7368,'-2'-11'-159,"-5"5"464,5-5-54,-6 9-289,8-6 132,0-1 40,0 7 1,0-8-205,0 3 34,8 5-43,-6-15 1,7 13 21,-9-8 1,-7 5-65,1-5 1,-7-1 108,7-6 0,-9 6 28,3 1 0,-3-1 197,2-6 0,-4 0-79,5 0 0,-3 0 19,2 0 0,-1 7 26,7-1 0,-5 0 112,5-6 0,-5 0-64,5 0 1,1 0-41,6 1 0,0-1-14,0 0 0,2-2-11,5-5 1,3 5-169,9-4 0,2-3 62,4 3 0,3 0 82,3 6 0,5 2-301,-4 4 1,6-1-386,6 7 1,-4 1 209,4 6 0,-4 0-174,-2 0 1,0 6 115,0 1 396,0 7 0,0-3 0,0 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51:51.2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3007 40 6647,'-5'-8'151,"1"-1"-143,0 6 0,4-4 32,0 2 0,1 4 13,4-4-19,-4 4 1,11 1 0,-4 0 0,4 0-31,1 0 0,0 0-7,0 0 1,5 0 29,0 0 0,5 4 22,-1 1 1,3 3 3,1-3 0,-1 4 12,-3-5 1,1 6 3,-6-1 1,5-2-6,-4 2 1,4-5 7,-5 5 0,5-4-22,-4 3 1,3-3 11,-3 3 1,4-5-93,-5 2 0,7 1 34,-2-2 0,-2 2-6,2-2 1,0-2 5,4 2 0,0 2-15,1-2 0,-1 2 20,0-2 1,-4-1-3,0 6 1,-2-5 10,2 5 1,3-4 5,-3 3 1,-3-3 0,-1 4 0,0-2 6,0 2 0,0 1 3,-5-6 1,0 2-7,0-2 1,-4-1-1,-1 6 0,1-6-5,4 1 1,0-1-3,1 2 1,-1-4 8,0 3 0,0-1 1,0 2 1,0-2-38,0 5 1,2 0 15,3 1 1,-2 2-1,5-2 0,-4 3 9,0 1 0,-2-2-2,-2-2 1,1 3-48,4-3 1,-8-2-226,3 2 247,-3-6 0,4 7-2,-1-6 1,-5 1 82,1-5 1,-4 4-82,3 0 0,1 1 1,4-5 1,-1 6 37,-3 2 0,2 0 71,-2 0 1,3 0-90,1 0 0,0 4-5,0-3 0,3 3-10,-3 1 1,5 0-3,-5 0 0,0-4-22,5-1 1,-4 1 33,-1 4 0,1-4-4,-1 0 0,-3-5 13,3 5 1,-7-5-1,7 5 1,-3-5 17,3 5-12,0-6 1,1 4-22,-1-2 1,0-4 1,0 4 1,5 1-18,-1-2 1,2 5 5,-1-5 1,-4 5-3,4-5 0,1 6-12,-2-1 1,5 1-7,-4-1 0,3 3-6,-3-3 0,-1 2-4,-3 2 0,-1-4-13,0 0 0,-4-5-224,-1 5 61,1-6 0,-2 4-344,-2-2-165,-4-4 592,-1 5 0,-6-12 0,-1-1 0</inkml:trace>
  <inkml:trace contextRef="#ctx0" brushRef="#br0" timeOffset="535">4662 934 7569,'7'-2'-12,"-3"-2"1,-1 2 150,2-2-178,-4 2 1,11 2 110,-3 0 0,2 0 38,2 0 1,1 0-70,-1 0 1,1 0 69,4 0 1,2 2 4,7 2 0,-6-1 7,1 6 0,0-2-10,4 2 0,1-2-90,-1-2 1,-4-4 33,0 4 1,-5-4-19,5-1 0,-4 0 3,4 0 0,-6 0-32,1 0 0,1-1 46,-5-4 1,3 4-4,-7-4 0,1-2 10,-1-2 0,1 2-9,-6-2 0,1 0-20,-5-4 0,-2 0 0,-2 0 1,-2-2-48,-3-2 1,-3 2-104,4-2 1,-8-2-266,-2 1 0,1-1 39,4 2 1,-5 1-130,0-6 0,1 6 205,4-2 0,-5 2 80,1-1 0,-2 1-110,1-6 296,4 0 0,-17-4 0,3-1 0</inkml:trace>
  <inkml:trace contextRef="#ctx0" brushRef="#br0" timeOffset="64978">2534 1275 6144,'-7'0'127,"1"0"670,6 0-730,6-6 1,-3 5 3,5-4 1,-3 4-56,3 1 43,1 0 0,4 0 7,0 0 1,-4 0-46,0 0 0,0 0-75,4 0 1,1 0 95,4 0 0,-3 0-13,2 0 0,-1 0-19,2 0 0,-2 0 14,6 0 0,-5 0 12,5 0 1,-4 0-9,3 0 1,-3 1-31,4 4 1,0-4 14,4 4 0,-4-4-2,0-1 1,0 4-14,4 1 1,0 4-11,0-5 1,1 2 38,-1-2 1,0-1-7,1 6 1,-1-6 56,0 1 1,0-2-64,1-2 0,-1 1 38,0 3 0,-2-2-53,2 2 0,-3-2 2,8-2 0,-3 0 31,-2 0 0,0 0-1,0 0 1,1 0-60,-1 0 1,0 0-14,0 0 0,2 0 0,3 0 1,-3 0 38,2 0 1,-1 4-8,2 0 1,-3 1 28,2-5 1,-2 4 1,-2 1 1,2-1-24,3-4 1,-4 1 1,4 4 0,-5-4 37,-4 4 1,3-4 80,-3-1 1,3 0-114,1 0 1,0 0 19,1 0 0,-1-1-100,0-4 1,0 4 60,1-4 0,-1 0-8,0 0 0,1-1 26,-1 2 0,-4 3-12,0-4 1,-1-1 20,6 2 1,-2 0 0,-4 4 1,4 0-11,-3 0 0,3 0-6,1 0 1,-4 0-36,0 0 0,-2 0 3,2 0 0,2 0-4,-7 0 1,5 1-9,-4 3 0,3-2-92,-3 2 1,1-2 36,-2-2 1,-2 0-136,3 0 0,-4 0 9,-1 0 1,0 0-35,1 0-286,-1 0 545,-6 0 0,5 0 0,-5 0 0</inkml:trace>
  <inkml:trace contextRef="#ctx0" brushRef="#br0" timeOffset="65326">4727 1183 7569,'0'-7'144,"0"1"0,6 2 428,3-1-420,3 1 0,5 5 0,2 2 215,2 2-207,-5 5 1,4-7-102,-2 5 1,1 1-1,4 3-95,-1-3 60,-6 2 0,4-5 1,-4 4-133,2-1 109,-1 0 0,-3 3-83,-1-4 1,-5 4-1,0-3-220,-2 2 232,-2-3 0,-4 3 6,0-2 0,-7 4 0,-6 3-27,-8 2 76,-10 5 0,-2-2 0,-7 3-314,1-2 202,0 3 0,5-6-44,3 3 0,5 1-135,4-5 1,-1-1 305,5-3 0,1 5 0,4 1 0</inkml:trace>
  <inkml:trace contextRef="#ctx0" brushRef="#br0" timeOffset="-202386.73">2486 3384 7214,'-3'-19'0,"-1"0"-250,-2 0 1,0 0 0,6 0 304,0 0 1,0-2-15,0-4 1,0 1 4,0-7 0,0 8 0,0-3 1,0-1 93,0 2 0,0-7-56,0 7 0,0-7 5,0 7 1,0-9-34,0 3 1,0 1 9,0-2 0,0 1-22,0-7 1,0-2-13,0-4 1,0 1 42,0-7 0,0 6-4,0-7 0,0 7-44,0-7 0,0 7-26,0-7 0,-7 9-10,1-2 1,0 10-14,6 3 0,0 8-98,0-3 0,-2 5 15,-5 2 1,5 7-358,-4-1 101,4 0-223,2 3 584,0 1 0,-9 1 0,-1-3 0</inkml:trace>
  <inkml:trace contextRef="#ctx0" brushRef="#br0" timeOffset="-202028.73">2163 2549 7365,'-10'0'553,"1"0"-279,9 0-337,0-8 1,9-5 81,3-12 0,5-2 63,2-5 0,0-10-3,0 4 1,2-13 4,4 1 1,-4 1 5,5-1 0,-5 1-59,-2-1 0,2-5-132,4 4 0,-4 5 124,4 2 0,-3 6-84,-3 6 0,-7-2-4,1 9 0,-1 8 98,7 11-90,-8-5 1,6 11 0,-5 0 9,5 11 1,0 8-106,-4 6 0,4-2 132,-5 9 1,5-3-5,2 3 1,6-5 23,1-8 0,-1 0 0,-6 0 0</inkml:trace>
  <inkml:trace contextRef="#ctx0" brushRef="#br0" timeOffset="-187199.73">5293 5129 6594,'19'0'0</inkml:trace>
  <inkml:trace contextRef="#ctx0" brushRef="#br0" timeOffset="-186146.73">5331 5167 7110,'-11'0'-1147,"3"0"1147,8 0 0,-9 0-114,7-9 125,-6 7 6,8-6-133,0 8 113,8 0 3,-6 0 0,7 0 0,-9 0 0</inkml:trace>
  <inkml:trace contextRef="#ctx0" brushRef="#br0" timeOffset="-185397.73">5312 5148 6194,'-11'0'43,"3"0"1936,8 0-1863,-9 0 1,5 0-1,-9 0 1,7-2-24,-7-5 0,3 3-2,-3-9 0,-4 3 0,5-3 0,-5-4-6,-2 5 0,-6-5-17,-1-2 0,-1 0-15,2 0 1,-3 0-17,-3 0 1,-5 0-94,4 0 0,3 6 1,-3 1 1,0-5 33,-6-2 1,7-10 32,-1 10 0,7-5-31,-7 5 1,3 0-7,-3 0 1,-1-2 56,7-4 1,-5 4 7,5-4 1,-5 4-5,5 2 0,-1-2 11,2-5 0,4 5 3,-5-4 1,5 4-26,2 2 1,0 6 9,0 1 1,-2-1-55,-4-6 1,4 2-14,-4 5 1,1-5 21,-1 4 1,4 2-14,-4-1 0,-3 1 22,3-1 0,0-5 0,6 4 0,-6-4 49,-1-2 0,1 2-44,6 5 1,0-5 3,0 4 1,0-4-4,0-2 0,0 1 3,0-1 1,0 0-16,0 0 0,7 2-4,-1 4 0,0-4-54,-6 5 0,0-5 63,1-2 0,-1 6-55,0 1 1,0 1 37,0-2 1,0-1-7,0 7 1,0-7 9,0 1 0,6 2-2,0-1 1,1 5-14,-7-5 1,6 5-24,1-5-175,-1-1 200,-6-6 0,6 2-414,1 5-158,7-5-203,-3 15 123,8-7 31,0 9 649,8 9 0,-5 1 0,5 9 0</inkml:trace>
  <inkml:trace contextRef="#ctx0" brushRef="#br0" timeOffset="-184836.73">3529 4199 6253,'-11'0'1,"-6"0"131,15 0-62,-6 0 1,6-6 97,-5 0-5,5-1 81,-6 7 90,8 0-202,0-8 22,0 6-122,0-7 1,-2 3 19,-5 0-8,5-9 0,-8 5-82,3-9 1,3 6-5,-8 0 0,5 1 79,-5-7 0,5 0 2,-5 0 1,5 0 27,-5 0 1,5 0 89,-5 0 0,7 0-68,-1 0 0,-2 6 12,1 1 1,1-1 3,6-6 1,0 6 302,0 1-305,0-1 0,0-6 170,0 0-257,0 9 1,2-5 25,5 9 1,3-7-96,9 7 1,6-7 94,1 7 0,5-7 11,-6 7 0,9-7-232,-2 7 1,4-9-343,2 2 0,2 5 143,4 2 1,-4-3-612,4 3 989,-12-1 0,12 7 0,-4 0 0</inkml:trace>
  <inkml:trace contextRef="#ctx0" brushRef="#br0" timeOffset="-182769.73">2334 5280 7569,'-13'0'-343,"1"0"301,-1 0 1,-6 0 101,0 0 0,6-2 32,1-4 0,-1 4-21,-6-4 1,0-5-20,0-2 0,0 3 24,0-3 1,0 1 21,0-7 0,-6 0 6,0 0 1,-3-7 18,3 1-40,4 0 0,-13 4 5,9-5 1,-9 5 4,3-4 1,-3-2 13,2 1 1,-6-1-120,0 2 0,0 2 55,-6-9 1,4 2 0,2-3 34,0 1 0,-6 1-8,0-7 1,0 2-31,6 4 1,0-4-64,0 5 0,0-3 19,0 2 0,2-1-98,4 7 1,-3-5 74,3 5 0,2-5-62,-1 6 1,8-1-62,-3 7 1,5 0 31,2 0 1,2 0 58,5 0 1,-3 0-434,9 1 4,-1-1 0,7 0 228,0 0 1,0 0 97,0 0 0,0 6 162,0 0 0,0 9 0,0-4 0</inkml:trace>
  <inkml:trace contextRef="#ctx0" brushRef="#br0" timeOffset="-182389.73">798 4503 7569,'-19'-9'0,"6"5"0,0-8 21,1-1 1,-7-4 148,0 4 1,6-1-58,0 7 0,7-5-150,-7 5 1,3-7 37,-3 1 1,3 2 91,3-1 1,3-1 33,-8-6 0,7 7-18,-1-1 0,4 0-23,2-6 1,0-6-40,0 0 1,2-1 13,4 7 0,5-6 6,8 0 1,0-3-71,0 3 0,2 2-46,4-9 1,-4 9 73,4-2 0,-1 4-132,1 2 1,-2 2 30,9 4 0,-7-1 80,7 7 0,-1 1-183,7 6 0,0 0-272,0 0 1,8 2 50,5 4 400,4 5 0,2 16 0,0 3 0</inkml:trace>
  <inkml:trace contextRef="#ctx0" brushRef="#br0" timeOffset="-170571.73">5027 6703 7560,'-10'-8'269,"-7"5"-111,4-3 0,-4-2-17,-2 1 1,0-5 39,0 5 0,-6-7 0,0 1 1,-9-4-32,2-2 0,3-6 23,-3 0 1,-1-1-107,-12 7 0,3-6 21,-8 0 0,5-7-33,-5 7 0,5-7 7,-5 7 0,1-9-154,-1 3 0,-5 1 82,4-1 1,-1 5-88,1-5 1,-10 5-14,4-5 0,-4 1 146,4-1 52,9-5 1,-5 6-1,9-6-18,2 5 0,2-3-14,2 9 0,2-7-36,4 7 1,-2-7 7,9 7 0,0 0-25,6 6 0,0 0-91,0 0 1,6 2-763,1 4 356,8-4-1077,-5 15 847,9-6 724,9 16 0,9 3 0,12 8 0</inkml:trace>
  <inkml:trace contextRef="#ctx0" brushRef="#br0" timeOffset="-170120.73">3263 6020 7569,'9'11'-1542,"-1"-1"1570,5-3 0,4-5 182,-5 4 1,-1-4-103,1-2 0,-7 2 28,1 5 28,4-5 3,-7 6-89,13-8 1,-13-2-11,3-4 0,-6 1 5,-6-7 0,-3-1 46,-4-6 0,-3 0-13,3 0 1,2 0 33,-1 0 0,5 0 12,-5 0 0,5-2 43,-5-4 0,8 2-18,-3-9 1,5 7-26,2-7 1,0 7-52,0-7 0,0 3 12,0-3 1,2-1-13,5 7 1,3-5-107,9 5 1,0 3 9,0 11 1,6-3-170,1 9 0,7-1-233,-1 7 1,4 0 76,2 0-104,0 0 1,2 0 0,4 0-9,7 0 1,5-6 431,8 0 0,3-9 0,9 4 0</inkml:trace>
  <inkml:trace contextRef="#ctx0" brushRef="#br0" timeOffset="-165928.73">2106 6684 7569,'11'0'-820,"-3"0"2367,-8 0-1263,-8 0-159,6 0 0,-15 0 176,4 0-182,-4 0 0,-4-6-74,-4-1 1,4-5 53,-4 5 1,-3-9-144,3-3 0,-11 0-8,-2-7 1,-2 3 103,-11-2-106,9 4 0,-15-13 0,3 9 82,-7 2 0,-5 2 3,3 2 1,-2 0-62,-5 0 0,-2 0-118,9 0 0,0 0 196,6 0 0,-2 2 0,-4 4 1,4-4 30,-4 5 1,4-5-33,2-2 1,0-2 7,0-4 1,8 3-77,5-3 1,4 4-87,2 2 0,9 0 136,3 0 1,5-6 21,2 0-248,0-1 0,3 7-843,3 0 592,-4 9 1,15-1-246,-4 5 135,4 4 558,10 2 0,3 19 0,7 10 0</inkml:trace>
  <inkml:trace contextRef="#ctx0" brushRef="#br0" timeOffset="-165403.73">115 6513 7569,'-11'0'-1491,"-6"0"1540,5 0 0,1 0 260,-1 0 1,7-2 113,-1-4-294,-5 4 0,9-9-39,-4 5 140,4 4-119,2-15 1,6 13-41,1-9 1,7 3 1,-1-3 0,2-4-13,-3 4 1,5-3-121,-4-3 0,2 0-49,-3 0 1,3 0 66,-9 0 0,3-2 30,-3-5 0,-4-1-23,4-5 1,-3-3 4,-3 3 0,-3-4 70,-3-2 0,-4 0 116,-9 0 0,6 2-29,0 5 1,1-5 192,-7 4 1,2 3 30,4-3 1,-4 9 74,5-2-323,3-5 1,-1 9 0,6-4 67,-3 4 1,1 2-22,6 0 1,2 2-74,4 4 1,1-1-163,12 7 0,4-5 29,15 5 0,2-5-177,4 5 1,5-5-354,7 5 0,3 1 94,5 6-100,-5 0 1,14 0-1,-3 0 592,4 0 0,10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1:13.85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323 207 7168,'-9'-11'-691,"7"0"697,-4 5 304,4 4 393,2-6-646,0 8 1,-7 8 6,1 5 1,-3 6-38,3 6 0,-4 4-92,-9 9 1,0 2-80,0 5 0,-2 3 116,-5 9 1,5-6 102,-4-1 1,-2-8-73,1 3 0,3-5 94,10-2 0,-1-7-71,7 1-4,1-17 1,6 10-1,0-13 12,0 5 0,2-6 6,5-5 1,3-4 3,9-2 1,8 0 3,5 0 0,4-8 70,2-5 0,0-2-213,0 3 0,-3-3-199,-3 9 1,2-7 46,-9 7 19,9-1 0,-13 7 0,4-2 11,-4-4 0,-2 4 217,0-4 0,0-5 0,0 1 0</inkml:trace>
  <inkml:trace contextRef="#ctx0" brushRef="#br0" timeOffset="280">531 567 7569,'-2'-13'286,"-4"1"-164,4 7 1,-9-3-1,7 6 106,-2-4 0,-3 3 83,3-3-252,4 4-5,-7 2 1,11 0-187,5 0 1,3 2 201,9 4 0,2-1 54,5 7 1,-3-5-355,8 5 0,-5-1 87,5 1 0,-8 5-84,3-4 0,-5 4 25,-2 2 0,-7 0 121,1 0 1,-9 8 24,3 5 1,-16-1-13,-10 7 0,-8-4-8,-11 10 0,-2-4 26,-4-2 1,-3-2-46,-3-4 1,10-5 36,8-8 0,2 0-265,-1 0 215,12-9 108,10-1 0,9-1 0,0 3 0</inkml:trace>
  <inkml:trace contextRef="#ctx0" brushRef="#br0" timeOffset="1117">1498 1041 6996,'-2'-10'-918,"-2"1"1995,-2 1-1000,-9 6 1,5-13 0,-9 8 0,0-5-112,0 6 0,0-1 35,0 7 0,0 0 20,0 0 0,0 0 51,0 0 0,0 0-18,0 0 0,-4 9-80,4 3 0,-4 11-110,10 3 0,-2 7 147,3-1 0,3-2 2,9 1 1,0-8-63,0 3 28,9 3 0,1-10-4,9 0 1,0-2 25,0-11 0,6-2-1,1-10 0,-1 2-33,-6-9 1,0-1 16,0-12 1,-2 5 6,-5-4 0,3-5-6,-9-1 1,7-3-95,-7 2 0,7-3 95,-7 3 0,3-4 2,-3-2 1,-4 7-11,4-1 0,3 0-9,-3-6 0,0 1 54,-6-1 1,0 6 125,0 0 1,0 7-23,0-6 1,0 5-70,0-5 1,-6 7 124,0-1-106,0 4 0,3 2 2,-3 0 0,4 6-15,-4 1 1,4 6 99,2-7-263,0 9-140,0-5 61,0 9 192,0 9 0,0 1 29,0 9 1,0 0-26,0 0 0,0 8-3,0 5 1,0 6-26,0 6 1,0 5 1,0 8 1,0-5 112,0 5 1,-3-4-43,-3 10 1,4-10-205,-4-3 0,4-5 51,2 5 0,0-8-189,0 3 0,0-5 70,0-2 1,0-7 132,0 1 1,0-9 75,0 2 0,0-4 0,0-2 0</inkml:trace>
  <inkml:trace contextRef="#ctx0" brushRef="#br0" timeOffset="1434">1707 984 7113,'11'-19'-306,"-5"0"909,-4 9-677,-2 1 1,0 11 167,0 5 0,0 3 35,0 9 1,0 2-39,0 5 0,2-3 3,4 8 0,-3-5-67,3 5 37,-4-8 1,-2 5-111,0-9 307,0-9-30,0-1 1,0-11-112,0-5 0,0-10-39,0-8 1,0-9-103,0 3 1,8-5-136,5-2 1,4 2 184,2 5 1,0-3-60,0 9 0,2-1-380,4 7 1,-2 7 131,9-1 1,-7 9-54,7-2 1,-9 3 166,2 3 1,3 9 65,-3 4 1,7-3 97,-7 3 0,0-1 0,-6 7 0</inkml:trace>
  <inkml:trace contextRef="#ctx0" brushRef="#br0" timeOffset="1717">2390 908 7468,'10'-8'-220,"-1"4"447,-9-9-169,0 9 0,-2-5 14,-5 9 0,1 5-77,-13 7 1,2 3 128,-14 17 0,5-1 0,-5 7 0,8-6-8,-3-1 1,5-7 7,2 1 0,9-4-245,3-2 1,5-6-53,2-1 0,2-8 167,5 3 0,3-5-45,9-2 1,6-2-187,1-5 1,5-3 152,-5-9 0,1 6 59,-2 1 1,-4 1-152,5-2 124,-5 5 1,-2 8 161,0 0 0,-7 6-38,1 1 0,-9 7-157,3-1 24,3 4 1,1 2-112,8 0 0,-7-7 172,1 1 0,8-9 0,8 5 0</inkml:trace>
  <inkml:trace contextRef="#ctx0" brushRef="#br0" timeOffset="2113">2731 965 7569,'-10'-19'33,"3"0"39,5 0 0,0 9 0,-2 1 347,-2 1-121,-1 6-309,7-7 1,0 11 0,0 5 188,0 5 0,2 12-5,5 1 1,-5 9-186,4-3 1,3-3 59,-3-3 1,2 2-121,-1-1 1,-3-7 20,9-7 0,-1-1 11,7 1 1,-4-3 38,4-9 1,-2-2-8,14-5 0,-5-9 46,5-10 0,-5-7-9,5 1 0,-8 5-448,3 1 93,-5-3 7,-2 8 278,-9 2 1,5 12 130,-9 14 0,1 3-4,-7 9 0,2 6 121,4 1 0,-4-1-161,4-6 0,-1 0 69,1 0 349,-4-9-239,15-1 0,-7-9-119,9 0 0,0-4 9,0-9 1,0 0-324,0-12 0,0 2-66,0-2 1,0 4-207,0-5 0,0 5 297,0 2 0,-6 7 33,-1-1 1,1 9-779,6-3 928,0 5 0,0-6 0,0-3 0</inkml:trace>
  <inkml:trace contextRef="#ctx0" brushRef="#br0" timeOffset="2467">4268 1022 7290,'0'11'240,"-3"5"0,-1-3-320,-2 4 99,0 2-619,-3 0 348,7 0 11,-6-9 0,8-12 0,0-15 241,0-6 0,8-19 0,3 2 0</inkml:trace>
  <inkml:trace contextRef="#ctx0" brushRef="#br0" timeOffset="2580">4268 586 7569,'8'-28'0,"-6"7"0,4-4 57,-3 4 161,-3 2-420,0 9 0,0 3-31,0 14 0,0 3-408,0 9 641,0-8 0,0 14 0,0-4 0</inkml:trace>
  <inkml:trace contextRef="#ctx0" brushRef="#br0" timeOffset="3000">4571 946 7520,'11'9'264,"-3"-7"-5,-8 15-131,0-7 174,0 9-207,0-8 253,0-3-174,0-8 0,6-8-454,1-5 1,9-4-122,3-2 1,0-6 65,7 0 1,-5 6 159,-2 6 0,0 9-11,0-3 0,-7 7 140,1 7 1,-9 3 132,3 9 0,-5 9-207,-2 3 1,0-3-4,0-3 1,0-4 550,0-2 1,0 0 307,0 0-491,0-9-168,0 7 0,6-17-231,0 0 0,15-2 32,-2-10 1,4-7-9,-4-7 0,0 1 123,0 6 0,0 6-52,0 1 0,-6 8-397,0-3 315,-9 5 0,4 11 350,-8 3 1,0 5-89,0 2 0,0 2 127,0 4-183,0-4 0,0 7-5,0-9 0,2-2-46,5-5 0,-3-3-14,9-9 0,-1 8 0,7 3 0</inkml:trace>
  <inkml:trace contextRef="#ctx0" brushRef="#br0" timeOffset="3380">5292 1003 7569,'-9'19'0,"5"0"-50,-9 0 122,9 0 1,-6 6 132,3 1 0,3 7 1,-6-1 56,1 4 0,1 4-67,1 4 0,3-4-219,-8 4 1,7 3-13,-1-3 0,-2-2-187,1-10 0,-1 1 175,2-7 1,3-1-291,-3-6 1,4-6-153,2-1 220,0-8 1,-6 3 82,-1-14 0,1-12 41,6-12 1,8-13 36,5-7 0,-2-6 109,1-6 0,1 2-96,6-9 1,6 7-61,0-6 0,9 1 554,-2-1 0,-3 3-27,3 9 1,0 3 189,5 3 0,-1 7-308,-4 12 0,2 7 76,-9 12 1,0 5-434,-6 8 1,-6 4-153,-1 9 1,-7 1 113,1 18 0,-12 6 104,-7 6 1,-12 9-173,-7-3 0,-2-3-85,3-3 1,-3-4-32,9-2 1,-7-9 110,7-3 0,0-5-62,6-2 277,0 0 0,0 0 0,0 0 0</inkml:trace>
  <inkml:trace contextRef="#ctx0" brushRef="#br0" timeOffset="3601">6050 396 7569,'-12'0'0,"-1"0"0,7 2 0,-7 5 0,9 9 863,-2 10-442,-5 7 1,3-1 0,-7 10-221,2 3 0,3 7-67,-3-1 0,-2-3-455,9 3 1,0-1 107,6 7 1,0-8-31,0-5 1,0-4 184,0-2 0,0-2 58,0-5 0,8 5 0,3-6 0</inkml:trace>
  <inkml:trace contextRef="#ctx0" brushRef="#br0" timeOffset="3768">6297 1136 7569,'-8'19'693,"-3"0"0,-2-7-576,1 1 1,5-9-39,-5 3-392,8-5 1,-5-6 0,7-7 244,-4-8 1,4-13 215,-5 1 0,5-11-932,2-3 0,0-1 784,0 2 0,9-5 0,1-8 0</inkml:trace>
  <inkml:trace contextRef="#ctx0" brushRef="#br0" timeOffset="4430">6600 813 7569,'19'11'0,"0"-3"0,0-8 0,0 0 123,0 0 0,2-6 240,5 0 1,1-9-234,5 2 0,3-3 53,-3-3 1,4 0-342,2 0 0,-9 0-76,-3 0 0,-5 6-267,-2 0 0,-9 7 303,-3-7 221,-5 9 0,-17-4-424,-4 8 0,-13 2 158,1 4 0,-5 5 243,-2 8 0,0 6-1,0 0 0,9 9 541,3-2 1,5 1-161,2-1 1,9 4-5,3-5 1,5 5-123,2 2 0,9-8 33,3-5 0,7-4-475,7-2 0,3-2-152,9-5 0,0-5-181,0-14 1,8-3 272,5-9 1,-3-8-73,3-5 0,-3-4 124,3-2 1,2-6 195,-9 0 0,-6-1 0,-7 8 0,-10 1 0,-2 4 0,-2 3 81,-10 3 1,-1 12 136,-6-5 0,0 10 316,0-3 0,-2 7-241,-4-1 1,-5 12-49,-8 7 1,-6 6 76,-1 6 1,1 11-31,6 8 1,0 3-96,0-3 0,2-4-2,5 4 0,3-10-213,9-2 1,0-9-42,0 2 0,0-10-255,0-3 0,9-7 171,3 1 1,7-8-279,7-11 0,-1-2 214,13-16 1,-11-3 34,11-10 1,-6-5-30,-1-8 1,3 1-135,-9-1 1,7-9 245,-7-3 1,7-3 231,-7 3 1,1 1 420,-8 5 1,-5 10-327,0-4 0,-3 15 216,3 4 1,-5 2-23,-8 11 433,9 0-480,-7 14 1,6 5-191,-8 12 0,-2 9-135,-4 17 1,-5 8 143,-8 17 1,-6 10-125,0 9 1,0 2-152,6 10 0,6-10-393,0-2 0,7 0 134,-7-6-430,9-5 1,-4 0 0,8-10 279,0-4 1,6-5 119,0-8 360,9-9 0,0 3 0,8-9 0,-4-4 0,-2-2 0,-5-4 0</inkml:trace>
  <inkml:trace contextRef="#ctx0" brushRef="#br0" timeOffset="6942">1138 2407 7110,'0'-11'-516,"0"-6"0,0 13 456,0-9 0,0 7 175,0-7 154,0 9-168,0-13-11,0 7 265,0-1-174,0-6-70,0 15-72,0-6 9,0 8 19,0 8 1,-2 3-4,-4 8 0,1 8-55,-7 5 0,5 4-112,-5 2 1,1 6 132,-1 0 0,-5 0 30,4-6 1,5-2-19,1-4 1,5 1-16,2-7 1,0-1-52,0-6 0,0-6 42,0-1 1,2-8-4,5 3 1,3-5 17,9-2 0,2-9-5,5-3 0,-3-7-128,8-6 1,-1 1-68,1-7 1,3-1 113,-9-6 1,7-6-87,-7 0 1,-6-1 153,-6 8 0,-2 5-58,1 0 1,-1 3-11,-5-3 1,-4 5 30,4 8 0,-3 0 159,-3 0 186,0 8 0,2-3-18,4 7 0,-4 3-303,4 10 1,-1 5 38,1 8 0,-2 8 114,9 5 1,-9 4-56,2 2-94,-4 0 1,-2 0 0,0 2 64,0 4 0,0-10-35,0 3 0,0-3-4,0 4 1,7-6 35,-1-1 0,0-5-849,-6 5 0,0-8 362,0 3 1,7-5 418,-1-2 0,0 0 0,-6 0 0</inkml:trace>
  <inkml:trace contextRef="#ctx0" brushRef="#br0" timeOffset="7440">1897 1951 7264,'-2'-16'-274,"-5"3"1,5 2 306,-4 5 265,4 4 483,2-6-233,0 8-655,0 8 0,8 0 17,5 5 1,-3 6 51,3 0 1,0 0 56,6 6 1,6-2-107,0 3 1,0-5 62,-6 4 0,0-4 27,0-2 0,-6 0-39,0 0 1,-1-2-89,7-4 1,-6-3 104,0-4 19,-1-3 0,7 5 0,0-8 0</inkml:trace>
  <inkml:trace contextRef="#ctx0" brushRef="#br0" timeOffset="7616">2200 1819 7541,'0'-13'53,"0"0"1,-2 9-22,-4-2 84,4 4 0,-13 10 0,6 7-2,-1 8 1,-3 0-44,-6 9 1,0 0-42,0 5 0,0 3-139,0 5 1,0-5-303,1 4 1,-4-4 217,-3-2 0,4-6 193,-4-1 0,4 1 0,2 6 0</inkml:trace>
  <inkml:trace contextRef="#ctx0" brushRef="#br0" timeOffset="7866">1726 2198 7569,'-11'-19'-105,"3"0"455,8 0 0,0 0-164,0 0 0,8 0-119,5 0 0,10 0 128,3 0 0,7 7-12,-1-1 1,2 9-483,-3-3 0,5 5-64,-4 2 0,-3 0 301,3 0 0,-7 0-36,7 0 0,-9 7-340,2-1 1,-4 7 129,-2-7 0,2 2 96,5-1 1,-5-5 211,4 4 0,-4 5 0,-2-1 0</inkml:trace>
  <inkml:trace contextRef="#ctx0" brushRef="#br0" timeOffset="8117">2124 1686 7569,'-10'0'55,"1"0"-4,9 0 0,0 8 108,0 5 0,0 10-159,0 2 0,0 9 43,0-2 1,2 10 104,5 2 0,-5 3-55,4-3 0,-4-4-124,-2 4 0,0-4-431,0-2 0,0 0 462,0 0 0,9-9 0,1-1 0</inkml:trace>
  <inkml:trace contextRef="#ctx0" brushRef="#br0" timeOffset="9125">3319 2558 7569,'0'-19'-78,"0"9"0,0-7 377,0 4-201,-8 5 0,4-7-118,-9 9 1,0-7-84,-6 7 157,0 0 1,-6 14-134,0 5 0,-1 12 66,8 7 0,-1 3 35,0 3 1,8-2 12,5-4 1,4 1-15,2-7 1,0-1-36,0-6 1,8-8 5,5-5 1,6-4-125,6-2 1,-2-2 89,9-4 0,-9-5-63,2-8 1,-4 0 139,-2 0 1,-2 0-1,-4 0 0,-3 7-89,-3-1 28,-5 9 1,12-3 147,-7 14 1,-1 3-22,-6 9 1,6 6-90,1 1 1,1-1 20,-1-6 0,-3 0-351,8 0 1,1-2 317,6-5 0,8-3 0,3-9 0</inkml:trace>
  <inkml:trace contextRef="#ctx0" brushRef="#br0" timeOffset="9358">3812 1970 7569,'-2'-16'648,"-4"3"-283,4 4 0,-7 12-62,9 3 0,0 7-85,0 12 0,0 4 11,0 9 0,0 9-34,0 3 0,0 11-12,0 3 1,0-1-517,0-6 1,0-3-176,0-3 0,2 2-72,5-9 1,-5 0 289,4-6 1,-2-2-217,3-4 0,-5-5 160,4-8 1,-4-6 345,-2-1 0,0-8 0,0 5 0</inkml:trace>
  <inkml:trace contextRef="#ctx0" brushRef="#br0" timeOffset="9500">3566 2596 7569,'0'-10'0,"-7"-7"0,1 4 93,0-4 0,14 1 232,5 3 1,4 2-102,2 5 0,8 2-67,5-9 1,4 9-408,1-2 1,8 4 196,-1 2 1,7 0-523,-7 0 0,6 0 575,-5 0 0,7 0 0,-3 0 0</inkml:trace>
  <inkml:trace contextRef="#ctx0" brushRef="#br0" timeOffset="10013">4742 2672 7569,'12'0'-292,"1"0"475,-9 0 264,5-8-178,-1 6 1,-4-7-143,9 9 0,0 0 11,6 0 0,0 0 57,-1 0 0,1-2-12,0-4 1,0 2-382,0-9 0,0 7-72,0-7 0,0 0-203,0-6 1,-6 0 234,0 0 0,-3 0-10,3 0 0,-5 1 59,-8-1 0,-2 2-43,-4 4 0,-5-2 93,-8 9 0,0 0 139,0 6 0,-8 0 155,-5 0 0,3 8 92,-3 5 0,7 6 110,-7 6 0,9-2-163,-2 9 1,6-7 142,6 7 0,-2-3-47,9 3 1,0 2-106,6-9 1,0 2-6,0-2 0,0-10 10,0 4 0,8-4-355,5 4 1,4-9-156,2-3 1,8-5-336,5-2 0,3 0 132,3 0 523,0 0 0,9 0 0,1 0 0</inkml:trace>
  <inkml:trace contextRef="#ctx0" brushRef="#br0" timeOffset="10255">5500 2539 7569,'-21'-6'0,"-4"0"0,-2 2 523,-5 10-262,-4 4 0,13 11 1,-7 3 116,3 1 1,4 0 11,10-6-195,-4 9 0,15-7 80,-4 4-482,12-12 0,5-5 0,8-8 242,0 0 1,6 0 103,0 0 1,7 0-609,-7 0 1,1 0-176,-7 0 1,-1 0-403,1 0 723,-8 8 1,4 3 104,-9 8 0,0 0-39,-6 0 257,9-9 0,-7 7 0,6-6 0</inkml:trace>
  <inkml:trace contextRef="#ctx0" brushRef="#br0" timeOffset="10572">6069 2501 7569,'-19'0'-247,"0"0"203,0 0 188,1 0 1,-4 9-1,-1 6 416,-2 8 0,0 0-321,6 9 0,0-7-56,0 7 1,6-7 104,0 6 1,9-7-215,-2 1 0,6-6-232,6-6 1,5 1 187,8-7 0,2-1 112,4-6 0,5-4-528,8-9 0,6 0-723,0-12 0,0-2 446,-6 1 663,0-7 0,-8 3 0,-3-8 0</inkml:trace>
  <inkml:trace contextRef="#ctx0" brushRef="#br0" timeOffset="10930">6468 1800 7569,'10'0'-81,"-1"0"18,-9 0 153,-9 0 0,7 8 89,-4 5 1,-3 6 112,3 6 1,-2 7 52,1 12-28,-3 13 0,-3 4 1,0 8 11,-1 3 1,-1 2-147,2 2 1,-1-9 132,7-4 1,1-12-131,6-7 1,2-12-287,4-7 1,5-6 135,8-6 1,2-5-300,4-8 1,5-10 120,8-9-206,0-9 0,0-3 0,-1-1 121,1-2 1,-8 9 48,-5 6 0,-4 2-191,-2 11 0,-2 2 83,-4 10 0,-5 11 305,-8 8 0,0 9-79,0-3 0,0 7-337,0 7 1,2-7-122,5 0 518,-5-9 0,23-2 0,-4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41:28.48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494 475 7393,'0'10'-252,"0"-1"143,0-9 140,0-9 1,-8 7-100,-5-4 1,-4 4 3,-2 2 1,0 0 67,0 0 1,-6 2-60,0 4 1,-7 2 67,7 5 0,0 2 7,6-9 1,0 7-20,0-7 0,6 9 7,0-3 0,9-1-8,-2 2 0,4-7 6,2 7 1,0-7 37,0 7 0,8-7-34,5 7 1,4-9 51,2 2 1,0-4-46,0-2 0,-1 0-50,1 0 28,0 9 3,0-7 0,-8 15-1,-5-5 1,-4-1-5,-2 1 1,-14 1 3,-5 6 1,-7 6 3,1 1 0,-4-1 33,-9-6 1,8 0-34,5 0 0,-3-7 4,3 1 0,0-9 10,6 3 8,0 3-140,0-8 1,8 5-398,5-14 514,4-3 0,19-9 0,4 0 0</inkml:trace>
  <inkml:trace contextRef="#ctx0" brushRef="#br0" timeOffset="300">911 0 6324,'-10'9'340,"4"3"1,6-1-149,6 2 1,-4 1-135,4 12 1,5-3-24,1 8 0,-1 1 2,2 6 1,-7 0-2,7 0 0,-9 6-135,2 0 1,-4 7 113,-2-7 1,0 0-216,0-6 0,0 0-30,0 0 1,0 0 10,0 0 1,0-6 68,0-1 0,-6-7 150,0 1 0,-1-4 0,-1-2 0,-3 0 0</inkml:trace>
  <inkml:trace contextRef="#ctx0" brushRef="#br0" timeOffset="512">817 569 7569,'-19'11'-399,"0"-3"682,8-8 212,3 0-346,8 0-208,8 0 1,-2 0-56,13 0 0,-4 7 59,10-1 1,-1 0-185,1-6 1,-4 0 93,4 0 1,3 0 11,-3 0 0,7 0-49,-7 0 0,9 0 2,-3 0 0,5-2 180,2-4 0,8-5 0,3-8 0</inkml:trace>
  <inkml:trace contextRef="#ctx0" brushRef="#br0" timeOffset="809">1708 569 7267,'0'11'-942,"0"-3"1228,0-8-198,-8-8 0,-3 6-126,-8-5 0,-6 5 111,-1 2 0,-1 2 0,2 5 0,2 3 32,-9 9 1,9 0 79,-2 0 1,6 2-84,6 5 0,4-5-20,9 4 1,0-10-117,0-3 0,3-1 77,3 2 1,4-5-51,9-8 0,2 0 108,5 0-129,3-8 0,1-3 0,-5-6 30,-4 5 1,-4 1-14,-4 5-76,3 4 0,-7-5 60,4 14 0,-5 3 79,-8 9 1,0 6-47,0 1 0,0 5-188,0-5 1,0-1-90,0-6 0,2-2-374,4-5 645,5-3 0,8-9 0,0 0 0</inkml:trace>
  <inkml:trace contextRef="#ctx0" brushRef="#br0" timeOffset="1029">2106 209 7569,'0'-19'-642,"0"9"1253,0 1 0,0 11-264,0 5 1,0 5-10,0 13 1,0 5-209,0 8 0,0 6-129,0 0 0,0 3-196,0-3 1,0-2 134,0 9 0,2-9-151,5 2 0,-5 2-97,4-1 1,-2-1-194,3-6 1,-5-6 261,4-1 1,3-8 238,-3 3 0,9-5 0,-5-2 0</inkml:trace>
  <inkml:trace contextRef="#ctx0" brushRef="#br0" timeOffset="1400">1860 721 8090,'6'-13'97,"0"1"0,11 8 50,2-3 0,2-1 36,11 2 1,2-1-232,10 7 1,-2 0-337,9 0 1,-9 7 180,2-1 0,2 0-33,-1-6 1,-1 6 23,-6 1 0,0-1 18,0-6 0,0-2 175,-1-4 1,8-1-77,-1-12 0,0 5 124,-6-12 0,0 3-28,0-2 1,-2 4-18,-5-4 1,-3 3 2,-9 4 75,-9-1 0,-3 2-23,-14 4 1,-5 5-48,-14 8 0,-3 0 161,-9 0 0,-2 8-50,-4 5 0,4 6 168,-5 6 0,7-2 86,7 9-111,3-1 0,10 7 1,1 0 16,4 0 0,5-2 4,8-4 1,4 3-128,8-3 0,3-5-66,17-1 1,2-7-309,10-7 0,2-3 165,5-9 1,12 0-575,0 0 0,2-15 137,5-4 346,0-4 0,-3-5 1,-2-1-1</inkml:trace>
  <inkml:trace contextRef="#ctx0" brushRef="#br0" timeOffset="1654">3358 1006 7569,'-29'-9'3188,"1"7"-3279,18-6 1,3 8-674,14 0 1,5 0 763,14 0 0,3 0 0,9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38:24.578"/>
    </inkml:context>
    <inkml:brush xml:id="br0">
      <inkml:brushProperty name="width" value="0.17143" units="cm"/>
      <inkml:brushProperty name="height" value="0.17143" units="cm"/>
      <inkml:brushProperty name="color" value="#004F8B"/>
    </inkml:brush>
    <inkml:brush xml:id="br1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2447 1973 6752,'-13'0'-529,"0"0"529,9 0 1,-6 0 118,3 0 10,5 0 16,-6 0-83,8 0 7,-9 0-56,7-8 1,-6-3-1,8-8 1,2 1-12,4-1 1,-1-9 35,7-3 0,1-7-88,6-7 0,0-3 53,0-9 1,2 0 0,4 0 0,-2-6-15,9 0 0,-1-9-199,7 3 0,0-3 182,0 2 1,0-1-5,0 7 1,0-7 29,0 1 0,-6-1-8,-1 1 1,-8-2-80,3 9 0,-7-4 38,-7 10 0,3-2-3,-9 15 1,1 1-19,-7 12 0,0 1-4,0 5 0,0 10 76,0-4 0,0 7 0,0-1 0,0 3 0,0-5 0,0-6 0</inkml:trace>
  <inkml:trace contextRef="#ctx0" brushRef="#br0" timeOffset="368">2788 361 6495,'9'-10'101,"-5"-7"-93,8 4 1,7-10-9,7-2 1,1-3 13,-2 3-9,-4 4 0,15-15 1,-6 7 11,-1-1 0,5 1-7,-9 3 0,1 12-14,-7-5 0,0 12-5,-1 1 0,-5 4-24,0 2 1,-9 15-6,2 4 0,3 12 61,-3 1 1,2 2-28,-1-3-60,-5 5 0,15-6 0,-5 5 52,5-3 0,4-5 12,5-8 0,12 9 0,10 1 0</inkml:trace>
  <inkml:trace contextRef="#ctx0" brushRef="#br0" timeOffset="1331">5709 1992 7110,'11'-2'-568,"-5"-4"1,2 2 528,-1-9 0,5 0 116,-5-6 0,5 1-45,-5-1 1,7-7 52,-1 1 0,4-7-7,2 7 0,0-9 14,0 3 0,0-5-35,0-2 1,2 0 3,4 0 0,-2-2-29,9-4 1,-7 4-14,7-4 1,-1-3-119,7 3 0,0-2 54,0 1 1,0 3 71,0-8 1,0 7-139,0-1 0,-2-2-370,-5 2 481,5-1 0,-6 7 0,8 0 0</inkml:trace>
  <inkml:trace contextRef="#ctx0" brushRef="#br0" timeOffset="1648">6297 703 7569,'0'-11'-1389,"0"3"1411,8 8 50,11 0 1,5 6-40,7 0 0,9 1 0,11-7-59,4 0 0,1 0 5,1 0 1,-6-2 32,0-5 0,-9 3 9,2-9 1,-10 9-7,-3-2 0,-14 4-17,2 2 107,-4 0 1,-5 8-101,-3 5 58,-5 4 0,-11 4 1,-1 4-26,-1 7-303,-6 3 1,9 6 264,-5 3 0,-4-4 0,7 6 0</inkml:trace>
  <inkml:trace contextRef="#ctx0" brushRef="#br0" timeOffset="6541">11323 1822 7569,'-13'6'-913,"1"0"456,8 1 266,-5-7 1,3 2 114,0 4 76,-9-4 0,13 7 0,-7-1 0,1-6 0,6 7 0,-7-9 0</inkml:trace>
  <inkml:trace contextRef="#ctx0" brushRef="#br0" timeOffset="6934">11228 1879 5742,'-10'0'9,"1"0"22,9 0-27,-8 0 24,6 0-20,-7 0 69,9 0-80,0 8-9,0-6 65,0 7 134,0-9 1,2-7-143,5 1-51,3-9 0,11 11 0,3-9 35,1-1 1,11-10-9,2-1 1,8-7-34,11 7 0,0-9-12,0 3 1,6-11 23,0-3 0,0 1 31,-6 6 0,6 0-118,1 0 1,-1 7 99,-6-1 1,0 1 3,0-7 0,-1 6-17,1 0 1,0 1 1,0-7 1,-2 6 1,-4 1 0,1 7-3,-8-1 0,1 4-90,-7 2 0,-7 6-21,1 1 1,-9 8 109,2-3 0,1-1 0,-3 2 0,0 1 0,7 3 0,3 2 0</inkml:trace>
  <inkml:trace contextRef="#ctx0" brushRef="#br0" timeOffset="7225">12613 873 7569,'0'-19'-896,"0"9"797,0-7 0,10 15 107,9-4 0,2 3 15,11 3 0,6 0 2,6 0 1,3 0-32,-3 0 0,-4 0 18,4 0-28,-12 0 0,1 0 0,-7 3 25,-3 3-6,-10 4 1,-5 12 30,-8 3 1,-11-2 74,-8 9 1,-8-7-139,-11 6 1,0-1-1,0 2 1,0 1-160,0-7 0,9 1 188,4-2 0,-5 5 0,1 8 0</inkml:trace>
  <inkml:trace contextRef="#ctx0" brushRef="#br0" timeOffset="-118906">8535 5691 6078,'-11'0'0,"-3"2"0,7 4 0,-7-4-88,12 7 11,-7-1 142,9-6-40,0 7 674,0-9-566,0-9-61,0 7 1,2-8-64,5 3 1,1 3-7,5-8 1,3 5-58,-3-5 0,10 5 114,3-5-85,-1-1 1,0-12 0,3-1 66,1 3-20,3-6 1,-1 6 0,-1-7-14,-3 3 1,7 1-4,-2 7 0,-3 0-19,3 0 0,-7 0 26,7 1 0,-7-1-82,6 0 1,-5 0 79,5 0-36,-7 0 0,9 0 1,-7 0 20,-3 0 0,6 0 1,-8-2 0,7-2-12,-1-3 1,-6 1-2,4 6 1,3-6 65,-3-1 0,7 1-45,-7 6 0,7 0-11,-7 0 0,0 0-12,-6 0 1,6 0-3,1 0 1,-3 7 7,-10-1 1,3 3-5,-3-3 0,4-2 8,2 9 1,0-7-6,0 7 0,0-7 14,0 7 1,0-9-16,0 3 1,6-5 94,0-2 0,7 6-69,-7 0 0,7 1 2,-7-7 1,2 0-10,-1 0 0,-5 0-1,4 0 0,3 0-4,-3 0 1,6 0-2,-5 0 0,1 6 0,-2 1 1,-4-1-4,5-6 0,1 0 0,-2 0 1,3 7 1,-3-1 1,-4 0-1,4-6 1,-3 0 6,-3 0 1,-1 0 2,1 0 0,-2 0-52,-4 1 1,4 5-4,-5 0 0,-3 1-132,-3-7 1,-4 6-58,-2 0 236,0 9 0,-8-4 0,-3 8 0</inkml:trace>
  <inkml:trace contextRef="#ctx0" brushRef="#br0" timeOffset="-118581">10185 4174 6967,'0'-13'622,"0"0"-611,0 9 1,2-4 78,5 8 1,3 0-136,9 0 1,2 0 101,4 0 1,5 2-142,8 4 0,0-4 11,0 4 1,6 3 81,0-3-115,0 1 1,-8 1 0,-4 3 5,-7-1 39,-4 7 1,-4-7 0,-2 9 47,-2 0 0,-9 2-13,2 5 1,-12 1 138,-7 5 0,-10 4-81,-2-5 0,-1 5-153,7 2 1,0-2 77,0-5 1,3 5 39,3-4 3,4 4 0,18 2 0,1 0 0</inkml:trace>
  <inkml:trace contextRef="#ctx0" brushRef="#br0" timeOffset="-116939">11285 5577 6136,'-10'0'407,"1"-8"-305,9 6 18,0-7 7,0 9-91,9 0 1,-5-6-18,8-1 0,-5 1 51,5 6-7,1-8-5,6 6 3,0-15-66,-8 15-4,5-7 100,-13 9-47,5 0 336,-8 0-332,0-8-9,0 6-40,0-7 19,0 9 1,2-6-92,4 0 1,-1-3 35,7 3-4,1 4 0,6-13 0,0 7 26,0-3 0,0 5-7,0-7 0,6 3 25,0-3 0,1-2-20,-7 9 1,2-7 31,4 7 1,-4-7-16,4 7 0,-2-9 5,3 2 0,-5 3 15,4-3 1,-2 7 3,3-7 1,-3 1-21,8-7 1,-1 0 3,1 0 0,5 0 3,-4 0 0,6-6-5,6-1 1,-4 1-22,4 6 1,3-4-30,-3 4 1,0-4-8,-6 10 0,0-4 31,0-2 0,-2 0-9,-4 0 0,1 7 18,-7-1 1,-1 7 0,-6-7 0,0 9-13,0-3 0,-7-1-3,1 2 0,0-3 121,6 3-105,0 4 0,0-9 11,0 5 0,-1 4-16,1-4 0,3-3-15,3 3 1,2-9 29,5 2 0,4-1 0,-5 1 1,5-4-2,2 5 1,0-5 3,0-2 0,0 0-10,0 0 1,-2 0 8,-5 0 1,-3 6-95,-9 1 0,0 1 31,-1-2 0,1-3-118,0 3 1,0 2 107,0-1 0,0 5-81,0-5 1,7 5 135,-1-5 0,2 8-52,-1-3 0,-5-1 2,4 1 1,-4 1 65,-2 6 0,0 0 0,0-8 0,0-3 0</inkml:trace>
  <inkml:trace contextRef="#ctx0" brushRef="#br0" timeOffset="-116622">13409 4174 7569,'0'-19'58,"0"0"0,9 8 166,3 5 0,14 4-214,5 2 0,5 0-240,2 0 0,2 2 69,4 4 0,-1-4 105,7 5 1,-1 1-4,1-2 1,1 9 59,-13-2-62,12-5 1,-24 9 0,9-4 28,-5 3 9,-5 3 1,-12-4-1,-3 2 21,-1 4 1,-5 4-1,-10 1 1,-5-3 154,-8 8 0,-8-1-50,-5 2 1,3 3-136,-3-3 1,0 4-54,-5 2 0,7 0-175,5 0 1,4 0 159,2 0 100,0-1 0,0 1 0,0 0 0</inkml:trace>
  <inkml:trace contextRef="#ctx0" brushRef="#br0" timeOffset="-115090">11778 6753 7569,'-19'11'-124,"9"5"0,-7-11-37,4 7 1,-4 3-1,-2 8 112,0 2 0,-2 9 131,-4-2 0,4 4 7,-4 2 0,6-7-17,6 1 1,-2-7-1,9 7 0,0-15 59,6 2-52,0-5 0,4-1 20,9 0 1,10-9-82,21 2 1,7-6-114,12-6 1,6-3-46,14-3 1,-3-3-347,8 9 0,-8-1-83,2 7 374,-20 9 0,1-7 0,-15 6 0</inkml:trace>
  <inkml:trace contextRef="#ctx0" brushRef="#br0" timeOffset="-81869">2921 5444 7569,'10'0'-690,"-1"0"239,-9 0 428,0-8 0,0 4 131,0-9-62,0 9 1,2-7 1,4 5 0,-4 2-2,5-9 0,-3 7 2,2-7 1,-2 7 2,9-7 0,-7 9-71,7-2 0,-7-3 63,7 3 1,0-9-4,6 2 1,0 3-61,0-3 1,6 1-9,0-7 0,9-2 49,-2-5 0,3 3-8,3-8 1,7 5-58,-1-5 1,6 1 37,-5-1 1,5-5-3,-6 4 0,7-4-35,-7-2 0,9 0-7,-2 0 0,1 1 11,-1-1 1,10 2-6,-4 4 1,2-2 21,-9 9 0,9-6-6,-8 5 1,8 1-67,-8 6 0,-3 0 53,3 0 0,-9 0 1,2 0 1,-4-2 15,-2-4 0,0 4 59,0-5 1,-2 5-82,-5 2 1,5-6 2,-4 0 0,1-3 27,-1 3 0,2 2 16,-9-9 0,0 7 0,-6-7 0,0 1 0,0-7 0</inkml:trace>
  <inkml:trace contextRef="#ctx0" brushRef="#br0" timeOffset="-81502">4742 3984 6906,'-11'0'-88,"3"0"231,8 0 1,10 0-142,9 0 0,11-6-6,14-1 1,4-5-6,9 5 1,0-5 7,0 5 0,-2-1-11,-4 2 0,-1 3 21,-12-3 1,2 4-15,-15 2 0,1 2 9,-7 4-14,-9 5 0,-1 10-21,-9 4 1,-9 3 42,-3 3 0,-7 7 2,-7 0 1,-3 0-10,-9 6-152,0 5 1,0-7 0,0 9 57,0 1 1,4 9 88,9 3 0,-9-1 0,13-6 0</inkml:trace>
  <inkml:trace contextRef="#ctx0" brushRef="#br1" timeOffset="-61688">2712 3529 27289,'0'10'-9831,"0"-1"4843,0-9 3417,9 0 629,-7 0 323,15-9 398,-7 7 1,9-8 67,0 3 0,0 5-1026,0-4 0,-6-3 1205,-1 3 1,1-7-12,6 7 0,0-7 1,0 7 0,6-7-13,0 7 1,3-6-2,-3 5 1,-4-5-4,5 5 0,1-1-4,-2 1 0,9 3-12,-2-8 0,1 5 22,-1-5 1,2 5-16,-9-5 0,9 5 14,-3-5 0,-3-1 0,7 0 0,-5 1-3,-1-3 0,7-2-1,-4-2 0,4 0 28,2 0 0,0-6 4,0 0 1,6-3-35,0 3 1,0 4 11,-6-4 0,0-3-20,0 3 1,0 0 8,0 6 1,0-7-2,0 1 0,0 0 6,0 6 1,-3 0-5,-3 0 0,4 0-2,-4 0 1,-3 0 0,3 0 1,-7 2-1,7 5 1,-3-5 1,3 4 1,1 3-3,-7-3 0,7 2-15,-1-1 1,-2-3-2,1 9 1,-1-9-12,1 2 0,3 3-4,-9-3 1,7 7 23,-7-7 1,7 3-9,-7-3 1,9-4-12,-3 4 1,-1-3 10,1-3 0,-5 6-20,5 0 1,-7 1-6,1-7 0,2 6-3,-1 0 1,-3 7 6,-11-7 0,5 9 4,-4-2 0,-3-3 33,3 3 0,-9 0 0,5-3 0,-9-1 0</inkml:trace>
  <inkml:trace contextRef="#ctx0" brushRef="#br0" timeOffset="-61300">4874 2334 7569,'-10'0'-759,"-7"-9"627,15 7-44,-6-6 169,8 8-109,0 0 118,8 0 0,3 0 29,7 0 1,1 0-61,0 0 0,2 0 37,5 0 1,3 2-8,9 4 0,-2-4-9,-4 5 1,1-5-1,-7-2 1,1 2 0,-2 4 1,-10-4-3,4 5 0,-6-3-33,-1 2 1,-3-2 36,-9 9 1,-2 0 36,-5 6 1,-5 0-38,-14 0 47,-3 0 1,-9 8 0,-2 2-40,-4 1 1,-3 4 1,-3-9 1,5 9-37,14-3 1,-3 5-78,9 2 1,2 0-125,10 0 232,5 0 0,8-9 0,0-1 0</inkml:trace>
  <inkml:trace contextRef="#ctx0" brushRef="#br1" timeOffset="-52092">6031 3529 28112,'-10'0'-4916,"1"0"1,7 0-690,-4 0 3994,4 0 642,-7 0 607,9 0 1,9 0 137,4 0 1,3 2 55,3 4 1,0-4-1074,0 5 0,2-5 1242,5-2 1,-5 6 21,4 0 0,2 1 6,-1-7 0,7 0-18,-1 0 1,-2 0 0,1 0 1,1 0-7,6 0 0,0 0-3,0 0 1,0 6-4,-1 0 0,1 1 9,0-7 1,7 0-2,-1 0 0,0 2-12,-6 4 0,0-4 2,0 4 0,0-1 16,0 1 1,0-4-10,0 4 1,-7-3-1,1-3 0,-3 6-2,3 0 0,4 0 0,-5-6 0,-1 0 3,2 0 1,-1 0 0,7 0 1,-6 0-22,-1 0 0,-5 0 12,5 0 0,-6 0-12,7 0 0,-7 0 14,7 0 1,-7 0-74,7 0 0,-7 0 32,7 0 0,-3 0-5,3 0 0,2-2 27,-9-4 0,7 4-9,-7-4 1,0 4 27,-6 2 0,0-9 0,0-1 0</inkml:trace>
  <inkml:trace contextRef="#ctx0" brushRef="#br0" timeOffset="-51652">7814 3472 6563,'11'0'290,"6"0"-337,-5 0 1,7 6-14,7 0 0,-5 3 107,4-3 0,4-4-38,3 5 1,4 1-5,2-2 1,0 3-3,0-3 1,-2-4-85,-5 5 0,3 1 98,-9-2 1,-2 3 12,-10-3-131,4-4 0,-15 9 69,4-5 0,-6-2 23,-6 9 0,-15 2-3,-17 10 1,-17-2 3,-14 9 0,-3-3-41,2 3 0,-1 4-74,8-5 0,-1 5 100,7 2 1,5 0 22,7 0 0,1-9 0,15-1 0</inkml:trace>
  <inkml:trace contextRef="#ctx0" brushRef="#br0" timeOffset="-25559">5785 5501 6172,'-11'0'-150,"3"-8"174,8 6-55,0-7 340,0 9-162,-9 0 93,7 0-95,-6 0 159,8 0-165,-9 0-111,7 0 1,-8-2 20,4-4-17,3 4-31,-13-15 1,11 15-50,-7-5 81,7-3 0,-9 6-45,7-9 1,-1 9 29,2-3-12,4-3 0,-9 6-19,5-9-1,4 9-14,-7-13 9,9 6 0,-2-5-53,-4 3 67,4-4-39,-7 7 26,9-9 6,0 0 1,0 0 15,0 0 0,0 6 1,0 0 1,0 1-5,0-7 0,0 6 4,0 1 0,2-1 1,5-6-8,-5 0 1,12 0-30,-7 0 0,5 0 27,-5 0 0,-1 9 0,0-7-1,1 4 0,5 2-2,-5-1 1,1-1 3,-2-6 1,-1 7 0,5-1 9,-1-2 0,-1-2 20,-2-2 0,-4 7-31,5-1 4,3 0 0,-5 1 3,7-1 1,-5 1 10,5-7 1,-5 6-12,5 0 1,-6 1 0,7-5 2,2 4 1,-5-2 4,3 9-6,0-9 0,6 7-17,0-5 17,0-4-7,0 7 0,0-3 1,-1 1 0,1 7-4,0-1 5,0-5 1,0 9-1,0-4-2,0 4-3,-8 2 1,6 0-13,-5 0 16,5 0 1,2 8 0,-2-3-1,-4 7 1,4-8 0,-5 3 0,-1 1-1,1-2 11,1 9 1,6-6 0,0 3 1,-6-3 35,-1-9 6,1 8-37,6-6 0,0 15-3,0-15 47,0 15-29,0-15 0,-7 13 33,1-9-30,-9 9 1,5-11-29,-9 9 1,6-7-1,0 7 0,3-3 2,-3 3 29,-4 4-21,15-7 1,-15 9 19,4 0 1,-3-6-1,-3 0 1,6-7 8,0 7 0,0-7 5,-6 7 1,0-7-15,0 7 0,-2-7 44,-4 7-105,4-1 58,-15 7 1,7 0-38,-9 0 0,0-6 17,0-1 0,0 1-5,0 6 1,6-2 7,0-5 0,1 5-6,-7-4 0,8-2-63,5 1 1,-2-6-104,1 7 1,-5-7-11,5 7 0,1-7 42,6 7 0,-2-2-268,-5 1 252,5 5 1,-14-8-1,5 5-23,0-1 0,-5 0 17,3 6 1,-4-3 145,-2-3 0,6 2 0,1-9 0,-1 9 0,-6-5 0</inkml:trace>
  <inkml:trace contextRef="#ctx0" brushRef="#br0" timeOffset="-25119">6145 5027 7285,'0'-10'-722,"2"1"835,5 9 42,-5 0-3,6 0-91,-8 9 0,0 1-7,0 9 1,0 2-7,0 4 0,0-4 20,0 5 1,-6 1-6,0-2 1,-3 7 28,3-7 1,4 1 4,-5-7-52,5 8 0,2-6 42,0 4 1,9-10 6,3-2 1,5-9-7,2 2 0,9-4 0,3-2 0,5-2-144,2-4 1,6 2 79,0-9 1,1 7-139,-7-7 1,-7 9 60,1-2-174,-1 3 1,-1 1-1,-3-2-123,1-2 350,-7 0 0,15 6 0,-7 0 0</inkml:trace>
  <inkml:trace contextRef="#ctx0" brushRef="#br0" timeOffset="57788">8775 2308 6077,'10'6'-45,"-1"1"38,1-1 0,2 4 4,1-1 3,0 1 0,-2-1 0,0 1-2,2-1 0,4 1 1,-1-1 0,-1 1 32,1 0 1,0-1-25,3 1 0,0-1-8,0 1 0,0 3 5,0-1 1,2 1-10,1-3 1,-2 2 5,2 1 1,2 0-2,-2-4 1,0 1 1,-3 0 0,-1 2-3,-2 1 0,1 0-3,-4-4 1,3 2 2,-3 2 1,3-3 9,-3 3 0,2-1-8,-2 1 0,1-3 14,-1 3 0,-2 1 6,5-2 0,-3 1 2,3-3 0,-3-1-17,3 1 1,0 3 4,3-1 0,-3 1 19,0-3 1,0-2 6,3-1 0,0 1-42,0-2 1,0 3 20,0 1 0,0-1-30,1 1 0,-1 0 21,0 3 1,0-2-5,0 1 1,-3-1 3,0-1 0,-3-1-7,3 1 1,-5-1-1,2 1 0,1 0 7,-1 3 0,0-5 23,0 1 0,-1-1-23,4 1 1,-3 1 1,2-1 1,-2 1-4,3-1 1,-3-2-2,3-1 1,0 1 4,3 2 1,-3 1 2,0-1 1,-3 1-40,2-1 1,-2 1 21,3 0 1,-3-4 6,3 0 1,-4 1-6,0 2 0,-1 1-7,-2-1 1,1 1 23,0-1 1,-1-2 2,1-1 0,-1 1-15,1 2 0,-1-2 1,1-1 0,1-1 38,1 2 0,0 1 6,4-2 1,-1 0-72,1 0 38,2 1 0,-1 2 2,2 1 0,1-4-18,-7 0 0,3-2-9,-3 2 0,0-3 13,0 4 0,-2-4-11,1 3 1,2-3-61,-1 4 24,0-1 1,0 4-194,-1-1 130,1-4-178,-8 4 107,4-8 156,-8 3 1,-10-8-1,-7-1 1</inkml:trace>
  <inkml:trace contextRef="#ctx0" brushRef="#br0" timeOffset="58155">10582 3302 6477,'6'-14'121,"-6"4"128,-2 0-206,-2 2 119,4 7-327,0-4 89,4 5 44,2 5 1,3 0 0,2 5 77,2-1 1,-3 1-27,3-1 0,-1 2-100,1 2 1,-3-3 67,3 3 0,-2-1-76,-2 0 84,1-1-9,-1 7 0,-3-3 8,-3 4-8,-2-4 5,-1 3 1,-4-4-2,-3 2 0,-6-6 128,-3-3 1,-1-1-84,2 4 1,-5-1-92,1 1 0,0-1 72,-3 1 0,2 1-187,1 1 0,-2-1-52,-1 2 222,2-3 0,-3 0 0,3 0 0</inkml:trace>
  <inkml:trace contextRef="#ctx0" brushRef="#br0" timeOffset="85034">14350 2241 5902,'-6'-5'65,"2"0"-71,4 5 0,8 5-8,1 1 16,7-2 1,-4 5 0,4-3-1,1 3 0,1 0-4,1 1 1,1-1 2,2 1 0,0 3 19,3-1 0,1 2 4,2-1 0,1 1 13,0 2 1,0 2 4,3-2 0,-1 2-13,4 1 0,-4 0-12,1 0 1,-1 0 20,1 0 0,-3-3-19,3 0 1,1 0-1,-1 3 1,0 0-1,-3 1 0,-1-5-2,1 1 1,-4-4 1,1 1 1,-5 1-4,1-2 1,-1 1-32,-2-3 1,0-2 31,0-1 1,-4 1-39,-2-2 0,0 0 39,0 0-205,0-4 126,-3 2-50,-1 1 1,1-3 51,-1 4 0,1-3 59,-1 4 0,-3-5 0,6 6 0,-1-2 0</inkml:trace>
  <inkml:trace contextRef="#ctx0" brushRef="#br0" timeOffset="85363">15535 2767 7378,'-9'-10'-1174,"4"1"974,-4-1 581,8 1-174,-3-1-360,4 5 162,0 5 0,5 5-2,5 5 0,-1-1 11,4 1 0,2 0 0,1 3 0,1-2-10,-1 1 0,1-1 2,-5-1 0,5-1 12,-1 1 0,-1-1 0,1 1 13,-4-1-86,6 1-9,-12 4 56,3 1 1,-14 3-5,-1-2 0,-8-3-105,-5-3 0,-1 0 102,-6-1 0,1 4-97,-4 0 0,1 4-3,-1-1 111,0 2 0,5 1 0,0 0 0</inkml:trace>
  <inkml:trace contextRef="#ctx0" brushRef="#br0" timeOffset="95783">13854 5692 6494,'-8'0'109,"0"0"0,4 0-119,-4 0-109,-1 0 0,-3 4 78,0 1 1,0 3 47,-1-4 0,2 5-9,3 0 0,-4-3-39,0 3 0,2-3-2,-6 3 1,5 2 33,-6-3 0,2 1-4,-1-1 1,1 3 7,-5-2 1,3 1 3,-3 3 0,1-4 11,-2 4 0,-2-8-18,3 7 0,0-2 18,0 2 1,4 0-11,-5 1 0,5-1 2,-5 0 0,5 0-1,-4 1 0,3 0 0,-3 4 0,3-4-23,-3 4 1,1-4-4,-2 0 0,-2-1 3,3 0 0,1 1 14,-2-1 0,1 0-8,-5 0 1,1-3 1,-1-1 20,0 0 0,1 4 1,-1 0-19,1 1 0,-1-5 5,1 0 0,-1 0 19,1 5 1,-1-1-10,0 0 0,1 0-26,-1 1 0,1-1 19,-1 0 1,5 0 2,-1 1 0,1-1-4,-5 0 3,6 1 1,-4-1 0,4 0-7,0 0 1,-3 1 0,6-1 1,-5 0 15,5 1 0,-5-1-10,5 0 0,-6 0 7,2 1 0,-2-5-7,1 0 1,-2 0-1,3 4 0,1 1-9,-2-1 1,1-4-2,-5 0 1,5 1 7,-1 3 1,1-4-1,-5 0 0,5 0 0,-1 5 0,5-2-1,-5-3 0,5 3 12,-4-3 0,5 3-12,-2 1 1,0 0 7,0 1 1,1-1-9,4 0 0,-1 0 1,1 1 0,-4-1 2,-1 0 0,0 1-1,0-1 1,-1 0 3,-2 0 1,-3-1-3,2-3 0,2 3 18,-1-2 1,3 0-19,-3-1 0,5 2 13,-1-6 1,2 4-14,2-4 0,-6 11 0,-1-1 0</inkml:trace>
  <inkml:trace contextRef="#ctx0" brushRef="#br0" timeOffset="98872">11730 6489 7569,'7'-1'-1581,"-3"-3"1683,-2 3-9,-2-5-153,0 17 1,0-7 54,0 8 0,0-2 11,0 2 1,0 5 8,0-1 1,-2 0 16,-2-3 0,1 3-9,-5 0 1,4 2-1,-4-2 1,4-2-4,-4 2 1,1 2 2,-1-1 0,-3 4-97,3 0 0,2-2 33,2 1 0,-1 1-68,1 3 1,-5 1 98,5-1 0,0 1-43,4 0 0,-4-1 37,0 1 1,0-1 15,4 1 0,0-6 0,0-1 0,0-6 0</inkml:trace>
  <inkml:trace contextRef="#ctx0" brushRef="#br0" timeOffset="104916">13903 7692 6313,'-6'0'115,"0"0"0,6-1 16,0-3-165,-5 3 37,3-5 0,-3 5-8,5-3 1,-2 2 91,-2-2-51,3 3 1,-6 1-156,3 0 0,1 0 93,-5 0 0,0 0 11,-4 0 1,3 0 11,1 0 1,0 0-9,-4 0 1,-2-1 11,-2-4 0,2 4 2,-2-3 0,2 3-5,2 1 0,-2 0 0,-2 0 0,2-2 9,-2-2 1,-2 3-10,2-3 1,-1 2 0,5 2 1,-4 0 0,-1 0 1,-3-1-2,4-3 1,-5 3 0,5-4 0,-2 0-1,2 1 0,-3-4-1,-6 4 1,5-5-1,-1 5 1,2-4 57,-1 4 1,-4-1-38,4 1 0,-2 1-19,2-5 0,-2 5 9,5-1 1,-4-2-47,0 2 1,2 0 7,-1 4 0,0 0-5,0 0 0,-3 0 29,2 0 1,0 2-9,0 2 0,-2-3-81,2 3 1,-2-1 72,-1 1 1,0-3 44,4 3 0,-3-2-48,2-2 1,-2 0 104,-1 0 1,0 0-90,4 0 1,-3 0 11,2 0 0,-1 0 23,2 0 1,-3-2 5,2-2 0,2 3-4,-1-3 1,1 2-18,-2 2 1,-1 0-29,6 0 1,-6 0 26,2 0 1,-3 0 3,-2 0 1,2 0-4,2 0-14,-2 0 0,4-4 0,-5 0 9,-1 2 1,5-1-2,-1-1 0,1 2 3,-5-2 1,1-1 8,-1 1 0,0-2-24,1 2 0,-1 3 14,1-3 0,-5-2-41,0 2 1,1 0 38,3 4-51,-5 0 1,7 0 0,-3-1 39,3-3 0,-2 2-4,9-2 1,-4 3-145,3 1 0,-3 0 82,3 0 0,-3 5 71,4 3 0,-1-2 0,5-2 0,-6 3 0,-1 0 0</inkml:trace>
  <inkml:trace contextRef="#ctx0" brushRef="#br1" timeOffset="105324">11829 7312 29574,'0'7'-4916,"0"-2"1,0-3 1559,0 2 0,-2 1 2471,-2 3 0,1 2 352,-5-6 1,4 5 185,-4 0 0,4 0 102,-4-1 1,4 3 110,-5-3 0,-3-1-1165,-4 1 0,-5 1 1389,5 3 1,-6-1-66,2-3 1,-4 3 37,0-3 1,-1-1-35,1 1 0,3 0 35,1 5-23,5-1 1,-2 0 4,9 0 1,3 1-172,5-1 1,3 0-31,5 1 1,7-1 128,13 0 0,4-1 8,5-3 0,5 2-41,3-6 0,3 5 34,1 0 1,0-3-3,0 3 1,0-3 26,0 3 0,-5 1 0,-2-3 0</inkml:trace>
  <inkml:trace contextRef="#ctx0" brushRef="#br0" timeOffset="117797">10883 7496 7254,'-7'-1'-850,"2"-3"843,0-5 1,3 3-1,-3-1 143,-1 1-13,5-3-86,-10 2 1,6-5 3,-4-1 1,0 5-12,5 0 0,-4 4-2,3-4 0,-4 1-20,1-1 1,-3-3 28,-1 3 1,-1-3-23,1-2 1,-6 0-20,-2-4 0,-5 2-3,-3-5 0,-4 0 5,-5-5 1,-1 0-4,-3 1 1,2-5 2,-6 1 1,1-2-3,-1 1 1,3 3-47,5-3 0,-4-1 52,0 2 0,-1-1-54,1 4 1,3 1 35,-3-1 1,1 1-4,-1-1 1,3 5 8,-3-1 1,-1 1-2,1-5 0,-4 5 14,4-1 0,0 2 5,4-1 1,0-3 17,1 2 0,-4 3-34,3 2 1,-6-2-32,6 2 0,1-4 37,4 3 0,0-3 1,-1 3 0,3 0-4,6 0 0,-1 4-5,1-4 0,3 4 17,1 0 0,3-3 0,-3 0 1,4-1 37,-5 5 0,6 1-45,-1 3 0,-2-3 5,2 3 1,-1-2 2,5 2 0,-4-3-58,-1 3 0,1 1 13,4-1 1,3 4-49,1-4-52,0 5-42,1-3 1,0 6 178,3 0 0,3 0 0,-4 0 0,5 0 0</inkml:trace>
  <inkml:trace contextRef="#ctx0" brushRef="#br0" timeOffset="118362">8686 6514 6390,'0'-8'226,"0"0"0,4 3-191,0-3 1,0 4 14,-4-4 0,0 0-56,0-4 0,0-2 2,0-2 0,0 2-3,0-2 1,0 1 27,0-2 1,-1 2-1,-3-5 1,1 1-6,-5-2 0,1 2 0,-1 3 0,-3-3-3,3-6 0,1 5 13,-1-1 1,4 5-11,-5-5 1,7 5 8,-2-5 1,2 6 2,2-1 1,0-2 4,0 2 1,2 0-2,2 3 1,-2 5 30,7 0 0,-5 1-38,4-1 1,0-2-42,4 6 1,1 0 25,-1 4 0,1 0-5,4 0 0,-2 0-23,5 0 0,1 0-10,3 0 0,1 2 4,-1 2 1,1-2-6,0 7 0,5-7-112,2 2 1,2 2 74,-1-2 1,3 1-136,-4-1 0,2-1-9,-1 5 1,-1-4-6,-4 5 1,-2-5 214,3 4 0,-9 0 0,3 4 0,-4 1 0</inkml:trace>
  <inkml:trace contextRef="#ctx0" brushRef="#br0" timeOffset="150679">8099 7739 6242,'0'-10'310,"0"1"-243,0 1-45,0 6 59,0-7-132,0 9 79,-9 0 0,-1 0-75,-9 0 0,6 0 64,1 0 1,-1 0-11,-6 0 0,-2 0-31,-4 0 1,4 0-5,-5 0 1,-1 0 26,2 0 1,-7 0-4,7 0 1,-9 7 4,2-1 1,3 0-1,-3-6 1,7 0 22,-7 0 0,7 0-21,-7 0 0,3 0-4,-3 0 1,-4-6 0,5 0 0,1-1 0,-1 7 1,-1-6-19,-6 0 0,7-7-2,-1 7 0,0-1 19,-6 7 0,7-6-3,-1 0 0,1-1-33,-7 7 0,6-6 25,0 0 1,1-1 7,-7 7 0,0 0-34,0 0 0,0 0-3,0 0 0,-2 0 14,-4 0 0,4 7-2,-4-1 0,4 0 45,2-6 0,2 0-34,4 0 0,-2 0 19,9 0 1,0 0-23,6 0 0,-6 0-39,-1 0 1,1 0 47,6 0 1,0 3 11,0 3 0,0-4 0,0 6 0,0-8 0</inkml:trace>
  <inkml:trace contextRef="#ctx0" brushRef="#br0" timeOffset="151033">6468 7379 7139,'-19'10'-537,"0"7"1,0-6 428,0-1 1,0 7 144,0-4 0,0 4 81,0 2 0,-2 0-9,-4 0 1,3 0-24,-3 0-44,4 0 1,4-1 7,5 1 1,3-6-52,9 0 1,0-7 64,0 7-53,9-1 1,12 5 0,19-2 15,15-2 0,6-1-18,15 7 1,-3-6-218,16 0 0,-15-1 183,1 7 1,-5 0-138,-1 0 1,-3 0 47,-9 0 0,-9 0 114,-4 0 0,-12 8 0,-5 3 0</inkml:trace>
  <inkml:trace contextRef="#ctx0" brushRef="#br0" timeOffset="152716">5500 7644 6629,'-19'9'86,"0"3"1,0-1-43,0 2-160,-8 8 0,4 0 0,-9 6-1,-1 1 0,-5-5 60,-7 8 0,3-1 23,-8 2 0,-1 3 9,-6-3 0,-6 4-5,0 2 0,0-7 14,6 1 1,0 0 58,0 5 1,-6-5-41,-1 0 1,1-1 4,6 7 0,-2-6-170,-4-1 0,2 1 148,-9 6 0,7 0-45,-6 0 1,-1 0 49,-6 0 0,7-7-21,-1 1 0,11-9 12,2 2 1,9-3 9,10-4 1,2-1 11,4-4 1,-1 2-11,7-9 1,1 7 3,6-7 2,0 9 0,4-13 0,1 8 0,-1 1 0,6 2 0,5-1 0</inkml:trace>
  <inkml:trace contextRef="#ctx0" brushRef="#br0" timeOffset="153074">3642 8460 7569,'-19'29'0,"0"-1"0,0-7-806,0 4 616,-9-4 1,5 13 0,-6-7 188,1 3 1,-3-7 45,5 2 1,1 1 60,6-7 0,6 2-27,1-15-29,8 9 1,-5-11 86,9 9-79,0-9 1,15 4-38,4-8 1,19 0 12,0 0 0,12 0-149,1 0 1,10-2 94,2-4 1,7 2-158,-7-9 1,-2 9 0,-10-3 0,1 5 176,-7 2 0,7-8 0,-3-3 0</inkml:trace>
  <inkml:trace contextRef="#ctx0" brushRef="#br0" timeOffset="155134">2542 7493 7569,'-9'10'-1087,"5"-1"1017,-9-9 188,9 0-116,-4-9 0,1 5-14,1-9 1,-2 9 23,1-2 0,-1-5-3,-5-1 1,-6 1-14,0-2 1,-2 1 30,-10-7 0,-3 0-124,-10 0 0,1 0 106,-7 0 1,-1-6-117,-6-1 0,0-5 79,1 6 0,-3-9-3,-5 2 0,3-10-153,-8-2 1,8 0 167,-3 6 1,5 0 42,2 0 1,1-4-47,-1 4 1,2-5 25,4 12 0,-1 1-14,7-1 1,-5 1 27,6-1 1,-7 3-27,7 9 0,-7-2 0,7-4 1,0 4-27,6-4 1,0 3-5,0 4 0,2-1 103,4 0 0,5 6-68,8 0 0,0 1 0,0-7 0</inkml:trace>
  <inkml:trace contextRef="#ctx0" brushRef="#br0" timeOffset="155604">304 6791 7114,'6'8'-682,"0"-8"1,3 0 832,-3-6 70,-4-5 0,15 3-160,-4-5 0,-3-3-3,3 3 0,-1-4 6,7-2 1,0-2-57,0-4 0,-6 4-121,0-5 1,-1 3 178,7-2-124,-8 4 1,-3-13 0,-8 9 54,0 2 0,0-5-16,0 3 0,0-7-5,0 7 0,-8-7 16,-5 7 0,3 0 105,-3 6-104,9 0 1,-11 0 131,9 0-230,-1 8 52,7 3 0,17 8 53,8 0 1,11 2-3,8 4 1,1-3-45,12 3 1,2-4 36,10-2 1,5 0-111,-5 0 1,-3 0 20,-3 0-6,-12 0 1,-5 8-1,-8 3 1</inkml:trace>
  <inkml:trace contextRef="#ctx0" brushRef="#br0" timeOffset="158208">2598 8858 7569,'-6'13'-229,"0"0"0,0-7-287,6 7 1,0-7 172,0 7 343,0-9 0,0 4 0,2-8 0,4 0 0,-4 0 0,15 9 0,-7 1 0</inkml:trace>
  <inkml:trace contextRef="#ctx0" brushRef="#br0" timeOffset="159133">2485 9370 7569,'10'0'-1489,"1"-6"1471,-5 0 64,-4-1 1,7 5 74,-9-4 22,0 4 15,0-7-29,0 9-66,0-8 0,-2 6-2,-5-4 1,3 1-1,-9-1 1,7 4-95,-7-4 1,1-3 88,-7 3 1,0-7-118,0 7 0,-9-9 57,-3 3 1,-5-3-13,-2 2 0,-8-10 10,-5 4 0,-4-4-76,-2 4 1,-2-9 57,-4-3 0,-4 1-3,-9-1 1,-6-1-306,0-6 0,-7 0 311,7 0 1,-7 0 13,7 0 0,-9-4-9,3 4 1,2-4 2,-3 11 1,9 3-3,-2 3 0,4 4-2,2 2 1,6 0-27,1 0 1,14 6-5,-2 1 1,4 7-57,-3-1 0,7 4 73,5 2 0,12 0-89,7 0 1,4 0 93,2 0 25,8 0 0,22 0 0</inkml:trace>
  <inkml:trace contextRef="#ctx0" brushRef="#br0" timeOffset="159571">247 8801 7569,'-11'0'-994,"3"0"876,8 0 226,0-8-59,0-3 1,-2-8-46,-5 0 1,5-2 53,-4-4 0,2 4-72,-3-4 1,3 4 60,-9 2 1,3-2-8,-3-5 1,-4 12-63,5-5 0,-5 4-75,-2-4 1,0 0 99,0 0 1,6 6-4,1 1 1,5 1 39,-5-1 0,7-5-30,-1 4 1,4 2 1,2-1 0,2-1-12,4-6 1,13 0 0,13 0 1,4-2-17,2-4 0,6 4-5,0-4 0,3 3-19,-3 4 1,-4-1-100,4 0 0,1 2-15,-8 4 1,3-2 70,-14 9 1,5 0-2,-5 6 83,-1 0 0,-6 0 0,0 0 0</inkml:trace>
  <inkml:trace contextRef="#ctx0" brushRef="#br0" timeOffset="161758">8251 9332 6516,'-11'-10'270,"3"-1"-155,8 5-80,-9 4 0,5-13-1,-9 9 0,7-7-17,-7 7 0,7-9-16,-7 3 1,3-5-74,-3-2 1,-10 0 103,4 0 1,-13 0-179,1 0 1,-7-6 51,-6-1 58,-5 1 1,-1 0 0,-1-3 20,-2-1 0,-2-1-6,-1-1 0,5-3 14,0 9 0,7-7 6,-6 7 0,7-7 34,-1 7 0,4-9-49,2 3 1,0-3 0,0 2 1,-2-2 6,-4 9-29,4-9 1,-6 13 0,10-4 24,4 4 0,-4 4-1,5 5 0,-5-3-26,-2 8 0,2-1-5,5 2 1,-3 4-3,9-5 1,-1 5 15,7 2 0,0-6-58,0 0 0,7-3 88,-1 3 0,9-5 0,-5 1 0,1-16 0,-3 5 0</inkml:trace>
  <inkml:trace contextRef="#ctx0" brushRef="#br0" timeOffset="162146">6525 8593 7569,'-19'0'0,"6"-9"-846,0-3 679,9-5 0,-11 2 0,9-2 232,2-4 0,-5-2-21,3 4 1,-7 0-6,7 0 1,-9 0 8,3 0 1,1 0-11,-1 0 1,5 0 17,-5 0 0,7 7 63,-1-1-47,4 0-64,2-6-9,0 9 0,0-1 4,0 5 1,2 4-79,4-4 0,5 3 66,8 3 0,10 0-11,9 0 1,4-6-50,15 0 1,-4-3 62,10 3 1,-4 2-106,-2-9 0,0 7 9,0-7 1,-7 7 18,1-7 1,-9 9 33,2-2 49,-3 4 0,5-7 0,2-1 0</inkml:trace>
  <inkml:trace contextRef="#ctx0" brushRef="#br0" timeOffset="160069">5671 9731 6144,'0'-19'0,"-8"0"0,-3 0 0</inkml:trace>
  <inkml:trace contextRef="#ctx0" brushRef="#br0" timeOffset="160354">5538 9617 6221,'-19'10'70,"5"7"-55,-5-4 1,2 4 16,-15 2 0,1 6 2,-7 0 0,-9 7 2,-3-7 1,-20 15-2,-6-2 1,-6 13-248,0-1 1,39-22-1,-1-1 214,-3 2 1,0-1-1,0 0 1,1-1-23,1-2 0,1 0 1,-34 24 40,9-5 0,8-4-227,-2 4 0,6-3 169,6-4 1,5-5 27,8 0 1,8-9-67,5 2 1,6-10-205,6-2 279,-1-7 0,3-17 0</inkml:trace>
  <inkml:trace contextRef="#ctx0" brushRef="#br0" timeOffset="160653">4116 10224 6628,'-17'-9'-62,"4"9"0,-4 7 86,5 5 1,-11 12-103,-3-5 1,-1 4 226,2-4 1,1 8-99,-7 5 0,6-3 32,-7 3 1,9-3-54,-3 3 0,5 2 2,2-9 1,9 0 5,4-6-6,3 9 45,3-7 1,9 4-6,4-12 0,12-5-33,6-8 1,14 0-5,5 0 0,7-2-164,6-4 1,5 4 5,8-5 1,-7 5-110,1 2 0,-1 0 84,7 0 1,-6 0-1153,-1 0 1300,-8 9 0,7-7 0,-5 4 0,2-4 0,-3-2 0,-8 0 0</inkml:trace>
  <inkml:trace contextRef="#ctx0" brushRef="#br0" timeOffset="163420">10830 9257 7569,'2'-11'-703,"4"5"680,-3-5 183,5 1-52,-8-9 0,-2 2 13,-4 4 1,1-2-189,-7 9 1,5-7 6,-5 7 0,-7-9-3,-7 3 0,-7-5 81,1-2 1,-6 0-102,-6 0 1,-5-6 60,-7-1 0,-3-7-85,-5 1 0,-3-4-181,-9-2 1,6 0 267,1 0 0,6 7-6,-7-1 1,9 1 5,-2-7 0,0 2 50,6 4 1,-2-4-36,14 5 1,-5-3 6,6 2 0,-1-3-11,7 3 0,7 3 4,-1-3 1,3 7-79,-3-7 0,-2 7 70,9-7 1,-7 9 114,7-2 0,0 10-209,6 2-29,-8 1 136,5 1 0,3 3 0,11-1 0,8-1 0</inkml:trace>
  <inkml:trace contextRef="#ctx0" brushRef="#br0" timeOffset="163837">9009 8422 6463,'0'-19'100,"0"0"-155,0 0 1,0 0 104,0 0 1,0 0-103,0 0 1,0 0 51,0 0 1,-2 0-4,-4 0 1,-5 0 11,-8 0 1,0 1-13,0-1 1,-2 0 7,-4 0 0,10 6 1,-4 0 0,4 7 154,-3-7-143,7 1 0,-4-1 65,9 0-103,0 9 0,10-13 2,8 5 0,10 1 1,15-1 1,10-7-81,3-7 0,16-1 51,10 2 0,-5 4-324,11-5 1,-8-1 338,8 2 0,-4-1-59,-2 7 91,-8 0 0,-5-2 0,-8 0 0,2 2 0,4 4 0</inkml:trace>
  <inkml:trace contextRef="#ctx0" brushRef="#br0" timeOffset="164346">13523 9427 7569,'-19'-6'-1475,"0"0"1317,0-9 0,0 11 161,0-9 0,7 9 10,-1-3-8,0-3-9,-6 8 0,9-9 6,4 5-3,4 4 1,2-9 5,0 5-2,0 4-3,0-7 0,0 1 0,0-2 0</inkml:trace>
  <inkml:trace contextRef="#ctx0" brushRef="#br0" timeOffset="164712">13599 9351 6680,'-10'-8'49,"-1"6"-40,5-4 0,1 1 54,-7-1 0,6 4-57,-7-4 0,7-3-6,-7 3 0,-2 0-8,-10 6 0,2 0-9,-9 0 0,-2-7 3,-10 1 0,-4 0 4,-9 6 0,0 0-4,0 0 0,-2 0 6,-4 0 0,4 0 10,-5 0 0,-1 0-3,2 0 0,-9 6-5,3 0 1,-5 7 2,-2-7 1,0 9-193,0-2 1,7-3 144,-1 3 0,9-9 7,-2 2 1,-5 3-76,-1-3 0,2 0 8,-3-6 0,9 0 66,-2 0 1,-3 0 35,3 0 1,8-2-28,11-4 0,6 2-11,6-9 46,-3 9 0,14-5 0,-5 9 0,14 0 0,16-12 0</inkml:trace>
  <inkml:trace contextRef="#ctx0" brushRef="#br0" timeOffset="165020">11778 9143 6320,'-19'8'-98,"0"-4"150,0 9 18,-8 0 0,4 6 0,-9 0-16,-2 0 1,1-3-9,1-3 1,3 4 43,3-4 0,7-3 264,0 3-348,0-1 67,17 7 1,-2 0-105,17 0 0,10-6 44,21 0 0,7-7-107,12 7 0,0-7 33,13 7 0,-2-9-175,14 2 1,-8 3 69,3-3 0,7 0-1565,-1-6 1731,-1 0 0,-18 0 0,-1 0 0,3 0 0,2 0 0</inkml:trace>
  <inkml:trace contextRef="#ctx0" brushRef="#br0" timeOffset="-58690.73">8706 3472 7569,'-2'10'-1513,"-5"-3"1449,5-5 120,-6-2 391,8 0-322,8 0-71,-6-9-51,15 7 0,-15-8 0,7 6 24,-1-3 0,-4 1-9,9 6 0,-7-6-23,7-1 0,0-5-12,6 5 0,0-1-19,-1 2 1,1 1 44,0-7 1,0 1-11,0-2 1,7-3-11,-1 3 0,7-4-33,-7-2 0,2 0 41,-1 0-6,-5 0 1,14 0 0,-5 0 2,-1 0 1,5 0 0,-9 0 0,9 0-27,-2 0 0,-3 1 23,3-1 0,-7-7 17,7 1 0,-1-2-21,7 1 19,0 5 1,-6-13-1,-1 7-18,3-2 17,2 5 1,2-9 0,0 5-9,0-1 1,-2 6 2,-5-3 1,5 3-22,-4-2 0,4 4 20,1-5 1,3 5-2,5 2 1,-5 0-49,4 1 1,-4-1-95,-2 0 0,-2 0 120,-5 0 1,5 0-11,-4 0 0,-3 0 2,3 0 0,-9 0-49,2 0 75,5 0 1,-9 2 5,4 4 0,-12-3 0,-5 5 0</inkml:trace>
  <inkml:trace contextRef="#ctx0" brushRef="#br0" timeOffset="-58334.73">10090 2296 6195,'13'0'251,"0"0"-148,-1 0 0,9 0-43,5 0 0,-5 0-30,4 0 0,2 0-29,-1 0 1,5 6 3,-5 1 1,5 1-27,-6-2 1,1-1 8,-7 7 1,-2-5-128,-5 5 153,5 1 51,-15 6 1,4 0-75,-12 0 30,-4 0 0,-18 6 0,-3 2-19,-5 3 0,-2-5 6,0 7 0,2-1 6,4 7-14,-3 0 0,14 0 0,-7 0 0</inkml:trace>
  <inkml:trace contextRef="#ctx0" brushRef="#br0" timeOffset="-33884.73">11608 3643 5963,'-11'2'-35,"5"4"77,4-4-3,2 7 796,0-9-846,8 0 0,3 0 12,8 0 1,0 0-94,-1 0 0,8 2 53,-1 4 0,9-4 41,-3 4 1,-1-4 18,2-2 0,1 0-18,11 0 9,-3 0 1,13 0 0,-3 0-5,4 0 1,4 0 0,4 0 0,-2 7 23,9-1 0,-7 7-23,6-7 0,-8 3-42,3-3 0,1-4 42,-2 4 1,-6-4-90,-6-2 1,-7 0 39,7 0 0,-9-2-84,2-4 1,-12 4 97,-7-4 1,-4-3-47,-2 3 14,-9-1 58,-1 7 0,-9-8 0,0-3 0</inkml:trace>
  <inkml:trace contextRef="#ctx0" brushRef="#br1" timeOffset="-33490.73">13182 3567 32361,'-19'10'-1636,"0"-3"1,6-5-6324,1-2 3683,-1 0 2088,2 0 880,3 0 409,8 0 575,17 0 1,6 0-1144,21 0 0,5 8 418,8 5 0,8 1 1096,5-1 1,-3 8-35,3-8 1,-9 12-66,2-12 1,-6 8 85,-7-9 1,-3 5-13,-9 2 0,-9 0-109,-4 0 1,-6 0 37,-6 0 0,-5-6 30,-8-1 0,-4 1 15,-8 6 1,-9 0-4,-17 0 1,-9-2-33,-3-4 0,-7 3-5,-6-3 0,-5 6-146,-8 6 1,11-4 189,8 5 0,0-5 0,9-2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27:47.35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76 19 6653,'13'0'169,"-1"0"1,-7-2 453,1-4-256,-4 4 5,-2-7 18,0 9-144,9 0 1,-7 3-13,4 3 0,2 4 78,-1 9 1,5 0-87,-5 0 1,7 2 11,-1 5 0,6 3-71,6 9 1,-1 8 107,7 5-238,-8 4 0,13 4 0,-4 2 18,4 2 0,6 13-337,-4-6 0,4 1 26,-11-8 1,5-4-114,2 5 0,-2-10 16,-4-9 1,1-1 127,-7-12 1,-1-5 44,-6-2 0,-2-4-8,-5-2 0,5-6-291,-4 0 0,-3-9 33,3 2 0,-7-4-212,7-2 658,-9 0 0,5-17 0,-9-4 0</inkml:trace>
  <inkml:trace contextRef="#ctx0" brushRef="#br0" timeOffset="272">911 114 7569,'0'-19'-332,"-2"2"153,-5 5 555,5 3 1,-8 9 550,3 0 0,-3 5-617,-9 7 0,-2 3 0,-5 19 35,-5 6 0,-13 6 65,-7 11 0,-4 8-469,-2 5 1,25-29 0,-1 2 70,-2 4 0,0 1 1,0-4-1,-1 0-89,1 4 1,0-1 0,2-5 0,1-1-509,-25 41 0,11-6-757,8-7 0,8-10 1342,11-8 0,0-9 0,0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1T17:27:41.34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10489 987 7569,'10'-2'-522,"-3"-5"607,-5 5 4,-2-6 0,0 10 2,0 4 1,0 5 7,0 8 0,0 2 10,0 4 1,0 5-1,0 7 1,0 1-4,0 0 1,0 7 84,0-1-85,0 9 0,0-5 0,0 9 6,0 0 0,0 2-110,0 4 0,0-2 44,0 9 0,0-7-109,0 6 1,0 1 142,0 6 1,0 0-186,0 0 1,0-1 59,0 1 0,0 0 10,0 0 0,-2 0 10,-5 0 0,5 0 17,-4 0 1,4 2 4,2 4 0,-2-2 3,-5 8 1,5-6-1,-4 7 0,2-9 21,-3 2-17,5 5 0,-6-1 0,6 7-75,-4-5 0,3-1 42,-3-5 1,2 4-260,-2 9 0,3-6 309,-3-1 1,-2-6 63,1 7 0,1-9-62,6 2 0,0 2 9,0-1 0,0 1-18,0-2 1,0 2 9,0 5 0,0 2-69,0-9 0,0 2 43,0-2 0,0-8 16,0 8 0,0-8-152,0 8 1,2-2 123,4 2 1,-3-2 48,3 9 1,-4-7 10,-2 7 0,0-7-39,0 6 1,-2-1-229,-4 1 1,3 3 401,-3-9 1,4 9-29,2-3-168,-8 5 1,6 2 0,-5 0 70,5-1 1,0 1-25,-4 0 1,5-45-1,0 1-27,-3 0 0,1-1 1,2 1-1,0 0-61,1 43 1,0-43 0,0 0 66,0-1 1,0 1 0,0-1 0,0 1-4,0 44 1,0-1 53,0 1 0,0-6-19,0-1 42,0 1 1,6 4 0,1-5-32,-3-6 0,0 5-2,3 1 0,-5-1-31,4 1 1,2-6 8,-1 7 0,-1-7 17,-6 7 1,0-1-1,0 7 1,0 0-101,0 0 0,0-1 69,0 1 0,-3-44 0,0 1-34,0 2 1,-1 0 0,1-2 0,0-1 24,3 0 1,0-1-1,0 41-2,0-3 1,0 1 63,0 6 0,0-7 7,0 1 0,0-7-53,0 7 1,0-9-1,0 2 0,0 2 106,0-2 1,6 0 39,1-6 1,-1 13-89,-6-1 0,0 7-43,0-13 1,0 3-6,0-3 1,0 2-5,0 5 1,0 1-76,0-8 0,2-6 136,4-6 0,-1-3-54,7 3 1,-7-11-295,1-9 1,2-7 294,-1 1 1,-1-4-228,-6-2 1,0 0 161,0 0 0,0-2-231,0-5 1,-2 3 200,-5-9 1,5 3-512,-4-3 1,-2-4 386,1 4 1,1-4-100,6-2 281,-8 0 0,-3 0 0,-8 0 0</inkml:trace>
  <inkml:trace contextRef="#ctx0" brushRef="#br0" timeOffset="991">10110 1518 7569,'-17'2'-640,"4"4"473,-4-4 0,13 9 72,-9-5 0,7-4-103,-7 5 181,9 3 0,-6-8 55,3 5 0,5-3 38,-4 2-29,4-4-3,2 7 394,-9-9 1,7 8 61,-6-6-301,8 7-28,0-9 0,8-11-102,5-8 1,12-10-34,7-16 0,4-3-125,2-9 0,6-15-178,0-4 334,0-4 1,-8 7-1,-2 3 18,-3 7 0,-14 4 104,2 2 0,-12 8-62,-1 5 1,-4 10 125,-2 3 1,-2 10-7,-4 2-9,3 0 34,-5 17-309,8-7-12,0 9 1,2 11 0,4 8 93,7 10 1,6 1-17,6 1 1,5 7-55,8 7 0,-2-1-171,-5-6 1,5 0 161,-4 0 1,4-2 23,1-5 0,-1 5-668,-4-4 1,-5 6-303,-8 6 980,0-4 0,0 15 0,0-7 0</inkml:trace>
  <inkml:trace contextRef="#ctx0" brushRef="#br0" timeOffset="3799">0 7018 6815,'11'0'-478,"-3"0"586,1 0-71,1 0 0,9 0 8,0 0 0,0-2-3,0-4 1,0 4 21,0-5 1,6 5-23,1 2 0,7 0 18,-1 0 1,4 0-24,2 0 1,0 0-3,0 0 1,2 0-12,4 0 0,0 6 18,13 1 1,-2-1-3,14-6 1,-5 6-35,5 1 0,7-1-16,6-6 1,9 0-292,-3 0 0,5 0 318,2 0 1,0-2-7,0-4 1,-42 5 0,1-1-5,0-1 1,0 0 0,1 2 0,-1 0 0,-3 1 0,-1 0 1,2-3-1,0 0 2,1 0 0,1-1 0,1 1 0,0 0-17,-5 3 0,1 0 0,5 0 0,2 0 23,-5 0 0,1 0-18,4 0 0,0 0 1,-4-1-1,-1 0 0,5-1 1,0 0 7,-1-1 1,0-1 0,2 1 0,0 0-1,-5 3 1,0 0 3,1 0 1,1 0-11,1 0 0,0 0 1,-1 0-1,0 0 0,-2 0 1,-1 0-1,2 0 1,0 0 0,-5 0 0,1 0 0,6 0 0,0 0 2,-3 0 1,-1 0 0,5 0 0,0 0 0,-4 0 1,0 0 0,0 0 0,1 0-1,-1 0 0,0 0 1,4 0-1,0 0-2,-5 0 0,1 0 1,3 0-1,0 0 2,-6 0 0,-1 0 0,7 0 0,0 0-1,-4 0 1,1 0 0,7 0 0,1 0-4,-5 0 0,-1 0 0,4 1 0,1 0-1,-1 2 1,0 1 0,1-3 0,0 0-23,2 2 1,0 0-1,2-2 1,-1 0-197,-4-1 1,0 0-1,3 0 1,0 0 202,-2 0 0,-1 0 0,0 0 0,0 0 13,-4 0 0,1 0 0,6 0 0,1 0 3,-1 0 1,0 0 0,4 0-1,-1 0 7,-6 0 0,0 0 1,3-3-1,-1 0 0,-6 0 1,1-1 0,8 1 0,1 0-11,-6 3 1,0 0-1,5 0 1,-1 0 0,-7 0 0,0 0 0,8 0 0,0 0 49,-5 0 0,0 0 0,7 0 0,1 0-40,-1 0 0,-1 0 0,0 0 0,1 0-9,2 0 0,1 0 0,0 0 0,1 0 10,-2 1 1,1-2 0,6-2 0,0 0-313,-4 0 0,1-1 0,7-2 0,0 0 310,-4 3 1,0 0-1,4-4 1,0 1-3,-4 2 1,0 2 0,-1-2 0,0 1 18,-6 3 1,1 0-1,0-3 1,1 0 2,2 0 1,-1 0-1,-1-1 1,0 1-213,-5 3 0,0 0 0,3 0 0,-1 0 195,-1 0 0,-1 0 0,3 0 0,-1 0-3,-5 0 1,0 0-1,2 0 1,-1 0 7,-1 0 1,0 0-1,6 0 1,-1 0-27,-1 0 1,-1 0 0,3 0 0,-1 0 5,-1 0 1,-1 0-1,0 1 1,1 0-5,-1 2 1,0 1-1,4-3 1,0 2-3,-1 3 0,1 1 0,2-5 0,1 0-34,-3 1 1,-1 0-1,0 2 1,-1 1 18,-5 0 0,1 0 0,7-1 0,1-1 18,-3-1 1,1 0-1,5 2 1,0 1 4,-5 0 1,-1 0 0,0-1-1,-1-1-9,-5-1 0,0 0 0,5 1 0,1 0 24,-3 0 1,1-1 0,1 0 0,1 0-7,-3-3 1,1 0-1,-1 3 1,0 0 3,1 1 0,-1-1 0,3 0 0,1 0 2,0-3 0,-1 0 0,4 0 0,0 0 4,-4 0 1,1 0 0,0 0 0,1 0-15,-1 0 0,-1 0 0,-1-3 0,-1 0 2,2 0 0,1-1 1,-2 1-1,-1 0 2,-1 3 1,1 0 0,5-1 0,1 0-8,0-2 0,-1 0 0,2 2 0,0-1-6,-4 0 1,-1-2-1,4 0 1,0 0 5,-1 0 1,1 1 0,3 0-1,0 0-1,-10 3 0,0 0 0,7-3 0,0 0 2,0 0 0,-1-1 0,-1 1 1,-1 0-2,0 3 0,0 0 1,0 0-1,1 0-1,-2 0 0,1 0 0,3 0 0,-1 0 2,-2 0 0,-1 0 0,4 0 0,0 0 2,-3 0 0,-1 0 0,0 0 0,-1 0-2,-5 0 1,0 0-1,5 0 1,-1 0 0,-3 0 1,-1 0 0,0 0 0,0 0 0,-6 0 0,0 0 1,2 0-1,0 0-29,-2 0 1,0 0 0,2 0 0,0 0 34,-5 0 1,-1 0 0,-1 0-1,-1 0 2,0 0 0,0 0 0,-1 0 0,1 0 147,43 0 0,6 0-150,-12 0 1,-4 0 51,-1 0 0,-5 0-46,-3 0 1,-1 0 461,-4 0 0,1 0-456,-7 0 1,-1 0 472,-6 0 1,-7-2-523,1-4 0,-11 4 367,-2-5 1,-2 5-632,-11 2 0,7 0 371,-7 0 0,6 6-369,-5 1 0,5-1 176,-5-6 1,5 0 0,-5 0 0,5 6 106,-6 1 0,1-1-26,-7-6 1,0 0 35,0 0 0,-9 0 0,-1 0 0,-9 0 0</inkml:trace>
  <inkml:trace contextRef="#ctx0" brushRef="#br0" timeOffset="4568">21546 6544 7569,'-10'0'-462,"1"0"460,9 0 0,9 0 74,3 0 0,5 0-111,2 0 1,0 2 37,0 4 0,9 5 35,3 8 0,7 0 4,6 0 1,-4 8-82,5 5 1,1-3 109,-2 3 0,1 0-49,-7 5 0,-1-5-71,1 0 1,2-3 46,5 3 1,-5 1 90,4-7 1,-4-1-30,-2-6 1,2 6 8,4 1 0,-4-1-60,5-6 1,-12 0 3,-1 0 0,-11 0-60,-2 0 1,-2 0 80,-11 0 1,0 2-38,-6 4 0,-8-4 72,-5 4 0,-14 3-2,-11-3 0,-2 0-68,-11-6 1,-5-2 5,-8-4 0,-5 4-70,6-5 1,-3-1-134,3 2 0,6-7-123,0 6 0,2-5 122,11 5 1,0 1 84,6 6 118,0 0 0,0 0 0,0 0 0</inkml:trace>
  <inkml:trace contextRef="#ctx0" brushRef="#br0" timeOffset="7368">11342 285 7569,'0'-11'199,"0"3"-12,9 8 0,1 0 44,9 0 1,0 2 61,0 4 0,9 7-58,3 12 1,-1-1 80,1 7 1,1 1-104,6 6 0,0 6 11,0 0 1,0 9-89,0-3 0,0 12-38,0 1 0,-7 0-117,1-6-1,-9 4 172,2-4 1,3 2 15,-3-15 1,0 0-428,-6-6 1,0-8-481,0-5 0,0-4 512,0-2 0,0-8 59,0-5 0,6-4 168,1-2 0,-1-8 0,-6-3 0</inkml:trace>
  <inkml:trace contextRef="#ctx0" brushRef="#br0" timeOffset="7609">12025 361 7569,'-19'-11'0,"7"3"1207,-1 8-512,9 0-398,-13 8 1,4 9-7,-12 8 0,-5 15-96,-8-2 0,-2 19-12,-4 0 1,-2 11-121,-5-5 0,-1 6 139,7-5 1,-3 5-671,10-6 0,-2-8 339,15-11 1,1-4-906,12-2-1,3-14 265,9-5 0,11-13 770,8 0 0,17-21 0,12-6 0</inkml:trace>
  <inkml:trace contextRef="#ctx0" brushRef="#br0" timeOffset="7935">11817 0 7110,'-9'11'260,"5"-3"0,-9-5 2714,-2 3-2692,7 4 16,0 1-490,8-3-751,0-8 943,8 0 0,3 0 0,8 0 0</inkml:trace>
  <inkml:trace contextRef="#ctx0" brushRef="#br0" timeOffset="14174">10518 6795 5934,'11'-11'356,"-3"3"-177,-8 8-23,0-9 205,0 7-113,0-6 1138,0 8-1255,0-9-18,-8 7-135,6-6 1,-9 8 116,5 0-143,4 0 0,-15 0 42,4 0 0,-4 0 25,-2 0 0,7 0 27,-1 0 1,0 0-3,-6 0 0,0 6-16,0 0 1,0 7-5,0-7 1,0 9-52,0-2 0,0 6 59,0 6 1,0-2-58,0 9 0,6 2 42,0 10 0,9-3-5,-2 3 1,-3 3-29,3-3 1,2 0-6,10-6 0,5-2 26,8-4 0,0 0-3,0-13 1,6 2-46,1-15 1,7 1 39,-1-7 0,4-9-2,2-3 0,-2-7 28,-4-7 0,4-3 0,-4-10 0,-3 1 28,3 0 1,-9 0 118,3 0 1,-12 2-96,-1 5 0,-7-5 19,7 4 0,-9 4-39,3 3 1,-5 4 16,-2 2 1,0 0-139,0 0 1,-9 0 33,-3 0 0,-5 6-75,-2 0 1,-7 3-15,1-3 1,0-2-510,6 9 236,-1-9 0,4 11-666,3-9 1060,4 9 0,9-13 0,0 6 0</inkml:trace>
  <inkml:trace contextRef="#ctx0" brushRef="#br0" timeOffset="15731">13031 6795 7569,'0'-19'-349,"-8"8"350,6-6 109,-15 15 0,12-6 0,-5 5-15,1-3-95,-5 4 0,9-7 138,-7 9 1,5 0 93,-5 0-79,-1 0 1,-6 0-3,0 0 1,0 9 17,0 4-119,0 4 0,2 10 0,2 5-82,2 4 1,3 4 131,-3 4 0,-2-3 27,9 3-118,0 5 1,8-11-69,4 0 1,5-2 0,10-11-52,4-2 0,3-4-31,3-6 0,10-4 89,-10-9 0,16 0 31,-9 0-32,4 0 0,-4-3 0,0-3 46,0-7-6,1-4 0,-10-2 0,-4 0 5,-3 0-9,-3-8 0,-2 4-22,-5-9 0,3 6 0,-9-5-34,-1-3 58,-3 6 1,-2-1 0,-2 6-14,-5-3-32,-3-8 1,-16 13-38,1-4 1,-3 4-1,3 4-195,-7 4 117,5-4 0,-3 13 1,7-7 174,-2 3 0,-18 1 0,3 7 0</inkml:trace>
  <inkml:trace contextRef="#ctx0" brushRef="#br0" timeOffset="16760">16058 6795 7569,'10'-9'-202,"-1"7"43,-9-15 1,-2 13 345,-5-9-75,5 1 1,-8-1-126,3 0 88,5 9 35,-15-13-28,15 15 0,-13-9 98,9 5-147,-9 4 1,5-5 0,-9 12-59,0 1 33,0 9 1,0-2 47,0 12 0,-7-2-77,1 9 1,-1 8 0,10 9-89,3-1 136,-4 7 0,15-8 2,-5 4 1,5-5-10,2-8 1,11 0 0,6-2-156,6-4 77,19-13 0,-10-10 0,15-9 23,-1 0 28,3-9 0,6-1 72,-4-10 1,1-7 0,-7-3-26,-3 1-39,-10-7 0,-5 6 0,-10-8 358,-4 0-205,4 0 1,-17 2-85,0 4 1,-9-2 0,-10 9 94,0 2-168,0 2 1,-6 4 74,0 4 0,-7-2-440,6 9 0,1 0-969,6 6 1337,9 0 0,-7 0 0,6 0 0</inkml:trace>
  <inkml:trace contextRef="#ctx0" brushRef="#br0" timeOffset="17781">19351 6718 6078,'-13'-12'959,"1"-1"-806,8 9 0,-13-5 145,4 9-237,-4 0 1,-4 0 33,-5 0 0,3 0 1,-6 3 65,1 3-51,-6 4 1,5 9-4,-9 1 1,6 7 0,2 3-95,3-1-10,-7 16 1,19-14 0,-2 16 103,7-1-98,3-5 1,7 11 0,2-7-212,5-3 1,12-8 144,12-2 1,5-11-31,2-2 0,9-8 59,4-11 1,6 0 19,6 0 1,-3-11-10,3-8 1,-4-6-10,-2-7 1,-8-4 175,-5 4 0,-6-4 2,-6-2 0,-4 6-78,-9 1 1,-9 5-80,-3-5 0,-5 5-4,-2-6 0,-7 3-107,1-3 1,-17-2 89,-3 9 0,-7-3 41,-5 3 0,2 10-22,4-4 0,-2 6-333,9 1 0,-1-3-4,7 9 0,2-3 344,5 3 0,3 4 0,9-7 0</inkml:trace>
  <inkml:trace contextRef="#ctx0" brushRef="#br0" timeOffset="19430">7416 6833 7569,'10'-9'-746,"7"7"1,-13-8 745,9 3 0,0 5 0,6-15 0,0 4 0,0 5 0,0 2 0,0-5 0,0 9 0,-9-6-73,7-1 6,-14 7 77,5-7 1,-8 9 169,0-8-73,0 6 1,0-9 164,0 5-220,0 4 1,0-9 161,0 5-46,-8 4 1,3-7-32,-7 9 1,5 0-17,-5 0-132,-1 0 1,-6 2-1,-2 7 181,-5 10-114,5 0 1,-13 17 0,7-2-115,-3 8 0,7 0 11,-2 9 0,6 0 159,6 6 0,4-2-66,9-4-48,0-5 0,9-8 0,4-2-77,3-4 102,12-4 1,-1-11 0,9-5 24,2-5 1,-4-5 21,11-2-84,-5 0 1,4-15 0,1-4 6,-3-2 0,-2-9-83,-2-2 0,-2-4 48,-4-2 0,0 0 30,-13 0-40,4 0 0,-21-6 0,4-1-54,-3 3 1,-6 2 74,-3 2 0,-13 2-11,-13 4 1,1-2-60,-7 9 64,4-1 0,-15 14 0,7 1-65,-3 3 1,-5 1 63,5 7 1,-6 2 37,7 5 0,-9 3 0,4 9 0</inkml:trace>
  <inkml:trace contextRef="#ctx0" brushRef="#br0" timeOffset="20309">4712 6776 7569,'-10'-9'-42,"-7"5"41,4-9 1,-4 9 94,-2-2 1,-6 1 50,0-1 0,-7 4-21,6-4 0,-7 12-6,1 7 1,-4 4 0,-2 4-50,0 4-75,0 5 0,0 10 1,2 2 73,4 3 0,7 5 147,12-5-196,-4 8 0,17-11 1,0 7-91,11-3 0,8-1 97,6-7-94,5-9 1,16-3 0,5-14 99,4-5-62,10-5 1,-3-6 16,8-9 0,-9-2-10,2-17 0,-3 1 6,-3-7 0,-9-1 1,-3 1 1,-14-2 11,-5-4 0,-7 4 8,-6-5 1,-5 7-110,-8 6 1,-4-4 99,-9 5 0,-2 3-150,-16 3 1,-3 4 43,-11 2 1,5 2-37,-4 4 1,-3 5-14,3 8 1,-1 0-150,7 0 1,9 0 308,3 0 0,-3 0 0,-1 0 0</inkml:trace>
  <inkml:trace contextRef="#ctx0" brushRef="#br0" timeOffset="20966">1838 6718 7569,'-30'0'-287,"3"0"0,2 0 245,-1 0 0,1 0 556,6 0-418,0 0 0,-2 3-7,-5 3 0,3 7-23,-9 12 1,9 5 48,-2 8 0,3 2 41,3 4 1,9 3-58,3 4 1,5 1-130,2-7 1,5 6 68,7-7 1,9-6-168,17-6 0,9-11 71,4-2 0,6-8-71,6-11 0,-1-2-19,7-5 1,-1-12-71,2-13 0,2-4 192,-9-2 0,-8 0-10,-10 0 1,-7 0-13,-6 0 1,-7 2 51,-12 4 0,-5-1 133,-8 7 1,-11-6-122,-8 7 1,-4 2 8,-15 10 1,4 3-130,-10 3 1,-9 5 183,2-4 0,-6 4-314,13 2 0,-1 0 36,7 0 0,2 0-379,4 0 576,5 0 0,8 8 0,0 3 0</inkml:trace>
  <inkml:trace contextRef="#ctx0" brushRef="#br0" timeOffset="21889">1533 5310 7569,'-19'0'-178,"-8"0"1,10 0 155,-8 0 0,8 2 100,-9 4 1,5 5 49,2 8 1,6 2-19,1 4 1,8-1-24,-3 7 1,5 1 6,2 6 0,0-2-57,0-4 1,9-3-19,3-3 1,7-11-5,7 4 0,3-13-69,9 0 1,0-6 35,0-6 1,7-13-51,-1-13 0,1-4 52,-7-2 0,-6-2-8,-1-4 1,-8-3 51,3-4 1,-13-2 7,-7 9 1,-4 0 4,-2 6 0,-8 2-48,-5 4 1,-13 4 2,-5 9 0,-1 2-40,-6 5 1,4 3-104,-10 9 0,4 0-1,1 0 1,3 9-160,5 3 0,-3 3 92,9-2 215,8 4 0,0-7 0,6 9 0</inkml:trace>
  <inkml:trace contextRef="#ctx0" brushRef="#br0" timeOffset="22918">1572 3520 7569,'-7'-12'-394,"-1"1"1,-3 1 64,-4-1 388,-2 7 1,-2-7 74,0 5 0,0 4 85,0-5 1,0 5-72,0 2 1,0 0 112,0 0 0,0 11-176,0 8 0,-6 2 101,-1 11-161,1-1 1,8 16 0,2 4 86,2 4 0,9 2-126,-2 0 0,4 0 124,2 0 1,10-8-27,9-5 0,3-10-194,9-2 0,1-17 2,6-3 1,9-7 30,3-5 1,5-17 57,2-9 0,-2-10-10,-4-8 0,0-5 23,-13-8 0,2 0-6,-14 0 1,-9 6 61,-11 0 1,-4 3 5,-2-3 1,-8 7-84,-5 12 1,-13-2-60,-5 9 0,-5 6-33,-2 6 1,-2 9 73,-5-3 0,5 5-137,-4 2 1,10 0-50,2 0 0,9 2-62,-3 5 0,14-3 293,5 9 0,-3-1 0,-1 7 0</inkml:trace>
  <inkml:trace contextRef="#ctx0" brushRef="#br0" timeOffset="23460">1457 2188 7569,'-19'0'-49,"-6"0"1,0 0 0,-1 0 0,-1 0-122,-5 0 0,-4 0 314,-2 0-80,0 8 1,0 11 26,0 13 0,0 13 44,0 5 0,2 5-16,4 2 1,11 9-92,8 4 1,9-5-139,-3-1 1,16-11 140,10-3 1,11-16-10,14-2 1,7-11-148,12-8 1,-2-7 61,9-12 1,-6-13-67,6-13 0,-9-4 133,2-2 1,-12-2 0,-6-5 1,-14 5 0,-5-4 1,-7 6-2,-7 6 1,-3-2 143,-9 9 0,-4-3-76,-9 3 1,-2 4-27,-17-5 0,-1 12-83,-12 1 0,5 0 2,-5-6 1,7 2 15,7 5 0,3-3 28,9 8-10,9-7 0,1 3 0,9-8 0</inkml:trace>
  <inkml:trace contextRef="#ctx0" brushRef="#br0" timeOffset="24441">4313 2150 7569,'0'-11'-450,"0"3"549,0-1 1,0 5 85,0-9 0,-2 9-118,-5-2 0,3 4 145,-9 2-220,1 0 0,-3 0 0,-2 2 99,-4 4 0,-9 13-12,5 13 0,-9 12 11,2 7 1,-2 4-98,3 2 1,3-2 22,9-4 0,9 2-100,3-9 1,7 1-51,7-7 0,12-11 58,12-8 1,7-8-3,7-11 1,6-2 67,12-5 0,3-5-19,3-14 0,3-3-49,-8-9 1,-3-3-94,-10-3 1,-7 4 156,-12-5 1,-5 5 81,-8 2 1,-8 2 56,-5 5 1,-12-5 36,-7 4-143,-4 4 1,-10 1 0,-5 8-54,-4 0 1,-2 6 4,0 0 0,-6 9 56,-1-2 1,7 4-1,7 2 1,1 0-338,-2 0 0,5 0 310,8 0 0,0 0 0,0 0 0</inkml:trace>
  <inkml:trace contextRef="#ctx0" brushRef="#br0" timeOffset="25081">4446 3387 7569,'-19'0'0,"0"-2"0,0-4 0,0 1 79,0-7 0,0 8 204,0-3 1,0 5-119,0 2 1,-3 0-61,-3 0 1,2 11-72,-9 8 0,0 10 40,-6 16 1,9-3-62,3 9 1,1 0 34,6 6 0,4-7-95,15 1 0,2-8 95,5 1 1,9-12-1,10-7 0,10-6-138,2-6 1,8-7-36,12-12 0,1-7 12,4-12 1,-4-5 38,5-8 0,-7-6 16,-6-1 1,-5-6 28,-8 7 0,-8-7-7,-5 7 0,-12-1 9,-7 7 0,-4 2 1,-2 5 0,-8-3-40,-5 8 0,-6 1-6,-6 6 1,2 6-77,-9 1 1,7 7-23,-7-1 1,6-2-109,-5 1 0,1 3 58,-2 10 220,-4 5 0,15 8 0,-6 0 0</inkml:trace>
  <inkml:trace contextRef="#ctx0" brushRef="#br0" timeOffset="25666">4503 4948 7569,'0'-19'0,"-15"0"-15,-4 0 0,-4 6 46,4 1 0,-6 7 136,-1-1 1,-8 6 29,3 6 1,-12 9-130,-1 17 1,-3 2 76,3 17 1,4 1-11,-5 12 0,14-3-38,5 9 1,7-11-93,6-2 0,5-2 97,8-10 0,8-9 6,5-11 1,6-6-231,7-6 1,5-5 17,14-8 0,3-17-27,9-8 0,1-17 61,-1-9 0,-2-10-166,-5-3 1,-5-1 226,-13 1 0,-5 3-6,-8-9 0,-8 17 4,-5 2 0,-4 9 0,-2 4 0,-6 8-58,-1 5 0,-7 10-122,1 2 1,-4 9-166,-2-2 0,0 4 11,0 2 345,0 0 0,2 6 0,4 5 0,3 1 0,-5 3 0,-6-2 0</inkml:trace>
  <inkml:trace contextRef="#ctx0" brushRef="#br0" timeOffset="26683">7701 2264 7569,'-2'-13'-153,"-4"1"0,4 5 244,-5-5 0,3 5 21,-2-5 0,1 1 49,-7-2 0,5 3 0,-5 3 0,-1 5-179,-6-4 0,-2 4 11,-5 2 0,5 0-8,-4 0 0,-5 8 62,-1 5 0,-5 19-25,-3 6 1,8 13 65,-1-1 1,11 12-45,2 1 0,8-2-167,11-10 1,2 2-18,5-9 0,5-1 56,14-11 1,10-7 75,8-12 0,9-5 0,-2-8 0,6-15 1,2-6-14,-2-6 13,5-5 1,-22-13 0,2 1 16,-8 2-14,-7 2 1,-10-5 56,-4 1 1,-4 1 59,-9 12 0,-9-5-80,-4 4 0,-4-2-66,-2 2 1,-6 5-105,0 8 0,-9 0 90,2 0 1,5 0-122,1 0 1,5 6 124,2 0 5,0 9 1,6-2 38,1 12 0,7 5 0,-3 8 0</inkml:trace>
  <inkml:trace contextRef="#ctx0" brushRef="#br0" timeOffset="27225">7606 3349 7569,'-36'6'-302,"4"1"0,-2 1 239,9-1 0,0-3 195,6 9 1,-7-1 53,1 7 0,-1 7-40,7-1 1,0 15-9,0-2 0,0 13 85,0 0 1,9 2-67,3-3 0,5 3-142,2-8 1,9-1 107,3-6-149,5-8 1,4-5-1,5-12 74,6-7 1,12-12 1,7-7 0,4-14 22,2-11 1,0-3-9,0-9 1,-8-7-126,-5-7 1,-12 3-86,-7 10 1,-6-2 79,-6 9 0,-5 1-7,-8 12 1,-10-3-141,-9 8 1,-7 7 153,-5 7 0,-5 8 24,4-3 1,-4 5-123,-2 2 0,0 2-173,0 5 0,2-3 77,4 8 1,5-5-257,8 5 509,8 1 0,3 6 0,8 0 0</inkml:trace>
  <inkml:trace contextRef="#ctx0" brushRef="#br0" timeOffset="27758">7568 4796 7569,'-28'0'69,"7"-9"0,-4-1 1,2-1 240,-3 5 0,5 4-35,-4 2-137,3 17 0,-5 4 3,-5 17 1,3 8-108,-3 5 1,11 4-44,2 2 1,2 0 79,10 1 1,1-3 0,8-5 260,5-5-357,3-5 0,18-13-204,3-8 0,5-8 162,2-11 1,9-2 74,4-4 0,4-14-122,2-11 0,0-14-160,0-5 1,-10-5 118,-9-3 1,-2 1 147,-11 0 0,-8 2 83,-11 5 1,-4-3-83,-2 8 1,-8 1 6,-5 6 1,3 8-22,-3 5 1,0-1 23,-6 7 1,-6-2-99,-1 15 1,1-1-165,6 7 1,0 0-593,0 0 850,0 0 0,0 9 0,0 2 0</inkml:trace>
  <inkml:trace contextRef="#ctx0" brushRef="#br0" timeOffset="28715">10709 2017 6594,'-19'-11'-85,"8"-6"322,-6 7 0,13-7-128,-9 4 0,9 2 0,-2 5 1,-5 4-42,-2-4 1,1 3-1,-7 3 0,4 3-48,-10 3 0,-3-2 94,3 9 0,-9 8-17,2 11 1,-4 4-38,-2 2 0,0 6 8,0 1 0,6 7 7,1-1 1,14 4-3,-2 2 0,12-8 16,1-5 0,6-3 5,6-3 1,7-9-386,12-3 1,1-14 118,12-5 1,-2-5 17,14-2 1,-5-15 94,6-4 0,-9-13 34,2 0 1,-3-4-20,-3-2 1,-2-2-13,-5-4 1,-5 4 165,-14-5 0,3 5-95,-8 2 1,-1 2-20,-6 4 1,-9-2-10,-3 9 1,-14 0-12,-5 6 1,1 2 9,-2 4 1,7-2-8,-7 9 1,7 0-2,-7 6 5,9 0 1,-3 2-446,14 4 462,-5 5 0,15 8 0,-7 0 0</inkml:trace>
  <inkml:trace contextRef="#ctx0" brushRef="#br0" timeOffset="29366">10671 3482 7569,'0'-19'-35,"0"0"0,-2 0 0,-3 0 0,-3 0 131,-3 0 38,-1 9 0,-10-7 44,-3 4 1,-2 4-56,-5 3 1,-6 4-155,0 2 1,0 0 139,-7 0 0,5 8 27,2 5 0,-6 15-19,-1 10 1,3 2-64,10 11 1,7-1-97,12 8 1,-2-1 146,9 0 1,2-2 2,10-4 0,0-5-297,13-8 0,-2-6-45,15 0 1,0-18 180,6-1 1,2-11 21,4-8 1,5-13 45,8-13 0,7-12-6,-1-7 1,-8-4 14,-10-2 1,-5 0-30,-2 0 0,-15 6 11,-4 0 1,-13 9 70,1-3 1,-7 12-76,-7 1 1,3 9-214,-8-3 0,-3 7 17,-11 6 0,5 5 28,-4 8 1,2 0-56,-3 0 1,5 8-458,-4 5 678,3 4 0,-5 11 0,-3 1 0</inkml:trace>
  <inkml:trace contextRef="#ctx0" brushRef="#br0" timeOffset="29933">10557 4929 7569,'-20'-8'-173,"-7"-3"1,-5-6 0,-4 2-1,0 5 886,5 1-576,-14 3 1,13 6 45,-12 0 1,4 4-70,2 9 0,2 2-23,4 16 0,-2 10-9,9 9 0,2 5 6,10 2 1,4-6-111,9 0 0,0-2 45,0 1 1,15-3-119,4-9 1,13-15 103,0-4 0,12-14 26,7-5 1,6-17-100,6-15 1,-1-15-287,8-10 0,-9-2 355,2-11 0,-14 7 29,-11-7 1,-8 13 138,-11-7 0,-7 16-107,1-9 0,-9 14-31,3 5 0,-14 2 23,-5 11 0,1 2 10,-2 10 1,1 2-482,-7 5 0,0 4 153,0-4 0,-3 10-777,-3 2 1037,12 17 0,-16-14 0,16 12 0,0 0 0,-3 0 0,-6 5 0</inkml:trace>
  <inkml:trace contextRef="#ctx0" brushRef="#br0" timeOffset="31118">12803 4948 5984,'0'-13'244,"0"1"-59,0-1-74,0-6-52,0 0 0,0 6 136,0 1-21,0 7 1,-2-3-48,-5 8 1,3 0-72,-9 0 1,1 2-4,-7 4 1,0 7-3,0 12 0,-3 7-10,-3 13 0,4 5 28,-4 14 0,3-3-10,3 9 0,9-9-113,3 3 0,5-7-46,2-6 0,9-5 37,3-8 0,14-10 20,6-9 0,3-9 23,4-10 0,7-10 33,5-9 0,4-9 4,2-10 0,0-8-27,0-5 1,-8-4-2,-5-2 0,-6 2 152,-6 4 1,-11-2 58,-8 9 0,-9 1-98,2 12 0,-6-3-71,-6 8 1,-7 1-2,-12 6 0,2 8-59,-9 5 0,0 4-160,-6 2 0,0 2 169,0 4 1,2 11 24,4 9 1,5-1-445,8-6 1,2 0 438,4 0 0,-4 0 0,7 0 0</inkml:trace>
  <inkml:trace contextRef="#ctx0" brushRef="#br0" timeOffset="31899">12841 3349 6078,'-19'0'426,"0"0"1,0 0-196,0 0 1,0 0-37,0 0 0,-9 2-75,-4 5 0,3 3-123,-3 9 1,7 9-62,-7 3 0,7 14 3,-7 6 1,15-3 68,-2 3 1,13-2 4,-1 1 1,7 3-84,7-8 0,5-1 77,14-6 0,3-8-6,9-5 0,2-12 30,5-7 1,4-12-13,8-7 0,-2-12-8,-5-7 1,3-6 44,-8-6 1,-3 3 66,-10-3 1,-5-3-36,-8 3 0,-2-7-22,-4 7 1,-5-1-6,-8 7 0,-8 7 15,-5-1 0,-12 9-39,-7-3 0,2 7-81,-1 7 1,-1 3-92,-6 9 0,6 0-99,0 0 1,9 0-102,-2 0 1,6 2-49,6 5 45,-4-5 0,15 8 338,-4-3 0,12 3 0,5 9 0</inkml:trace>
  <inkml:trace contextRef="#ctx0" brushRef="#br0" timeOffset="32399">13241 2112 7569,'-17'-13'0,"2"2"-127,2 3 1,0 2-153,-6 6 1,0-2 196,0-5 0,-8 5 177,-5-4 0,-4 10 174,-2 2 0,-2 11-154,-4 2 0,1 2-40,-8 11 0,3 6 7,-3 7 1,4 8 4,9-3 0,2 3-92,5-2 0,5 4-34,14-4 1,3-5-121,9-1 1,11-7 35,8-7 0,10-12 108,16-12 0,6-7-37,12-7 1,3-9-8,3-10 0,3-14-175,-8 2 1,-1-13 171,-6 0 1,-10 5 206,-9 1 1,-6-3 105,-7-3 0,-12 5 24,-1 1 0,-7 1 41,-5 6-282,0-5 0,-9 14 1,-6-7 33,-8 4 0,-4 0-13,-5 13 0,-2-4 53,9 10 1,-3 5-3,3 1 0,10 5-712,-4 2-563,13 0 1169,-3 9 0,18 10 0,1 10 0</inkml:trace>
  <inkml:trace contextRef="#ctx0" brushRef="#br0" timeOffset="33582">16210 5234 7569,'-19'0'-22,"-2"-2"0,-2-3 1,-3-1-249,3 2 225,2 2 0,0 2 124,-5 0 1,5 10 2,-4 9 0,-3 2-109,3 11 0,0 0 122,6 6 1,2 6-29,4 1 1,5-1 0,8-6-164,0 0 0,2 0 10,4 0 0,7-8-77,12-5 141,-4-3 0,15-12 1,-2-3 29,8-5 1,1-17-86,7-4 0,-5-15 63,6-4 1,-9-2-13,2-11 10,-4 0 1,-4-4-1,-4 2 132,-6 3 0,-14 1-121,-5-2 45,-5 5 0,-4 14 0,-5 2-48,-5 3 18,-5 1 0,-11 14 1,-2 1-89,1 3 0,-5 1 32,9 7 52,-9 0 0,13 2 0,-5 5-6,5 5 0,11 5 0,1 2 0</inkml:trace>
  <inkml:trace contextRef="#ctx0" brushRef="#br0" timeOffset="34234">16020 3292 7569,'-7'-19'-61,"-1"2"1,-3 4 0,5-1 197,-7 7 1,7 1 68,-7 6 1,1 0-287,-7 0 0,4 17-43,-4 8 1,4 11 65,-10 9 1,-3 5 99,3 14 1,-1 3 35,7 10 0,0-10-111,0-3 1,9-11-204,3-3 0,7-14 154,7 2 1,3-12 38,9-1 1,2-12-145,5-7 1,10-4 89,8-2 0,3-15 99,-3-4 1,-4-14-54,5-5 1,-5-3 108,-2-9 0,-10 1 0,-7-4 67,-7 2 0,-9 7-24,1-7-92,-4 9 0,-4-3 1,-4 14 79,-7 5 93,-4 5 1,-4 2 0,-2 2 145,-3 4-449,1 5 0,6 8 4,0 0 0,0 0-112,0 0 0,2 8 23,4 5 1,-2 4 204,9 2 0,0 0 0,6 0 0</inkml:trace>
  <inkml:trace contextRef="#ctx0" brushRef="#br0" timeOffset="34776">16153 2055 7569,'-13'-19'0,"1"0"0,-1 0 0,-6 2-92,0 4 72,8-4 56,-14 15 0,12-13-48,-12 9 0,-3-1-7,3 7 0,-9 9 89,2 4 1,-1 12-2,1 7 1,-4 12-27,4 7 1,5 10 51,1 3 0,7 5 12,7-5 0,3-1-233,9-6 1,9-8-90,3-4 1,16-14 89,10-5 0,8-14 124,12-5 1,5-14-6,0-5 1,7-14-18,-6-5 0,-1-8-9,-6-5 0,-10 4 39,-9-5 0,-4-1 6,-15 1 1,2 1 210,-15 6 0,1 6 6,-7 1 0,-9 3-122,-4 3 1,-6-7-80,-6 13 1,-5 2-275,-8 4 1,0 9 123,0-2 0,9 4 128,3 2 0,5 0-212,2 0 1,6 2 204,1 4 0,7 5 0,-3 8 0</inkml:trace>
  <inkml:trace contextRef="#ctx0" brushRef="#br0" timeOffset="35913">19275 5138 7569,'-19'0'0,"0"0"-80,0 0 0,-2 0-27,-5 0 1,3 3 34,-9 3 1,1 7 114,-7 12 0,6-2 59,0 9 1,9 0-43,-3 6 0,12 0-121,1 0 1,9 6 62,-3 1 1,7-3-52,7-10 0,5 2 21,14-9 0,3-2 64,9-10 0,7-5-3,-1-8 1,9-16-18,-2-10 1,-2-8-11,1-4 0,-9-8 58,-3-5 1,-2-4 183,-11-2 1,-6 2-61,-6 4 0,-9-2-75,2 9 1,-6-1-205,-6 7 0,-5 7 0,-8-1 76,0 9 1,0 1 0,0 12-63,0 1 1,0 3 114,0 6 1,0 0-240,0 0 0,8 9 201,5 3 0,-4 5 0,-1 2 0</inkml:trace>
  <inkml:trace contextRef="#ctx0" brushRef="#br0" timeOffset="36466">19085 3692 7569,'-19'-9'-162,"0"7"0,-7-13 0,1 9 329,2 2 0,-5 6-34,3 11 1,-9 8-366,2 17 222,-4 8 1,0 9 0,4 9 131,7-3 1,6-4-176,6-6 0,5 2-50,8-9 0,10-8-30,9-10 0,9-7 110,10-7 1,2-3 27,5-9 1,5-11-49,14-8 1,-5-10-19,5-16 0,-12 3-901,-1-9 1032,-9 0 1,-3 1 0,-14-1 43,-4-2 1,-10 4-71,-5-1 1,-4 9 23,-2 3 1,-10 0-28,-9 6 0,-3 7 16,-9 6 0,5 2-33,-5 11 0,-1-1 221,-6 7 1,0 0-483,0 0 0,8 9-34,5 4 0,3 4 271,3 2 0,9 8 0,1 3 0</inkml:trace>
  <inkml:trace contextRef="#ctx0" brushRef="#br0" timeOffset="36998">19637 2188 7569,'-19'-19'0,"0"0"0,0 0-53,0 8 95,-1-6-22,1 15 1,-8-8 0,-5 5 138,-4-1 1,-2 2-208,0 10 0,-15 13 28,-4 13 106,-4 4 1,-1 4 0,3 2 79,4 3 1,4 14-235,1-2 0,5 4 26,14-3 1,5-8-99,14 1 0,3-9-47,9 3 0,9-7 96,3-6 1,16-5-4,10-8 1,8-8 41,11-5 1,3-6 8,3-6 0,-2-13 3,9-13 0,-8-4 107,1-2 0,-12-7-71,-7 1 0,-10-2-27,-2 1 0,-17 5 372,-3-4 1,-8 5-130,-4 8 1,-8-3-165,-5 9 1,-12-7 23,-7 6 1,-4 7 24,-2 7 0,0 5-96,0-5 0,2 7-489,4-1 0,5 4-226,8 2 714,0 8 0,8 3 0,3 8 0</inkml:trace>
  <inkml:trace contextRef="#ctx0" brushRef="#br0" timeOffset="38223">1800 8870 7569,'-19'0'-277,"6"0"-3,1 0 1,-1-3 238,-6-3 1,6 2 116,0-9 0,-1 9 168,-12-2 1,3 3-113,-9 3 1,7 0-10,-7 0 1,0 3 11,-6 3 1,7 4 9,-1 10 1,9 7-68,-3 5 0,5 4-92,2 2 0,8 6 122,5 1 1,4 5-17,2-5 1,2-1-246,4-6 0,11-8-72,9-5 1,10-12 150,2-7 1,2-6 3,11-6 1,0-9-1,6-14-46,0-10 74,0-11 1,-9-1-125,-3-12 1,-7 3 123,-6-3 1,-7 10 22,-12 2 0,2 9 0,-9 0 309,-2 8-245,-2-2 0,-10 15 1,-5-5-134,-4 5 48,-2 2 0,-6 6 1,-1 3-24,3 1 0,-4 3-380,1 6 411,1 0-30,6 0 62,8 8 0,-6 11 0,7 11 0</inkml:trace>
  <inkml:trace contextRef="#ctx0" brushRef="#br0" timeOffset="38851">1724 10392 7388,'-13'-19'0,"0"2"-347,-1 5 693,5-14 1,-8 18-98,5-17 0,-5 14-128,-2-8 0,0 6-19,0 1 0,-7 3-134,1 9 0,-7 2 76,7 5 0,-7 5-93,7 14 0,-7 5 148,6 14 1,-5-1 5,5 13 1,7-4-152,7 11 1,7-5-39,-1-2 0,6-2-15,6-4 1,5-5 46,8-8 0,8-8-114,5-5 0,4-6 113,2-6 0,0-7 25,0-12 0,7-13 79,-1-13 0,7-6-82,-7-6 1,1-5 110,-7-8 0,-9-6-28,-3-1 0,-7 7-22,-6 6 0,-5 3-4,-8-3 1,0 4 5,0 9 1,-6 2 4,-1 5 1,-7 3 0,1 9 1,-4 6-872,-2 1 362,0 7 0,-6 8 471,-1 16 0,-8 8 0,5 11 0</inkml:trace>
  <inkml:trace contextRef="#ctx0" brushRef="#br0" timeOffset="39485">1400 12144 7569,'0'-19'-163,"-2"0"311,-4 0-10,4 0 0,-7 0 47,9 0 1,-2-1 185,-4 1-76,4 0-208,-15 0 1,8 7 107,-3-1 0,-3 11-150,8 2 0,-14 13-185,2 18 1,-4 5 104,4 21 1,0 3 12,0 9 0,2 10 11,4-10 1,5 8-99,8-14 1,2 0-71,4-5 1,5-10-29,8-3 161,8-14 1,-6-9-74,5-10 1,3-10 0,3-4-1,4-15 69,2-10 0,7-28-128,-1-9 1,-2-8 95,-10-4 0,-4 6 80,-9 1 0,-9 1-21,-3-2 1,-5 0 115,-2 13 0,-9 4-116,-4 15 1,-6 9-1,-4 3-65,-2 5 1,-3 9-109,3-1 0,4 9 72,-5-3-171,-3 14 295,8 12 0,-7 10 0,9 9 0</inkml:trace>
  <inkml:trace contextRef="#ctx0" brushRef="#br0" timeOffset="41307">4712 8793 7110,'0'-12'-1032,"0"-1"1086,0 0 167,-8-6 0,0 7-7,-5-1 0,2 7-89,5-7 0,2 9 6,-9-3 1,7-1 30,-7 1 1,7-1 150,-7 2-282,0 4 1,-6-7 97,0 9 1,6 2-117,1 5 1,-1 9 61,-6 10 1,-4 16-60,4 3 0,-5 7 15,12 6 1,-3 5-110,2 0 1,5 1 59,8-7 1,2-2-121,4-4 1,1 2-58,12-9 0,-5-6 124,12-6 0,-3-15 42,3 2 0,3-13-14,9 1 1,0-7 1,0-7 0,3-12 10,3-13 1,-4-10 14,5-2 0,-5-9 2,-2 2 1,-9-4 16,-3-2 1,-7 6 128,-6 0 0,-5 9-82,-8-2 1,-8 6 64,-5 6 1,-10 4-99,-3 9 0,-8 2 18,3 5 0,1-3-84,-2 9 0,3-1-126,-3 7 0,-2 0 8,9 0 1,-1 2-436,7 5 602,0 3 0,0 9 0,0 0 0</inkml:trace>
  <inkml:trace contextRef="#ctx0" brushRef="#br0" timeOffset="41975">4770 10297 6997,'-19'0'-105,"-1"0"1,1 0 159,0 0 0,0 0 19,0 0 1,-2 2-61,-4 5 1,4-3 77,-5 9 1,5-1-55,2 7 0,-6 9 0,1 4 22,8 4 1,-4 10 18,8 5 1,3 4 10,3 2-48,4 0 0,4-2 0,4-4-101,7-7 23,12-4 1,3-4 0,6-4-46,-3-7 1,1-10 108,6-2-68,0-9 0,0 3 0,0-16 40,1-10 0,-1-6-17,0-7 1,0-10-76,0 4 0,-9-13 64,-3 0 30,-5-4 0,-4 2 0,-4-2-12,-7-4 1,-4 4 87,-2 4 0,-8 9-47,-5-3 0,-4 5 45,-2 2-99,-9 9 0,5 1 0,-6 11 15,1 4 1,-6-1-120,3 7 0,1 3 44,-2 10-60,0 5 1,-3 10 142,3 5 0,-4 3 0,6 9 0</inkml:trace>
  <inkml:trace contextRef="#ctx0" brushRef="#br0" timeOffset="42791">4693 12239 7617,'-19'-9'287,"9"7"1,-7-6-213,4 8 1,-4 0-36,-2 0 0,7 0-57,-1 0 1,0 10 165,-6 9-194,0 1 0,0 24 0,2 0 78,4 9 0,-1 2 41,7-4 0,1 8-104,6-8 1,2 6 37,4-13-19,5 1 1,8-9 0,2-4-78,5-7 0,-3-6-54,9-6 1,-1-5 112,7-8 1,-6-4-4,0-9 7,0-8 0,3-19 1,-3-5-28,-6-5 0,-1-5 43,-6-2 0,2-7-37,-14 1 55,-1-9 1,-6 19 16,0-4 0,-2 6 0,-2 0 185,-3 7-192,-8 4 0,-2 10 0,-8 5 30,2 4 1,0 8-247,-3 0 133,5 9 1,-7-5 0,9 9-344,0 0 1,7 0 34,-1 0 372,9 9 0,-13-7 0,6 7 0</inkml:trace>
  <inkml:trace contextRef="#ctx0" brushRef="#br0" timeOffset="44075">7682 8812 7569,'2'-10'-746,"5"4"1,-5-5 850,4-2 1,-4 3 110,-2-3 1,-2 9-1,-4-3-166,4 5 0,-7 0 0,7-2 151,-4-2-143,3-1 0,-7 7 28,4 0 0,1 0 50,-7 0-74,7 0 1,-11 0-46,3 0-21,-4 0 0,-2 0 0,0 2-53,0 5 93,0 12 0,-2 4 0,-3 9 28,-1 2 1,-3 2-256,3 2 124,4 0 0,-7 2 1,12 2 26,3 3 1,-2 1 49,9-1 1,-1-3 9,7 9 1,9-7-21,3 7 1,5-9 0,11 5 1,1-11-100,1-5 0,6-3 97,-4-9-1,4-9 1,8-1-1,1-9-10,-3 0 10,-2 0 1,4-15 0,1-6 16,-3-7 1,-8-3 79,-2-7 1,-7 0 59,7-1 1,-9-5-34,3 0-56,-14-9 1,3 10 0,-7-5 44,3 1 1,-7 3-31,3 6 1,-7 6 13,-7 0-50,-3 9 0,-11-4-5,-5 8 1,3-1 0,-7 4-39,3 3 1,-7 4-275,2 9 1,5 0 51,1 0-10,-3 0 0,1 3-98,-3 3 0,3 2 1,9 7-342,0-2 669,8-9 0,-6 13 0,7-6 0</inkml:trace>
  <inkml:trace contextRef="#ctx0" brushRef="#br0" timeOffset="44942">7587 10545 7569,'-19'10'0,"0"-3"0,0-5 0,0-2-210,0 0 178,0 0 18,8 0 0,-6 8 36,4 5 1,-1 12 29,1 7 0,-2 4 1,9 2 48,2 0-74,1 9 0,3-7-85,0 4 0,3-4 6,3-2 0,5-2 71,8-4 1,2-4-63,4-9 1,-2-9-1,9-3-116,2-5 160,2-2 1,2-2 0,0-5-18,0-5 6,0-14 1,0-1 28,0-5 1,-6-4-1,0 4 1,-3-2 0,5 1 6,-2 1-22,-9 0 0,3-6-5,-14 0 0,3 6 6,-9 1 0,1 1 0,-7-2 1,-2-2-4,-5 9 0,-3-7 1,-9 7-1,0 2 43,-9-7 0,1 9-8,-5-5 0,-4 7 0,6 5 9,1 1-21,1 0-247,1 3 1,6-1 80,-5 5 1,11 4 140,3-5 0,8 14 0,-5 3 0</inkml:trace>
  <inkml:trace contextRef="#ctx0" brushRef="#br0" timeOffset="45900">7758 12163 7339,'-19'-19'-196,"6"8"367,1 5 1,5-3-10,-5 3 0,-1 0-12,-6 6 1,0-7-138,0 1 0,0 0 94,0 6 0,0 8 42,0 5 0,0 4-70,0 2 0,0 8-100,0 5 0,0 4 0,0 4 56,0 5-28,8 3 1,-4 3 52,9 0 1,-1-3-15,7 3 1,3 2-88,3-9 0,5-1 0,10-9 81,4-3-150,5-7 1,1-5-1,3-13-140,6-4 250,-1-2 0,9-2-10,-3-4 0,-5-7-7,4-13 1,-4-3 0,-4-11-46,-4-5 39,4 5 1,-21-13 121,4 9 0,-11-7 25,5 7 1,-9-7-104,3 6 0,-14 1 0,-8 6 222,-8 0-220,2 0 1,-15 8-9,4 5 0,-2 4 0,1 2 51,1 0-204,9 8 1,-11-4-310,8 9 435,1 0-15,6 6 27,8 0 0,3 0 0,8 0 0</inkml:trace>
  <inkml:trace contextRef="#ctx0" brushRef="#br0" timeOffset="47009">10499 8812 7045,'-8'-10'242,"-5"4"0,3 1-266,-3-1 10,0 4 0,-6-13 70,0 9 0,0-1 116,0 7-105,0-8 1,0 6 0,0-5 49,0 5 0,0 2 4,0 0-117,-9 0 1,7 9-1,-6 3-34,-1 5 15,7 19 0,-13-2 1,7 19-64,-3 6 40,7 7 0,-2 8-93,12-4 1,-2 2 0,9-9 34,1-2 78,12-1 1,-1-12-1,11-5-50,4-10 39,11-14 1,0-4-1,12-8 1,3-12-1,6-14 174,-3-10-156,1-7 0,4-11 32,-4-4 1,-5-10 0,-8-2 16,0 1 112,-8 3 1,-9 2 0,-10 2 34,-3 4-7,-1 5 0,-7 10-83,0 4 0,-7 4-83,1 9 0,-9 3-109,2 3 0,3-2-229,-3 9 0,0-1 118,-6 7 1,0 9-61,0 4 0,7 3 268,-1 3 0,0 0 0,-6 1 0</inkml:trace>
  <inkml:trace contextRef="#ctx0" brushRef="#br0" timeOffset="47705">10404 10469 7569,'-8'10'-803,"6"-1"0,-15-9 1082,4 0 0,-4 6 113,-2 0 1,0 3-218,0-3 0,-2 5 0,-2 8 183,-3 0-202,1 8 1,6 11-122,0 13 1,0 10 0,2 5-179,4 2 83,5-7 0,8 5 77,0-9 1,2-9-101,4-3 0,5-14-5,8-5 1,2-13-1,4-7-173,7-4 220,4-19 0,2-6-3,0-22 1,0-5-1,0-12-32,0-1 57,-8-9 0,4 4 65,-9-8 1,-6 8-1,-8 5-104,-3 4 229,7 10 1,-13 3-26,4 7 1,-6 10-110,-6 3 0,2 7 1,-9 5-196,-2 1 1,-2 9-27,-2-3 71,0 5 0,0 4 1,0 3-322,0 1 345,0 9 1,0 2 0,2 8-277,5-2 40,3-10 325,9 4 0,-8-6 0,-3 8 0</inkml:trace>
  <inkml:trace contextRef="#ctx0" brushRef="#br0" timeOffset="48416">10537 12543 7569,'0'-19'0,"-2"0"123,-4 0 17,4 9 1,-13-1 0,7 7 429,-3-2-295,-2-1-209,-6 7 1,0 2-1,0 7 128,0 10 0,0 8-62,0 11 1,-6 9-43,-1 4 1,3-3 125,10 3-178,-3 0 0,13 4 0,-3-2-52,4-2 1,4-11-26,4-2 43,5-9 0,8-10 0,0-2-507,0-4 381,9-4 1,1-20 0,7-8-296,-4-11 378,4-23 1,-7 1 0,7-18-104,-4-2 1,-4 0-95,-9 2 171,0-4 1,-9 17 0,-3-2-134,-5 6 180,-2 11 0,-7-3 1,-1 13 202,-3 7 1,-1 6-286,-7 6 1,6-1-20,0 7-313,1 1 1,-5 14 21,4 5 410,-4 12 0,6 5 0,-8 8 0</inkml:trace>
  <inkml:trace contextRef="#ctx0" brushRef="#br0" timeOffset="49463">13050 8641 7569,'0'-10'-451,"-2"-5"529,-4 8 0,2 1 179,-9 6-249,9 0 1,-7 0-1,5 0-51,-7 0 0,2 6 44,-1 1 1,-1 10 5,-6 2 1,0 2 19,0 11 1,0 1 35,0 12 1,0-3-12,0 9 1,6-2-30,0 1 1,9 3 27,-2-8 0,4 5-76,2-5 55,8-1 1,-1-6 0,9-2-132,6-4 1,9-7-1,1-12 1,4-5 0,2-8 0,0-2 69,0-4 0,7-11-9,-1-8 0,-2-9 74,-10 2 1,2-6-65,-9-6 1,-6 1 165,-6-7 0,-7 7-92,7-1 1,-9-3 69,3 3 1,-14-7-5,-5 7 1,-5 6-30,-2 6 1,-3 9-57,-3-3 1,2 7-137,-9 7-4,9 3 0,-5 3 1,9-1-124,0 3 0,0 4-211,0 7 1,9 3 448,3 9 0,-3 0 0,-1 0 0</inkml:trace>
  <inkml:trace contextRef="#ctx0" brushRef="#br0" timeOffset="50193">13069 10564 7358,'-19'-7'111,"0"1"0,6 0 84,1 6 0,-1 0 0,-6 0 0,0 0-115,0 0 0,0 8-160,0 5 0,-2 12 61,-5 7 1,5 6 141,-4 6 1,-3 5 15,3 8 1,6 0 52,6 0-189,9 1 1,-4-10-1,10-6 194,4-8-254,5-6 0,8-9 1,2-2 100,4-5 0,7-12 41,12-12 1,-1-16-347,7-10 1,-1-8 114,2-11 0,-5-3-6,-8-3 1,-8 6 133,-5 0 0,-12 0 111,-7 6 0,-3 4-85,-3 3 1,-3 4 106,-3 2 0,-4 8-171,-10 5 1,-5 3 11,0 3 0,-1 2-107,7 5 0,0 3 110,0 9 1,0 0 55,0 0 0,6 7-329,1-1 1,8 11 313,-3 2 0,5 0 0,2 9 0</inkml:trace>
  <inkml:trace contextRef="#ctx0" brushRef="#br0" timeOffset="50889">12746 12543 7569,'-19'0'-7,"0"0"1,-3 0-1,-1 0 1,-4 3 176,-3 3 1,5 5-1,-7 10 145,-2 4 0,0 7-156,3 12 0,-5 7-7,4 12 0,6 5 0,7 8 0,3-6-6,9 0 1,3-17-63,10-3 1,5-3-48,8-9 0,8-6 11,5-20 1,13-5-253,5-14 1,5-7 33,2-18 1,0-15-74,1-16 0,-3-9-112,-5 2 1,-3-4 192,-9-2 0,-8 0 157,-5 0 0,-12 8 130,-7 5 0,-4 12-156,-2 6 1,-8 12-18,-5 1 0,-4 11 193,-2 2 1,0 2-193,0 10 1,-2 1-253,-5 6 0,5 9 22,-4 3 1,-3 5-283,3 2 559,0 9 0,-3 1 0,-2 9 0</inkml:trace>
  <inkml:trace contextRef="#ctx0" brushRef="#br0" timeOffset="51705">16248 8812 7569,'0'-12'-404,"0"-1"1,-2 2 482,-4-1 1,2-3 258,-9 9 0,0-1-174,-6 7 1,0 0 10,0 0 1,-2 0-142,-4 0 0,1 11 84,-7 8 0,5 2-35,-6 11 0,3 6 25,-3 6 0,-2 3-21,9-3 1,6 3-27,6 4 0,9 1-111,-2-7 0,3-1 14,3-6 1,11-2-80,8-4 1,2-7-30,11-12 1,2-4 70,10-9 1,-1-11-55,7-8 1,1-11 48,6-14 1,-2 2 28,-4-9 0,-7 2 20,-12-2 1,-7 5 79,-12 8 0,-4-5-53,-9 5 1,0-2 94,0 15 0,-9-1-120,-4 7 0,-3 3 24,-4 3 1,-5-2 20,0 9 1,-1-1-113,7 7 0,0 2-182,0 5 1,2 3 107,5 9 168,-5 9 0,6 1 0,-8 10 0</inkml:trace>
  <inkml:trace contextRef="#ctx0" brushRef="#br0" timeOffset="52350">16115 10450 7569,'-17'2'-706,"4"4"715,-4-4 0,7 9 1,-9-5 170,0 7 1,-9 6-37,-3 6 0,-3 5 10,2 8 0,-4 8-17,4 5 1,5 10-9,1 3 0,7 1 61,7-1 1,3-7-81,9 0 1,2-2-78,5-10 0,10-3 13,8-10 0,9-13-172,-2-13 1,10-8 66,2-11 1,9-10-112,-2-22 0,2-10-4,-2-8 0,-5-9-92,-8 2 1,-2 3 307,-4-3 1,-13 8-42,-13-1 1,-4 12 4,-2 7 1,-2 6-43,-4 6 1,-5 5 20,-8 8 0,-6-1-76,0 1 0,-3 9-135,3 4 1,4 3-116,-5 3 1,7 3 311,6 3 1,-1 7 28,7 12 0,-8-4 0,5 7 0</inkml:trace>
  <inkml:trace contextRef="#ctx0" brushRef="#br0" timeOffset="53005">15963 12563 7327,'-19'0'137,"0"0"1,0 0 6,0 0 1,0 6 10,0 0 0,-9 9 6,-4-2 1,1 12 61,-8 7 0,12 4 92,-11 2 0,6 8-103,0 5 1,1 4 23,12 2 0,-2-6-225,14 0 0,3-3 63,10 3 0,5 0-169,8-13 1,8 2-15,5-14 0,10-3 11,3-10 1,8-7-29,-2-12 0,4-14-162,2-11 0,-2-20 87,-5-6 1,-3-7-39,-9 1 1,-2 2 209,-4-9 0,-7 11-75,-12 2 1,-5 2 89,-8 10 0,-2 7-55,-4 6 54,-5 9 0,-10-4 0,-2 10-109,-3 4 0,1-2 32,6 9 1,0-1-89,0 7 0,2 3-458,4 3 638,-4 4 0,7 1 0,-9-2 0</inkml:trace>
  <inkml:trace contextRef="#ctx0" brushRef="#br0" timeOffset="54026">19618 8698 7407,'-19'-19'-507,"0"6"518,0 1 1,-1 8 132,1-3 1,0 3-64,0-2 1,-6 4 56,0-5 1,-3 11-16,3 3 1,1 10 4,-7 2 0,5 2-2,-5 11 0,7-1-20,-1 7 0,6 3-102,6 3 0,-2-2 23,9 9 0,0-7-152,6 7 0,8-8-23,5 1 1,10-12 132,3-7 0,10-6-187,2-6 1,2-7 46,11-12 0,-7-11-18,7-9 0,-9-14 116,2 2 1,-5-6 89,-8-1 1,1-3 10,-13-9 0,2 6 201,-15 0 0,1 9-64,-7-3 0,-2 7-112,-5 7 1,3 3-129,-9 9 1,1 8-70,-7 5 0,6 4-283,0 2 1,-1 8 410,-12 5 0,5 13 0,-6 3 0</inkml:trace>
  <inkml:trace contextRef="#ctx0" brushRef="#br0" timeOffset="54846">19332 10450 6720,'-8'-11'1368,"3"0"-1180,-7 5 1,5 4-24,-5-4 1,5 3-39,-5 3 1,-1 3 22,-6 3 1,-2 4-83,-5 10 1,3 7 72,-9 5 1,1 10 55,-7 2 0,6 11-219,0 3 0,9 1-153,-3 11 1,7-9 91,7 2 0,3-6-25,9-6 0,9-4 10,3-9 0,7-9-99,7-3 0,3-13 10,10-7 0,7-15 99,5-10 1,-3-10-75,3-16 0,-6-3 113,5-9 0,-7-9-183,1-4 0,-12 3 240,-7-3 0,-6 15 173,-6-2 1,-5 6-89,-8 0 0,0 11 322,0 8-365,-8 9 0,-3-2-7,-8 12 0,0 4-459,0 9 0,-6 9 87,0 4-60,-1 12 1,1-2 388,-1 9 0,-7 8 0,3 9 0</inkml:trace>
  <inkml:trace contextRef="#ctx0" brushRef="#br0" timeOffset="55546">19408 12810 7569,'0'-19'-119,"0"6"39,0 1 0,-2-1 256,-4-6 0,4 0 29,-5 0 1,-3 0-68,-3 0 1,2 2 22,-1 4 0,5-2-45,-5 9 1,-1-7 66,-6 7 1,0 0 33,0 6 1,-9 8-21,-3 5 0,1 6 1,-2 6 1,3 13-60,-3 13 0,5-2-1,8 1 1,2 1-56,4 6 1,4-2-114,9-4 0,3 2-134,3-9 1,4 1 114,10-7 1,7-9-118,5-3 1,-1-14 34,8-5 1,-6-7 137,12-7 1,3-12-210,3-12 1,-2-14-140,2-5 1,-9-5 98,2-3 0,-8 1 78,-10 0 1,-1 9 140,-12 3 0,-5 5-67,-1 2 1,-14 2 126,-5 4 0,-12 7 0,-1 12 27,-9 5 1,11 1 0,-7 1-92,3 2 1,-5 10 16,7 7 0,-1 4 1,7 2 9,9 0 0,-7 0 0,6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31C50-87E9-3F46-A8D8-0EC40C77EB8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6F70D-279A-0749-B018-D0A38510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737D5-FA9A-4EBB-AE99-79BF9A9B71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43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2ED2-775E-457D-BE2F-7FD9938650E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2ED2-775E-457D-BE2F-7FD9938650E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2ED2-775E-457D-BE2F-7FD9938650E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2ED2-775E-457D-BE2F-7FD9938650E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8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2ED2-775E-457D-BE2F-7FD9938650E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3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2ED2-775E-457D-BE2F-7FD9938650E0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2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021D-012E-F34F-B8A1-80E6FCB2A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A067B-0AC1-5D49-8273-02D2A317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BCEF-52D8-9340-B305-754D35BD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1D2F-683B-7E4A-96EE-057DE58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CCDB-1648-3B40-9751-B3583642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7B6E-F23A-7B45-94EE-326111E9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A4BE1-FF20-E849-9624-D646AA2FB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6054-353A-1849-895A-0BF47C38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172A-62EB-484B-BFFA-7CBF2979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C6687-36A4-B140-8566-1C1E07A2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5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67D1D-5F2B-FD47-9E03-5CC67E3CC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2DCEA-A2DD-5045-9881-1814F4517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AC91-1624-B046-AE28-44F695F2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113F-8E10-BC45-A50E-F8CB8815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FF592-020F-814E-9F76-6FFCC24B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8CB6-29C3-EC4A-9CF2-218FD010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A58E-DA05-8D4E-9862-3FCBEE89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E81C-904D-084C-94BA-3143C4B3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17E9-B93D-3D47-A315-95080B9F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6885-8AD8-A04F-9C96-C0220C8D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D901-3070-7B40-8B86-F42949EE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680CD-DAA0-0E4F-A7B3-EE5EE215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448E-3C1C-6A4C-BD81-434AF7D8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C8BB-57C0-414A-921C-28AC5449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CD19-F613-CD4B-987A-AAEA81A6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56F4-F985-7D4C-9F24-4D40DBF7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784A-3337-3B40-A09B-38311CC0B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4A241-AD6F-354C-9D58-F2ED4E37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1F472-9F98-8346-A3A2-2AF3CA42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AE6D4-3602-8B4F-A2F5-43FAA321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9BD05-BB09-C241-A7EF-3B70729B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290C-448A-4946-98FF-BE5AF649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D740-3576-0445-94D8-9C8ED387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EC67C-E44E-3346-B198-867D30C0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E20CC-244C-3445-A554-0B93A4336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FE29E-62B2-2642-80C7-5275BE099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7B7F2-8780-874C-97C9-67998804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739D3-ADAC-3447-A7C0-61D6980C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F2BD-C6EE-7C43-BC3D-53948986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D8F7-366C-CB4F-842F-663EC17C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BC8AC-9A8E-8049-863C-A18E11EC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8A290-B38C-8B4A-85AE-0D415CDA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A83A6-E0D0-6F4B-BDB7-BB481730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85AC2-D9DC-1744-8183-5C61A6CA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E5545-37A8-7747-97C5-2DBFC456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03531-4A7B-3641-B63C-A8AB261B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0043-65A3-F34C-AEE6-FD683EF4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2F4D-4D95-EA4F-83A0-EAE30457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DFFC1-969B-574A-A152-C8652ECEE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A8081-FDB1-C543-A73F-2624CA66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B21A8-D40D-D143-B207-9B08AFF7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2EE75-2992-A143-A0E0-E369E61D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1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FE5B-6B1E-2C47-979D-199086BE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C00B5-F663-B14E-A406-32CD3EC8E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2BD1E-1435-CA44-9E26-721A7B339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6BF21-7DE6-F147-A5A4-6FEE2974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A199A-7BA7-A546-9FFF-95071ECB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B6FC-6DC8-D442-A4D4-16BCF348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72FF3-BBD8-9D49-9A5C-F9D033FF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237C-DE7E-234A-91AA-1B22FC18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FAF1-FA69-B646-8226-9F6093F99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FD74-16EE-834E-A767-A183587D192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12C2D-1D22-E746-B4D3-70D06B1DE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D58B-7DE5-0B46-9DA3-B32E29124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BE7C-E6D6-0047-894A-8FBEDE96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.xml"/><Relationship Id="rId7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83.png"/><Relationship Id="rId4" Type="http://schemas.openxmlformats.org/officeDocument/2006/relationships/customXml" Target="../ink/ink9.xml"/><Relationship Id="rId9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9" Type="http://schemas.openxmlformats.org/officeDocument/2006/relationships/image" Target="../media/image101.png"/><Relationship Id="rId21" Type="http://schemas.openxmlformats.org/officeDocument/2006/relationships/image" Target="../media/image92.png"/><Relationship Id="rId34" Type="http://schemas.openxmlformats.org/officeDocument/2006/relationships/customXml" Target="../ink/ink28.xml"/><Relationship Id="rId42" Type="http://schemas.openxmlformats.org/officeDocument/2006/relationships/customXml" Target="../ink/ink32.xml"/><Relationship Id="rId47" Type="http://schemas.openxmlformats.org/officeDocument/2006/relationships/image" Target="../media/image105.png"/><Relationship Id="rId50" Type="http://schemas.openxmlformats.org/officeDocument/2006/relationships/customXml" Target="../ink/ink36.xml"/><Relationship Id="rId55" Type="http://schemas.openxmlformats.org/officeDocument/2006/relationships/image" Target="../media/image109.png"/><Relationship Id="rId7" Type="http://schemas.openxmlformats.org/officeDocument/2006/relationships/image" Target="../media/image86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9" Type="http://schemas.openxmlformats.org/officeDocument/2006/relationships/image" Target="../media/image96.png"/><Relationship Id="rId11" Type="http://schemas.openxmlformats.org/officeDocument/2006/relationships/image" Target="../media/image87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100.png"/><Relationship Id="rId40" Type="http://schemas.openxmlformats.org/officeDocument/2006/relationships/customXml" Target="../ink/ink31.xml"/><Relationship Id="rId45" Type="http://schemas.openxmlformats.org/officeDocument/2006/relationships/image" Target="../media/image104.png"/><Relationship Id="rId53" Type="http://schemas.openxmlformats.org/officeDocument/2006/relationships/image" Target="../media/image108.png"/><Relationship Id="rId5" Type="http://schemas.openxmlformats.org/officeDocument/2006/relationships/image" Target="../media/image83.png"/><Relationship Id="rId10" Type="http://schemas.openxmlformats.org/officeDocument/2006/relationships/customXml" Target="../ink/ink16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4" Type="http://schemas.openxmlformats.org/officeDocument/2006/relationships/customXml" Target="../ink/ink13.xml"/><Relationship Id="rId9" Type="http://schemas.openxmlformats.org/officeDocument/2006/relationships/image" Target="../media/image84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95.png"/><Relationship Id="rId30" Type="http://schemas.openxmlformats.org/officeDocument/2006/relationships/customXml" Target="../ink/ink26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Relationship Id="rId48" Type="http://schemas.openxmlformats.org/officeDocument/2006/relationships/customXml" Target="../ink/ink35.xml"/><Relationship Id="rId8" Type="http://schemas.openxmlformats.org/officeDocument/2006/relationships/customXml" Target="../ink/ink15.xml"/><Relationship Id="rId51" Type="http://schemas.openxmlformats.org/officeDocument/2006/relationships/image" Target="../media/image107.png"/><Relationship Id="rId3" Type="http://schemas.openxmlformats.org/officeDocument/2006/relationships/image" Target="../media/image82.png"/><Relationship Id="rId12" Type="http://schemas.openxmlformats.org/officeDocument/2006/relationships/customXml" Target="../ink/ink17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30.xml"/><Relationship Id="rId46" Type="http://schemas.openxmlformats.org/officeDocument/2006/relationships/customXml" Target="../ink/ink34.xml"/><Relationship Id="rId20" Type="http://schemas.openxmlformats.org/officeDocument/2006/relationships/customXml" Target="../ink/ink21.xml"/><Relationship Id="rId41" Type="http://schemas.openxmlformats.org/officeDocument/2006/relationships/image" Target="../media/image102.png"/><Relationship Id="rId54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113.png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12" Type="http://schemas.openxmlformats.org/officeDocument/2006/relationships/customXml" Target="../ink/ink44.xml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112.png"/><Relationship Id="rId5" Type="http://schemas.openxmlformats.org/officeDocument/2006/relationships/image" Target="../media/image110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49" y="1467580"/>
            <a:ext cx="9969500" cy="2700672"/>
          </a:xfrm>
        </p:spPr>
        <p:txBody>
          <a:bodyPr>
            <a:normAutofit fontScale="90000"/>
          </a:bodyPr>
          <a:lstStyle/>
          <a:p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dirty="0">
                <a:latin typeface="Georgia"/>
              </a:rPr>
              <a:t>COMP417 - </a:t>
            </a: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Intro to Robotics</a:t>
            </a:r>
            <a:br>
              <a:rPr lang="en-US" sz="3200" dirty="0">
                <a:latin typeface="Georgia" panose="02040502050405020303" pitchFamily="18" charset="0"/>
              </a:rPr>
            </a:b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451446"/>
            <a:ext cx="9144000" cy="1275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"/>
              </a:rPr>
              <a:t>Optimal Control</a:t>
            </a:r>
            <a:endParaRPr lang="en-US" dirty="0"/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Fall 2019</a:t>
            </a:r>
          </a:p>
          <a:p>
            <a:r>
              <a:rPr lang="en-US" sz="2000" dirty="0">
                <a:latin typeface="Georgia"/>
              </a:rPr>
              <a:t>David Meger</a:t>
            </a: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5" y="5875002"/>
            <a:ext cx="2896407" cy="68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443" y="5941554"/>
            <a:ext cx="3671555" cy="552186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97941" y="412240"/>
            <a:ext cx="2097674" cy="28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435" y="412240"/>
            <a:ext cx="2915570" cy="23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9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DA7B-F833-7A49-BC5F-6237ED22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 Plot: u=+1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2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DA7B-F833-7A49-BC5F-6237ED22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 Plot: u=-1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0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7535-0382-2B4C-BB60-F6352C9D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Intuitive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886D-CDB8-9245-BA52-BA56C31D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Claim: Bang-bang controller is optimal for the shortest time problem</a:t>
            </a:r>
          </a:p>
          <a:p>
            <a:pPr lvl="1"/>
            <a:r>
              <a:rPr lang="en-US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55523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7535-0382-2B4C-BB60-F6352C9D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Intuitive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886D-CDB8-9245-BA52-BA56C31D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Claim: Bang-bang controller is optimal for the shortest time problem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Consider any controller that “pushes” less hard at first. Think about its phase portrait. This will, on average, be slower than the bang-bang. Not optimal. </a:t>
            </a:r>
          </a:p>
        </p:txBody>
      </p:sp>
    </p:spTree>
    <p:extLst>
      <p:ext uri="{BB962C8B-B14F-4D97-AF65-F5344CB8AC3E}">
        <p14:creationId xmlns:p14="http://schemas.microsoft.com/office/powerpoint/2010/main" val="191528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7535-0382-2B4C-BB60-F6352C9D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Intuitive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886D-CDB8-9245-BA52-BA56C31D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Claim: Bang-bang controller is optimal for the shortest time problem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Consider any controller that “pushes” less hard at first. Think about its phase portrait. This will, on average, be slower than the bang-bang. Not optimal. </a:t>
            </a:r>
          </a:p>
          <a:p>
            <a:pPr lvl="1"/>
            <a:r>
              <a:rPr lang="en-US" dirty="0"/>
              <a:t>Consider any controller that “brakes” less hard at the critical point. It will overshoot the goal and have to come back around. This will have a faster velocity sometimes, but take longer overall </a:t>
            </a:r>
          </a:p>
          <a:p>
            <a:pPr lvl="2"/>
            <a:r>
              <a:rPr lang="en-US" dirty="0"/>
              <a:t>(harder to prove precisely, but you can do it as an exercise)</a:t>
            </a:r>
          </a:p>
        </p:txBody>
      </p:sp>
    </p:spTree>
    <p:extLst>
      <p:ext uri="{BB962C8B-B14F-4D97-AF65-F5344CB8AC3E}">
        <p14:creationId xmlns:p14="http://schemas.microsoft.com/office/powerpoint/2010/main" val="218722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Formulate control problem as optimization of a cost function given some form of knowledge about the system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Ideal solution for a robot is over continuous x, u, but we could discretize those to make some progress first off…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rcRect l="20854" t="8219" b="-728"/>
          <a:stretch>
            <a:fillRect/>
          </a:stretch>
        </p:blipFill>
        <p:spPr>
          <a:xfrm>
            <a:off x="5515457" y="2752725"/>
            <a:ext cx="1422028" cy="645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05" y="3405011"/>
            <a:ext cx="4599963" cy="430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07"/>
          <a:stretch>
            <a:fillRect/>
          </a:stretch>
        </p:blipFill>
        <p:spPr>
          <a:xfrm>
            <a:off x="3934169" y="4032885"/>
            <a:ext cx="4571543" cy="1130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67"/>
          <a:stretch>
            <a:fillRect/>
          </a:stretch>
        </p:blipFill>
        <p:spPr>
          <a:xfrm>
            <a:off x="4743865" y="2828925"/>
            <a:ext cx="785147" cy="3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3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 for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Dynamic Programming (value iteration)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Discretize state-space, time and controls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Form </a:t>
                </a:r>
                <a:r>
                  <a:rPr lang="en-CA" dirty="0">
                    <a:solidFill>
                      <a:srgbClr val="000000"/>
                    </a:solidFill>
                    <a:latin typeface="Calibri"/>
                  </a:rPr>
                  <a:t>discrete </a:t>
                </a:r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transition matrix that approximates dynamics, f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Form </a:t>
                </a:r>
                <a:r>
                  <a:rPr lang="en-CA" dirty="0">
                    <a:solidFill>
                      <a:srgbClr val="000000"/>
                    </a:solidFill>
                    <a:latin typeface="Calibri"/>
                  </a:rPr>
                  <a:t>discrete cost </a:t>
                </a:r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that approximates cost, g</a:t>
                </a:r>
                <a:endParaRPr lang="en-US" dirty="0">
                  <a:latin typeface="Calibri"/>
                </a:endParaRPr>
              </a:p>
              <a:p>
                <a:r>
                  <a:rPr lang="en-US" dirty="0">
                    <a:latin typeface="Calibri"/>
                  </a:rPr>
                  <a:t>Initialize and update optimal value function (cost-to-go) over states: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latin typeface="Calibri"/>
                </a:endParaRPr>
              </a:p>
              <a:p>
                <a:r>
                  <a:rPr lang="en-US" dirty="0">
                    <a:latin typeface="Calibri"/>
                  </a:rPr>
                  <a:t>Important claims: 	</a:t>
                </a:r>
              </a:p>
              <a:p>
                <a:pPr lvl="1"/>
                <a:r>
                  <a:rPr lang="en-US" dirty="0">
                    <a:latin typeface="Calibri"/>
                  </a:rPr>
                  <a:t>Knowing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>
                    <a:latin typeface="Calibri"/>
                  </a:rPr>
                  <a:t> </a:t>
                </a:r>
                <a:r>
                  <a:rPr lang="en-US" dirty="0">
                    <a:latin typeface="Calibri"/>
                  </a:rPr>
                  <a:t>everywhere gives us the optimal controller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Calibri"/>
                </a:endParaRPr>
              </a:p>
              <a:p>
                <a:pPr lvl="1"/>
                <a:r>
                  <a:rPr lang="en-US" dirty="0"/>
                  <a:t>Knowledge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next states makes it easy to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mprove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locally, and a simple algorithm that makes an initial guess and updates everywhere converges! (Value Iteration)</a:t>
                </a:r>
              </a:p>
              <a:p>
                <a:pPr marL="457200" lvl="1" indent="0">
                  <a:buNone/>
                </a:pPr>
                <a:endParaRPr lang="en-US" dirty="0">
                  <a:latin typeface="Calibri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  <a:blipFill>
                <a:blip r:embed="rId3"/>
                <a:stretch>
                  <a:fillRect l="-965" t="-3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52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Integrator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70602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Goal: arrive at x=0 as soon as possible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Control a(t)=u, limited to |u|&lt;=1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Ideally solve over all x(0), v(0)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Dynamics: 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v(t) = v(0) +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ut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x(t) = x(0) + v(0)t + 0.5t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Cost (min-time):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g(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x,u</a:t>
            </a:r>
            <a:r>
              <a:rPr lang="en-US">
                <a:solidFill>
                  <a:srgbClr val="000000"/>
                </a:solidFill>
                <a:latin typeface="Calibri"/>
              </a:rPr>
              <a:t>) = 0 if goal, else 1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What is the intuitive solution?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What does dynamic programming look like?</a:t>
            </a:r>
          </a:p>
          <a:p>
            <a:pPr marL="457200" lvl="1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pPr marL="457200" lvl="1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41" y="2714625"/>
            <a:ext cx="3997234" cy="1466831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8887602" y="3419475"/>
            <a:ext cx="423863" cy="28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8392258" y="2800350"/>
            <a:ext cx="312738" cy="586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4325" y="3558489"/>
            <a:ext cx="326549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Arrow: Up 12"/>
          <p:cNvSpPr/>
          <p:nvPr/>
        </p:nvSpPr>
        <p:spPr>
          <a:xfrm>
            <a:off x="9467440" y="4181947"/>
            <a:ext cx="292355" cy="4711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0369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B8BC-848B-5E45-A124-EF06A83E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 Iteration for the Double Integrator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FE3E16E7-76A3-914B-A721-E1E3193D8B9B}"/>
                  </a:ext>
                </a:extLst>
              </p14:cNvPr>
              <p14:cNvContentPartPr/>
              <p14:nvPr/>
            </p14:nvContentPartPr>
            <p14:xfrm>
              <a:off x="2923010" y="1400936"/>
              <a:ext cx="7290720" cy="4056120"/>
            </p14:xfrm>
          </p:contentPart>
        </mc:Choice>
        <mc:Fallback xmlns=""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FE3E16E7-76A3-914B-A721-E1E3193D8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050" y="1369976"/>
                <a:ext cx="7351920" cy="41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0" name="Ink 420">
                <a:extLst>
                  <a:ext uri="{FF2B5EF4-FFF2-40B4-BE49-F238E27FC236}">
                    <a16:creationId xmlns:a16="http://schemas.microsoft.com/office/drawing/2014/main" id="{9F3445E7-4DCC-C241-880C-A0EF89B6E8B9}"/>
                  </a:ext>
                </a:extLst>
              </p14:cNvPr>
              <p14:cNvContentPartPr/>
              <p14:nvPr/>
            </p14:nvContentPartPr>
            <p14:xfrm>
              <a:off x="2340530" y="1469336"/>
              <a:ext cx="9852942" cy="5364349"/>
            </p14:xfrm>
          </p:contentPart>
        </mc:Choice>
        <mc:Fallback xmlns="">
          <p:pic>
            <p:nvPicPr>
              <p:cNvPr id="420" name="Ink 420">
                <a:extLst>
                  <a:ext uri="{FF2B5EF4-FFF2-40B4-BE49-F238E27FC236}">
                    <a16:creationId xmlns:a16="http://schemas.microsoft.com/office/drawing/2014/main" id="{9F3445E7-4DCC-C241-880C-A0EF89B6E8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9490" y="1438378"/>
                <a:ext cx="9924583" cy="54255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38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B8BC-848B-5E45-A124-EF06A83E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 Iteration for the Double Integrator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FE3E16E7-76A3-914B-A721-E1E3193D8B9B}"/>
                  </a:ext>
                </a:extLst>
              </p14:cNvPr>
              <p14:cNvContentPartPr/>
              <p14:nvPr/>
            </p14:nvContentPartPr>
            <p14:xfrm>
              <a:off x="2923010" y="1400936"/>
              <a:ext cx="9147960" cy="4056120"/>
            </p14:xfrm>
          </p:contentPart>
        </mc:Choice>
        <mc:Fallback xmlns=""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FE3E16E7-76A3-914B-A721-E1E3193D8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050" y="1369976"/>
                <a:ext cx="9209160" cy="41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44FD1A0C-35FF-B847-B599-D394D7D24462}"/>
                  </a:ext>
                </a:extLst>
              </p14:cNvPr>
              <p14:cNvContentPartPr/>
              <p14:nvPr/>
            </p14:nvContentPartPr>
            <p14:xfrm>
              <a:off x="2340530" y="1544936"/>
              <a:ext cx="7292880" cy="461556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44FD1A0C-35FF-B847-B599-D394D7D244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9490" y="1513974"/>
                <a:ext cx="7364520" cy="4676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2" name="Ink 222">
                <a:extLst>
                  <a:ext uri="{FF2B5EF4-FFF2-40B4-BE49-F238E27FC236}">
                    <a16:creationId xmlns:a16="http://schemas.microsoft.com/office/drawing/2014/main" id="{DAE124F6-3636-0244-8E98-31591F70962F}"/>
                  </a:ext>
                </a:extLst>
              </p14:cNvPr>
              <p14:cNvContentPartPr/>
              <p14:nvPr/>
            </p14:nvContentPartPr>
            <p14:xfrm>
              <a:off x="9113930" y="2125616"/>
              <a:ext cx="2799720" cy="1058040"/>
            </p14:xfrm>
          </p:contentPart>
        </mc:Choice>
        <mc:Fallback xmlns="">
          <p:pic>
            <p:nvPicPr>
              <p:cNvPr id="222" name="Ink 222">
                <a:extLst>
                  <a:ext uri="{FF2B5EF4-FFF2-40B4-BE49-F238E27FC236}">
                    <a16:creationId xmlns:a16="http://schemas.microsoft.com/office/drawing/2014/main" id="{DAE124F6-3636-0244-8E98-31591F7096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82970" y="2094656"/>
                <a:ext cx="2861280" cy="11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1" name="Ink 231">
                <a:extLst>
                  <a:ext uri="{FF2B5EF4-FFF2-40B4-BE49-F238E27FC236}">
                    <a16:creationId xmlns:a16="http://schemas.microsoft.com/office/drawing/2014/main" id="{A977D346-0948-8940-8E0E-8D4E29638EBF}"/>
                  </a:ext>
                </a:extLst>
              </p14:cNvPr>
              <p14:cNvContentPartPr/>
              <p14:nvPr/>
            </p14:nvContentPartPr>
            <p14:xfrm>
              <a:off x="9543770" y="3251336"/>
              <a:ext cx="1222920" cy="362160"/>
            </p14:xfrm>
          </p:contentPart>
        </mc:Choice>
        <mc:Fallback xmlns="">
          <p:pic>
            <p:nvPicPr>
              <p:cNvPr id="231" name="Ink 231">
                <a:extLst>
                  <a:ext uri="{FF2B5EF4-FFF2-40B4-BE49-F238E27FC236}">
                    <a16:creationId xmlns:a16="http://schemas.microsoft.com/office/drawing/2014/main" id="{A977D346-0948-8940-8E0E-8D4E29638E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13161" y="3220736"/>
                <a:ext cx="1284138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9" name="Ink 239">
                <a:extLst>
                  <a:ext uri="{FF2B5EF4-FFF2-40B4-BE49-F238E27FC236}">
                    <a16:creationId xmlns:a16="http://schemas.microsoft.com/office/drawing/2014/main" id="{79ECD31D-D6A8-A743-839C-0CDEA175B163}"/>
                  </a:ext>
                </a:extLst>
              </p14:cNvPr>
              <p14:cNvContentPartPr/>
              <p14:nvPr/>
            </p14:nvContentPartPr>
            <p14:xfrm>
              <a:off x="2176730" y="1919696"/>
              <a:ext cx="5668560" cy="3851640"/>
            </p14:xfrm>
          </p:contentPart>
        </mc:Choice>
        <mc:Fallback xmlns="">
          <p:pic>
            <p:nvPicPr>
              <p:cNvPr id="239" name="Ink 239">
                <a:extLst>
                  <a:ext uri="{FF2B5EF4-FFF2-40B4-BE49-F238E27FC236}">
                    <a16:creationId xmlns:a16="http://schemas.microsoft.com/office/drawing/2014/main" id="{79ECD31D-D6A8-A743-839C-0CDEA175B1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5772" y="1889093"/>
                <a:ext cx="5729756" cy="39132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55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1233-32AE-4DE6-B280-F7C5216A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to Optimal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FC40-996A-4A08-ACD2-938F61A7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Rather than having a reference trajectory, suppose we have a cost function that tells us just how bad each “wrong” action is</a:t>
            </a:r>
          </a:p>
          <a:p>
            <a:pPr lvl="1"/>
            <a:r>
              <a:rPr lang="en-CA" dirty="0"/>
              <a:t>Achieving goal can still be the best (least cost)</a:t>
            </a:r>
          </a:p>
          <a:p>
            <a:pPr lvl="1"/>
            <a:r>
              <a:rPr lang="en-CA" dirty="0"/>
              <a:t>Now we can prioritize different mistakes</a:t>
            </a:r>
          </a:p>
          <a:p>
            <a:pPr lvl="1"/>
            <a:endParaRPr lang="en-CA" dirty="0"/>
          </a:p>
          <a:p>
            <a:r>
              <a:rPr lang="en-CA" dirty="0"/>
              <a:t>This allows us to </a:t>
            </a:r>
            <a:r>
              <a:rPr lang="en-CA" b="1" i="1" dirty="0"/>
              <a:t>think ahead in time</a:t>
            </a:r>
            <a:r>
              <a:rPr lang="en-CA" dirty="0"/>
              <a:t> and solve for trajectories that minimize the sum of costs as we formulate their matching control</a:t>
            </a:r>
          </a:p>
        </p:txBody>
      </p:sp>
    </p:spTree>
    <p:extLst>
      <p:ext uri="{BB962C8B-B14F-4D97-AF65-F5344CB8AC3E}">
        <p14:creationId xmlns:p14="http://schemas.microsoft.com/office/powerpoint/2010/main" val="250384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B8BC-848B-5E45-A124-EF06A83E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 Iteration for the Double Integrator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5DA56B14-B647-A245-9108-B2D3CDB7C774}"/>
                  </a:ext>
                </a:extLst>
              </p14:cNvPr>
              <p14:cNvContentPartPr/>
              <p14:nvPr/>
            </p14:nvContentPartPr>
            <p14:xfrm>
              <a:off x="9878570" y="3852176"/>
              <a:ext cx="334800" cy="45792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5DA56B14-B647-A245-9108-B2D3CDB7C7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643" y="3821216"/>
                <a:ext cx="395934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E240C376-DBB3-F547-91A4-736029C654D0}"/>
                  </a:ext>
                </a:extLst>
              </p14:cNvPr>
              <p14:cNvContentPartPr/>
              <p14:nvPr/>
            </p14:nvContentPartPr>
            <p14:xfrm>
              <a:off x="1500650" y="1400936"/>
              <a:ext cx="8152920" cy="496440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E240C376-DBB3-F547-91A4-736029C654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690" y="1369976"/>
                <a:ext cx="8214120" cy="50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A886C71C-CA17-5843-A1E5-17D0F402B439}"/>
                  </a:ext>
                </a:extLst>
              </p14:cNvPr>
              <p14:cNvContentPartPr/>
              <p14:nvPr/>
            </p14:nvContentPartPr>
            <p14:xfrm>
              <a:off x="4291370" y="3285512"/>
              <a:ext cx="1366200" cy="62820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A886C71C-CA17-5843-A1E5-17D0F402B4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60410" y="3254570"/>
                <a:ext cx="1427400" cy="689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1" name="Ink 311">
                <a:extLst>
                  <a:ext uri="{FF2B5EF4-FFF2-40B4-BE49-F238E27FC236}">
                    <a16:creationId xmlns:a16="http://schemas.microsoft.com/office/drawing/2014/main" id="{C4697F7B-294D-3F4D-BD92-B56AEE3FD570}"/>
                  </a:ext>
                </a:extLst>
              </p14:cNvPr>
              <p14:cNvContentPartPr/>
              <p14:nvPr/>
            </p14:nvContentPartPr>
            <p14:xfrm>
              <a:off x="1136690" y="1373576"/>
              <a:ext cx="11007000" cy="5264616"/>
            </p14:xfrm>
          </p:contentPart>
        </mc:Choice>
        <mc:Fallback xmlns="">
          <p:pic>
            <p:nvPicPr>
              <p:cNvPr id="311" name="Ink 311">
                <a:extLst>
                  <a:ext uri="{FF2B5EF4-FFF2-40B4-BE49-F238E27FC236}">
                    <a16:creationId xmlns:a16="http://schemas.microsoft.com/office/drawing/2014/main" id="{C4697F7B-294D-3F4D-BD92-B56AEE3FD5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6089" y="1342976"/>
                <a:ext cx="11068562" cy="53261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1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B8BC-848B-5E45-A124-EF06A83E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 Iteration for the Double Integrator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5DA56B14-B647-A245-9108-B2D3CDB7C774}"/>
                  </a:ext>
                </a:extLst>
              </p14:cNvPr>
              <p14:cNvContentPartPr/>
              <p14:nvPr/>
            </p14:nvContentPartPr>
            <p14:xfrm>
              <a:off x="9878570" y="3852176"/>
              <a:ext cx="334800" cy="45792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5DA56B14-B647-A245-9108-B2D3CDB7C7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643" y="3821216"/>
                <a:ext cx="395934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E240C376-DBB3-F547-91A4-736029C654D0}"/>
                  </a:ext>
                </a:extLst>
              </p14:cNvPr>
              <p14:cNvContentPartPr/>
              <p14:nvPr/>
            </p14:nvContentPartPr>
            <p14:xfrm>
              <a:off x="1500650" y="1400936"/>
              <a:ext cx="8152920" cy="496404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E240C376-DBB3-F547-91A4-736029C654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690" y="1369978"/>
                <a:ext cx="8214120" cy="5025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686EA689-376A-7546-B26C-2F9D70ED7EBE}"/>
                  </a:ext>
                </a:extLst>
              </p14:cNvPr>
              <p14:cNvContentPartPr/>
              <p14:nvPr/>
            </p14:nvContentPartPr>
            <p14:xfrm>
              <a:off x="9025010" y="1373576"/>
              <a:ext cx="3118250" cy="2076551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686EA689-376A-7546-B26C-2F9D70ED7E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94051" y="1342615"/>
                <a:ext cx="3179449" cy="2137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A886C71C-CA17-5843-A1E5-17D0F402B439}"/>
                  </a:ext>
                </a:extLst>
              </p14:cNvPr>
              <p14:cNvContentPartPr/>
              <p14:nvPr/>
            </p14:nvContentPartPr>
            <p14:xfrm>
              <a:off x="4291370" y="3285512"/>
              <a:ext cx="1366200" cy="62820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A886C71C-CA17-5843-A1E5-17D0F402B4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0410" y="3254570"/>
                <a:ext cx="1427400" cy="689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C702C95A-770B-5040-B2C3-11BF0B69BE4E}"/>
                  </a:ext>
                </a:extLst>
              </p14:cNvPr>
              <p14:cNvContentPartPr/>
              <p14:nvPr/>
            </p14:nvContentPartPr>
            <p14:xfrm>
              <a:off x="3724730" y="2882672"/>
              <a:ext cx="2970360" cy="2116800"/>
            </p14:xfrm>
          </p:contentPart>
        </mc:Choice>
        <mc:Fallback xmlns=""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C702C95A-770B-5040-B2C3-11BF0B69BE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7171" y="2875113"/>
                <a:ext cx="2985478" cy="2131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997AD-625A-094D-86D4-2F99D30D75F0}"/>
                  </a:ext>
                </a:extLst>
              </p14:cNvPr>
              <p14:cNvContentPartPr/>
              <p14:nvPr/>
            </p14:nvContentPartPr>
            <p14:xfrm>
              <a:off x="8736290" y="4739912"/>
              <a:ext cx="116280" cy="48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997AD-625A-094D-86D4-2F99D30D75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05690" y="4708952"/>
                <a:ext cx="1778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4">
                <a:extLst>
                  <a:ext uri="{FF2B5EF4-FFF2-40B4-BE49-F238E27FC236}">
                    <a16:creationId xmlns:a16="http://schemas.microsoft.com/office/drawing/2014/main" id="{5806807A-5E88-5C4D-9855-A54240499540}"/>
                  </a:ext>
                </a:extLst>
              </p14:cNvPr>
              <p14:cNvContentPartPr/>
              <p14:nvPr/>
            </p14:nvContentPartPr>
            <p14:xfrm>
              <a:off x="10600370" y="4480352"/>
              <a:ext cx="731160" cy="416880"/>
            </p14:xfrm>
          </p:contentPart>
        </mc:Choice>
        <mc:Fallback xmlns="">
          <p:pic>
            <p:nvPicPr>
              <p:cNvPr id="31" name="Ink 34">
                <a:extLst>
                  <a:ext uri="{FF2B5EF4-FFF2-40B4-BE49-F238E27FC236}">
                    <a16:creationId xmlns:a16="http://schemas.microsoft.com/office/drawing/2014/main" id="{5806807A-5E88-5C4D-9855-A542404995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69755" y="4449752"/>
                <a:ext cx="79275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5">
                <a:extLst>
                  <a:ext uri="{FF2B5EF4-FFF2-40B4-BE49-F238E27FC236}">
                    <a16:creationId xmlns:a16="http://schemas.microsoft.com/office/drawing/2014/main" id="{6C3AFF46-7F55-1946-AD10-9F0A1786FAAF}"/>
                  </a:ext>
                </a:extLst>
              </p14:cNvPr>
              <p14:cNvContentPartPr/>
              <p14:nvPr/>
            </p14:nvContentPartPr>
            <p14:xfrm>
              <a:off x="9685250" y="4487192"/>
              <a:ext cx="758520" cy="389520"/>
            </p14:xfrm>
          </p:contentPart>
        </mc:Choice>
        <mc:Fallback xmlns="">
          <p:pic>
            <p:nvPicPr>
              <p:cNvPr id="32" name="Ink 35">
                <a:extLst>
                  <a:ext uri="{FF2B5EF4-FFF2-40B4-BE49-F238E27FC236}">
                    <a16:creationId xmlns:a16="http://schemas.microsoft.com/office/drawing/2014/main" id="{6C3AFF46-7F55-1946-AD10-9F0A1786FA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54635" y="4456592"/>
                <a:ext cx="820109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6">
                <a:extLst>
                  <a:ext uri="{FF2B5EF4-FFF2-40B4-BE49-F238E27FC236}">
                    <a16:creationId xmlns:a16="http://schemas.microsoft.com/office/drawing/2014/main" id="{8062BB2B-39C2-0D43-843E-6D2F3166ADAE}"/>
                  </a:ext>
                </a:extLst>
              </p14:cNvPr>
              <p14:cNvContentPartPr/>
              <p14:nvPr/>
            </p14:nvContentPartPr>
            <p14:xfrm>
              <a:off x="9371330" y="4514552"/>
              <a:ext cx="129960" cy="334800"/>
            </p14:xfrm>
          </p:contentPart>
        </mc:Choice>
        <mc:Fallback xmlns="">
          <p:pic>
            <p:nvPicPr>
              <p:cNvPr id="33" name="Ink 36">
                <a:extLst>
                  <a:ext uri="{FF2B5EF4-FFF2-40B4-BE49-F238E27FC236}">
                    <a16:creationId xmlns:a16="http://schemas.microsoft.com/office/drawing/2014/main" id="{8062BB2B-39C2-0D43-843E-6D2F3166AD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40730" y="4483952"/>
                <a:ext cx="1915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7">
                <a:extLst>
                  <a:ext uri="{FF2B5EF4-FFF2-40B4-BE49-F238E27FC236}">
                    <a16:creationId xmlns:a16="http://schemas.microsoft.com/office/drawing/2014/main" id="{8A8AFD47-4ABD-434B-BD9F-6A1E712D0434}"/>
                  </a:ext>
                </a:extLst>
              </p14:cNvPr>
              <p14:cNvContentPartPr/>
              <p14:nvPr/>
            </p14:nvContentPartPr>
            <p14:xfrm>
              <a:off x="9030050" y="4746752"/>
              <a:ext cx="205200" cy="136800"/>
            </p14:xfrm>
          </p:contentPart>
        </mc:Choice>
        <mc:Fallback xmlns="">
          <p:pic>
            <p:nvPicPr>
              <p:cNvPr id="34" name="Ink 37">
                <a:extLst>
                  <a:ext uri="{FF2B5EF4-FFF2-40B4-BE49-F238E27FC236}">
                    <a16:creationId xmlns:a16="http://schemas.microsoft.com/office/drawing/2014/main" id="{8A8AFD47-4ABD-434B-BD9F-6A1E712D04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99090" y="4715792"/>
                <a:ext cx="2664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18F1FB77-A25B-0E47-BFD6-409E88AE8830}"/>
                  </a:ext>
                </a:extLst>
              </p14:cNvPr>
              <p14:cNvContentPartPr/>
              <p14:nvPr/>
            </p14:nvContentPartPr>
            <p14:xfrm>
              <a:off x="9091250" y="5081192"/>
              <a:ext cx="1946520" cy="45072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18F1FB77-A25B-0E47-BFD6-409E88AE883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60284" y="5050257"/>
                <a:ext cx="2007731" cy="511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BFCF707-0388-8A44-88CC-F09DD112794C}"/>
                  </a:ext>
                </a:extLst>
              </p14:cNvPr>
              <p14:cNvContentPartPr/>
              <p14:nvPr/>
            </p14:nvContentPartPr>
            <p14:xfrm>
              <a:off x="8729450" y="5880032"/>
              <a:ext cx="191520" cy="55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BFCF707-0388-8A44-88CC-F09DD11279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98850" y="5849432"/>
                <a:ext cx="252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F9373A-71F6-E248-AEB5-B4E688646FB8}"/>
                  </a:ext>
                </a:extLst>
              </p14:cNvPr>
              <p14:cNvContentPartPr/>
              <p14:nvPr/>
            </p14:nvContentPartPr>
            <p14:xfrm>
              <a:off x="9077570" y="5634152"/>
              <a:ext cx="198360" cy="321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F9373A-71F6-E248-AEB5-B4E688646F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46610" y="5603192"/>
                <a:ext cx="2595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B886F5B-5D4C-144C-8F8B-585C87AA5672}"/>
                  </a:ext>
                </a:extLst>
              </p14:cNvPr>
              <p14:cNvContentPartPr/>
              <p14:nvPr/>
            </p14:nvContentPartPr>
            <p14:xfrm>
              <a:off x="9316610" y="5818472"/>
              <a:ext cx="27720" cy="108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B886F5B-5D4C-144C-8F8B-585C87AA567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85650" y="5787512"/>
                <a:ext cx="889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225EA71-915A-8444-AF0D-12D50502A0F9}"/>
                  </a:ext>
                </a:extLst>
              </p14:cNvPr>
              <p14:cNvContentPartPr/>
              <p14:nvPr/>
            </p14:nvContentPartPr>
            <p14:xfrm>
              <a:off x="9316610" y="5682752"/>
              <a:ext cx="14040" cy="61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225EA71-915A-8444-AF0D-12D50502A0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85650" y="5651609"/>
                <a:ext cx="75240" cy="122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F3EEEBC-008D-2B41-B464-931C7EC49BBD}"/>
                  </a:ext>
                </a:extLst>
              </p14:cNvPr>
              <p14:cNvContentPartPr/>
              <p14:nvPr/>
            </p14:nvContentPartPr>
            <p14:xfrm>
              <a:off x="9358370" y="5750432"/>
              <a:ext cx="245520" cy="300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F3EEEBC-008D-2B41-B464-931C7EC49B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27365" y="5719472"/>
                <a:ext cx="30681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E6AA40C-6617-5C46-8B4F-CC4983CEAED4}"/>
                  </a:ext>
                </a:extLst>
              </p14:cNvPr>
              <p14:cNvContentPartPr/>
              <p14:nvPr/>
            </p14:nvContentPartPr>
            <p14:xfrm>
              <a:off x="9705770" y="5593112"/>
              <a:ext cx="123120" cy="273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E6AA40C-6617-5C46-8B4F-CC4983CEAED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74810" y="5562152"/>
                <a:ext cx="1843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5E021B1-5F8F-2140-883A-FB5F6191FB15}"/>
                  </a:ext>
                </a:extLst>
              </p14:cNvPr>
              <p14:cNvContentPartPr/>
              <p14:nvPr/>
            </p14:nvContentPartPr>
            <p14:xfrm>
              <a:off x="9924290" y="5572952"/>
              <a:ext cx="41400" cy="321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5E021B1-5F8F-2140-883A-FB5F6191FB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93330" y="5542027"/>
                <a:ext cx="102600" cy="382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74F856B-C273-8643-BD94-075733568DB5}"/>
                  </a:ext>
                </a:extLst>
              </p14:cNvPr>
              <p14:cNvContentPartPr/>
              <p14:nvPr/>
            </p14:nvContentPartPr>
            <p14:xfrm>
              <a:off x="10047410" y="5791472"/>
              <a:ext cx="27720" cy="58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74F856B-C273-8643-BD94-075733568D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16450" y="5760512"/>
                <a:ext cx="889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E3EEAEF-EBF0-BB4F-AE63-BE1A32A6F1EE}"/>
                  </a:ext>
                </a:extLst>
              </p14:cNvPr>
              <p14:cNvContentPartPr/>
              <p14:nvPr/>
            </p14:nvContentPartPr>
            <p14:xfrm>
              <a:off x="10047410" y="5628032"/>
              <a:ext cx="34560" cy="54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E3EEAEF-EBF0-BB4F-AE63-BE1A32A6F1E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16450" y="5597072"/>
                <a:ext cx="95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FBAB470-739E-5341-BDB4-242B304F99E2}"/>
                  </a:ext>
                </a:extLst>
              </p14:cNvPr>
              <p14:cNvContentPartPr/>
              <p14:nvPr/>
            </p14:nvContentPartPr>
            <p14:xfrm>
              <a:off x="10026890" y="5703272"/>
              <a:ext cx="253080" cy="340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FBAB470-739E-5341-BDB4-242B304F99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95930" y="5672312"/>
                <a:ext cx="3142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4" name="Ink 75">
                <a:extLst>
                  <a:ext uri="{FF2B5EF4-FFF2-40B4-BE49-F238E27FC236}">
                    <a16:creationId xmlns:a16="http://schemas.microsoft.com/office/drawing/2014/main" id="{F93F9449-E3DC-174F-BB38-358C1E04C068}"/>
                  </a:ext>
                </a:extLst>
              </p14:cNvPr>
              <p14:cNvContentPartPr/>
              <p14:nvPr/>
            </p14:nvContentPartPr>
            <p14:xfrm>
              <a:off x="11188250" y="5491592"/>
              <a:ext cx="934920" cy="354600"/>
            </p14:xfrm>
          </p:contentPart>
        </mc:Choice>
        <mc:Fallback xmlns="">
          <p:pic>
            <p:nvPicPr>
              <p:cNvPr id="74" name="Ink 75">
                <a:extLst>
                  <a:ext uri="{FF2B5EF4-FFF2-40B4-BE49-F238E27FC236}">
                    <a16:creationId xmlns:a16="http://schemas.microsoft.com/office/drawing/2014/main" id="{F93F9449-E3DC-174F-BB38-358C1E04C0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57650" y="5460992"/>
                <a:ext cx="9964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6">
                <a:extLst>
                  <a:ext uri="{FF2B5EF4-FFF2-40B4-BE49-F238E27FC236}">
                    <a16:creationId xmlns:a16="http://schemas.microsoft.com/office/drawing/2014/main" id="{B3BC9BD1-F241-674F-8AE5-BC4CB3288F74}"/>
                  </a:ext>
                </a:extLst>
              </p14:cNvPr>
              <p14:cNvContentPartPr/>
              <p14:nvPr/>
            </p14:nvContentPartPr>
            <p14:xfrm>
              <a:off x="10368170" y="5505272"/>
              <a:ext cx="662760" cy="395640"/>
            </p14:xfrm>
          </p:contentPart>
        </mc:Choice>
        <mc:Fallback xmlns="">
          <p:pic>
            <p:nvPicPr>
              <p:cNvPr id="75" name="Ink 76">
                <a:extLst>
                  <a:ext uri="{FF2B5EF4-FFF2-40B4-BE49-F238E27FC236}">
                    <a16:creationId xmlns:a16="http://schemas.microsoft.com/office/drawing/2014/main" id="{B3BC9BD1-F241-674F-8AE5-BC4CB3288F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37570" y="5474672"/>
                <a:ext cx="7239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1" name="Ink 94">
                <a:extLst>
                  <a:ext uri="{FF2B5EF4-FFF2-40B4-BE49-F238E27FC236}">
                    <a16:creationId xmlns:a16="http://schemas.microsoft.com/office/drawing/2014/main" id="{56490F03-13F6-1B4E-B2DD-B948706D7DB7}"/>
                  </a:ext>
                </a:extLst>
              </p14:cNvPr>
              <p14:cNvContentPartPr/>
              <p14:nvPr/>
            </p14:nvContentPartPr>
            <p14:xfrm>
              <a:off x="11822570" y="6084872"/>
              <a:ext cx="253080" cy="218880"/>
            </p14:xfrm>
          </p:contentPart>
        </mc:Choice>
        <mc:Fallback xmlns="">
          <p:pic>
            <p:nvPicPr>
              <p:cNvPr id="91" name="Ink 94">
                <a:extLst>
                  <a:ext uri="{FF2B5EF4-FFF2-40B4-BE49-F238E27FC236}">
                    <a16:creationId xmlns:a16="http://schemas.microsoft.com/office/drawing/2014/main" id="{56490F03-13F6-1B4E-B2DD-B948706D7D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91970" y="6054272"/>
                <a:ext cx="3142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2" name="Ink 95">
                <a:extLst>
                  <a:ext uri="{FF2B5EF4-FFF2-40B4-BE49-F238E27FC236}">
                    <a16:creationId xmlns:a16="http://schemas.microsoft.com/office/drawing/2014/main" id="{EC385447-6278-5D45-94EC-1CFA4E06BE63}"/>
                  </a:ext>
                </a:extLst>
              </p14:cNvPr>
              <p14:cNvContentPartPr/>
              <p14:nvPr/>
            </p14:nvContentPartPr>
            <p14:xfrm>
              <a:off x="10347650" y="6269192"/>
              <a:ext cx="1331280" cy="273600"/>
            </p14:xfrm>
          </p:contentPart>
        </mc:Choice>
        <mc:Fallback xmlns="">
          <p:pic>
            <p:nvPicPr>
              <p:cNvPr id="92" name="Ink 95">
                <a:extLst>
                  <a:ext uri="{FF2B5EF4-FFF2-40B4-BE49-F238E27FC236}">
                    <a16:creationId xmlns:a16="http://schemas.microsoft.com/office/drawing/2014/main" id="{EC385447-6278-5D45-94EC-1CFA4E06BE6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17042" y="6238592"/>
                <a:ext cx="1392857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3" name="Ink 96">
                <a:extLst>
                  <a:ext uri="{FF2B5EF4-FFF2-40B4-BE49-F238E27FC236}">
                    <a16:creationId xmlns:a16="http://schemas.microsoft.com/office/drawing/2014/main" id="{01DB87AE-40B8-CF49-9EC4-0D0EC0AA4F35}"/>
                  </a:ext>
                </a:extLst>
              </p14:cNvPr>
              <p14:cNvContentPartPr/>
              <p14:nvPr/>
            </p14:nvContentPartPr>
            <p14:xfrm>
              <a:off x="9985850" y="6234992"/>
              <a:ext cx="225720" cy="143640"/>
            </p14:xfrm>
          </p:contentPart>
        </mc:Choice>
        <mc:Fallback xmlns="">
          <p:pic>
            <p:nvPicPr>
              <p:cNvPr id="93" name="Ink 96">
                <a:extLst>
                  <a:ext uri="{FF2B5EF4-FFF2-40B4-BE49-F238E27FC236}">
                    <a16:creationId xmlns:a16="http://schemas.microsoft.com/office/drawing/2014/main" id="{01DB87AE-40B8-CF49-9EC4-0D0EC0AA4F3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55250" y="6204392"/>
                <a:ext cx="2869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4" name="Ink 98">
                <a:extLst>
                  <a:ext uri="{FF2B5EF4-FFF2-40B4-BE49-F238E27FC236}">
                    <a16:creationId xmlns:a16="http://schemas.microsoft.com/office/drawing/2014/main" id="{AFD9381A-B33C-9445-BB11-8FC22450C2BC}"/>
                  </a:ext>
                </a:extLst>
              </p14:cNvPr>
              <p14:cNvContentPartPr/>
              <p14:nvPr/>
            </p14:nvContentPartPr>
            <p14:xfrm>
              <a:off x="9002690" y="6276032"/>
              <a:ext cx="730800" cy="415440"/>
            </p14:xfrm>
          </p:contentPart>
        </mc:Choice>
        <mc:Fallback xmlns="">
          <p:pic>
            <p:nvPicPr>
              <p:cNvPr id="94" name="Ink 98">
                <a:extLst>
                  <a:ext uri="{FF2B5EF4-FFF2-40B4-BE49-F238E27FC236}">
                    <a16:creationId xmlns:a16="http://schemas.microsoft.com/office/drawing/2014/main" id="{AFD9381A-B33C-9445-BB11-8FC22450C2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72090" y="6245432"/>
                <a:ext cx="79236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52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B8BC-848B-5E45-A124-EF06A83E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 Iteration for the Double Integrator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5DA56B14-B647-A245-9108-B2D3CDB7C774}"/>
                  </a:ext>
                </a:extLst>
              </p14:cNvPr>
              <p14:cNvContentPartPr/>
              <p14:nvPr/>
            </p14:nvContentPartPr>
            <p14:xfrm>
              <a:off x="9878570" y="3852176"/>
              <a:ext cx="334800" cy="45792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5DA56B14-B647-A245-9108-B2D3CDB7C7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643" y="3821216"/>
                <a:ext cx="395934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E240C376-DBB3-F547-91A4-736029C654D0}"/>
                  </a:ext>
                </a:extLst>
              </p14:cNvPr>
              <p14:cNvContentPartPr/>
              <p14:nvPr/>
            </p14:nvContentPartPr>
            <p14:xfrm>
              <a:off x="1500650" y="1400936"/>
              <a:ext cx="8152920" cy="405612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E240C376-DBB3-F547-91A4-736029C654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690" y="1369976"/>
                <a:ext cx="8214120" cy="41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A886C71C-CA17-5843-A1E5-17D0F402B439}"/>
                  </a:ext>
                </a:extLst>
              </p14:cNvPr>
              <p14:cNvContentPartPr/>
              <p14:nvPr/>
            </p14:nvContentPartPr>
            <p14:xfrm>
              <a:off x="4291370" y="3285512"/>
              <a:ext cx="1366200" cy="62820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A886C71C-CA17-5843-A1E5-17D0F402B4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60410" y="3254570"/>
                <a:ext cx="1427400" cy="689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C702C95A-770B-5040-B2C3-11BF0B69BE4E}"/>
                  </a:ext>
                </a:extLst>
              </p14:cNvPr>
              <p14:cNvContentPartPr/>
              <p14:nvPr/>
            </p14:nvContentPartPr>
            <p14:xfrm>
              <a:off x="3950090" y="3381272"/>
              <a:ext cx="2157840" cy="1256760"/>
            </p14:xfrm>
          </p:contentPart>
        </mc:Choice>
        <mc:Fallback xmlns=""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C702C95A-770B-5040-B2C3-11BF0B69BE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19130" y="3350312"/>
                <a:ext cx="2219040" cy="13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7D2C6ABC-9D13-0648-B7A2-11B4CA7EBF6D}"/>
                  </a:ext>
                </a:extLst>
              </p14:cNvPr>
              <p14:cNvContentPartPr/>
              <p14:nvPr/>
            </p14:nvContentPartPr>
            <p14:xfrm>
              <a:off x="4397370" y="1725853"/>
              <a:ext cx="3672360" cy="4587120"/>
            </p14:xfrm>
          </p:contentPart>
        </mc:Choice>
        <mc:Fallback xmlns=""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7D2C6ABC-9D13-0648-B7A2-11B4CA7EBF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6770" y="1694893"/>
                <a:ext cx="3733560" cy="46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A3CD47A2-DD4C-5A4B-8BA8-2BFDE3A88AB4}"/>
                  </a:ext>
                </a:extLst>
              </p14:cNvPr>
              <p14:cNvContentPartPr/>
              <p14:nvPr/>
            </p14:nvContentPartPr>
            <p14:xfrm>
              <a:off x="2203730" y="2770573"/>
              <a:ext cx="1919160" cy="2413219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A3CD47A2-DD4C-5A4B-8BA8-2BFDE3A88A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3130" y="2739971"/>
                <a:ext cx="1980360" cy="24744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44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Errors in formulation are related to "size" of discretization </a:t>
            </a:r>
          </a:p>
          <a:p>
            <a:r>
              <a:rPr lang="en-US"/>
              <a:t>Naïve discretization scales exponentially with # of dimensions</a:t>
            </a:r>
          </a:p>
          <a:p>
            <a:r>
              <a:rPr lang="en-US"/>
              <a:t>Better ways to discretize:</a:t>
            </a:r>
          </a:p>
          <a:p>
            <a:pPr lvl="1"/>
            <a:r>
              <a:rPr lang="en-US"/>
              <a:t>Multi-resolution and adaptive grids</a:t>
            </a:r>
          </a:p>
          <a:p>
            <a:pPr lvl="1"/>
            <a:r>
              <a:rPr lang="en-US"/>
              <a:t>Trajectory-based methods</a:t>
            </a:r>
          </a:p>
          <a:p>
            <a:r>
              <a:rPr lang="en-US"/>
              <a:t>Improving robustness of solution to local errors:</a:t>
            </a:r>
          </a:p>
          <a:p>
            <a:pPr lvl="1"/>
            <a:r>
              <a:rPr lang="en-US"/>
              <a:t>2nd derivative methods</a:t>
            </a:r>
          </a:p>
          <a:p>
            <a:pPr lvl="1"/>
            <a:r>
              <a:rPr lang="en-US"/>
              <a:t>Line search </a:t>
            </a:r>
          </a:p>
          <a:p>
            <a:pPr lvl="1"/>
            <a:r>
              <a:rPr lang="en-US"/>
              <a:t>Guiding prior information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 and control of a cartpole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14" y="2130577"/>
            <a:ext cx="6385783" cy="8028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4345" y="3373298"/>
            <a:ext cx="514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State = [Position and velocity of cart, orientation</a:t>
            </a:r>
          </a:p>
          <a:p>
            <a:pPr algn="ctr"/>
            <a:r>
              <a:rPr lang="en-US"/>
              <a:t>and angular velocity of pole]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44375" t="48147" r="36666" b="27223"/>
          <a:stretch/>
        </p:blipFill>
        <p:spPr>
          <a:xfrm>
            <a:off x="318430" y="2046370"/>
            <a:ext cx="3504269" cy="2560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363" y="4305300"/>
            <a:ext cx="2382914" cy="80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2585" y="5257800"/>
            <a:ext cx="278787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/>
              <a:t>Control = [Horizontal force]</a:t>
            </a:r>
          </a:p>
        </p:txBody>
      </p:sp>
    </p:spTree>
    <p:extLst>
      <p:ext uri="{BB962C8B-B14F-4D97-AF65-F5344CB8AC3E}">
        <p14:creationId xmlns:p14="http://schemas.microsoft.com/office/powerpoint/2010/main" val="401167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Cartpole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Theta joint lacks a motor making this system underactuated</a:t>
            </a:r>
          </a:p>
          <a:p>
            <a:r>
              <a:rPr lang="en-US"/>
              <a:t>We must sometimes sacrifice desirable cart position in order to "catch" the pole and right it</a:t>
            </a:r>
          </a:p>
          <a:p>
            <a:r>
              <a:rPr lang="en-US"/>
              <a:t>This coupling comes from the dynamics equations</a:t>
            </a:r>
          </a:p>
          <a:p>
            <a:r>
              <a:rPr lang="en-US"/>
              <a:t>Two canonical tasks:</a:t>
            </a:r>
          </a:p>
          <a:p>
            <a:pPr lvl="1"/>
            <a:r>
              <a:rPr lang="en-US"/>
              <a:t>Swing-up</a:t>
            </a:r>
          </a:p>
          <a:p>
            <a:pPr lvl="1"/>
            <a:r>
              <a:rPr lang="en-US"/>
              <a:t>Balancing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4375" t="48147" r="36666" b="27223"/>
          <a:stretch/>
        </p:blipFill>
        <p:spPr>
          <a:xfrm>
            <a:off x="7487304" y="3676650"/>
            <a:ext cx="3504269" cy="25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5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state of a double integrator </a:t>
            </a:r>
            <a:br>
              <a:rPr lang="en-US" dirty="0"/>
            </a:br>
            <a:r>
              <a:rPr lang="en-US" dirty="0"/>
              <a:t>(block on ice)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90" y="2350978"/>
            <a:ext cx="2748467" cy="7864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87460" y="364512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State = [Position along x-axis]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388" y="5122449"/>
            <a:ext cx="2873829" cy="287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8091" y="4754880"/>
            <a:ext cx="431074" cy="36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73628" y="4938664"/>
            <a:ext cx="11691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7799" r="8548" b="21649"/>
          <a:stretch/>
        </p:blipFill>
        <p:spPr>
          <a:xfrm>
            <a:off x="-319374" y="3645121"/>
            <a:ext cx="2315148" cy="2247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3193" y="45841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5368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Controls of a double integrator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22" y="1956940"/>
            <a:ext cx="3294165" cy="9260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3822" y="3460455"/>
            <a:ext cx="345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Controls = [Force along x-axis]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388" y="5122449"/>
            <a:ext cx="2873829" cy="287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8091" y="4754880"/>
            <a:ext cx="431074" cy="36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73628" y="4938664"/>
            <a:ext cx="11691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0"/>
          <p:cNvPicPr>
            <a:picLocks noChangeAspect="1"/>
          </p:cNvPicPr>
          <p:nvPr/>
        </p:nvPicPr>
        <p:blipFill rotWithShape="1">
          <a:blip r:embed="rId4"/>
          <a:srcRect l="67799" r="8548" b="21649"/>
          <a:stretch/>
        </p:blipFill>
        <p:spPr>
          <a:xfrm>
            <a:off x="-319374" y="3645121"/>
            <a:ext cx="2315148" cy="22474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63193" y="45841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1518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Dynamics of a double integrator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4750" y="1590980"/>
            <a:ext cx="6227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Passive dynamics correspond to taxi sliding on the roads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of Montreal (dirty ice). Where is the car going to end up?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Similar to curling.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388" y="5122449"/>
            <a:ext cx="2873829" cy="287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8091" y="4754880"/>
            <a:ext cx="431074" cy="36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73628" y="4938664"/>
            <a:ext cx="11691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0"/>
          <p:cNvPicPr>
            <a:picLocks noChangeAspect="1"/>
          </p:cNvPicPr>
          <p:nvPr/>
        </p:nvPicPr>
        <p:blipFill rotWithShape="1">
          <a:blip r:embed="rId2"/>
          <a:srcRect l="67799" r="8548" b="21649"/>
          <a:stretch/>
        </p:blipFill>
        <p:spPr>
          <a:xfrm>
            <a:off x="-319374" y="3645121"/>
            <a:ext cx="2315148" cy="22474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63193" y="45841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CE3BCF-5D03-4A6D-9D77-9192F8E04DB9}"/>
                  </a:ext>
                </a:extLst>
              </p:cNvPr>
              <p:cNvSpPr txBox="1"/>
              <p:nvPr/>
            </p:nvSpPr>
            <p:spPr>
              <a:xfrm>
                <a:off x="5826619" y="2644982"/>
                <a:ext cx="2401368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̇"/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kumimoji="0" lang="en-CA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</m:t>
                      </m:r>
                      <m:acc>
                        <m:accPr>
                          <m:chr m:val="̈"/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CE3BCF-5D03-4A6D-9D77-9192F8E04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19" y="2644982"/>
                <a:ext cx="2401368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Dynamics of a double integrator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4750" y="1590980"/>
            <a:ext cx="6227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Passive dynamics correspond to taxi sliding on the roads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of Montreal (dirty ice). Where is the car going to end up?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Similar to curling.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388" y="5122449"/>
            <a:ext cx="2873829" cy="287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8091" y="4754880"/>
            <a:ext cx="431074" cy="36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73628" y="4938664"/>
            <a:ext cx="11691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0"/>
          <p:cNvPicPr>
            <a:picLocks noChangeAspect="1"/>
          </p:cNvPicPr>
          <p:nvPr/>
        </p:nvPicPr>
        <p:blipFill rotWithShape="1">
          <a:blip r:embed="rId2"/>
          <a:srcRect l="67799" r="8548" b="21649"/>
          <a:stretch/>
        </p:blipFill>
        <p:spPr>
          <a:xfrm>
            <a:off x="-319374" y="3645121"/>
            <a:ext cx="2315148" cy="22474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63193" y="45841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CE3BCF-5D03-4A6D-9D77-9192F8E04DB9}"/>
                  </a:ext>
                </a:extLst>
              </p:cNvPr>
              <p:cNvSpPr txBox="1"/>
              <p:nvPr/>
            </p:nvSpPr>
            <p:spPr>
              <a:xfrm>
                <a:off x="5826619" y="2644982"/>
                <a:ext cx="2401368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̇"/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kumimoji="0" lang="en-CA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</m:t>
                      </m:r>
                      <m:acc>
                        <m:accPr>
                          <m:chr m:val="̈"/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CE3BCF-5D03-4A6D-9D77-9192F8E04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19" y="2644982"/>
                <a:ext cx="2401368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6901618-EB0D-4DB1-BE28-5101457A461F}"/>
              </a:ext>
            </a:extLst>
          </p:cNvPr>
          <p:cNvSpPr txBox="1"/>
          <p:nvPr/>
        </p:nvSpPr>
        <p:spPr>
          <a:xfrm>
            <a:off x="5840921" y="3756758"/>
            <a:ext cx="237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Controlled dynamics: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B79657-A769-4DBC-A642-D770D0B463DD}"/>
                  </a:ext>
                </a:extLst>
              </p:cNvPr>
              <p:cNvSpPr txBox="1"/>
              <p:nvPr/>
            </p:nvSpPr>
            <p:spPr>
              <a:xfrm>
                <a:off x="5443757" y="4150583"/>
                <a:ext cx="33265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CA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</m:t>
                      </m:r>
                      <m:acc>
                        <m:accPr>
                          <m:chr m:val="̈"/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CA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CA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u</m:t>
                      </m:r>
                      <m:r>
                        <a:rPr kumimoji="0" lang="en-CA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CA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acc>
                        <m:accPr>
                          <m:chr m:val="̇"/>
                          <m:ctrlPr>
                            <a:rPr kumimoji="0" lang="en-CA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B79657-A769-4DBC-A642-D770D0B4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57" y="4150583"/>
                <a:ext cx="332652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373289-494D-4706-A0CA-33DE25329577}"/>
                  </a:ext>
                </a:extLst>
              </p:cNvPr>
              <p:cNvSpPr txBox="1"/>
              <p:nvPr/>
            </p:nvSpPr>
            <p:spPr>
              <a:xfrm>
                <a:off x="5588905" y="4862262"/>
                <a:ext cx="330308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/>
                    <a:ea typeface="+mn-ea"/>
                    <a:cs typeface="+mn-cs"/>
                  </a:rPr>
                  <a:t>What controller achieves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373289-494D-4706-A0CA-33DE2532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905" y="4862262"/>
                <a:ext cx="3303084" cy="391582"/>
              </a:xfrm>
              <a:prstGeom prst="rect">
                <a:avLst/>
              </a:prstGeom>
              <a:blipFill>
                <a:blip r:embed="rId5"/>
                <a:stretch>
                  <a:fillRect l="-1292" t="-9375" r="-92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B5A8F5-294A-434F-AA93-DB54E4517BF9}"/>
                  </a:ext>
                </a:extLst>
              </p:cNvPr>
              <p:cNvSpPr txBox="1"/>
              <p:nvPr/>
            </p:nvSpPr>
            <p:spPr>
              <a:xfrm>
                <a:off x="5443758" y="5266140"/>
                <a:ext cx="3326525" cy="964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̇"/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CA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B5A8F5-294A-434F-AA93-DB54E4517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58" y="5266140"/>
                <a:ext cx="3326525" cy="9644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9D10B16-C041-467F-B577-224F4DDE02B6}"/>
              </a:ext>
            </a:extLst>
          </p:cNvPr>
          <p:cNvSpPr txBox="1"/>
          <p:nvPr/>
        </p:nvSpPr>
        <p:spPr>
          <a:xfrm>
            <a:off x="8037764" y="5859970"/>
            <a:ext cx="4030270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Georgia" panose="02040502050405020303"/>
              </a:rPr>
              <a:t>If we assume a known</a:t>
            </a:r>
            <a:endParaRPr lang="en-US" dirty="0"/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Georgia" panose="02040502050405020303"/>
              </a:rPr>
              <a:t>reference acceleration, this is enough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.</a:t>
            </a:r>
            <a:endParaRPr lang="en-US" dirty="0"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Georgia" panose="02040502050405020303"/>
              </a:rPr>
              <a:t>Let’s add some challenge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00236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Dynamics of a double integrator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388" y="5122449"/>
            <a:ext cx="2873829" cy="287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8091" y="4754880"/>
            <a:ext cx="431074" cy="36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73628" y="4938664"/>
            <a:ext cx="11691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0"/>
          <p:cNvPicPr>
            <a:picLocks noChangeAspect="1"/>
          </p:cNvPicPr>
          <p:nvPr/>
        </p:nvPicPr>
        <p:blipFill rotWithShape="1">
          <a:blip r:embed="rId2"/>
          <a:srcRect l="67799" r="8548" b="21649"/>
          <a:stretch/>
        </p:blipFill>
        <p:spPr>
          <a:xfrm>
            <a:off x="-319374" y="3645121"/>
            <a:ext cx="2315148" cy="22474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63193" y="45841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01618-EB0D-4DB1-BE28-5101457A461F}"/>
              </a:ext>
            </a:extLst>
          </p:cNvPr>
          <p:cNvSpPr txBox="1"/>
          <p:nvPr/>
        </p:nvSpPr>
        <p:spPr>
          <a:xfrm>
            <a:off x="4321796" y="2283216"/>
            <a:ext cx="570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Controlled dynamics interesting when force is limited.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B79657-A769-4DBC-A642-D770D0B463DD}"/>
                  </a:ext>
                </a:extLst>
              </p:cNvPr>
              <p:cNvSpPr txBox="1"/>
              <p:nvPr/>
            </p:nvSpPr>
            <p:spPr>
              <a:xfrm>
                <a:off x="6122816" y="2914482"/>
                <a:ext cx="3326525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CA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CA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</m:t>
                      </m:r>
                      <m:r>
                        <a:rPr kumimoji="0" lang="en-CA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CA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acc>
                        <m:accPr>
                          <m:chr m:val="̇"/>
                          <m:ctrlPr>
                            <a:rPr kumimoji="0" lang="en-CA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/>
                  <a:ea typeface="+mn-ea"/>
                  <a:cs typeface="+mn-cs"/>
                </a:endParaRPr>
              </a:p>
              <a:p>
                <a:pPr algn="ctr"/>
                <a:r>
                  <a:rPr lang="en-CA" sz="3200" dirty="0" err="1">
                    <a:solidFill>
                      <a:prstClr val="black"/>
                    </a:solidFill>
                  </a:rPr>
                  <a:t>s.t.</a:t>
                </a:r>
                <a:r>
                  <a:rPr lang="en-CA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  <m:r>
                      <a:rPr lang="en-CA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/>
                  <a:ea typeface="+mn-ea"/>
                  <a:cs typeface="+mn-cs"/>
                </a:endParaRPr>
              </a:p>
              <a:p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B79657-A769-4DBC-A642-D770D0B4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16" y="2914482"/>
                <a:ext cx="3326525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373289-494D-4706-A0CA-33DE25329577}"/>
                  </a:ext>
                </a:extLst>
              </p:cNvPr>
              <p:cNvSpPr txBox="1"/>
              <p:nvPr/>
            </p:nvSpPr>
            <p:spPr>
              <a:xfrm>
                <a:off x="4321796" y="4391810"/>
                <a:ext cx="7694735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/>
                    <a:ea typeface="+mn-ea"/>
                    <a:cs typeface="+mn-cs"/>
                  </a:rPr>
                  <a:t>Can we design controllers that achieves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CA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/>
                    <a:ea typeface="+mn-ea"/>
                    <a:cs typeface="+mn-cs"/>
                  </a:rPr>
                  <a:t>?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latin typeface="Georgia" panose="02040502050405020303"/>
                  </a:rPr>
                  <a:t>As quickly as possible (get to your meeting on time)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Without over-shooting (suppose the taxi is parking at your front door!)</a:t>
                </a:r>
                <a:endParaRPr lang="en-US" dirty="0">
                  <a:solidFill>
                    <a:prstClr val="black"/>
                  </a:solidFill>
                  <a:latin typeface="Georgia" panose="02040502050405020303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/>
                    <a:ea typeface="+mn-ea"/>
                    <a:cs typeface="+mn-cs"/>
                  </a:rPr>
                  <a:t>Using as little energy as possible (gas costs)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373289-494D-4706-A0CA-33DE2532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796" y="4391810"/>
                <a:ext cx="7694735" cy="1222899"/>
              </a:xfrm>
              <a:prstGeom prst="rect">
                <a:avLst/>
              </a:prstGeom>
              <a:blipFill>
                <a:blip r:embed="rId4"/>
                <a:stretch>
                  <a:fillRect l="-713" t="-2488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4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B0A7-4A6E-473C-B3F5-0C1DD441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 plots: A useful analytical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067D55-4439-4A64-AD5E-D2B7E1681B22}"/>
              </a:ext>
            </a:extLst>
          </p:cNvPr>
          <p:cNvSpPr/>
          <p:nvPr/>
        </p:nvSpPr>
        <p:spPr>
          <a:xfrm>
            <a:off x="1156788" y="2870315"/>
            <a:ext cx="2873829" cy="287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6238C-32DB-47EB-AFCC-AFF24A315F91}"/>
              </a:ext>
            </a:extLst>
          </p:cNvPr>
          <p:cNvSpPr/>
          <p:nvPr/>
        </p:nvSpPr>
        <p:spPr>
          <a:xfrm>
            <a:off x="1718491" y="2502746"/>
            <a:ext cx="431074" cy="36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1E58E5-17A3-44FD-9EEE-556205914782}"/>
              </a:ext>
            </a:extLst>
          </p:cNvPr>
          <p:cNvCxnSpPr/>
          <p:nvPr/>
        </p:nvCxnSpPr>
        <p:spPr>
          <a:xfrm>
            <a:off x="1934028" y="2686530"/>
            <a:ext cx="11691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5F23E92B-8568-45FC-B8CD-BAFEBA80A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99" r="8548" b="21649"/>
          <a:stretch/>
        </p:blipFill>
        <p:spPr>
          <a:xfrm>
            <a:off x="341026" y="1392987"/>
            <a:ext cx="2315148" cy="2247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517DF6-1FCB-46AB-9085-5674B7E4923D}"/>
              </a:ext>
            </a:extLst>
          </p:cNvPr>
          <p:cNvSpPr txBox="1"/>
          <p:nvPr/>
        </p:nvSpPr>
        <p:spPr>
          <a:xfrm>
            <a:off x="2823593" y="23320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679084-79EA-44F7-81A7-571D942C6A42}"/>
                  </a:ext>
                </a:extLst>
              </p:cNvPr>
              <p:cNvSpPr txBox="1"/>
              <p:nvPr/>
            </p:nvSpPr>
            <p:spPr>
              <a:xfrm>
                <a:off x="4694330" y="1577160"/>
                <a:ext cx="6875007" cy="507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dirty="0">
                    <a:solidFill>
                      <a:prstClr val="black"/>
                    </a:solidFill>
                    <a:latin typeface="Georgia" panose="02040502050405020303"/>
                  </a:rPr>
                  <a:t>Graph how the system evolves in terms of</a:t>
                </a:r>
                <a:r>
                  <a:rPr lang="en-CA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>
                    <a:solidFill>
                      <a:prstClr val="black"/>
                    </a:solidFill>
                    <a:latin typeface="Georgia" panose="02040502050405020303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/>
                  <a:ea typeface="+mn-ea"/>
                  <a:cs typeface="+mn-cs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/>
                    <a:ea typeface="+mn-ea"/>
                    <a:cs typeface="+mn-cs"/>
                  </a:rPr>
                  <a:t>This lets us start to reason about what’s possible and hints at the ideas we’ll use for important control algorithms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  <a:latin typeface="Georgia" panose="02040502050405020303"/>
                </a:endParaRP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  <a:latin typeface="Georgia" panose="02040502050405020303"/>
                  </a:rPr>
                  <a:t>For the idealized block on ice (no friction for a moment):</a:t>
                </a:r>
              </a:p>
              <a:p>
                <a:pPr lvl="0" algn="ctr"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/>
                    <a:ea typeface="+mn-ea"/>
                    <a:cs typeface="+mn-cs"/>
                  </a:rPr>
                  <a:t>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CA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CA" b="0" i="0" dirty="0">
                  <a:solidFill>
                    <a:prstClr val="black"/>
                  </a:solidFill>
                  <a:latin typeface="Georgia" panose="02040502050405020303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̇"/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b="0" i="0" dirty="0">
                  <a:solidFill>
                    <a:prstClr val="black"/>
                  </a:solidFill>
                  <a:latin typeface="Georgia" panose="02040502050405020303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̇"/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b="0" i="0" dirty="0">
                  <a:solidFill>
                    <a:prstClr val="black"/>
                  </a:solidFill>
                  <a:latin typeface="Georgia" panose="02040502050405020303"/>
                </a:endParaRPr>
              </a:p>
              <a:p>
                <a:pPr algn="ctr"/>
                <a:r>
                  <a:rPr lang="en-CA" b="0" i="0" dirty="0">
                    <a:solidFill>
                      <a:prstClr val="black"/>
                    </a:solidFill>
                    <a:latin typeface="Georgia" panose="02040502050405020303"/>
                  </a:rPr>
                  <a:t>Solve for t in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b="0" i="0" dirty="0">
                    <a:solidFill>
                      <a:prstClr val="black"/>
                    </a:solidFill>
                    <a:latin typeface="Georgia" panose="02040502050405020303"/>
                  </a:rPr>
                  <a:t> equation: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CA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CA" dirty="0">
                    <a:solidFill>
                      <a:prstClr val="black"/>
                    </a:solidFill>
                  </a:rPr>
                  <a:t>Substitute into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>
                    <a:solidFill>
                      <a:prstClr val="black"/>
                    </a:solidFill>
                  </a:rPr>
                  <a:t> equation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  <a:p>
                <a:pPr algn="ctr"/>
                <a:endParaRPr lang="en-CA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CA" b="0" i="0" dirty="0">
                    <a:solidFill>
                      <a:prstClr val="black"/>
                    </a:solidFill>
                    <a:latin typeface="Georgia" panose="02040502050405020303"/>
                  </a:rPr>
                  <a:t>Note this is quadratic in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b="0" i="0" dirty="0">
                    <a:solidFill>
                      <a:prstClr val="black"/>
                    </a:solidFill>
                    <a:latin typeface="Georgia" panose="02040502050405020303"/>
                  </a:rPr>
                  <a:t>, linear in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b="0" i="0" dirty="0">
                    <a:solidFill>
                      <a:prstClr val="black"/>
                    </a:solidFill>
                    <a:latin typeface="Georgia" panose="02040502050405020303"/>
                  </a:rPr>
                  <a:t>. Form:</a:t>
                </a:r>
              </a:p>
              <a:p>
                <a:pPr algn="ctr"/>
                <a:endParaRPr lang="en-CA" b="0" i="0" dirty="0">
                  <a:solidFill>
                    <a:prstClr val="black"/>
                  </a:solidFill>
                  <a:latin typeface="Georgia" panose="02040502050405020303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CA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/>
                    <a:ea typeface="+mn-ea"/>
                    <a:cs typeface="+mn-cs"/>
                  </a:rPr>
                  <a:t>(t) + b</a:t>
                </a:r>
              </a:p>
              <a:p>
                <a:pPr lvl="0"/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679084-79EA-44F7-81A7-571D942C6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330" y="1577160"/>
                <a:ext cx="6875007" cy="5074338"/>
              </a:xfrm>
              <a:prstGeom prst="rect">
                <a:avLst/>
              </a:prstGeom>
              <a:blipFill>
                <a:blip r:embed="rId3"/>
                <a:stretch>
                  <a:fillRect l="-738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4">
            <a:extLst>
              <a:ext uri="{FF2B5EF4-FFF2-40B4-BE49-F238E27FC236}">
                <a16:creationId xmlns:a16="http://schemas.microsoft.com/office/drawing/2014/main" id="{B1BBFB90-D1A1-46ED-869D-70AF695E7B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267" y="3866157"/>
            <a:ext cx="2314575" cy="2247900"/>
            <a:chOff x="452" y="2434"/>
            <a:chExt cx="1458" cy="1416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9EC09FB6-8082-4AB0-9527-BE324671BB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2" y="2434"/>
              <a:ext cx="1458" cy="1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pic>
          <p:nvPicPr>
            <p:cNvPr id="2065" name="Picture 17">
              <a:extLst>
                <a:ext uri="{FF2B5EF4-FFF2-40B4-BE49-F238E27FC236}">
                  <a16:creationId xmlns:a16="http://schemas.microsoft.com/office/drawing/2014/main" id="{74AAC4E3-4C50-4150-B010-0929B46FB2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607"/>
              <a:ext cx="204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D379F9D-D21E-40A6-AEFE-47B0BF95F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" y="2611"/>
              <a:ext cx="114" cy="854"/>
            </a:xfrm>
            <a:custGeom>
              <a:avLst/>
              <a:gdLst>
                <a:gd name="T0" fmla="*/ 57 w 114"/>
                <a:gd name="T1" fmla="*/ 0 h 854"/>
                <a:gd name="T2" fmla="*/ 114 w 114"/>
                <a:gd name="T3" fmla="*/ 114 h 854"/>
                <a:gd name="T4" fmla="*/ 86 w 114"/>
                <a:gd name="T5" fmla="*/ 114 h 854"/>
                <a:gd name="T6" fmla="*/ 86 w 114"/>
                <a:gd name="T7" fmla="*/ 854 h 854"/>
                <a:gd name="T8" fmla="*/ 28 w 114"/>
                <a:gd name="T9" fmla="*/ 854 h 854"/>
                <a:gd name="T10" fmla="*/ 28 w 114"/>
                <a:gd name="T11" fmla="*/ 114 h 854"/>
                <a:gd name="T12" fmla="*/ 0 w 114"/>
                <a:gd name="T13" fmla="*/ 114 h 854"/>
                <a:gd name="T14" fmla="*/ 57 w 114"/>
                <a:gd name="T15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854">
                  <a:moveTo>
                    <a:pt x="57" y="0"/>
                  </a:moveTo>
                  <a:lnTo>
                    <a:pt x="114" y="114"/>
                  </a:lnTo>
                  <a:lnTo>
                    <a:pt x="86" y="114"/>
                  </a:lnTo>
                  <a:lnTo>
                    <a:pt x="86" y="854"/>
                  </a:lnTo>
                  <a:lnTo>
                    <a:pt x="28" y="854"/>
                  </a:lnTo>
                  <a:lnTo>
                    <a:pt x="28" y="114"/>
                  </a:lnTo>
                  <a:lnTo>
                    <a:pt x="0" y="11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3EF9607B-E05A-4AB5-8F20-FF1E2CC40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3405"/>
              <a:ext cx="95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4C9C9251-6A58-4CA0-8A90-D20CAC71F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" y="3427"/>
              <a:ext cx="857" cy="114"/>
            </a:xfrm>
            <a:custGeom>
              <a:avLst/>
              <a:gdLst>
                <a:gd name="T0" fmla="*/ 857 w 857"/>
                <a:gd name="T1" fmla="*/ 57 h 114"/>
                <a:gd name="T2" fmla="*/ 743 w 857"/>
                <a:gd name="T3" fmla="*/ 114 h 114"/>
                <a:gd name="T4" fmla="*/ 743 w 857"/>
                <a:gd name="T5" fmla="*/ 85 h 114"/>
                <a:gd name="T6" fmla="*/ 0 w 857"/>
                <a:gd name="T7" fmla="*/ 85 h 114"/>
                <a:gd name="T8" fmla="*/ 0 w 857"/>
                <a:gd name="T9" fmla="*/ 28 h 114"/>
                <a:gd name="T10" fmla="*/ 743 w 857"/>
                <a:gd name="T11" fmla="*/ 28 h 114"/>
                <a:gd name="T12" fmla="*/ 743 w 857"/>
                <a:gd name="T13" fmla="*/ 0 h 114"/>
                <a:gd name="T14" fmla="*/ 857 w 857"/>
                <a:gd name="T15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7" h="114">
                  <a:moveTo>
                    <a:pt x="857" y="57"/>
                  </a:moveTo>
                  <a:lnTo>
                    <a:pt x="743" y="114"/>
                  </a:lnTo>
                  <a:lnTo>
                    <a:pt x="743" y="85"/>
                  </a:lnTo>
                  <a:lnTo>
                    <a:pt x="0" y="85"/>
                  </a:lnTo>
                  <a:lnTo>
                    <a:pt x="0" y="28"/>
                  </a:lnTo>
                  <a:lnTo>
                    <a:pt x="743" y="28"/>
                  </a:lnTo>
                  <a:lnTo>
                    <a:pt x="743" y="0"/>
                  </a:lnTo>
                  <a:lnTo>
                    <a:pt x="857" y="5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EB40740D-E5CD-4956-8F50-198AF1F119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" y="2590"/>
                  <a:ext cx="123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en-US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CA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EB40740D-E5CD-4956-8F50-198AF1F11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" y="2590"/>
                  <a:ext cx="123" cy="174"/>
                </a:xfrm>
                <a:prstGeom prst="rect">
                  <a:avLst/>
                </a:prstGeom>
                <a:blipFill>
                  <a:blip r:embed="rId6"/>
                  <a:stretch>
                    <a:fillRect l="-15625" t="-2222" r="-46875" b="-222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EF69711C-20F2-4343-952B-25546A00A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8" y="3585"/>
                  <a:ext cx="123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EF69711C-20F2-4343-952B-25546A00A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28" y="3585"/>
                  <a:ext cx="123" cy="174"/>
                </a:xfrm>
                <a:prstGeom prst="rect">
                  <a:avLst/>
                </a:prstGeom>
                <a:blipFill>
                  <a:blip r:embed="rId7"/>
                  <a:stretch>
                    <a:fillRect l="-15625" r="-9375" b="-222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Freeform 22">
            <a:extLst>
              <a:ext uri="{FF2B5EF4-FFF2-40B4-BE49-F238E27FC236}">
                <a16:creationId xmlns:a16="http://schemas.microsoft.com/office/drawing/2014/main" id="{B2A26291-AE2B-423B-AAB1-6A28771E5003}"/>
              </a:ext>
            </a:extLst>
          </p:cNvPr>
          <p:cNvSpPr>
            <a:spLocks/>
          </p:cNvSpPr>
          <p:nvPr/>
        </p:nvSpPr>
        <p:spPr bwMode="auto">
          <a:xfrm rot="10800000">
            <a:off x="92868" y="5433205"/>
            <a:ext cx="1360488" cy="180975"/>
          </a:xfrm>
          <a:custGeom>
            <a:avLst/>
            <a:gdLst>
              <a:gd name="T0" fmla="*/ 857 w 857"/>
              <a:gd name="T1" fmla="*/ 57 h 114"/>
              <a:gd name="T2" fmla="*/ 743 w 857"/>
              <a:gd name="T3" fmla="*/ 114 h 114"/>
              <a:gd name="T4" fmla="*/ 743 w 857"/>
              <a:gd name="T5" fmla="*/ 85 h 114"/>
              <a:gd name="T6" fmla="*/ 0 w 857"/>
              <a:gd name="T7" fmla="*/ 85 h 114"/>
              <a:gd name="T8" fmla="*/ 0 w 857"/>
              <a:gd name="T9" fmla="*/ 28 h 114"/>
              <a:gd name="T10" fmla="*/ 743 w 857"/>
              <a:gd name="T11" fmla="*/ 28 h 114"/>
              <a:gd name="T12" fmla="*/ 743 w 857"/>
              <a:gd name="T13" fmla="*/ 0 h 114"/>
              <a:gd name="T14" fmla="*/ 857 w 857"/>
              <a:gd name="T15" fmla="*/ 5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7" h="114">
                <a:moveTo>
                  <a:pt x="857" y="57"/>
                </a:moveTo>
                <a:lnTo>
                  <a:pt x="743" y="114"/>
                </a:lnTo>
                <a:lnTo>
                  <a:pt x="743" y="85"/>
                </a:lnTo>
                <a:lnTo>
                  <a:pt x="0" y="85"/>
                </a:lnTo>
                <a:lnTo>
                  <a:pt x="0" y="28"/>
                </a:lnTo>
                <a:lnTo>
                  <a:pt x="743" y="28"/>
                </a:lnTo>
                <a:lnTo>
                  <a:pt x="743" y="0"/>
                </a:lnTo>
                <a:lnTo>
                  <a:pt x="857" y="5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A0A3ED00-1277-4084-9B47-5DFF3E91BFBB}"/>
              </a:ext>
            </a:extLst>
          </p:cNvPr>
          <p:cNvSpPr>
            <a:spLocks/>
          </p:cNvSpPr>
          <p:nvPr/>
        </p:nvSpPr>
        <p:spPr bwMode="auto">
          <a:xfrm rot="10800000">
            <a:off x="1372669" y="5457422"/>
            <a:ext cx="180975" cy="1355725"/>
          </a:xfrm>
          <a:custGeom>
            <a:avLst/>
            <a:gdLst>
              <a:gd name="T0" fmla="*/ 57 w 114"/>
              <a:gd name="T1" fmla="*/ 0 h 854"/>
              <a:gd name="T2" fmla="*/ 114 w 114"/>
              <a:gd name="T3" fmla="*/ 114 h 854"/>
              <a:gd name="T4" fmla="*/ 86 w 114"/>
              <a:gd name="T5" fmla="*/ 114 h 854"/>
              <a:gd name="T6" fmla="*/ 86 w 114"/>
              <a:gd name="T7" fmla="*/ 854 h 854"/>
              <a:gd name="T8" fmla="*/ 28 w 114"/>
              <a:gd name="T9" fmla="*/ 854 h 854"/>
              <a:gd name="T10" fmla="*/ 28 w 114"/>
              <a:gd name="T11" fmla="*/ 114 h 854"/>
              <a:gd name="T12" fmla="*/ 0 w 114"/>
              <a:gd name="T13" fmla="*/ 114 h 854"/>
              <a:gd name="T14" fmla="*/ 57 w 114"/>
              <a:gd name="T15" fmla="*/ 0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" h="854">
                <a:moveTo>
                  <a:pt x="57" y="0"/>
                </a:moveTo>
                <a:lnTo>
                  <a:pt x="114" y="114"/>
                </a:lnTo>
                <a:lnTo>
                  <a:pt x="86" y="114"/>
                </a:lnTo>
                <a:lnTo>
                  <a:pt x="86" y="854"/>
                </a:lnTo>
                <a:lnTo>
                  <a:pt x="28" y="854"/>
                </a:lnTo>
                <a:lnTo>
                  <a:pt x="28" y="114"/>
                </a:lnTo>
                <a:lnTo>
                  <a:pt x="0" y="114"/>
                </a:lnTo>
                <a:lnTo>
                  <a:pt x="57" y="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095348DB-4282-474C-A2DB-A8B7DF7F494F}"/>
              </a:ext>
            </a:extLst>
          </p:cNvPr>
          <p:cNvSpPr/>
          <p:nvPr/>
        </p:nvSpPr>
        <p:spPr>
          <a:xfrm>
            <a:off x="996696" y="4757229"/>
            <a:ext cx="937332" cy="1631466"/>
          </a:xfrm>
          <a:prstGeom prst="curvedLef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97F6C5-A4E1-48AD-B9AA-C49CED1BEA9C}"/>
              </a:ext>
            </a:extLst>
          </p:cNvPr>
          <p:cNvSpPr txBox="1"/>
          <p:nvPr/>
        </p:nvSpPr>
        <p:spPr>
          <a:xfrm>
            <a:off x="1899185" y="4108868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Slamming on the breaks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Georgia" panose="02040502050405020303"/>
              </a:rPr>
              <a:t>looks like this.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A75E64-707C-46AB-A3BC-F8C5D47290E6}"/>
              </a:ext>
            </a:extLst>
          </p:cNvPr>
          <p:cNvCxnSpPr>
            <a:cxnSpLocks/>
          </p:cNvCxnSpPr>
          <p:nvPr/>
        </p:nvCxnSpPr>
        <p:spPr>
          <a:xfrm flipH="1">
            <a:off x="1916554" y="4539063"/>
            <a:ext cx="360363" cy="565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8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DA7B-F833-7A49-BC5F-6237ED22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 Plot: u=0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1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503.1871"/>
  <p:tag name="LATEXADDIN" val="\documentclass{article}&#10;\usepackage{amsmath}&#10;\pagestyle{empty}&#10;\begin{document}&#10;&#10;\begin{equation}&#10;\textbf{x}=[{}^Gp_x] \nonumber&#10;\end{equation}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512.186"/>
  <p:tag name="LATEXADDIN" val="\documentclass{article}&#10;\usepackage{amsmath}&#10;\pagestyle{empty}&#10;\begin{document}&#10;&#10;\begin{equation}&#10;\textbf{u}=[{}^Gu_x] \nonumber&#10;\end{equation}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513.311"/>
  <p:tag name="LATEXADDIN" val="\documentclass{article}&#10;\usepackage{amsmath}&#10;\pagestyle{empty}&#10;\begin{document}&#10;&#10;\begin{equation}&#10;g(\textbf{x}_t, \textbf{u}_t) = \textbf{x}_t^TQ\textbf{x}_t + \textbf{u}_t^TR\textbf{u}_t\nonumber&#10;\end{equation}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5.842"/>
  <p:tag name="ORIGINALWIDTH" val="1673.041"/>
  <p:tag name="LATEXADDIN" val="\documentclass{article}&#10;\usepackage{amsmath}&#10;\pagestyle{empty}&#10;\begin{document}&#10;&#10;\begin{eqnarray}&#10;\underset{u_0,...,u_N}{\text{argmin}} &amp; {} &amp; \sum_{t=0}^{t=N}g(\textbf{x}_t, \textbf{u}_t) \nonumber \\&#10;\text{s.t.} &amp; {} &amp; {} \nonumber \\&#10;\textbf{x}_1 &amp; = &amp; A\textbf{x}_0 + B\textbf{u}_0 \nonumber \\&#10;\textbf{x}_2 &amp; = &amp; A\textbf{x}_1 + B\textbf{u}_1 \nonumber \\&#10;&amp; ... &amp; \nonumber \\&#10;\textbf{x}_N &amp; = &amp; A\textbf{x}_{N-1} + B\textbf{u}_{N-1} \nonumber&#10;\end{eqnarray}&#10;&#10;&#10;\end{document}"/>
  <p:tag name="IGUANATEXSIZE" val="20"/>
  <p:tag name="IGUANATEXCURSOR" val="4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987.6265"/>
  <p:tag name="LATEXADDIN" val="\documentclass{article}&#10;\usepackage{amsmath}&#10;\pagestyle{empty}&#10;\begin{document}&#10;&#10;\begin{equation}&#10;\textbf{x}_{t+1}=A\textbf{x}_t+B\textbf{u}_t \nonumber&#10;\end{equation}&#10;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1169.104"/>
  <p:tag name="LATEXADDIN" val="\documentclass{article}&#10;\usepackage{amsmath}&#10;\pagestyle{empty}&#10;\begin{document}&#10;&#10;\begin{equation}&#10;\textbf{x}=[{}^Gp_x, {}^G\dot{p}_x, {}^G\theta, {}^G\dot{\theta}] \nonumber&#10;\end{equation}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1053</Words>
  <Application>Microsoft Macintosh PowerPoint</Application>
  <PresentationFormat>Widescreen</PresentationFormat>
  <Paragraphs>150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Georgia</vt:lpstr>
      <vt:lpstr>Office Theme</vt:lpstr>
      <vt:lpstr>        COMP417 -  Intro to Robotics </vt:lpstr>
      <vt:lpstr>Intro to Optimal Control </vt:lpstr>
      <vt:lpstr>The state of a double integrator  (block on ice)</vt:lpstr>
      <vt:lpstr>Controls of a double integrator </vt:lpstr>
      <vt:lpstr>Dynamics of a double integrator </vt:lpstr>
      <vt:lpstr>Dynamics of a double integrator </vt:lpstr>
      <vt:lpstr>Dynamics of a double integrator </vt:lpstr>
      <vt:lpstr>Phase plots: A useful analytical tool</vt:lpstr>
      <vt:lpstr>Phase Plot: u=0</vt:lpstr>
      <vt:lpstr>Phase Plot: u=+1</vt:lpstr>
      <vt:lpstr>Phase Plot: u=-1</vt:lpstr>
      <vt:lpstr>An Intuitive Result</vt:lpstr>
      <vt:lpstr>An Intuitive Result</vt:lpstr>
      <vt:lpstr>An Intuitive Result</vt:lpstr>
      <vt:lpstr>Optimal Control</vt:lpstr>
      <vt:lpstr>Dynamic Programming for Control</vt:lpstr>
      <vt:lpstr>Double Integrator Example</vt:lpstr>
      <vt:lpstr>Value Iteration for the Double Integrator</vt:lpstr>
      <vt:lpstr>Value Iteration for the Double Integrator</vt:lpstr>
      <vt:lpstr>Value Iteration for the Double Integrator</vt:lpstr>
      <vt:lpstr>Value Iteration for the Double Integrator</vt:lpstr>
      <vt:lpstr>Value Iteration for the Double Integrator</vt:lpstr>
      <vt:lpstr>Issues with dynamic programming</vt:lpstr>
      <vt:lpstr>State and control of a cartpole</vt:lpstr>
      <vt:lpstr>Cartpole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COMP417 -  Intro to Robotics </dc:title>
  <dc:creator>David Meger</dc:creator>
  <cp:lastModifiedBy>David Meger</cp:lastModifiedBy>
  <cp:revision>1</cp:revision>
  <dcterms:created xsi:type="dcterms:W3CDTF">2019-10-29T17:08:23Z</dcterms:created>
  <dcterms:modified xsi:type="dcterms:W3CDTF">2019-10-31T18:04:18Z</dcterms:modified>
</cp:coreProperties>
</file>