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6" r:id="rId3"/>
    <p:sldId id="258" r:id="rId4"/>
    <p:sldId id="265" r:id="rId5"/>
    <p:sldId id="260" r:id="rId6"/>
    <p:sldId id="264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2B9E64-09D5-4909-8B1F-17D5CCC5EFD4}">
          <p14:sldIdLst>
            <p14:sldId id="257"/>
            <p14:sldId id="256"/>
          </p14:sldIdLst>
        </p14:section>
        <p14:section name="網站介紹" id="{75533AB5-575F-4A05-9F29-679672E156B8}">
          <p14:sldIdLst>
            <p14:sldId id="258"/>
            <p14:sldId id="265"/>
            <p14:sldId id="260"/>
            <p14:sldId id="264"/>
          </p14:sldIdLst>
        </p14:section>
        <p14:section name="使用技術" id="{D2238A13-C295-4164-8AAB-14EA866F1A9E}">
          <p14:sldIdLst>
            <p14:sldId id="259"/>
            <p14:sldId id="263"/>
          </p14:sldIdLst>
        </p14:section>
        <p14:section name="成果展示" id="{FC13F97F-CF5D-44D3-B1A1-B065516C74E4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75D"/>
    <a:srgbClr val="90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1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CD561-EBD8-42AA-A3DA-E71D659D471F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D6351A89-FE6F-4D0C-BEB2-5C144EF5AF2C}">
      <dgm:prSet phldrT="[文字]"/>
      <dgm:spPr/>
      <dgm:t>
        <a:bodyPr/>
        <a:lstStyle/>
        <a:p>
          <a:pPr algn="l"/>
          <a:r>
            <a:rPr lang="zh-TW" altLang="en-US" dirty="0" smtClean="0"/>
            <a:t>俊諭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b="0" i="0" dirty="0" smtClean="0"/>
            <a:t>●</a:t>
          </a:r>
          <a:r>
            <a:rPr lang="zh-TW" altLang="en-US" b="0" i="0" dirty="0" smtClean="0"/>
            <a:t>前台毛孩知識視覺設計</a:t>
          </a:r>
          <a:r>
            <a:rPr lang="en-US" altLang="zh-TW" b="0" i="0" dirty="0" smtClean="0"/>
            <a:t/>
          </a:r>
          <a:br>
            <a:rPr lang="en-US" altLang="zh-TW" b="0" i="0" dirty="0" smtClean="0"/>
          </a:br>
          <a:r>
            <a:rPr lang="zh-TW" altLang="en-US" b="0" i="0" dirty="0" smtClean="0"/>
            <a:t>●</a:t>
          </a:r>
          <a:r>
            <a:rPr lang="zh-TW" altLang="en-US" b="0" i="0" dirty="0" smtClean="0"/>
            <a:t>後台會員管理功能開發</a:t>
          </a:r>
          <a:r>
            <a:rPr lang="en-US" altLang="zh-TW" b="0" i="0" dirty="0" smtClean="0"/>
            <a:t/>
          </a:r>
          <a:br>
            <a:rPr lang="en-US" altLang="zh-TW" b="0" i="0" dirty="0" smtClean="0"/>
          </a:br>
          <a:r>
            <a:rPr lang="zh-TW" altLang="en-US" b="0" i="0" dirty="0" smtClean="0"/>
            <a:t>●</a:t>
          </a:r>
          <a:r>
            <a:rPr lang="en-US" altLang="zh-TW" b="0" i="0" dirty="0" err="1" smtClean="0"/>
            <a:t>Git</a:t>
          </a:r>
          <a:r>
            <a:rPr lang="zh-TW" altLang="en-US" b="0" i="0" dirty="0" smtClean="0"/>
            <a:t>版本控制</a:t>
          </a:r>
          <a:endParaRPr lang="zh-TW" altLang="en-US" dirty="0"/>
        </a:p>
      </dgm:t>
    </dgm:pt>
    <dgm:pt modelId="{4D894349-4E16-4C0D-838B-9BC6531FD50D}" type="parTrans" cxnId="{7715D4DB-E293-40B6-AA3E-C16A3A3CD126}">
      <dgm:prSet/>
      <dgm:spPr/>
      <dgm:t>
        <a:bodyPr/>
        <a:lstStyle/>
        <a:p>
          <a:endParaRPr lang="zh-TW" altLang="en-US"/>
        </a:p>
      </dgm:t>
    </dgm:pt>
    <dgm:pt modelId="{2B0A61C5-9E65-49E8-94E2-863049119A4A}" type="sibTrans" cxnId="{7715D4DB-E293-40B6-AA3E-C16A3A3CD126}">
      <dgm:prSet/>
      <dgm:spPr/>
      <dgm:t>
        <a:bodyPr/>
        <a:lstStyle/>
        <a:p>
          <a:endParaRPr lang="zh-TW" altLang="en-US"/>
        </a:p>
      </dgm:t>
    </dgm:pt>
    <dgm:pt modelId="{ED330DCE-21C5-440F-AC6D-9B4342DCCD49}">
      <dgm:prSet phldrT="[文字]"/>
      <dgm:spPr/>
      <dgm:t>
        <a:bodyPr/>
        <a:lstStyle/>
        <a:p>
          <a:pPr algn="l"/>
          <a:r>
            <a:rPr lang="zh-TW" altLang="en-US" dirty="0" smtClean="0"/>
            <a:t>洋藤</a:t>
          </a:r>
          <a:endParaRPr lang="zh-TW" altLang="en-US" dirty="0"/>
        </a:p>
      </dgm:t>
    </dgm:pt>
    <dgm:pt modelId="{9194AA8A-FAD9-4546-A34F-ADADC3100565}" type="parTrans" cxnId="{BB6FE50D-976C-4249-90AF-00F22859454F}">
      <dgm:prSet/>
      <dgm:spPr/>
      <dgm:t>
        <a:bodyPr/>
        <a:lstStyle/>
        <a:p>
          <a:endParaRPr lang="zh-TW" altLang="en-US"/>
        </a:p>
      </dgm:t>
    </dgm:pt>
    <dgm:pt modelId="{2584BAFC-6560-42D7-A70B-274B7CF613C5}" type="sibTrans" cxnId="{BB6FE50D-976C-4249-90AF-00F22859454F}">
      <dgm:prSet/>
      <dgm:spPr/>
      <dgm:t>
        <a:bodyPr/>
        <a:lstStyle/>
        <a:p>
          <a:endParaRPr lang="zh-TW" altLang="en-US"/>
        </a:p>
      </dgm:t>
    </dgm:pt>
    <dgm:pt modelId="{FF78E407-3674-4A68-A701-8E12F558212E}">
      <dgm:prSet phldrT="[文字]"/>
      <dgm:spPr/>
      <dgm:t>
        <a:bodyPr/>
        <a:lstStyle/>
        <a:p>
          <a:pPr algn="l"/>
          <a:r>
            <a:rPr lang="zh-TW" altLang="en-US" b="0" i="0" dirty="0" smtClean="0"/>
            <a:t>純安</a:t>
          </a:r>
          <a:r>
            <a:rPr lang="en-US" altLang="zh-TW" b="0" i="0" dirty="0" smtClean="0"/>
            <a:t/>
          </a:r>
          <a:br>
            <a:rPr lang="en-US" altLang="zh-TW" b="0" i="0" dirty="0" smtClean="0"/>
          </a:br>
          <a:r>
            <a:rPr lang="zh-TW" altLang="en-US" b="0" i="0" dirty="0" smtClean="0"/>
            <a:t>●後台視覺設計 </a:t>
          </a:r>
          <a:r>
            <a:rPr lang="en-US" altLang="zh-TW" b="0" i="0" dirty="0" smtClean="0"/>
            <a:t/>
          </a:r>
          <a:br>
            <a:rPr lang="en-US" altLang="zh-TW" b="0" i="0" dirty="0" smtClean="0"/>
          </a:br>
          <a:r>
            <a:rPr lang="zh-TW" altLang="en-US" b="0" i="0" dirty="0" smtClean="0"/>
            <a:t>●網頁套版 </a:t>
          </a:r>
          <a:r>
            <a:rPr lang="en-US" altLang="zh-TW" b="0" i="0" dirty="0" smtClean="0"/>
            <a:t/>
          </a:r>
          <a:br>
            <a:rPr lang="en-US" altLang="zh-TW" b="0" i="0" dirty="0" smtClean="0"/>
          </a:br>
          <a:r>
            <a:rPr lang="zh-TW" altLang="en-US" b="0" i="0" dirty="0" smtClean="0"/>
            <a:t>●最新消息前、後台開發 </a:t>
          </a:r>
          <a:r>
            <a:rPr lang="en-US" altLang="zh-TW" b="0" i="0" dirty="0" smtClean="0"/>
            <a:t/>
          </a:r>
          <a:br>
            <a:rPr lang="en-US" altLang="zh-TW" b="0" i="0" dirty="0" smtClean="0"/>
          </a:br>
          <a:r>
            <a:rPr lang="zh-TW" altLang="en-US" b="0" i="0" dirty="0" smtClean="0"/>
            <a:t>●</a:t>
          </a:r>
          <a:r>
            <a:rPr lang="en-US" altLang="zh-TW" b="0" i="0" dirty="0" smtClean="0"/>
            <a:t>PPT</a:t>
          </a:r>
          <a:r>
            <a:rPr lang="zh-TW" altLang="en-US" b="0" i="0" dirty="0" smtClean="0"/>
            <a:t>製作</a:t>
          </a:r>
          <a:endParaRPr lang="zh-TW" altLang="en-US" dirty="0"/>
        </a:p>
      </dgm:t>
    </dgm:pt>
    <dgm:pt modelId="{B97B5AFB-3810-4BBF-8D23-A23EB000A851}" type="parTrans" cxnId="{9CD096E0-95D9-4D44-8C53-1CB5FEEB7E3C}">
      <dgm:prSet/>
      <dgm:spPr/>
      <dgm:t>
        <a:bodyPr/>
        <a:lstStyle/>
        <a:p>
          <a:endParaRPr lang="zh-TW" altLang="en-US"/>
        </a:p>
      </dgm:t>
    </dgm:pt>
    <dgm:pt modelId="{516CD9AB-C3D5-4003-B63F-C77D81509300}" type="sibTrans" cxnId="{9CD096E0-95D9-4D44-8C53-1CB5FEEB7E3C}">
      <dgm:prSet/>
      <dgm:spPr/>
      <dgm:t>
        <a:bodyPr/>
        <a:lstStyle/>
        <a:p>
          <a:endParaRPr lang="zh-TW" altLang="en-US"/>
        </a:p>
      </dgm:t>
    </dgm:pt>
    <dgm:pt modelId="{2C7CFE7B-0746-427F-9E2D-0E179C44D6B0}">
      <dgm:prSet phldrT="[文字]"/>
      <dgm:spPr/>
      <dgm:t>
        <a:bodyPr/>
        <a:lstStyle/>
        <a:p>
          <a:pPr algn="l"/>
          <a:r>
            <a:rPr lang="zh-TW" altLang="en-US" b="0" i="0" dirty="0" smtClean="0"/>
            <a:t>玫均 </a:t>
          </a:r>
          <a:r>
            <a:rPr lang="en-US" altLang="zh-TW" b="0" i="0" dirty="0" smtClean="0"/>
            <a:t/>
          </a:r>
          <a:br>
            <a:rPr lang="en-US" altLang="zh-TW" b="0" i="0" dirty="0" smtClean="0"/>
          </a:br>
          <a:r>
            <a:rPr lang="zh-TW" altLang="en-US" b="0" i="0" dirty="0" smtClean="0"/>
            <a:t>●前台會員登入註冊、毛孩知識功能開發 </a:t>
          </a:r>
          <a:r>
            <a:rPr lang="en-US" altLang="zh-TW" b="0" i="0" dirty="0" smtClean="0"/>
            <a:t/>
          </a:r>
          <a:br>
            <a:rPr lang="en-US" altLang="zh-TW" b="0" i="0" dirty="0" smtClean="0"/>
          </a:br>
          <a:r>
            <a:rPr lang="zh-TW" altLang="en-US" b="0" i="0" dirty="0" smtClean="0"/>
            <a:t>●後台毛孩知識管理功能開發 </a:t>
          </a:r>
          <a:endParaRPr lang="zh-TW" altLang="en-US" dirty="0"/>
        </a:p>
      </dgm:t>
    </dgm:pt>
    <dgm:pt modelId="{E8F8608C-85A1-403C-B084-58FEAF885F70}" type="parTrans" cxnId="{5F3D4FC6-C248-4B83-91B5-6FF80F05EF63}">
      <dgm:prSet/>
      <dgm:spPr/>
      <dgm:t>
        <a:bodyPr/>
        <a:lstStyle/>
        <a:p>
          <a:endParaRPr lang="zh-TW" altLang="en-US"/>
        </a:p>
      </dgm:t>
    </dgm:pt>
    <dgm:pt modelId="{553147F6-6775-4505-86AC-743777934FD5}" type="sibTrans" cxnId="{5F3D4FC6-C248-4B83-91B5-6FF80F05EF63}">
      <dgm:prSet/>
      <dgm:spPr/>
      <dgm:t>
        <a:bodyPr/>
        <a:lstStyle/>
        <a:p>
          <a:endParaRPr lang="zh-TW" altLang="en-US"/>
        </a:p>
      </dgm:t>
    </dgm:pt>
    <dgm:pt modelId="{C3C52662-1810-422C-A71B-D0B530DDA377}">
      <dgm:prSet phldrT="[文字]" custT="1"/>
      <dgm:spPr/>
      <dgm:t>
        <a:bodyPr/>
        <a:lstStyle/>
        <a:p>
          <a:pPr algn="l"/>
          <a:r>
            <a:rPr lang="zh-TW" altLang="en-US" sz="1600" dirty="0" smtClean="0"/>
            <a:t>旻育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zh-TW" altLang="en-US" sz="1600" b="0" i="0" dirty="0" smtClean="0"/>
            <a:t>●</a:t>
          </a:r>
          <a:r>
            <a:rPr lang="zh-TW" altLang="en-US" sz="1600" dirty="0" smtClean="0"/>
            <a:t>前台領養、刊登功能開發</a:t>
          </a:r>
          <a:r>
            <a:rPr lang="en-US" altLang="zh-TW" sz="1600" dirty="0" smtClean="0"/>
            <a:t/>
          </a:r>
          <a:br>
            <a:rPr lang="en-US" altLang="zh-TW" sz="1600" dirty="0" smtClean="0"/>
          </a:br>
          <a:r>
            <a:rPr lang="zh-TW" altLang="en-US" sz="1600" b="0" i="0" dirty="0" smtClean="0"/>
            <a:t>●</a:t>
          </a:r>
          <a:r>
            <a:rPr lang="zh-TW" altLang="en-US" sz="1600" dirty="0" smtClean="0"/>
            <a:t>後台刊登功能開發</a:t>
          </a:r>
          <a:endParaRPr lang="zh-TW" altLang="en-US" sz="1600" dirty="0"/>
        </a:p>
      </dgm:t>
    </dgm:pt>
    <dgm:pt modelId="{08F224EB-13AD-44E8-894F-DAD825E7CCF5}" type="sibTrans" cxnId="{370EA1FF-1F43-4F98-B381-9BA65DCA4D9D}">
      <dgm:prSet/>
      <dgm:spPr/>
      <dgm:t>
        <a:bodyPr/>
        <a:lstStyle/>
        <a:p>
          <a:endParaRPr lang="zh-TW" altLang="en-US"/>
        </a:p>
      </dgm:t>
    </dgm:pt>
    <dgm:pt modelId="{EACCDD38-6DEF-4B08-AD4A-8C7E6BFD9AD7}" type="parTrans" cxnId="{370EA1FF-1F43-4F98-B381-9BA65DCA4D9D}">
      <dgm:prSet/>
      <dgm:spPr/>
      <dgm:t>
        <a:bodyPr/>
        <a:lstStyle/>
        <a:p>
          <a:endParaRPr lang="zh-TW" altLang="en-US"/>
        </a:p>
      </dgm:t>
    </dgm:pt>
    <dgm:pt modelId="{5199F1EC-A553-45DB-BDCF-184CAB046BBD}" type="pres">
      <dgm:prSet presAssocID="{5B5CD561-EBD8-42AA-A3DA-E71D659D471F}" presName="Name0" presStyleCnt="0">
        <dgm:presLayoutVars>
          <dgm:dir/>
          <dgm:resizeHandles val="exact"/>
        </dgm:presLayoutVars>
      </dgm:prSet>
      <dgm:spPr/>
    </dgm:pt>
    <dgm:pt modelId="{708D190E-8F4C-4DF7-BF04-6BC88A92C72E}" type="pres">
      <dgm:prSet presAssocID="{5B5CD561-EBD8-42AA-A3DA-E71D659D471F}" presName="fgShape" presStyleLbl="fgShp" presStyleIdx="0" presStyleCnt="1" custLinFactNeighborX="65076" custLinFactNeighborY="47325"/>
      <dgm:spPr/>
    </dgm:pt>
    <dgm:pt modelId="{F1F0F486-F879-49D3-9016-798355B4BF03}" type="pres">
      <dgm:prSet presAssocID="{5B5CD561-EBD8-42AA-A3DA-E71D659D471F}" presName="linComp" presStyleCnt="0"/>
      <dgm:spPr/>
    </dgm:pt>
    <dgm:pt modelId="{E99FAB09-5814-4865-8D3C-69E4098B35A5}" type="pres">
      <dgm:prSet presAssocID="{D6351A89-FE6F-4D0C-BEB2-5C144EF5AF2C}" presName="compNode" presStyleCnt="0"/>
      <dgm:spPr/>
    </dgm:pt>
    <dgm:pt modelId="{3A19185B-E419-4D20-B4AD-1ADCC75DA32E}" type="pres">
      <dgm:prSet presAssocID="{D6351A89-FE6F-4D0C-BEB2-5C144EF5AF2C}" presName="bkgdShape" presStyleLbl="node1" presStyleIdx="0" presStyleCnt="5"/>
      <dgm:spPr/>
      <dgm:t>
        <a:bodyPr/>
        <a:lstStyle/>
        <a:p>
          <a:endParaRPr lang="zh-TW" altLang="en-US"/>
        </a:p>
      </dgm:t>
    </dgm:pt>
    <dgm:pt modelId="{81622DBE-0B09-4343-AAA1-2C1133C6D09E}" type="pres">
      <dgm:prSet presAssocID="{D6351A89-FE6F-4D0C-BEB2-5C144EF5AF2C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F55C98-1E7E-4507-BE89-441F1B21C453}" type="pres">
      <dgm:prSet presAssocID="{D6351A89-FE6F-4D0C-BEB2-5C144EF5AF2C}" presName="invisiNode" presStyleLbl="node1" presStyleIdx="0" presStyleCnt="5"/>
      <dgm:spPr/>
    </dgm:pt>
    <dgm:pt modelId="{9E25FF3B-52C9-4398-A8FF-C16277D74076}" type="pres">
      <dgm:prSet presAssocID="{D6351A89-FE6F-4D0C-BEB2-5C144EF5AF2C}" presName="imagNode" presStyleLbl="fgImgPlace1" presStyleIdx="0" presStyleCnt="5"/>
      <dgm:spPr/>
    </dgm:pt>
    <dgm:pt modelId="{FC102B1F-FF52-4299-9213-2591FF5BE18A}" type="pres">
      <dgm:prSet presAssocID="{2B0A61C5-9E65-49E8-94E2-863049119A4A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A7F9C0CA-0D87-4731-9497-8F2C6B5877B0}" type="pres">
      <dgm:prSet presAssocID="{ED330DCE-21C5-440F-AC6D-9B4342DCCD49}" presName="compNode" presStyleCnt="0"/>
      <dgm:spPr/>
    </dgm:pt>
    <dgm:pt modelId="{D92F5F96-5488-49EB-8B97-F76F04DA2FC6}" type="pres">
      <dgm:prSet presAssocID="{ED330DCE-21C5-440F-AC6D-9B4342DCCD49}" presName="bkgdShape" presStyleLbl="node1" presStyleIdx="1" presStyleCnt="5"/>
      <dgm:spPr/>
      <dgm:t>
        <a:bodyPr/>
        <a:lstStyle/>
        <a:p>
          <a:endParaRPr lang="zh-TW" altLang="en-US"/>
        </a:p>
      </dgm:t>
    </dgm:pt>
    <dgm:pt modelId="{D1DBA480-C31C-498D-B8B0-187E2C7B4DE8}" type="pres">
      <dgm:prSet presAssocID="{ED330DCE-21C5-440F-AC6D-9B4342DCCD49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B1542A-2C74-4869-8C88-4FD0204513D7}" type="pres">
      <dgm:prSet presAssocID="{ED330DCE-21C5-440F-AC6D-9B4342DCCD49}" presName="invisiNode" presStyleLbl="node1" presStyleIdx="1" presStyleCnt="5"/>
      <dgm:spPr/>
    </dgm:pt>
    <dgm:pt modelId="{E7E1E700-F40B-4F19-8A05-24C66E71DD70}" type="pres">
      <dgm:prSet presAssocID="{ED330DCE-21C5-440F-AC6D-9B4342DCCD49}" presName="imagNode" presStyleLbl="fgImgPlace1" presStyleIdx="1" presStyleCnt="5"/>
      <dgm:spPr/>
    </dgm:pt>
    <dgm:pt modelId="{9840E52A-D814-4C34-9008-247133DA6CC0}" type="pres">
      <dgm:prSet presAssocID="{2584BAFC-6560-42D7-A70B-274B7CF613C5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CBFD9AED-CF38-47CC-A95A-41EE9D401B31}" type="pres">
      <dgm:prSet presAssocID="{FF78E407-3674-4A68-A701-8E12F558212E}" presName="compNode" presStyleCnt="0"/>
      <dgm:spPr/>
    </dgm:pt>
    <dgm:pt modelId="{EBCD09BE-CCFA-4DBA-89F9-E3B5A47261E4}" type="pres">
      <dgm:prSet presAssocID="{FF78E407-3674-4A68-A701-8E12F558212E}" presName="bkgdShape" presStyleLbl="node1" presStyleIdx="2" presStyleCnt="5"/>
      <dgm:spPr/>
      <dgm:t>
        <a:bodyPr/>
        <a:lstStyle/>
        <a:p>
          <a:endParaRPr lang="zh-TW" altLang="en-US"/>
        </a:p>
      </dgm:t>
    </dgm:pt>
    <dgm:pt modelId="{99535BB5-DB01-403F-9C0D-8FFA319E42A1}" type="pres">
      <dgm:prSet presAssocID="{FF78E407-3674-4A68-A701-8E12F558212E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366867-6EB3-493B-9F9E-77AC612CF66F}" type="pres">
      <dgm:prSet presAssocID="{FF78E407-3674-4A68-A701-8E12F558212E}" presName="invisiNode" presStyleLbl="node1" presStyleIdx="2" presStyleCnt="5"/>
      <dgm:spPr/>
    </dgm:pt>
    <dgm:pt modelId="{B3ACD2AF-ACE6-459B-A415-168ADB2F0580}" type="pres">
      <dgm:prSet presAssocID="{FF78E407-3674-4A68-A701-8E12F558212E}" presName="imagNode" presStyleLbl="fgImgPlace1" presStyleIdx="2" presStyleCnt="5"/>
      <dgm:spPr/>
    </dgm:pt>
    <dgm:pt modelId="{617E1A56-F73F-4645-AAFA-3BE4040EEFB7}" type="pres">
      <dgm:prSet presAssocID="{516CD9AB-C3D5-4003-B63F-C77D81509300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8D8A6450-B707-4298-9EF8-186ADA0351FD}" type="pres">
      <dgm:prSet presAssocID="{2C7CFE7B-0746-427F-9E2D-0E179C44D6B0}" presName="compNode" presStyleCnt="0"/>
      <dgm:spPr/>
    </dgm:pt>
    <dgm:pt modelId="{83A68255-4FDC-4581-B4E5-A84CD58AA1FD}" type="pres">
      <dgm:prSet presAssocID="{2C7CFE7B-0746-427F-9E2D-0E179C44D6B0}" presName="bkgdShape" presStyleLbl="node1" presStyleIdx="3" presStyleCnt="5"/>
      <dgm:spPr/>
      <dgm:t>
        <a:bodyPr/>
        <a:lstStyle/>
        <a:p>
          <a:endParaRPr lang="zh-TW" altLang="en-US"/>
        </a:p>
      </dgm:t>
    </dgm:pt>
    <dgm:pt modelId="{247F076D-1A4E-462D-BCEA-11698BC32716}" type="pres">
      <dgm:prSet presAssocID="{2C7CFE7B-0746-427F-9E2D-0E179C44D6B0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B703C4-9039-49EA-8237-9C4557AAE6E3}" type="pres">
      <dgm:prSet presAssocID="{2C7CFE7B-0746-427F-9E2D-0E179C44D6B0}" presName="invisiNode" presStyleLbl="node1" presStyleIdx="3" presStyleCnt="5"/>
      <dgm:spPr/>
    </dgm:pt>
    <dgm:pt modelId="{7BF3B2C7-160E-485E-936B-C042E3C5209D}" type="pres">
      <dgm:prSet presAssocID="{2C7CFE7B-0746-427F-9E2D-0E179C44D6B0}" presName="imagNode" presStyleLbl="fgImgPlace1" presStyleIdx="3" presStyleCnt="5"/>
      <dgm:spPr/>
    </dgm:pt>
    <dgm:pt modelId="{209C8051-4899-49A3-A7FC-E99371D4B715}" type="pres">
      <dgm:prSet presAssocID="{553147F6-6775-4505-86AC-743777934FD5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53806BD6-893E-429D-A10B-559D740283FF}" type="pres">
      <dgm:prSet presAssocID="{C3C52662-1810-422C-A71B-D0B530DDA377}" presName="compNode" presStyleCnt="0"/>
      <dgm:spPr/>
    </dgm:pt>
    <dgm:pt modelId="{0FF8DCAC-3E36-42D1-B47B-7856C388CF81}" type="pres">
      <dgm:prSet presAssocID="{C3C52662-1810-422C-A71B-D0B530DDA377}" presName="bkgdShape" presStyleLbl="node1" presStyleIdx="4" presStyleCnt="5"/>
      <dgm:spPr/>
      <dgm:t>
        <a:bodyPr/>
        <a:lstStyle/>
        <a:p>
          <a:endParaRPr lang="zh-TW" altLang="en-US"/>
        </a:p>
      </dgm:t>
    </dgm:pt>
    <dgm:pt modelId="{20983471-745C-422B-8C43-BC1B60DFAAAC}" type="pres">
      <dgm:prSet presAssocID="{C3C52662-1810-422C-A71B-D0B530DDA377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578C8B-7307-41E5-9CFE-77552F8BD1F7}" type="pres">
      <dgm:prSet presAssocID="{C3C52662-1810-422C-A71B-D0B530DDA377}" presName="invisiNode" presStyleLbl="node1" presStyleIdx="4" presStyleCnt="5"/>
      <dgm:spPr/>
    </dgm:pt>
    <dgm:pt modelId="{31D11C09-0732-42E6-A7DC-B61E9999E4F2}" type="pres">
      <dgm:prSet presAssocID="{C3C52662-1810-422C-A71B-D0B530DDA377}" presName="imagNode" presStyleLbl="fgImgPlace1" presStyleIdx="4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</dgm:ptLst>
  <dgm:cxnLst>
    <dgm:cxn modelId="{CBBC2420-69B4-4124-A9EE-8BB7BD6A43F2}" type="presOf" srcId="{FF78E407-3674-4A68-A701-8E12F558212E}" destId="{99535BB5-DB01-403F-9C0D-8FFA319E42A1}" srcOrd="1" destOrd="0" presId="urn:microsoft.com/office/officeart/2005/8/layout/hList7"/>
    <dgm:cxn modelId="{29896265-9D69-4192-9D54-5C11E27A0766}" type="presOf" srcId="{2C7CFE7B-0746-427F-9E2D-0E179C44D6B0}" destId="{83A68255-4FDC-4581-B4E5-A84CD58AA1FD}" srcOrd="0" destOrd="0" presId="urn:microsoft.com/office/officeart/2005/8/layout/hList7"/>
    <dgm:cxn modelId="{AD00925E-49FC-4AA7-B1E1-7D677F15FA0D}" type="presOf" srcId="{5B5CD561-EBD8-42AA-A3DA-E71D659D471F}" destId="{5199F1EC-A553-45DB-BDCF-184CAB046BBD}" srcOrd="0" destOrd="0" presId="urn:microsoft.com/office/officeart/2005/8/layout/hList7"/>
    <dgm:cxn modelId="{4A3CC423-E8C2-45D3-9883-7DB579823484}" type="presOf" srcId="{2B0A61C5-9E65-49E8-94E2-863049119A4A}" destId="{FC102B1F-FF52-4299-9213-2591FF5BE18A}" srcOrd="0" destOrd="0" presId="urn:microsoft.com/office/officeart/2005/8/layout/hList7"/>
    <dgm:cxn modelId="{9CD096E0-95D9-4D44-8C53-1CB5FEEB7E3C}" srcId="{5B5CD561-EBD8-42AA-A3DA-E71D659D471F}" destId="{FF78E407-3674-4A68-A701-8E12F558212E}" srcOrd="2" destOrd="0" parTransId="{B97B5AFB-3810-4BBF-8D23-A23EB000A851}" sibTransId="{516CD9AB-C3D5-4003-B63F-C77D81509300}"/>
    <dgm:cxn modelId="{6F214C0E-1F86-46F5-8A9F-91DF73D36BE6}" type="presOf" srcId="{C3C52662-1810-422C-A71B-D0B530DDA377}" destId="{0FF8DCAC-3E36-42D1-B47B-7856C388CF81}" srcOrd="0" destOrd="0" presId="urn:microsoft.com/office/officeart/2005/8/layout/hList7"/>
    <dgm:cxn modelId="{BB6FE50D-976C-4249-90AF-00F22859454F}" srcId="{5B5CD561-EBD8-42AA-A3DA-E71D659D471F}" destId="{ED330DCE-21C5-440F-AC6D-9B4342DCCD49}" srcOrd="1" destOrd="0" parTransId="{9194AA8A-FAD9-4546-A34F-ADADC3100565}" sibTransId="{2584BAFC-6560-42D7-A70B-274B7CF613C5}"/>
    <dgm:cxn modelId="{40A2CE22-5B87-41BB-9A01-97676AB745F0}" type="presOf" srcId="{516CD9AB-C3D5-4003-B63F-C77D81509300}" destId="{617E1A56-F73F-4645-AAFA-3BE4040EEFB7}" srcOrd="0" destOrd="0" presId="urn:microsoft.com/office/officeart/2005/8/layout/hList7"/>
    <dgm:cxn modelId="{487EAC06-F688-4D05-9E57-1E930C1D5ED5}" type="presOf" srcId="{553147F6-6775-4505-86AC-743777934FD5}" destId="{209C8051-4899-49A3-A7FC-E99371D4B715}" srcOrd="0" destOrd="0" presId="urn:microsoft.com/office/officeart/2005/8/layout/hList7"/>
    <dgm:cxn modelId="{F531D81C-A4B7-4C00-8D4A-235EF6DFD588}" type="presOf" srcId="{ED330DCE-21C5-440F-AC6D-9B4342DCCD49}" destId="{D92F5F96-5488-49EB-8B97-F76F04DA2FC6}" srcOrd="0" destOrd="0" presId="urn:microsoft.com/office/officeart/2005/8/layout/hList7"/>
    <dgm:cxn modelId="{7715D4DB-E293-40B6-AA3E-C16A3A3CD126}" srcId="{5B5CD561-EBD8-42AA-A3DA-E71D659D471F}" destId="{D6351A89-FE6F-4D0C-BEB2-5C144EF5AF2C}" srcOrd="0" destOrd="0" parTransId="{4D894349-4E16-4C0D-838B-9BC6531FD50D}" sibTransId="{2B0A61C5-9E65-49E8-94E2-863049119A4A}"/>
    <dgm:cxn modelId="{ABB5A709-8870-4A27-8019-BBEB82685284}" type="presOf" srcId="{2C7CFE7B-0746-427F-9E2D-0E179C44D6B0}" destId="{247F076D-1A4E-462D-BCEA-11698BC32716}" srcOrd="1" destOrd="0" presId="urn:microsoft.com/office/officeart/2005/8/layout/hList7"/>
    <dgm:cxn modelId="{370EA1FF-1F43-4F98-B381-9BA65DCA4D9D}" srcId="{5B5CD561-EBD8-42AA-A3DA-E71D659D471F}" destId="{C3C52662-1810-422C-A71B-D0B530DDA377}" srcOrd="4" destOrd="0" parTransId="{EACCDD38-6DEF-4B08-AD4A-8C7E6BFD9AD7}" sibTransId="{08F224EB-13AD-44E8-894F-DAD825E7CCF5}"/>
    <dgm:cxn modelId="{062BD1AC-D225-4AE5-82F2-3D5A2C149F5C}" type="presOf" srcId="{ED330DCE-21C5-440F-AC6D-9B4342DCCD49}" destId="{D1DBA480-C31C-498D-B8B0-187E2C7B4DE8}" srcOrd="1" destOrd="0" presId="urn:microsoft.com/office/officeart/2005/8/layout/hList7"/>
    <dgm:cxn modelId="{6C8E1346-56E2-4C25-8A05-1C8572A789E3}" type="presOf" srcId="{2584BAFC-6560-42D7-A70B-274B7CF613C5}" destId="{9840E52A-D814-4C34-9008-247133DA6CC0}" srcOrd="0" destOrd="0" presId="urn:microsoft.com/office/officeart/2005/8/layout/hList7"/>
    <dgm:cxn modelId="{0AE7B12F-2DB3-43BC-932C-6F672CC3F034}" type="presOf" srcId="{C3C52662-1810-422C-A71B-D0B530DDA377}" destId="{20983471-745C-422B-8C43-BC1B60DFAAAC}" srcOrd="1" destOrd="0" presId="urn:microsoft.com/office/officeart/2005/8/layout/hList7"/>
    <dgm:cxn modelId="{5619BEF3-E2B5-4E60-9250-4328439D57E6}" type="presOf" srcId="{D6351A89-FE6F-4D0C-BEB2-5C144EF5AF2C}" destId="{81622DBE-0B09-4343-AAA1-2C1133C6D09E}" srcOrd="1" destOrd="0" presId="urn:microsoft.com/office/officeart/2005/8/layout/hList7"/>
    <dgm:cxn modelId="{5F3D4FC6-C248-4B83-91B5-6FF80F05EF63}" srcId="{5B5CD561-EBD8-42AA-A3DA-E71D659D471F}" destId="{2C7CFE7B-0746-427F-9E2D-0E179C44D6B0}" srcOrd="3" destOrd="0" parTransId="{E8F8608C-85A1-403C-B084-58FEAF885F70}" sibTransId="{553147F6-6775-4505-86AC-743777934FD5}"/>
    <dgm:cxn modelId="{5383CD5F-6C54-4CAD-8D45-A4C4F744F59A}" type="presOf" srcId="{D6351A89-FE6F-4D0C-BEB2-5C144EF5AF2C}" destId="{3A19185B-E419-4D20-B4AD-1ADCC75DA32E}" srcOrd="0" destOrd="0" presId="urn:microsoft.com/office/officeart/2005/8/layout/hList7"/>
    <dgm:cxn modelId="{CE30FFE3-D995-4257-BEA6-83CC6E2D06C7}" type="presOf" srcId="{FF78E407-3674-4A68-A701-8E12F558212E}" destId="{EBCD09BE-CCFA-4DBA-89F9-E3B5A47261E4}" srcOrd="0" destOrd="0" presId="urn:microsoft.com/office/officeart/2005/8/layout/hList7"/>
    <dgm:cxn modelId="{0B235015-2687-42DA-AD53-359B64DAA835}" type="presParOf" srcId="{5199F1EC-A553-45DB-BDCF-184CAB046BBD}" destId="{708D190E-8F4C-4DF7-BF04-6BC88A92C72E}" srcOrd="0" destOrd="0" presId="urn:microsoft.com/office/officeart/2005/8/layout/hList7"/>
    <dgm:cxn modelId="{2D61A8B3-1F10-4B8C-AC82-77CAB80868BE}" type="presParOf" srcId="{5199F1EC-A553-45DB-BDCF-184CAB046BBD}" destId="{F1F0F486-F879-49D3-9016-798355B4BF03}" srcOrd="1" destOrd="0" presId="urn:microsoft.com/office/officeart/2005/8/layout/hList7"/>
    <dgm:cxn modelId="{BAF16D0A-E38E-4C5B-8457-F59B14D840A4}" type="presParOf" srcId="{F1F0F486-F879-49D3-9016-798355B4BF03}" destId="{E99FAB09-5814-4865-8D3C-69E4098B35A5}" srcOrd="0" destOrd="0" presId="urn:microsoft.com/office/officeart/2005/8/layout/hList7"/>
    <dgm:cxn modelId="{8F40A6C1-1F61-4222-BE3C-DEA628FD80DB}" type="presParOf" srcId="{E99FAB09-5814-4865-8D3C-69E4098B35A5}" destId="{3A19185B-E419-4D20-B4AD-1ADCC75DA32E}" srcOrd="0" destOrd="0" presId="urn:microsoft.com/office/officeart/2005/8/layout/hList7"/>
    <dgm:cxn modelId="{6BD8B1C0-1070-4B32-86FD-97A3777EA47E}" type="presParOf" srcId="{E99FAB09-5814-4865-8D3C-69E4098B35A5}" destId="{81622DBE-0B09-4343-AAA1-2C1133C6D09E}" srcOrd="1" destOrd="0" presId="urn:microsoft.com/office/officeart/2005/8/layout/hList7"/>
    <dgm:cxn modelId="{052003D8-15B3-47E0-8957-716D9E1DDAD4}" type="presParOf" srcId="{E99FAB09-5814-4865-8D3C-69E4098B35A5}" destId="{6CF55C98-1E7E-4507-BE89-441F1B21C453}" srcOrd="2" destOrd="0" presId="urn:microsoft.com/office/officeart/2005/8/layout/hList7"/>
    <dgm:cxn modelId="{DBFFC23A-8A60-4DA1-AEF8-F31859511F7A}" type="presParOf" srcId="{E99FAB09-5814-4865-8D3C-69E4098B35A5}" destId="{9E25FF3B-52C9-4398-A8FF-C16277D74076}" srcOrd="3" destOrd="0" presId="urn:microsoft.com/office/officeart/2005/8/layout/hList7"/>
    <dgm:cxn modelId="{A83FBC3F-4E86-44CA-A8B2-986A093A9680}" type="presParOf" srcId="{F1F0F486-F879-49D3-9016-798355B4BF03}" destId="{FC102B1F-FF52-4299-9213-2591FF5BE18A}" srcOrd="1" destOrd="0" presId="urn:microsoft.com/office/officeart/2005/8/layout/hList7"/>
    <dgm:cxn modelId="{094E30F9-FAC0-407C-AAC8-F724FEF4A926}" type="presParOf" srcId="{F1F0F486-F879-49D3-9016-798355B4BF03}" destId="{A7F9C0CA-0D87-4731-9497-8F2C6B5877B0}" srcOrd="2" destOrd="0" presId="urn:microsoft.com/office/officeart/2005/8/layout/hList7"/>
    <dgm:cxn modelId="{C66FD583-F23A-42D7-91F9-C7ADF010B95B}" type="presParOf" srcId="{A7F9C0CA-0D87-4731-9497-8F2C6B5877B0}" destId="{D92F5F96-5488-49EB-8B97-F76F04DA2FC6}" srcOrd="0" destOrd="0" presId="urn:microsoft.com/office/officeart/2005/8/layout/hList7"/>
    <dgm:cxn modelId="{4A380621-B517-436E-A19A-E0EEC74BE4E4}" type="presParOf" srcId="{A7F9C0CA-0D87-4731-9497-8F2C6B5877B0}" destId="{D1DBA480-C31C-498D-B8B0-187E2C7B4DE8}" srcOrd="1" destOrd="0" presId="urn:microsoft.com/office/officeart/2005/8/layout/hList7"/>
    <dgm:cxn modelId="{AC10572B-1B3C-4110-9A0B-5956BC0CCB3D}" type="presParOf" srcId="{A7F9C0CA-0D87-4731-9497-8F2C6B5877B0}" destId="{03B1542A-2C74-4869-8C88-4FD0204513D7}" srcOrd="2" destOrd="0" presId="urn:microsoft.com/office/officeart/2005/8/layout/hList7"/>
    <dgm:cxn modelId="{D3E916A7-4024-44AC-A87C-684AE1646996}" type="presParOf" srcId="{A7F9C0CA-0D87-4731-9497-8F2C6B5877B0}" destId="{E7E1E700-F40B-4F19-8A05-24C66E71DD70}" srcOrd="3" destOrd="0" presId="urn:microsoft.com/office/officeart/2005/8/layout/hList7"/>
    <dgm:cxn modelId="{3FEDE8E9-BB79-4569-BFE0-1C361C74F825}" type="presParOf" srcId="{F1F0F486-F879-49D3-9016-798355B4BF03}" destId="{9840E52A-D814-4C34-9008-247133DA6CC0}" srcOrd="3" destOrd="0" presId="urn:microsoft.com/office/officeart/2005/8/layout/hList7"/>
    <dgm:cxn modelId="{4B78D924-D683-4C71-896B-10505E1D7F82}" type="presParOf" srcId="{F1F0F486-F879-49D3-9016-798355B4BF03}" destId="{CBFD9AED-CF38-47CC-A95A-41EE9D401B31}" srcOrd="4" destOrd="0" presId="urn:microsoft.com/office/officeart/2005/8/layout/hList7"/>
    <dgm:cxn modelId="{F8FFC0F9-39E6-46C7-B327-B5E945BF5555}" type="presParOf" srcId="{CBFD9AED-CF38-47CC-A95A-41EE9D401B31}" destId="{EBCD09BE-CCFA-4DBA-89F9-E3B5A47261E4}" srcOrd="0" destOrd="0" presId="urn:microsoft.com/office/officeart/2005/8/layout/hList7"/>
    <dgm:cxn modelId="{DEC0B086-CDAE-4AE9-B12D-71B329A9BE09}" type="presParOf" srcId="{CBFD9AED-CF38-47CC-A95A-41EE9D401B31}" destId="{99535BB5-DB01-403F-9C0D-8FFA319E42A1}" srcOrd="1" destOrd="0" presId="urn:microsoft.com/office/officeart/2005/8/layout/hList7"/>
    <dgm:cxn modelId="{608E4516-4635-41D7-8C0C-FB768D383206}" type="presParOf" srcId="{CBFD9AED-CF38-47CC-A95A-41EE9D401B31}" destId="{E1366867-6EB3-493B-9F9E-77AC612CF66F}" srcOrd="2" destOrd="0" presId="urn:microsoft.com/office/officeart/2005/8/layout/hList7"/>
    <dgm:cxn modelId="{BC2504E8-FDA8-4234-B2B2-058B97CC8046}" type="presParOf" srcId="{CBFD9AED-CF38-47CC-A95A-41EE9D401B31}" destId="{B3ACD2AF-ACE6-459B-A415-168ADB2F0580}" srcOrd="3" destOrd="0" presId="urn:microsoft.com/office/officeart/2005/8/layout/hList7"/>
    <dgm:cxn modelId="{B11341CB-F25D-4D83-9C88-ED496D024DA1}" type="presParOf" srcId="{F1F0F486-F879-49D3-9016-798355B4BF03}" destId="{617E1A56-F73F-4645-AAFA-3BE4040EEFB7}" srcOrd="5" destOrd="0" presId="urn:microsoft.com/office/officeart/2005/8/layout/hList7"/>
    <dgm:cxn modelId="{93C81885-FFD5-4C34-936D-81CC7216A19E}" type="presParOf" srcId="{F1F0F486-F879-49D3-9016-798355B4BF03}" destId="{8D8A6450-B707-4298-9EF8-186ADA0351FD}" srcOrd="6" destOrd="0" presId="urn:microsoft.com/office/officeart/2005/8/layout/hList7"/>
    <dgm:cxn modelId="{9B398673-CEEA-4423-818F-B5420ED89670}" type="presParOf" srcId="{8D8A6450-B707-4298-9EF8-186ADA0351FD}" destId="{83A68255-4FDC-4581-B4E5-A84CD58AA1FD}" srcOrd="0" destOrd="0" presId="urn:microsoft.com/office/officeart/2005/8/layout/hList7"/>
    <dgm:cxn modelId="{5629F108-775E-4F3D-9BA0-BF3280B5BCEA}" type="presParOf" srcId="{8D8A6450-B707-4298-9EF8-186ADA0351FD}" destId="{247F076D-1A4E-462D-BCEA-11698BC32716}" srcOrd="1" destOrd="0" presId="urn:microsoft.com/office/officeart/2005/8/layout/hList7"/>
    <dgm:cxn modelId="{C0C50EFA-1396-4884-A93C-9848F8C16434}" type="presParOf" srcId="{8D8A6450-B707-4298-9EF8-186ADA0351FD}" destId="{7EB703C4-9039-49EA-8237-9C4557AAE6E3}" srcOrd="2" destOrd="0" presId="urn:microsoft.com/office/officeart/2005/8/layout/hList7"/>
    <dgm:cxn modelId="{041B2EEA-5089-40F9-A752-0C4321B543EF}" type="presParOf" srcId="{8D8A6450-B707-4298-9EF8-186ADA0351FD}" destId="{7BF3B2C7-160E-485E-936B-C042E3C5209D}" srcOrd="3" destOrd="0" presId="urn:microsoft.com/office/officeart/2005/8/layout/hList7"/>
    <dgm:cxn modelId="{516A9830-7430-407B-8FD1-7E9A114E8AB2}" type="presParOf" srcId="{F1F0F486-F879-49D3-9016-798355B4BF03}" destId="{209C8051-4899-49A3-A7FC-E99371D4B715}" srcOrd="7" destOrd="0" presId="urn:microsoft.com/office/officeart/2005/8/layout/hList7"/>
    <dgm:cxn modelId="{591BA15C-7460-493E-88D3-F24D779D63BF}" type="presParOf" srcId="{F1F0F486-F879-49D3-9016-798355B4BF03}" destId="{53806BD6-893E-429D-A10B-559D740283FF}" srcOrd="8" destOrd="0" presId="urn:microsoft.com/office/officeart/2005/8/layout/hList7"/>
    <dgm:cxn modelId="{52C784A8-6EC2-4FB6-85B4-542CB2E079A9}" type="presParOf" srcId="{53806BD6-893E-429D-A10B-559D740283FF}" destId="{0FF8DCAC-3E36-42D1-B47B-7856C388CF81}" srcOrd="0" destOrd="0" presId="urn:microsoft.com/office/officeart/2005/8/layout/hList7"/>
    <dgm:cxn modelId="{A185F92B-EF00-4B4A-9B1C-21240C9F9576}" type="presParOf" srcId="{53806BD6-893E-429D-A10B-559D740283FF}" destId="{20983471-745C-422B-8C43-BC1B60DFAAAC}" srcOrd="1" destOrd="0" presId="urn:microsoft.com/office/officeart/2005/8/layout/hList7"/>
    <dgm:cxn modelId="{F14AAD58-B1DE-4D44-A227-052CB6F0BD4B}" type="presParOf" srcId="{53806BD6-893E-429D-A10B-559D740283FF}" destId="{B8578C8B-7307-41E5-9CFE-77552F8BD1F7}" srcOrd="2" destOrd="0" presId="urn:microsoft.com/office/officeart/2005/8/layout/hList7"/>
    <dgm:cxn modelId="{55D1A046-5665-4C8A-B558-A05A7DC18648}" type="presParOf" srcId="{53806BD6-893E-429D-A10B-559D740283FF}" destId="{31D11C09-0732-42E6-A7DC-B61E9999E4F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9185B-E419-4D20-B4AD-1ADCC75DA32E}">
      <dsp:nvSpPr>
        <dsp:cNvPr id="0" name=""/>
        <dsp:cNvSpPr/>
      </dsp:nvSpPr>
      <dsp:spPr>
        <a:xfrm>
          <a:off x="0" y="0"/>
          <a:ext cx="2119401" cy="4547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俊諭</a:t>
          </a:r>
          <a:r>
            <a:rPr lang="en-US" altLang="zh-TW" sz="1700" kern="1200" dirty="0" smtClean="0"/>
            <a:t/>
          </a:r>
          <a:br>
            <a:rPr lang="en-US" altLang="zh-TW" sz="1700" kern="1200" dirty="0" smtClean="0"/>
          </a:br>
          <a:r>
            <a:rPr lang="zh-TW" altLang="en-US" sz="1700" b="0" i="0" kern="1200" dirty="0" smtClean="0"/>
            <a:t>●</a:t>
          </a:r>
          <a:r>
            <a:rPr lang="zh-TW" altLang="en-US" sz="1700" b="0" i="0" kern="1200" dirty="0" smtClean="0"/>
            <a:t>前台毛孩知識視覺設計</a:t>
          </a:r>
          <a:r>
            <a:rPr lang="en-US" altLang="zh-TW" sz="1700" b="0" i="0" kern="1200" dirty="0" smtClean="0"/>
            <a:t/>
          </a:r>
          <a:br>
            <a:rPr lang="en-US" altLang="zh-TW" sz="1700" b="0" i="0" kern="1200" dirty="0" smtClean="0"/>
          </a:br>
          <a:r>
            <a:rPr lang="zh-TW" altLang="en-US" sz="1700" b="0" i="0" kern="1200" dirty="0" smtClean="0"/>
            <a:t>●</a:t>
          </a:r>
          <a:r>
            <a:rPr lang="zh-TW" altLang="en-US" sz="1700" b="0" i="0" kern="1200" dirty="0" smtClean="0"/>
            <a:t>後台會員管理功能開發</a:t>
          </a:r>
          <a:r>
            <a:rPr lang="en-US" altLang="zh-TW" sz="1700" b="0" i="0" kern="1200" dirty="0" smtClean="0"/>
            <a:t/>
          </a:r>
          <a:br>
            <a:rPr lang="en-US" altLang="zh-TW" sz="1700" b="0" i="0" kern="1200" dirty="0" smtClean="0"/>
          </a:br>
          <a:r>
            <a:rPr lang="zh-TW" altLang="en-US" sz="1700" b="0" i="0" kern="1200" dirty="0" smtClean="0"/>
            <a:t>●</a:t>
          </a:r>
          <a:r>
            <a:rPr lang="en-US" altLang="zh-TW" sz="1700" b="0" i="0" kern="1200" dirty="0" err="1" smtClean="0"/>
            <a:t>Git</a:t>
          </a:r>
          <a:r>
            <a:rPr lang="zh-TW" altLang="en-US" sz="1700" b="0" i="0" kern="1200" dirty="0" smtClean="0"/>
            <a:t>版本控制</a:t>
          </a:r>
          <a:endParaRPr lang="zh-TW" altLang="en-US" sz="1700" kern="1200" dirty="0"/>
        </a:p>
      </dsp:txBody>
      <dsp:txXfrm>
        <a:off x="0" y="1819192"/>
        <a:ext cx="2119401" cy="1819192"/>
      </dsp:txXfrm>
    </dsp:sp>
    <dsp:sp modelId="{9E25FF3B-52C9-4398-A8FF-C16277D74076}">
      <dsp:nvSpPr>
        <dsp:cNvPr id="0" name=""/>
        <dsp:cNvSpPr/>
      </dsp:nvSpPr>
      <dsp:spPr>
        <a:xfrm>
          <a:off x="302462" y="272878"/>
          <a:ext cx="1514477" cy="1514477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F5F96-5488-49EB-8B97-F76F04DA2FC6}">
      <dsp:nvSpPr>
        <dsp:cNvPr id="0" name=""/>
        <dsp:cNvSpPr/>
      </dsp:nvSpPr>
      <dsp:spPr>
        <a:xfrm>
          <a:off x="2182983" y="0"/>
          <a:ext cx="2119401" cy="4547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洋藤</a:t>
          </a:r>
          <a:endParaRPr lang="zh-TW" altLang="en-US" sz="1700" kern="1200" dirty="0"/>
        </a:p>
      </dsp:txBody>
      <dsp:txXfrm>
        <a:off x="2182983" y="1819192"/>
        <a:ext cx="2119401" cy="1819192"/>
      </dsp:txXfrm>
    </dsp:sp>
    <dsp:sp modelId="{E7E1E700-F40B-4F19-8A05-24C66E71DD70}">
      <dsp:nvSpPr>
        <dsp:cNvPr id="0" name=""/>
        <dsp:cNvSpPr/>
      </dsp:nvSpPr>
      <dsp:spPr>
        <a:xfrm>
          <a:off x="2485445" y="272878"/>
          <a:ext cx="1514477" cy="151447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D09BE-CCFA-4DBA-89F9-E3B5A47261E4}">
      <dsp:nvSpPr>
        <dsp:cNvPr id="0" name=""/>
        <dsp:cNvSpPr/>
      </dsp:nvSpPr>
      <dsp:spPr>
        <a:xfrm>
          <a:off x="4365966" y="0"/>
          <a:ext cx="2119401" cy="4547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b="0" i="0" kern="1200" dirty="0" smtClean="0"/>
            <a:t>純安</a:t>
          </a:r>
          <a:r>
            <a:rPr lang="en-US" altLang="zh-TW" sz="1700" b="0" i="0" kern="1200" dirty="0" smtClean="0"/>
            <a:t/>
          </a:r>
          <a:br>
            <a:rPr lang="en-US" altLang="zh-TW" sz="1700" b="0" i="0" kern="1200" dirty="0" smtClean="0"/>
          </a:br>
          <a:r>
            <a:rPr lang="zh-TW" altLang="en-US" sz="1700" b="0" i="0" kern="1200" dirty="0" smtClean="0"/>
            <a:t>●後台視覺設計 </a:t>
          </a:r>
          <a:r>
            <a:rPr lang="en-US" altLang="zh-TW" sz="1700" b="0" i="0" kern="1200" dirty="0" smtClean="0"/>
            <a:t/>
          </a:r>
          <a:br>
            <a:rPr lang="en-US" altLang="zh-TW" sz="1700" b="0" i="0" kern="1200" dirty="0" smtClean="0"/>
          </a:br>
          <a:r>
            <a:rPr lang="zh-TW" altLang="en-US" sz="1700" b="0" i="0" kern="1200" dirty="0" smtClean="0"/>
            <a:t>●網頁套版 </a:t>
          </a:r>
          <a:r>
            <a:rPr lang="en-US" altLang="zh-TW" sz="1700" b="0" i="0" kern="1200" dirty="0" smtClean="0"/>
            <a:t/>
          </a:r>
          <a:br>
            <a:rPr lang="en-US" altLang="zh-TW" sz="1700" b="0" i="0" kern="1200" dirty="0" smtClean="0"/>
          </a:br>
          <a:r>
            <a:rPr lang="zh-TW" altLang="en-US" sz="1700" b="0" i="0" kern="1200" dirty="0" smtClean="0"/>
            <a:t>●最新消息前、後台開發 </a:t>
          </a:r>
          <a:r>
            <a:rPr lang="en-US" altLang="zh-TW" sz="1700" b="0" i="0" kern="1200" dirty="0" smtClean="0"/>
            <a:t/>
          </a:r>
          <a:br>
            <a:rPr lang="en-US" altLang="zh-TW" sz="1700" b="0" i="0" kern="1200" dirty="0" smtClean="0"/>
          </a:br>
          <a:r>
            <a:rPr lang="zh-TW" altLang="en-US" sz="1700" b="0" i="0" kern="1200" dirty="0" smtClean="0"/>
            <a:t>●</a:t>
          </a:r>
          <a:r>
            <a:rPr lang="en-US" altLang="zh-TW" sz="1700" b="0" i="0" kern="1200" dirty="0" smtClean="0"/>
            <a:t>PPT</a:t>
          </a:r>
          <a:r>
            <a:rPr lang="zh-TW" altLang="en-US" sz="1700" b="0" i="0" kern="1200" dirty="0" smtClean="0"/>
            <a:t>製作</a:t>
          </a:r>
          <a:endParaRPr lang="zh-TW" altLang="en-US" sz="1700" kern="1200" dirty="0"/>
        </a:p>
      </dsp:txBody>
      <dsp:txXfrm>
        <a:off x="4365966" y="1819192"/>
        <a:ext cx="2119401" cy="1819192"/>
      </dsp:txXfrm>
    </dsp:sp>
    <dsp:sp modelId="{B3ACD2AF-ACE6-459B-A415-168ADB2F0580}">
      <dsp:nvSpPr>
        <dsp:cNvPr id="0" name=""/>
        <dsp:cNvSpPr/>
      </dsp:nvSpPr>
      <dsp:spPr>
        <a:xfrm>
          <a:off x="4668428" y="272878"/>
          <a:ext cx="1514477" cy="151447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68255-4FDC-4581-B4E5-A84CD58AA1FD}">
      <dsp:nvSpPr>
        <dsp:cNvPr id="0" name=""/>
        <dsp:cNvSpPr/>
      </dsp:nvSpPr>
      <dsp:spPr>
        <a:xfrm>
          <a:off x="6548950" y="0"/>
          <a:ext cx="2119401" cy="45479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b="0" i="0" kern="1200" dirty="0" smtClean="0"/>
            <a:t>玫均 </a:t>
          </a:r>
          <a:r>
            <a:rPr lang="en-US" altLang="zh-TW" sz="1700" b="0" i="0" kern="1200" dirty="0" smtClean="0"/>
            <a:t/>
          </a:r>
          <a:br>
            <a:rPr lang="en-US" altLang="zh-TW" sz="1700" b="0" i="0" kern="1200" dirty="0" smtClean="0"/>
          </a:br>
          <a:r>
            <a:rPr lang="zh-TW" altLang="en-US" sz="1700" b="0" i="0" kern="1200" dirty="0" smtClean="0"/>
            <a:t>●前台會員登入註冊、毛孩知識功能開發 </a:t>
          </a:r>
          <a:r>
            <a:rPr lang="en-US" altLang="zh-TW" sz="1700" b="0" i="0" kern="1200" dirty="0" smtClean="0"/>
            <a:t/>
          </a:r>
          <a:br>
            <a:rPr lang="en-US" altLang="zh-TW" sz="1700" b="0" i="0" kern="1200" dirty="0" smtClean="0"/>
          </a:br>
          <a:r>
            <a:rPr lang="zh-TW" altLang="en-US" sz="1700" b="0" i="0" kern="1200" dirty="0" smtClean="0"/>
            <a:t>●後台毛孩知識管理功能開發 </a:t>
          </a:r>
          <a:endParaRPr lang="zh-TW" altLang="en-US" sz="1700" kern="1200" dirty="0"/>
        </a:p>
      </dsp:txBody>
      <dsp:txXfrm>
        <a:off x="6548950" y="1819192"/>
        <a:ext cx="2119401" cy="1819192"/>
      </dsp:txXfrm>
    </dsp:sp>
    <dsp:sp modelId="{7BF3B2C7-160E-485E-936B-C042E3C5209D}">
      <dsp:nvSpPr>
        <dsp:cNvPr id="0" name=""/>
        <dsp:cNvSpPr/>
      </dsp:nvSpPr>
      <dsp:spPr>
        <a:xfrm>
          <a:off x="6851412" y="272878"/>
          <a:ext cx="1514477" cy="151447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8DCAC-3E36-42D1-B47B-7856C388CF81}">
      <dsp:nvSpPr>
        <dsp:cNvPr id="0" name=""/>
        <dsp:cNvSpPr/>
      </dsp:nvSpPr>
      <dsp:spPr>
        <a:xfrm>
          <a:off x="8731933" y="0"/>
          <a:ext cx="2119401" cy="45479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旻育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zh-TW" altLang="en-US" sz="1600" b="0" i="0" kern="1200" dirty="0" smtClean="0"/>
            <a:t>●</a:t>
          </a:r>
          <a:r>
            <a:rPr lang="zh-TW" altLang="en-US" sz="1600" kern="1200" dirty="0" smtClean="0"/>
            <a:t>前台領養、刊登功能開發</a:t>
          </a:r>
          <a:r>
            <a:rPr lang="en-US" altLang="zh-TW" sz="1600" kern="1200" dirty="0" smtClean="0"/>
            <a:t/>
          </a:r>
          <a:br>
            <a:rPr lang="en-US" altLang="zh-TW" sz="1600" kern="1200" dirty="0" smtClean="0"/>
          </a:br>
          <a:r>
            <a:rPr lang="zh-TW" altLang="en-US" sz="1600" b="0" i="0" kern="1200" dirty="0" smtClean="0"/>
            <a:t>●</a:t>
          </a:r>
          <a:r>
            <a:rPr lang="zh-TW" altLang="en-US" sz="1600" kern="1200" dirty="0" smtClean="0"/>
            <a:t>後台刊登功能開發</a:t>
          </a:r>
          <a:endParaRPr lang="zh-TW" altLang="en-US" sz="1600" kern="1200" dirty="0"/>
        </a:p>
      </dsp:txBody>
      <dsp:txXfrm>
        <a:off x="8731933" y="1819192"/>
        <a:ext cx="2119401" cy="1819192"/>
      </dsp:txXfrm>
    </dsp:sp>
    <dsp:sp modelId="{31D11C09-0732-42E6-A7DC-B61E9999E4F2}">
      <dsp:nvSpPr>
        <dsp:cNvPr id="0" name=""/>
        <dsp:cNvSpPr/>
      </dsp:nvSpPr>
      <dsp:spPr>
        <a:xfrm>
          <a:off x="9034395" y="272878"/>
          <a:ext cx="1514477" cy="1514477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D190E-8F4C-4DF7-BF04-6BC88A92C72E}">
      <dsp:nvSpPr>
        <dsp:cNvPr id="0" name=""/>
        <dsp:cNvSpPr/>
      </dsp:nvSpPr>
      <dsp:spPr>
        <a:xfrm>
          <a:off x="868106" y="3865783"/>
          <a:ext cx="9983228" cy="68219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E7B2C7C-B2D7-476F-8942-76997900B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777808-582D-4547-8796-CC7F6EE05C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F21D-4771-4543-AFBC-2EF58E611031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4C0ADF-AC56-4987-A3AD-CA62600D4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FF342E-51E6-4082-998A-6EF0CA35FF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D51F6-0003-4807-AB48-CDBD58171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2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680321-1698-4B48-966F-3E97BEF1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057" y="6395538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8EF41C11-1BC7-453D-B6EB-BC73C8DBB99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A3F773-5E7A-4506-8344-02AD5956E4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4" y="614719"/>
            <a:ext cx="887405" cy="39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B00632-75E9-4344-8C25-0D8827F46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9" y="252967"/>
            <a:ext cx="1628368" cy="723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A5F959F-58DD-4DBB-B00A-CE1AA98A79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2" y="614719"/>
            <a:ext cx="1953027" cy="867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4DA09F-1B7C-4E19-8A3A-B78C70132E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182" y="6286022"/>
            <a:ext cx="1254559" cy="43525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849CEB7-83AB-4774-9278-2D3847DA8D9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876" flipH="1">
            <a:off x="10287968" y="408484"/>
            <a:ext cx="1739192" cy="152339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CE36CF2-F624-4453-B0D7-2C5FED3E8CE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527">
            <a:off x="-5232" y="3232476"/>
            <a:ext cx="905258" cy="70043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06CF3CE-7FDD-43AA-BCBA-E147A838E46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903">
            <a:off x="107538" y="4189501"/>
            <a:ext cx="905258" cy="70043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D6CCB61-EE29-4B4E-A4BF-7B1AF32C2FD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1992">
            <a:off x="66479" y="4880631"/>
            <a:ext cx="1682499" cy="173370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20142278-0F7F-4F06-8811-E6E83D6063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527">
            <a:off x="-283442" y="2340540"/>
            <a:ext cx="905258" cy="70043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EB70024-6659-4432-A8D3-8F0149AB37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9152" flipH="1">
            <a:off x="11222138" y="2037590"/>
            <a:ext cx="905258" cy="70043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C53EEC34-0B50-481E-85F4-E09C02AFA60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4798" flipH="1">
            <a:off x="11274301" y="2677382"/>
            <a:ext cx="905258" cy="70043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E9A899F6-182A-4153-8D5E-DE7AF2054D3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4763" flipH="1">
            <a:off x="11381849" y="3280021"/>
            <a:ext cx="905258" cy="7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76FE5D-D873-4CAA-913C-B043BF3C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598B51-EC56-4FC6-89FF-75C142DC01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4" y="614719"/>
            <a:ext cx="887405" cy="39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188FEE-D04D-4F3E-9243-AA1B6D6D73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9" y="252967"/>
            <a:ext cx="1628368" cy="723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37355E-B882-4C95-B2ED-502B5DEFA2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2" y="614719"/>
            <a:ext cx="1953027" cy="867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12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487A3C-3F6C-4239-A016-7B43438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BF6C-7F03-451E-B544-550EF5B39A1D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66765F-8E72-4BA3-A1A6-586DB2CA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C3BC44-71B0-4E0A-8437-446EE7D4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74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ED27E7-F062-4A69-9C0B-69D62FEF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1A1B61-2676-453F-BA52-4FB20F20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E187C-19D7-47B3-AFB2-76E795262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BF6C-7F03-451E-B544-550EF5B39A1D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12885-1D29-4695-AAFC-DFFC2A29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3B7BF-6075-421B-8C3C-5C1B30CBA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E97163-7FA4-436D-9099-D64AB4190D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72" y="-2662972"/>
            <a:ext cx="6866055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B98990-EE2C-43BD-8AC2-B2929C7E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13543" y="513544"/>
            <a:ext cx="7017071" cy="5989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F130B0-92C0-4B37-A3A4-C3F26B0337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361"/>
            <a:ext cx="4960452" cy="3720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1D2A87-FC5F-4AA5-96A3-85FFDC6EB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56" y="1568831"/>
            <a:ext cx="3260388" cy="21671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60EA20-0073-4C58-9453-DDA175D9119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51" y="627032"/>
            <a:ext cx="1096795" cy="7290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3D6057-6B6B-4EF2-B7B0-A568DE110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83" y="2920748"/>
            <a:ext cx="3891759" cy="25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9D4166-21DF-4A08-A6DE-9954183DA38B}"/>
              </a:ext>
            </a:extLst>
          </p:cNvPr>
          <p:cNvSpPr txBox="1"/>
          <p:nvPr/>
        </p:nvSpPr>
        <p:spPr>
          <a:xfrm>
            <a:off x="5689370" y="2421919"/>
            <a:ext cx="649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浪浪有窩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專題發表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576F87-204F-472B-9FDC-D9997EFEF3ED}"/>
              </a:ext>
            </a:extLst>
          </p:cNvPr>
          <p:cNvSpPr txBox="1"/>
          <p:nvPr/>
        </p:nvSpPr>
        <p:spPr>
          <a:xfrm>
            <a:off x="5951329" y="3404142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報告人：李旻育、曾俊諭、林洋藤、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卓純安、陳玫均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　期：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110/10/15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3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D70C62B-FA3D-420A-9430-6E5D2A36C12B}"/>
              </a:ext>
            </a:extLst>
          </p:cNvPr>
          <p:cNvSpPr txBox="1"/>
          <p:nvPr/>
        </p:nvSpPr>
        <p:spPr>
          <a:xfrm>
            <a:off x="2850321" y="2848065"/>
            <a:ext cx="64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7482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C9C40BF-A04A-4576-B7B1-6A84C9BA599F}"/>
              </a:ext>
            </a:extLst>
          </p:cNvPr>
          <p:cNvSpPr/>
          <p:nvPr/>
        </p:nvSpPr>
        <p:spPr>
          <a:xfrm>
            <a:off x="3955143" y="2925854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使用技術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F3497-C666-49FB-BECC-DBC95D09003F}"/>
              </a:ext>
            </a:extLst>
          </p:cNvPr>
          <p:cNvSpPr/>
          <p:nvPr/>
        </p:nvSpPr>
        <p:spPr>
          <a:xfrm>
            <a:off x="3955143" y="3647210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網頁介紹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9A4D0D-5FEE-4D27-A99C-182EC973AE7A}"/>
              </a:ext>
            </a:extLst>
          </p:cNvPr>
          <p:cNvSpPr/>
          <p:nvPr/>
        </p:nvSpPr>
        <p:spPr>
          <a:xfrm>
            <a:off x="3955143" y="4378721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成果展示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2CCCC9A-713F-4CC5-B702-4E64130817F7}"/>
              </a:ext>
            </a:extLst>
          </p:cNvPr>
          <p:cNvSpPr/>
          <p:nvPr/>
        </p:nvSpPr>
        <p:spPr>
          <a:xfrm>
            <a:off x="3955143" y="2194343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製作動機</a:t>
            </a:r>
          </a:p>
        </p:txBody>
      </p:sp>
    </p:spTree>
    <p:extLst>
      <p:ext uri="{BB962C8B-B14F-4D97-AF65-F5344CB8AC3E}">
        <p14:creationId xmlns:p14="http://schemas.microsoft.com/office/powerpoint/2010/main" val="103272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EFBB6D-A4A4-4AA7-8FFB-6CD68485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05" y="2251656"/>
            <a:ext cx="4998992" cy="36919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B9DCC9-16A3-4BE6-B407-A9B2F85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300" y="2251656"/>
            <a:ext cx="1740350" cy="37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EFBB6D-A4A4-4AA7-8FFB-6CD68485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02" y="530221"/>
            <a:ext cx="2665903" cy="19688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4C38089-0E72-4EFE-AAB2-FBD200608B6F}"/>
              </a:ext>
            </a:extLst>
          </p:cNvPr>
          <p:cNvSpPr txBox="1"/>
          <p:nvPr/>
        </p:nvSpPr>
        <p:spPr>
          <a:xfrm>
            <a:off x="397565" y="2921145"/>
            <a:ext cx="5698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對於送養者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文章刊登後易被洗掉、曝光率下降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送養後文章管理不便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對於領養者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無法快速查找符合條件的毛孩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需另行查找領養注意事項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忘記心儀毛孩，下次就找不到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CBB950B-0DC3-4FA1-B797-CCCA617E5CD0}"/>
              </a:ext>
            </a:extLst>
          </p:cNvPr>
          <p:cNvSpPr/>
          <p:nvPr/>
        </p:nvSpPr>
        <p:spPr>
          <a:xfrm>
            <a:off x="6773110" y="3112053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7E71817-A080-4601-A458-0E9916F8641E}"/>
              </a:ext>
            </a:extLst>
          </p:cNvPr>
          <p:cNvSpPr/>
          <p:nvPr/>
        </p:nvSpPr>
        <p:spPr>
          <a:xfrm>
            <a:off x="6965902" y="366947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981B982-3264-4D36-9A1F-87635D90B147}"/>
              </a:ext>
            </a:extLst>
          </p:cNvPr>
          <p:cNvSpPr/>
          <p:nvPr/>
        </p:nvSpPr>
        <p:spPr>
          <a:xfrm>
            <a:off x="6965902" y="4744377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11248C1-1678-4D88-A862-518DFA0703C5}"/>
              </a:ext>
            </a:extLst>
          </p:cNvPr>
          <p:cNvSpPr/>
          <p:nvPr/>
        </p:nvSpPr>
        <p:spPr>
          <a:xfrm>
            <a:off x="7158694" y="5412876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B9DCC9-16A3-4BE6-B407-A9B2F85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900" y="1267221"/>
            <a:ext cx="909724" cy="19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網站架構介紹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92B8089-3D24-4B7B-BB3F-D4BDF275F8A9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81053" y="3554647"/>
            <a:ext cx="0" cy="2445442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6700AAD-4DAE-4628-B69F-189898B3E533}"/>
              </a:ext>
            </a:extLst>
          </p:cNvPr>
          <p:cNvSpPr/>
          <p:nvPr/>
        </p:nvSpPr>
        <p:spPr>
          <a:xfrm>
            <a:off x="3955143" y="1870449"/>
            <a:ext cx="4281714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浪浪有窩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917AB19-CC70-444D-8E1A-35987AC196C2}"/>
              </a:ext>
            </a:extLst>
          </p:cNvPr>
          <p:cNvSpPr/>
          <p:nvPr/>
        </p:nvSpPr>
        <p:spPr>
          <a:xfrm>
            <a:off x="307624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3205265-EC81-4A77-B376-CBEDDA44561C}"/>
              </a:ext>
            </a:extLst>
          </p:cNvPr>
          <p:cNvSpPr/>
          <p:nvPr/>
        </p:nvSpPr>
        <p:spPr>
          <a:xfrm>
            <a:off x="2267371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4AC2526-F644-4310-BBC7-8620AC9A500E}"/>
              </a:ext>
            </a:extLst>
          </p:cNvPr>
          <p:cNvSpPr/>
          <p:nvPr/>
        </p:nvSpPr>
        <p:spPr>
          <a:xfrm>
            <a:off x="4227118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送養刊登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C57CAFE6-2B62-4EB8-B217-1F9BCB76DF04}"/>
              </a:ext>
            </a:extLst>
          </p:cNvPr>
          <p:cNvSpPr/>
          <p:nvPr/>
        </p:nvSpPr>
        <p:spPr>
          <a:xfrm>
            <a:off x="6186865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27B1555-0C54-4EE2-9569-5ECC97B841E3}"/>
              </a:ext>
            </a:extLst>
          </p:cNvPr>
          <p:cNvSpPr/>
          <p:nvPr/>
        </p:nvSpPr>
        <p:spPr>
          <a:xfrm>
            <a:off x="8146612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會員管理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A1E3D12-451A-4E7F-8FB4-28132C55191D}"/>
              </a:ext>
            </a:extLst>
          </p:cNvPr>
          <p:cNvSpPr/>
          <p:nvPr/>
        </p:nvSpPr>
        <p:spPr>
          <a:xfrm>
            <a:off x="10106357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後臺管理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37E80158-2F57-428B-AF66-3D58D3A9ED3F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3188247" y="330667"/>
            <a:ext cx="961572" cy="4853935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80B17BBE-007B-4FF7-9134-7CB650535B69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5400000">
            <a:off x="4168120" y="1310540"/>
            <a:ext cx="961572" cy="28941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3071AF-0436-432D-8DEA-F551AA77F4EF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5400000">
            <a:off x="5147994" y="2290414"/>
            <a:ext cx="961572" cy="9344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1481B920-FE53-46D1-83AB-606A1027DBE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16200000" flipH="1">
            <a:off x="6127867" y="2244981"/>
            <a:ext cx="961572" cy="10253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92A61FBC-6D4F-46DC-9B41-EF8BCD5AF5FA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7107740" y="1265107"/>
            <a:ext cx="961572" cy="29850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93FC6132-BE26-47C4-9914-7CF18C164FF7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 rot="16200000" flipH="1">
            <a:off x="8087613" y="285235"/>
            <a:ext cx="961572" cy="49447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EE0CAA9-E058-4F4F-B16D-1A4A4B7C1082}"/>
              </a:ext>
            </a:extLst>
          </p:cNvPr>
          <p:cNvSpPr/>
          <p:nvPr/>
        </p:nvSpPr>
        <p:spPr>
          <a:xfrm>
            <a:off x="500416" y="38119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FCF5924-43BF-4940-A333-C876568C7D07}"/>
              </a:ext>
            </a:extLst>
          </p:cNvPr>
          <p:cNvSpPr/>
          <p:nvPr/>
        </p:nvSpPr>
        <p:spPr>
          <a:xfrm>
            <a:off x="500416" y="43647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關於我們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27545EFA-2FDC-45EA-8CAA-282CEF95893D}"/>
              </a:ext>
            </a:extLst>
          </p:cNvPr>
          <p:cNvSpPr/>
          <p:nvPr/>
        </p:nvSpPr>
        <p:spPr>
          <a:xfrm>
            <a:off x="8339404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C381C5C-D958-4544-9A4D-EF7C7F9682F7}"/>
              </a:ext>
            </a:extLst>
          </p:cNvPr>
          <p:cNvSpPr/>
          <p:nvPr/>
        </p:nvSpPr>
        <p:spPr>
          <a:xfrm>
            <a:off x="8339404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F1CAD5B-1D1C-4E30-AF23-22D49480A037}"/>
              </a:ext>
            </a:extLst>
          </p:cNvPr>
          <p:cNvSpPr/>
          <p:nvPr/>
        </p:nvSpPr>
        <p:spPr>
          <a:xfrm>
            <a:off x="8339404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通知</a:t>
            </a: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B9E015DF-D0A6-4455-8391-00308E7EB48A}"/>
              </a:ext>
            </a:extLst>
          </p:cNvPr>
          <p:cNvSpPr/>
          <p:nvPr/>
        </p:nvSpPr>
        <p:spPr>
          <a:xfrm>
            <a:off x="8339404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聯絡我們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1B2D91-7833-415A-99C8-A2EA18A45577}"/>
              </a:ext>
            </a:extLst>
          </p:cNvPr>
          <p:cNvSpPr/>
          <p:nvPr/>
        </p:nvSpPr>
        <p:spPr>
          <a:xfrm>
            <a:off x="8339404" y="600008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F7E31768-27CB-4119-8718-316703BF9F0D}"/>
              </a:ext>
            </a:extLst>
          </p:cNvPr>
          <p:cNvSpPr/>
          <p:nvPr/>
        </p:nvSpPr>
        <p:spPr>
          <a:xfrm>
            <a:off x="10299149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最新消息管理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FC8A6A6C-8EC6-413C-BE2B-E57EC6701712}"/>
              </a:ext>
            </a:extLst>
          </p:cNvPr>
          <p:cNvSpPr/>
          <p:nvPr/>
        </p:nvSpPr>
        <p:spPr>
          <a:xfrm>
            <a:off x="10299149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3AC5A2A4-4226-4E07-8940-FE9475682B19}"/>
              </a:ext>
            </a:extLst>
          </p:cNvPr>
          <p:cNvSpPr/>
          <p:nvPr/>
        </p:nvSpPr>
        <p:spPr>
          <a:xfrm>
            <a:off x="10299149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刊登送養審核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9B7A4E51-D9A2-4A3A-82AB-B66B48CD4B7B}"/>
              </a:ext>
            </a:extLst>
          </p:cNvPr>
          <p:cNvSpPr/>
          <p:nvPr/>
        </p:nvSpPr>
        <p:spPr>
          <a:xfrm>
            <a:off x="10299149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毛孩知識管理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C49F2ED-19BA-4291-A1E0-B8BEEE6714A1}"/>
              </a:ext>
            </a:extLst>
          </p:cNvPr>
          <p:cNvCxnSpPr>
            <a:stCxn id="37" idx="2"/>
            <a:endCxn id="50" idx="0"/>
          </p:cNvCxnSpPr>
          <p:nvPr/>
        </p:nvCxnSpPr>
        <p:spPr>
          <a:xfrm>
            <a:off x="1242065" y="3644819"/>
            <a:ext cx="0" cy="719949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CD5F895-FA8C-4C9F-906D-A2DAD1C44EE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1040798" y="3621719"/>
            <a:ext cx="0" cy="1825563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938B8084-0C54-456B-8145-485C911526BF}"/>
              </a:ext>
            </a:extLst>
          </p:cNvPr>
          <p:cNvSpPr/>
          <p:nvPr/>
        </p:nvSpPr>
        <p:spPr>
          <a:xfrm>
            <a:off x="106022" y="2683248"/>
            <a:ext cx="11932002" cy="3921786"/>
          </a:xfrm>
          <a:prstGeom prst="roundRect">
            <a:avLst>
              <a:gd name="adj" fmla="val 970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C4299DD-9906-4698-9083-0FA183A87EDB}"/>
              </a:ext>
            </a:extLst>
          </p:cNvPr>
          <p:cNvSpPr/>
          <p:nvPr/>
        </p:nvSpPr>
        <p:spPr>
          <a:xfrm>
            <a:off x="216762" y="2862858"/>
            <a:ext cx="9858360" cy="3609839"/>
          </a:xfrm>
          <a:prstGeom prst="roundRect">
            <a:avLst>
              <a:gd name="adj" fmla="val 970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C1C18F9-F91C-420A-8A40-42F57D23755C}"/>
              </a:ext>
            </a:extLst>
          </p:cNvPr>
          <p:cNvSpPr/>
          <p:nvPr/>
        </p:nvSpPr>
        <p:spPr>
          <a:xfrm>
            <a:off x="6173608" y="2990925"/>
            <a:ext cx="1910530" cy="863601"/>
          </a:xfrm>
          <a:prstGeom prst="roundRect">
            <a:avLst/>
          </a:prstGeom>
          <a:solidFill>
            <a:srgbClr val="7F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9335A27-D2C0-438A-9E38-E02E5A910C66}"/>
              </a:ext>
            </a:extLst>
          </p:cNvPr>
          <p:cNvSpPr/>
          <p:nvPr/>
        </p:nvSpPr>
        <p:spPr>
          <a:xfrm>
            <a:off x="276388" y="2968875"/>
            <a:ext cx="3886367" cy="2133600"/>
          </a:xfrm>
          <a:prstGeom prst="roundRect">
            <a:avLst/>
          </a:prstGeom>
          <a:solidFill>
            <a:srgbClr val="7F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BF5B837-F533-4A7D-874B-8084861E44C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81053" y="3554647"/>
            <a:ext cx="0" cy="2445442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網站權限設定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5913AF-8648-4CE5-9050-09D835F45E10}"/>
              </a:ext>
            </a:extLst>
          </p:cNvPr>
          <p:cNvSpPr/>
          <p:nvPr/>
        </p:nvSpPr>
        <p:spPr>
          <a:xfrm>
            <a:off x="3955143" y="1870449"/>
            <a:ext cx="4281714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浪浪有窩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0FD0F20-D598-4552-A0C0-BE7A3ED15E5F}"/>
              </a:ext>
            </a:extLst>
          </p:cNvPr>
          <p:cNvSpPr/>
          <p:nvPr/>
        </p:nvSpPr>
        <p:spPr>
          <a:xfrm>
            <a:off x="307624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1DBC425-8E6E-4599-A8A6-549224BC4A7B}"/>
              </a:ext>
            </a:extLst>
          </p:cNvPr>
          <p:cNvSpPr/>
          <p:nvPr/>
        </p:nvSpPr>
        <p:spPr>
          <a:xfrm>
            <a:off x="2267371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19C1577-B185-4C6A-BBFC-7A850E4584B1}"/>
              </a:ext>
            </a:extLst>
          </p:cNvPr>
          <p:cNvSpPr/>
          <p:nvPr/>
        </p:nvSpPr>
        <p:spPr>
          <a:xfrm>
            <a:off x="4227118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送養刊登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65A36C-53E5-4198-9657-10B5D768B6CE}"/>
              </a:ext>
            </a:extLst>
          </p:cNvPr>
          <p:cNvSpPr/>
          <p:nvPr/>
        </p:nvSpPr>
        <p:spPr>
          <a:xfrm>
            <a:off x="6186865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F80D37A-18F2-4D61-9E52-5A7B1FE3EC71}"/>
              </a:ext>
            </a:extLst>
          </p:cNvPr>
          <p:cNvSpPr/>
          <p:nvPr/>
        </p:nvSpPr>
        <p:spPr>
          <a:xfrm>
            <a:off x="8146612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會員管理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1BD9127-0C18-456B-B974-ADE61FA622C0}"/>
              </a:ext>
            </a:extLst>
          </p:cNvPr>
          <p:cNvSpPr/>
          <p:nvPr/>
        </p:nvSpPr>
        <p:spPr>
          <a:xfrm>
            <a:off x="10106357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後臺管理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480213C4-E43A-4FCF-8A2C-5F5680F3768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188247" y="330667"/>
            <a:ext cx="961572" cy="4853935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9D57753-483F-4F6B-979B-B6A45A1F9F2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168120" y="1310540"/>
            <a:ext cx="961572" cy="28941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B8A49C8-F8FE-4446-AF2C-35BB1FE02C5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147994" y="2290414"/>
            <a:ext cx="961572" cy="9344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AD890F0C-E5D1-4028-BC0A-0F7177798B5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127867" y="2244981"/>
            <a:ext cx="961572" cy="10253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05AD12-1B48-499D-94DD-B75605F9C9D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7107740" y="1265107"/>
            <a:ext cx="961572" cy="29850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961ACE1-953F-4FD2-863D-55514CA37A8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8087613" y="285235"/>
            <a:ext cx="961572" cy="49447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AC06AD5-E14D-445A-998F-69031093DA96}"/>
              </a:ext>
            </a:extLst>
          </p:cNvPr>
          <p:cNvSpPr/>
          <p:nvPr/>
        </p:nvSpPr>
        <p:spPr>
          <a:xfrm>
            <a:off x="500416" y="38119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FD6E9E8-B8F3-4B1D-851B-E0E957F59A94}"/>
              </a:ext>
            </a:extLst>
          </p:cNvPr>
          <p:cNvSpPr/>
          <p:nvPr/>
        </p:nvSpPr>
        <p:spPr>
          <a:xfrm>
            <a:off x="500416" y="43647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關於我們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4547212-F9B1-4F47-9990-DB2B0D9347E7}"/>
              </a:ext>
            </a:extLst>
          </p:cNvPr>
          <p:cNvSpPr/>
          <p:nvPr/>
        </p:nvSpPr>
        <p:spPr>
          <a:xfrm>
            <a:off x="8339404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438050C-3069-4C82-B9EE-AADF043AAA45}"/>
              </a:ext>
            </a:extLst>
          </p:cNvPr>
          <p:cNvSpPr/>
          <p:nvPr/>
        </p:nvSpPr>
        <p:spPr>
          <a:xfrm>
            <a:off x="8339404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F45E9FC-28B0-4CA5-A62E-F229595C1BA4}"/>
              </a:ext>
            </a:extLst>
          </p:cNvPr>
          <p:cNvSpPr/>
          <p:nvPr/>
        </p:nvSpPr>
        <p:spPr>
          <a:xfrm>
            <a:off x="8339404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通知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4644E58-E0D2-4DEB-AC63-2FD4BDA78A1C}"/>
              </a:ext>
            </a:extLst>
          </p:cNvPr>
          <p:cNvSpPr/>
          <p:nvPr/>
        </p:nvSpPr>
        <p:spPr>
          <a:xfrm>
            <a:off x="8339404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聯絡我們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4C5174A-7C48-4EE5-A120-15A7B4C984AC}"/>
              </a:ext>
            </a:extLst>
          </p:cNvPr>
          <p:cNvSpPr/>
          <p:nvPr/>
        </p:nvSpPr>
        <p:spPr>
          <a:xfrm>
            <a:off x="8339404" y="600008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E7DE4DF-F4C1-4954-A5BD-F4690ED43B6A}"/>
              </a:ext>
            </a:extLst>
          </p:cNvPr>
          <p:cNvSpPr/>
          <p:nvPr/>
        </p:nvSpPr>
        <p:spPr>
          <a:xfrm>
            <a:off x="10299149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最新消息管理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7DEDD1D-452D-490E-BB09-B8A2515C9D2F}"/>
              </a:ext>
            </a:extLst>
          </p:cNvPr>
          <p:cNvSpPr/>
          <p:nvPr/>
        </p:nvSpPr>
        <p:spPr>
          <a:xfrm>
            <a:off x="10299149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28A6999-7CFD-4617-8CFE-557F7C235FFA}"/>
              </a:ext>
            </a:extLst>
          </p:cNvPr>
          <p:cNvSpPr/>
          <p:nvPr/>
        </p:nvSpPr>
        <p:spPr>
          <a:xfrm>
            <a:off x="10299149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刊登送養審核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8DE88D7-30BA-4FF2-ADF3-73F5B235F241}"/>
              </a:ext>
            </a:extLst>
          </p:cNvPr>
          <p:cNvSpPr/>
          <p:nvPr/>
        </p:nvSpPr>
        <p:spPr>
          <a:xfrm>
            <a:off x="10299149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毛孩知識管理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9096E87-1D10-4C71-9B0B-DDC6885593B4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1242065" y="3644819"/>
            <a:ext cx="0" cy="719949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BEF93E4-8899-446E-827B-DB0A5DDE438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1040798" y="3621719"/>
            <a:ext cx="0" cy="1825563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26CF081E-D917-4990-9A0F-F8C824A78B41}"/>
              </a:ext>
            </a:extLst>
          </p:cNvPr>
          <p:cNvSpPr/>
          <p:nvPr/>
        </p:nvSpPr>
        <p:spPr>
          <a:xfrm>
            <a:off x="7809633" y="146767"/>
            <a:ext cx="1059543" cy="10595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FDC883C4-9CD7-4143-A315-E4AC8BA0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53" y="276150"/>
            <a:ext cx="720000" cy="720000"/>
          </a:xfrm>
          <a:prstGeom prst="rect">
            <a:avLst/>
          </a:prstGeom>
        </p:spPr>
      </p:pic>
      <p:sp>
        <p:nvSpPr>
          <p:cNvPr id="47" name="橢圓 46">
            <a:extLst>
              <a:ext uri="{FF2B5EF4-FFF2-40B4-BE49-F238E27FC236}">
                <a16:creationId xmlns:a16="http://schemas.microsoft.com/office/drawing/2014/main" id="{4B226068-2854-46AA-B2DC-C74331D3E375}"/>
              </a:ext>
            </a:extLst>
          </p:cNvPr>
          <p:cNvSpPr/>
          <p:nvPr/>
        </p:nvSpPr>
        <p:spPr>
          <a:xfrm>
            <a:off x="9283062" y="157571"/>
            <a:ext cx="1059543" cy="10595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CD4B552-D4E7-456F-825D-C4E8A4AF58E3}"/>
              </a:ext>
            </a:extLst>
          </p:cNvPr>
          <p:cNvSpPr/>
          <p:nvPr/>
        </p:nvSpPr>
        <p:spPr>
          <a:xfrm>
            <a:off x="10737531" y="170001"/>
            <a:ext cx="1059543" cy="105954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EAB84671-360F-4DBA-B86A-0CF9E551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63" y="331870"/>
            <a:ext cx="720000" cy="720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CAC613C0-4F11-4EA5-8680-B3078F4A1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188" y="339910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ECA85E-ED2B-41BB-92DC-AF56060B2519}"/>
              </a:ext>
            </a:extLst>
          </p:cNvPr>
          <p:cNvSpPr txBox="1"/>
          <p:nvPr/>
        </p:nvSpPr>
        <p:spPr>
          <a:xfrm>
            <a:off x="7682446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一般使用者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AB05CE5-461A-4BF0-911D-A7704CEE34BE}"/>
              </a:ext>
            </a:extLst>
          </p:cNvPr>
          <p:cNvSpPr txBox="1"/>
          <p:nvPr/>
        </p:nvSpPr>
        <p:spPr>
          <a:xfrm>
            <a:off x="9180333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0ECC608-1261-4965-86FD-49B6A05DDBA2}"/>
              </a:ext>
            </a:extLst>
          </p:cNvPr>
          <p:cNvSpPr txBox="1"/>
          <p:nvPr/>
        </p:nvSpPr>
        <p:spPr>
          <a:xfrm>
            <a:off x="10644351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</a:p>
        </p:txBody>
      </p:sp>
    </p:spTree>
    <p:extLst>
      <p:ext uri="{BB962C8B-B14F-4D97-AF65-F5344CB8AC3E}">
        <p14:creationId xmlns:p14="http://schemas.microsoft.com/office/powerpoint/2010/main" val="391420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pic>
        <p:nvPicPr>
          <p:cNvPr id="3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8875E446-7C70-4253-8769-103CB6BE0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1286348" y="1828317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EEC4CA09-21F5-4E7B-BA8F-00AE479DFBA3}"/>
              </a:ext>
            </a:extLst>
          </p:cNvPr>
          <p:cNvGrpSpPr/>
          <p:nvPr/>
        </p:nvGrpSpPr>
        <p:grpSpPr>
          <a:xfrm>
            <a:off x="2949394" y="1828317"/>
            <a:ext cx="1727156" cy="2000250"/>
            <a:chOff x="-1308651" y="3904767"/>
            <a:chExt cx="1727156" cy="2000250"/>
          </a:xfrm>
        </p:grpSpPr>
        <p:pic>
          <p:nvPicPr>
            <p:cNvPr id="4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39151E5C-B930-49DB-94BF-2825B3788A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-1308651" y="3904767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CSS div背景圖片RWD Background-img - ucamc">
              <a:extLst>
                <a:ext uri="{FF2B5EF4-FFF2-40B4-BE49-F238E27FC236}">
                  <a16:creationId xmlns:a16="http://schemas.microsoft.com/office/drawing/2014/main" id="{2510D8F0-3129-48E7-B14B-17824B38C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7424" y="4086928"/>
              <a:ext cx="1635929" cy="16359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3DB11EA-E4CA-466A-A7C3-835612D6B0D3}"/>
              </a:ext>
            </a:extLst>
          </p:cNvPr>
          <p:cNvGrpSpPr/>
          <p:nvPr/>
        </p:nvGrpSpPr>
        <p:grpSpPr>
          <a:xfrm>
            <a:off x="4671418" y="1828317"/>
            <a:ext cx="1668178" cy="2000250"/>
            <a:chOff x="268300" y="3904767"/>
            <a:chExt cx="1668178" cy="2000250"/>
          </a:xfrm>
        </p:grpSpPr>
        <p:pic>
          <p:nvPicPr>
            <p:cNvPr id="5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71B32B2B-A0B3-4580-9331-11188FCC9D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268300" y="3904767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88BD9CC-E26C-4EB4-B071-EC0D0CB4DDAD}"/>
                </a:ext>
              </a:extLst>
            </p:cNvPr>
            <p:cNvGrpSpPr/>
            <p:nvPr/>
          </p:nvGrpSpPr>
          <p:grpSpPr>
            <a:xfrm>
              <a:off x="464698" y="4176651"/>
              <a:ext cx="1456483" cy="1456483"/>
              <a:chOff x="5241164" y="2174760"/>
              <a:chExt cx="1456483" cy="1456483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56380DF5-882B-4003-84FF-6EC219F1157D}"/>
                  </a:ext>
                </a:extLst>
              </p:cNvPr>
              <p:cNvSpPr/>
              <p:nvPr/>
            </p:nvSpPr>
            <p:spPr>
              <a:xfrm>
                <a:off x="5241164" y="2174760"/>
                <a:ext cx="1456483" cy="1456483"/>
              </a:xfrm>
              <a:prstGeom prst="ellipse">
                <a:avLst/>
              </a:prstGeom>
              <a:solidFill>
                <a:srgbClr val="FFC7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16" descr="網頁設計常用的三種語言">
                <a:extLst>
                  <a:ext uri="{FF2B5EF4-FFF2-40B4-BE49-F238E27FC236}">
                    <a16:creationId xmlns:a16="http://schemas.microsoft.com/office/drawing/2014/main" id="{F591BC9A-E7AF-4F29-8B65-ED0ECECF91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7000" l="10000" r="90000">
                            <a14:foregroundMark x1="37833" y1="60833" x2="40333" y2="82500"/>
                            <a14:foregroundMark x1="40333" y1="82500" x2="41167" y2="82000"/>
                            <a14:foregroundMark x1="45000" y1="65667" x2="41333" y2="93333"/>
                            <a14:foregroundMark x1="41333" y1="93333" x2="41667" y2="94167"/>
                            <a14:foregroundMark x1="50500" y1="68500" x2="47000" y2="91667"/>
                            <a14:foregroundMark x1="58167" y1="67000" x2="54000" y2="87833"/>
                            <a14:foregroundMark x1="58333" y1="66167" x2="55333" y2="85667"/>
                            <a14:foregroundMark x1="58333" y1="77667" x2="49000" y2="90333"/>
                            <a14:foregroundMark x1="49000" y1="90333" x2="52833" y2="97000"/>
                            <a14:foregroundMark x1="54333" y1="85500" x2="52833" y2="76167"/>
                            <a14:foregroundMark x1="52833" y1="76167" x2="44667" y2="72500"/>
                            <a14:foregroundMark x1="44667" y1="72500" x2="45000" y2="71500"/>
                            <a14:foregroundMark x1="47667" y1="71333" x2="59167" y2="70167"/>
                            <a14:foregroundMark x1="59167" y1="70167" x2="51333" y2="68167"/>
                            <a14:foregroundMark x1="55667" y1="68167" x2="46667" y2="69000"/>
                            <a14:foregroundMark x1="47167" y1="50000" x2="46852" y2="54942"/>
                            <a14:foregroundMark x1="51099" y1="51500" x2="51176" y2="53302"/>
                            <a14:foregroundMark x1="51056" y1="50487" x2="51066" y2="50713"/>
                            <a14:foregroundMark x1="52500" y1="53749" x2="52500" y2="55228"/>
                            <a14:foregroundMark x1="52921" y1="53290" x2="52883" y2="55779"/>
                            <a14:foregroundMark x1="52949" y1="51500" x2="52941" y2="52035"/>
                            <a14:foregroundMark x1="52981" y1="49447" x2="52975" y2="49828"/>
                            <a14:foregroundMark x1="47500" y1="49500" x2="46593" y2="54942"/>
                            <a14:foregroundMark x1="46208" y1="59863" x2="46167" y2="60333"/>
                            <a14:foregroundMark x1="47167" y1="49000" x2="46643" y2="54942"/>
                            <a14:foregroundMark x1="42833" y1="69167" x2="42833" y2="76167"/>
                            <a14:foregroundMark x1="40667" y1="65000" x2="41167" y2="77333"/>
                            <a14:backgroundMark x1="13667" y1="12667" x2="14500" y2="43000"/>
                            <a14:backgroundMark x1="21500" y1="15833" x2="21833" y2="46167"/>
                            <a14:backgroundMark x1="52667" y1="51500" x2="52667" y2="51500"/>
                            <a14:backgroundMark x1="53000" y1="51500" x2="53000" y2="51500"/>
                            <a14:backgroundMark x1="52667" y1="51000" x2="52667" y2="51000"/>
                            <a14:backgroundMark x1="52667" y1="51500" x2="51833" y2="51167"/>
                            <a14:backgroundMark x1="51167" y1="50167" x2="51167" y2="50167"/>
                            <a14:backgroundMark x1="51167" y1="50667" x2="51500" y2="51333"/>
                            <a14:backgroundMark x1="51000" y1="50167" x2="51000" y2="50167"/>
                            <a14:backgroundMark x1="51167" y1="50000" x2="51167" y2="50000"/>
                            <a14:backgroundMark x1="52500" y1="47500" x2="53500" y2="49167"/>
                            <a14:backgroundMark x1="52333" y1="46833" x2="53500" y2="48333"/>
                            <a14:backgroundMark x1="53333" y1="51833" x2="52833" y2="51167"/>
                            <a14:backgroundMark x1="52833" y1="52000" x2="53667" y2="52833"/>
                            <a14:backgroundMark x1="53167" y1="56833" x2="53333" y2="58000"/>
                            <a14:backgroundMark x1="52667" y1="58333" x2="53500" y2="58500"/>
                            <a14:backgroundMark x1="53500" y1="56667" x2="51000" y2="57000"/>
                            <a14:backgroundMark x1="46333" y1="57333" x2="47833" y2="57833"/>
                            <a14:backgroundMark x1="47167" y1="57333" x2="45500" y2="57333"/>
                            <a14:backgroundMark x1="48667" y1="57333" x2="46167" y2="57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38" t="45111" r="22379"/>
              <a:stretch/>
            </p:blipFill>
            <p:spPr bwMode="auto">
              <a:xfrm>
                <a:off x="5490200" y="2360053"/>
                <a:ext cx="1037270" cy="106653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AB5C79B-6928-4E4E-82FF-BE72F5811F10}"/>
              </a:ext>
            </a:extLst>
          </p:cNvPr>
          <p:cNvGrpSpPr/>
          <p:nvPr/>
        </p:nvGrpSpPr>
        <p:grpSpPr>
          <a:xfrm>
            <a:off x="6334464" y="1828317"/>
            <a:ext cx="1668178" cy="2000250"/>
            <a:chOff x="6621717" y="1885536"/>
            <a:chExt cx="1668178" cy="2000250"/>
          </a:xfrm>
        </p:grpSpPr>
        <p:pic>
          <p:nvPicPr>
            <p:cNvPr id="7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F7598548-C5CE-43BD-8AB9-DA6C9E732D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6621717" y="1885536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jQuery CDN 掛掉改用其他或本地端檔案JavaScript 語法教學| 跳板俱樂部">
              <a:extLst>
                <a:ext uri="{FF2B5EF4-FFF2-40B4-BE49-F238E27FC236}">
                  <a16:creationId xmlns:a16="http://schemas.microsoft.com/office/drawing/2014/main" id="{85D95CA8-9CFF-4342-AE6A-68EF30DB16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1" r="23120"/>
            <a:stretch/>
          </p:blipFill>
          <p:spPr bwMode="auto">
            <a:xfrm>
              <a:off x="6815900" y="2176176"/>
              <a:ext cx="1470039" cy="143788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EE8295D-2801-4A0E-A3EA-05CE2B78E4C9}"/>
              </a:ext>
            </a:extLst>
          </p:cNvPr>
          <p:cNvGrpSpPr/>
          <p:nvPr/>
        </p:nvGrpSpPr>
        <p:grpSpPr>
          <a:xfrm>
            <a:off x="5499229" y="3646407"/>
            <a:ext cx="1670470" cy="2000250"/>
            <a:chOff x="5043620" y="3805193"/>
            <a:chExt cx="1670470" cy="2000250"/>
          </a:xfrm>
        </p:grpSpPr>
        <p:pic>
          <p:nvPicPr>
            <p:cNvPr id="9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2B7517F8-DAA1-4806-A2D0-EC4B82B00D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5043620" y="3805193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ootstrap (front-end framework) - Bauman National Library">
              <a:extLst>
                <a:ext uri="{FF2B5EF4-FFF2-40B4-BE49-F238E27FC236}">
                  <a16:creationId xmlns:a16="http://schemas.microsoft.com/office/drawing/2014/main" id="{017CABCB-67C2-4D94-A45F-FB70F43C8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296" y="4071079"/>
              <a:ext cx="1483794" cy="148379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91A37BF-3AE1-41ED-9FA3-0F8D4ADC5507}"/>
              </a:ext>
            </a:extLst>
          </p:cNvPr>
          <p:cNvGrpSpPr/>
          <p:nvPr/>
        </p:nvGrpSpPr>
        <p:grpSpPr>
          <a:xfrm>
            <a:off x="3836183" y="3646407"/>
            <a:ext cx="1668178" cy="2000250"/>
            <a:chOff x="3406949" y="3845490"/>
            <a:chExt cx="1668178" cy="2000250"/>
          </a:xfrm>
        </p:grpSpPr>
        <p:pic>
          <p:nvPicPr>
            <p:cNvPr id="8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7CE986ED-47AA-404B-9EA3-6BB4DB4217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3406949" y="3845490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Font Awesome">
              <a:extLst>
                <a:ext uri="{FF2B5EF4-FFF2-40B4-BE49-F238E27FC236}">
                  <a16:creationId xmlns:a16="http://schemas.microsoft.com/office/drawing/2014/main" id="{23DA3BB9-49F7-4702-A57F-D81567C3BC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7" r="24095"/>
            <a:stretch/>
          </p:blipFill>
          <p:spPr bwMode="auto">
            <a:xfrm>
              <a:off x="3598056" y="4150644"/>
              <a:ext cx="1466674" cy="143691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CCD5FB7B-F6C2-4C0F-9FDE-F7B6FFD32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003" y="3920110"/>
            <a:ext cx="1452845" cy="14528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635BAD47-7810-4B12-ACB0-2C68841437FF}"/>
              </a:ext>
            </a:extLst>
          </p:cNvPr>
          <p:cNvGrpSpPr/>
          <p:nvPr/>
        </p:nvGrpSpPr>
        <p:grpSpPr>
          <a:xfrm>
            <a:off x="7522377" y="3918291"/>
            <a:ext cx="1456483" cy="1456483"/>
            <a:chOff x="6946350" y="4009057"/>
            <a:chExt cx="1456483" cy="1456483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EE5D02F-065B-4D09-93E9-23237D20A104}"/>
                </a:ext>
              </a:extLst>
            </p:cNvPr>
            <p:cNvSpPr/>
            <p:nvPr/>
          </p:nvSpPr>
          <p:spPr>
            <a:xfrm>
              <a:off x="6946350" y="4009057"/>
              <a:ext cx="1456483" cy="1456483"/>
            </a:xfrm>
            <a:prstGeom prst="ellipse">
              <a:avLst/>
            </a:prstGeom>
            <a:solidFill>
              <a:srgbClr val="90C53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AAFA90F-38D6-46AB-8CC3-5FAEA783A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48" t="13354" r="31402" b="23168"/>
            <a:stretch/>
          </p:blipFill>
          <p:spPr>
            <a:xfrm>
              <a:off x="7148811" y="4222884"/>
              <a:ext cx="1049857" cy="92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03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分工方式</a:t>
            </a: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44BE88C6-42B0-4046-905F-25DC0B6EF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518309"/>
              </p:ext>
            </p:extLst>
          </p:nvPr>
        </p:nvGraphicFramePr>
        <p:xfrm>
          <a:off x="670332" y="1814721"/>
          <a:ext cx="10851335" cy="454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47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B98990-EE2C-43BD-8AC2-B2929C7E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13543" y="513544"/>
            <a:ext cx="7017071" cy="5989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F130B0-92C0-4B37-A3A4-C3F26B0337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361"/>
            <a:ext cx="4960452" cy="3720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60EA20-0073-4C58-9453-DDA175D9119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51" y="627032"/>
            <a:ext cx="1096795" cy="7290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3D6057-6B6B-4EF2-B7B0-A568DE110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38" y="2215141"/>
            <a:ext cx="3891759" cy="25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9D4166-21DF-4A08-A6DE-9954183DA38B}"/>
              </a:ext>
            </a:extLst>
          </p:cNvPr>
          <p:cNvSpPr txBox="1"/>
          <p:nvPr/>
        </p:nvSpPr>
        <p:spPr>
          <a:xfrm>
            <a:off x="6782718" y="2967335"/>
            <a:ext cx="64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E4B6E4E-E0A4-41E6-993B-3CCF8E9AB7D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64" y="916225"/>
            <a:ext cx="2202972" cy="146427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C9D3EDD-7975-4275-B1E5-7D56F036C08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69" y="4684693"/>
            <a:ext cx="1160562" cy="77140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143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227</Words>
  <Application>Microsoft Office PowerPoint</Application>
  <PresentationFormat>寬螢幕</PresentationFormat>
  <Paragraphs>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 Cho</dc:creator>
  <cp:lastModifiedBy>旻育 李</cp:lastModifiedBy>
  <cp:revision>11</cp:revision>
  <dcterms:created xsi:type="dcterms:W3CDTF">2021-09-28T06:33:56Z</dcterms:created>
  <dcterms:modified xsi:type="dcterms:W3CDTF">2021-09-30T03:27:29Z</dcterms:modified>
</cp:coreProperties>
</file>