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2B9E64-09D5-4909-8B1F-17D5CCC5EFD4}">
          <p14:sldIdLst>
            <p14:sldId id="257"/>
            <p14:sldId id="256"/>
          </p14:sldIdLst>
        </p14:section>
        <p14:section name="製作動機" id="{C8E0537F-81A7-4580-BA90-5F5D171E3A82}">
          <p14:sldIdLst>
            <p14:sldId id="258"/>
            <p14:sldId id="263"/>
          </p14:sldIdLst>
        </p14:section>
        <p14:section name="使用技術" id="{D2238A13-C295-4164-8AAB-14EA866F1A9E}">
          <p14:sldIdLst>
            <p14:sldId id="259"/>
          </p14:sldIdLst>
        </p14:section>
        <p14:section name="網站介紹" id="{75533AB5-575F-4A05-9F29-679672E156B8}">
          <p14:sldIdLst>
            <p14:sldId id="260"/>
          </p14:sldIdLst>
        </p14:section>
        <p14:section name="成果展示" id="{FC13F97F-CF5D-44D3-B1A1-B065516C74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80321-1698-4B48-966F-3E97BEF1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057" y="639553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8EF41C11-1BC7-453D-B6EB-BC73C8DBB9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A3F773-5E7A-4506-8344-02AD5956E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B00632-75E9-4344-8C25-0D8827F46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5F959F-58DD-4DBB-B00A-CE1AA98A7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4DA09F-1B7C-4E19-8A3A-B78C70132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82" y="6286022"/>
            <a:ext cx="1254559" cy="4352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849CEB7-83AB-4774-9278-2D3847DA8D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876" flipH="1">
            <a:off x="10287968" y="408484"/>
            <a:ext cx="1739192" cy="15233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CE36CF2-F624-4453-B0D7-2C5FED3E8C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5232" y="3232476"/>
            <a:ext cx="905258" cy="70043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06CF3CE-7FDD-43AA-BCBA-E147A838E4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903">
            <a:off x="107538" y="4189501"/>
            <a:ext cx="905258" cy="7004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6CCB61-EE29-4B4E-A4BF-7B1AF32C2F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1992">
            <a:off x="66479" y="4880631"/>
            <a:ext cx="1682499" cy="173370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0142278-0F7F-4F06-8811-E6E83D6063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283442" y="2340540"/>
            <a:ext cx="905258" cy="70043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EB70024-6659-4432-A8D3-8F0149AB37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9152" flipH="1">
            <a:off x="11222138" y="2037590"/>
            <a:ext cx="905258" cy="7004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53EEC34-0B50-481E-85F4-E09C02AFA6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98" flipH="1">
            <a:off x="11274301" y="2677382"/>
            <a:ext cx="905258" cy="70043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9A899F6-182A-4153-8D5E-DE7AF2054D3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63" flipH="1">
            <a:off x="11381849" y="3280021"/>
            <a:ext cx="905258" cy="7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13EB4-8890-4E73-AF61-09000D57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487A3C-3F6C-4239-A016-7B43438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BF6C-7F03-451E-B544-550EF5B39A1D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6765F-8E72-4BA3-A1A6-586DB2C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3BC44-71B0-4E0A-8437-446EE7D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4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D27E7-F062-4A69-9C0B-69D62FEF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A1B61-2676-453F-BA52-4FB20F20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187C-19D7-47B3-AFB2-76E795262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BF6C-7F03-451E-B544-550EF5B39A1D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2885-1D29-4695-AAFC-DFFC2A29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3B7BF-6075-421B-8C3C-5C1B30CB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E97163-7FA4-436D-9099-D64AB4190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72" y="-2662972"/>
            <a:ext cx="6866055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D2A87-FC5F-4AA5-96A3-85FFDC6EB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6" y="1568831"/>
            <a:ext cx="3260388" cy="21671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83" y="2920748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5689370" y="2421919"/>
            <a:ext cx="64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浪浪有窩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576F87-204F-472B-9FDC-D9997EFEF3ED}"/>
              </a:ext>
            </a:extLst>
          </p:cNvPr>
          <p:cNvSpPr txBox="1"/>
          <p:nvPr/>
        </p:nvSpPr>
        <p:spPr>
          <a:xfrm>
            <a:off x="5951329" y="3404142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報告人：李旻育、曾俊諭、林洋藤、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卓純安、陳玫均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　期：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110/10/15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9C40BF-A04A-4576-B7B1-6A84C9BA599F}"/>
              </a:ext>
            </a:extLst>
          </p:cNvPr>
          <p:cNvSpPr/>
          <p:nvPr/>
        </p:nvSpPr>
        <p:spPr>
          <a:xfrm>
            <a:off x="3955143" y="2925854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使用技術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F3497-C666-49FB-BECC-DBC95D09003F}"/>
              </a:ext>
            </a:extLst>
          </p:cNvPr>
          <p:cNvSpPr/>
          <p:nvPr/>
        </p:nvSpPr>
        <p:spPr>
          <a:xfrm>
            <a:off x="3955143" y="3647210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網頁介紹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9A4D0D-5FEE-4D27-A99C-182EC973AE7A}"/>
              </a:ext>
            </a:extLst>
          </p:cNvPr>
          <p:cNvSpPr/>
          <p:nvPr/>
        </p:nvSpPr>
        <p:spPr>
          <a:xfrm>
            <a:off x="3955143" y="4378721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成果展示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CCCC9A-713F-4CC5-B702-4E64130817F7}"/>
              </a:ext>
            </a:extLst>
          </p:cNvPr>
          <p:cNvSpPr/>
          <p:nvPr/>
        </p:nvSpPr>
        <p:spPr>
          <a:xfrm>
            <a:off x="3955143" y="2194343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10327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20234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分工方式</a:t>
            </a:r>
          </a:p>
        </p:txBody>
      </p:sp>
    </p:spTree>
    <p:extLst>
      <p:ext uri="{BB962C8B-B14F-4D97-AF65-F5344CB8AC3E}">
        <p14:creationId xmlns:p14="http://schemas.microsoft.com/office/powerpoint/2010/main" val="35784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3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8875E446-7C70-4253-8769-103CB6BE0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1374029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39151E5C-B930-49DB-94BF-2825B3788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2950980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71B32B2B-A0B3-4580-9331-11188FCC9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4527931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F7598548-C5CE-43BD-8AB9-DA6C9E732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6104882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7CE986ED-47AA-404B-9EA3-6BB4DB421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7681833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2B7517F8-DAA1-4806-A2D0-EC4B82B00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9258785" y="2428875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SS div背景圖片RWD Background-img - ucamc">
            <a:extLst>
              <a:ext uri="{FF2B5EF4-FFF2-40B4-BE49-F238E27FC236}">
                <a16:creationId xmlns:a16="http://schemas.microsoft.com/office/drawing/2014/main" id="{2510D8F0-3129-48E7-B14B-17824B38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12" y="2642702"/>
            <a:ext cx="1587724" cy="1587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56380DF5-882B-4003-84FF-6EC219F1157D}"/>
              </a:ext>
            </a:extLst>
          </p:cNvPr>
          <p:cNvSpPr/>
          <p:nvPr/>
        </p:nvSpPr>
        <p:spPr>
          <a:xfrm>
            <a:off x="4724329" y="2718099"/>
            <a:ext cx="1456483" cy="1456483"/>
          </a:xfrm>
          <a:prstGeom prst="ellipse">
            <a:avLst/>
          </a:prstGeom>
          <a:solidFill>
            <a:srgbClr val="FFC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6" descr="網頁設計常用的三種語言">
            <a:extLst>
              <a:ext uri="{FF2B5EF4-FFF2-40B4-BE49-F238E27FC236}">
                <a16:creationId xmlns:a16="http://schemas.microsoft.com/office/drawing/2014/main" id="{F591BC9A-E7AF-4F29-8B65-ED0ECECF9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000" l="10000" r="90000">
                        <a14:foregroundMark x1="37833" y1="60833" x2="40333" y2="82500"/>
                        <a14:foregroundMark x1="40333" y1="82500" x2="41167" y2="82000"/>
                        <a14:foregroundMark x1="45000" y1="65667" x2="41333" y2="93333"/>
                        <a14:foregroundMark x1="41333" y1="93333" x2="41667" y2="94167"/>
                        <a14:foregroundMark x1="50500" y1="68500" x2="47000" y2="91667"/>
                        <a14:foregroundMark x1="58167" y1="67000" x2="54000" y2="87833"/>
                        <a14:foregroundMark x1="58333" y1="66167" x2="55333" y2="85667"/>
                        <a14:foregroundMark x1="58333" y1="77667" x2="49000" y2="90333"/>
                        <a14:foregroundMark x1="49000" y1="90333" x2="52833" y2="97000"/>
                        <a14:foregroundMark x1="54333" y1="85500" x2="52833" y2="76167"/>
                        <a14:foregroundMark x1="52833" y1="76167" x2="44667" y2="72500"/>
                        <a14:foregroundMark x1="44667" y1="72500" x2="45000" y2="71500"/>
                        <a14:foregroundMark x1="47667" y1="71333" x2="59167" y2="70167"/>
                        <a14:foregroundMark x1="59167" y1="70167" x2="51333" y2="68167"/>
                        <a14:foregroundMark x1="55667" y1="68167" x2="46667" y2="69000"/>
                        <a14:foregroundMark x1="47167" y1="50000" x2="46852" y2="54942"/>
                        <a14:foregroundMark x1="51099" y1="51500" x2="51176" y2="53302"/>
                        <a14:foregroundMark x1="51056" y1="50487" x2="51066" y2="50713"/>
                        <a14:foregroundMark x1="52500" y1="53749" x2="52500" y2="55228"/>
                        <a14:foregroundMark x1="52921" y1="53290" x2="52883" y2="55779"/>
                        <a14:foregroundMark x1="52949" y1="51500" x2="52941" y2="52035"/>
                        <a14:foregroundMark x1="52981" y1="49447" x2="52975" y2="49828"/>
                        <a14:foregroundMark x1="47500" y1="49500" x2="46593" y2="54942"/>
                        <a14:foregroundMark x1="46208" y1="59863" x2="46167" y2="60333"/>
                        <a14:foregroundMark x1="47167" y1="49000" x2="46643" y2="54942"/>
                        <a14:foregroundMark x1="42833" y1="69167" x2="42833" y2="76167"/>
                        <a14:foregroundMark x1="40667" y1="65000" x2="41167" y2="77333"/>
                        <a14:backgroundMark x1="13667" y1="12667" x2="14500" y2="43000"/>
                        <a14:backgroundMark x1="21500" y1="15833" x2="21833" y2="46167"/>
                        <a14:backgroundMark x1="52667" y1="51500" x2="52667" y2="51500"/>
                        <a14:backgroundMark x1="53000" y1="51500" x2="53000" y2="51500"/>
                        <a14:backgroundMark x1="52667" y1="51000" x2="52667" y2="51000"/>
                        <a14:backgroundMark x1="52667" y1="51500" x2="51833" y2="51167"/>
                        <a14:backgroundMark x1="51167" y1="50167" x2="51167" y2="50167"/>
                        <a14:backgroundMark x1="51167" y1="50667" x2="51500" y2="51333"/>
                        <a14:backgroundMark x1="51000" y1="50167" x2="51000" y2="50167"/>
                        <a14:backgroundMark x1="51167" y1="50000" x2="51167" y2="50000"/>
                        <a14:backgroundMark x1="52500" y1="47500" x2="53500" y2="49167"/>
                        <a14:backgroundMark x1="52333" y1="46833" x2="53500" y2="48333"/>
                        <a14:backgroundMark x1="53333" y1="51833" x2="52833" y2="51167"/>
                        <a14:backgroundMark x1="52833" y1="52000" x2="53667" y2="52833"/>
                        <a14:backgroundMark x1="53167" y1="56833" x2="53333" y2="58000"/>
                        <a14:backgroundMark x1="52667" y1="58333" x2="53500" y2="58500"/>
                        <a14:backgroundMark x1="53500" y1="56667" x2="51000" y2="57000"/>
                        <a14:backgroundMark x1="46333" y1="57333" x2="47833" y2="57833"/>
                        <a14:backgroundMark x1="47167" y1="57333" x2="45500" y2="57333"/>
                        <a14:backgroundMark x1="48667" y1="57333" x2="46167" y2="5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38" t="45111" r="22379"/>
          <a:stretch/>
        </p:blipFill>
        <p:spPr bwMode="auto">
          <a:xfrm>
            <a:off x="4973365" y="2903392"/>
            <a:ext cx="1037270" cy="1066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Query CDN 掛掉改用其他或本地端檔案JavaScript 語法教學| 跳板俱樂部">
            <a:extLst>
              <a:ext uri="{FF2B5EF4-FFF2-40B4-BE49-F238E27FC236}">
                <a16:creationId xmlns:a16="http://schemas.microsoft.com/office/drawing/2014/main" id="{85D95CA8-9CFF-4342-AE6A-68EF30DB1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r="23120"/>
          <a:stretch/>
        </p:blipFill>
        <p:spPr bwMode="auto">
          <a:xfrm>
            <a:off x="6298108" y="2734029"/>
            <a:ext cx="1456482" cy="142462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ootstrap (front-end framework) - Bauman National Library">
            <a:extLst>
              <a:ext uri="{FF2B5EF4-FFF2-40B4-BE49-F238E27FC236}">
                <a16:creationId xmlns:a16="http://schemas.microsoft.com/office/drawing/2014/main" id="{017CABCB-67C2-4D94-A45F-FB70F43C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61" y="2694761"/>
            <a:ext cx="1483794" cy="148379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Font Awesome">
            <a:extLst>
              <a:ext uri="{FF2B5EF4-FFF2-40B4-BE49-F238E27FC236}">
                <a16:creationId xmlns:a16="http://schemas.microsoft.com/office/drawing/2014/main" id="{23DA3BB9-49F7-4702-A57F-D81567C3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7" r="24095"/>
          <a:stretch/>
        </p:blipFill>
        <p:spPr bwMode="auto">
          <a:xfrm>
            <a:off x="7872940" y="2734029"/>
            <a:ext cx="1466674" cy="143691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0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BF5B837-F533-4A7D-874B-8084861E44C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81053" y="3542027"/>
            <a:ext cx="0" cy="244544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網站架構介紹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5913AF-8648-4CE5-9050-09D835F45E10}"/>
              </a:ext>
            </a:extLst>
          </p:cNvPr>
          <p:cNvSpPr/>
          <p:nvPr/>
        </p:nvSpPr>
        <p:spPr>
          <a:xfrm>
            <a:off x="3955143" y="185782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FD0F20-D598-4552-A0C0-BE7A3ED15E5F}"/>
              </a:ext>
            </a:extLst>
          </p:cNvPr>
          <p:cNvSpPr/>
          <p:nvPr/>
        </p:nvSpPr>
        <p:spPr>
          <a:xfrm>
            <a:off x="307624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1DBC425-8E6E-4599-A8A6-549224BC4A7B}"/>
              </a:ext>
            </a:extLst>
          </p:cNvPr>
          <p:cNvSpPr/>
          <p:nvPr/>
        </p:nvSpPr>
        <p:spPr>
          <a:xfrm>
            <a:off x="2267371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19C1577-B185-4C6A-BBFC-7A850E4584B1}"/>
              </a:ext>
            </a:extLst>
          </p:cNvPr>
          <p:cNvSpPr/>
          <p:nvPr/>
        </p:nvSpPr>
        <p:spPr>
          <a:xfrm>
            <a:off x="4227118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65A36C-53E5-4198-9657-10B5D768B6CE}"/>
              </a:ext>
            </a:extLst>
          </p:cNvPr>
          <p:cNvSpPr/>
          <p:nvPr/>
        </p:nvSpPr>
        <p:spPr>
          <a:xfrm>
            <a:off x="6186865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80D37A-18F2-4D61-9E52-5A7B1FE3EC71}"/>
              </a:ext>
            </a:extLst>
          </p:cNvPr>
          <p:cNvSpPr/>
          <p:nvPr/>
        </p:nvSpPr>
        <p:spPr>
          <a:xfrm>
            <a:off x="8146612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1BD9127-0C18-456B-B974-ADE61FA622C0}"/>
              </a:ext>
            </a:extLst>
          </p:cNvPr>
          <p:cNvSpPr/>
          <p:nvPr/>
        </p:nvSpPr>
        <p:spPr>
          <a:xfrm>
            <a:off x="10106357" y="322580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80213C4-E43A-4FCF-8A2C-5F5680F3768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188247" y="31804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9D57753-483F-4F6B-979B-B6A45A1F9F2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168120" y="129792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B8A49C8-F8FE-4446-AF2C-35BB1FE02C5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147994" y="227779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D890F0C-E5D1-4028-BC0A-0F7177798B5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127867" y="223236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05AD12-1B48-499D-94DD-B75605F9C9D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7107740" y="125248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61ACE1-953F-4FD2-863D-55514CA37A8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8087613" y="27261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AC06AD5-E14D-445A-998F-69031093DA96}"/>
              </a:ext>
            </a:extLst>
          </p:cNvPr>
          <p:cNvSpPr/>
          <p:nvPr/>
        </p:nvSpPr>
        <p:spPr>
          <a:xfrm>
            <a:off x="500416" y="379934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D6E9E8-B8F3-4B1D-851B-E0E957F59A94}"/>
              </a:ext>
            </a:extLst>
          </p:cNvPr>
          <p:cNvSpPr/>
          <p:nvPr/>
        </p:nvSpPr>
        <p:spPr>
          <a:xfrm>
            <a:off x="500416" y="435214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4547212-F9B1-4F47-9990-DB2B0D9347E7}"/>
              </a:ext>
            </a:extLst>
          </p:cNvPr>
          <p:cNvSpPr/>
          <p:nvPr/>
        </p:nvSpPr>
        <p:spPr>
          <a:xfrm>
            <a:off x="8339404" y="377624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38050C-3069-4C82-B9EE-AADF043AAA45}"/>
              </a:ext>
            </a:extLst>
          </p:cNvPr>
          <p:cNvSpPr/>
          <p:nvPr/>
        </p:nvSpPr>
        <p:spPr>
          <a:xfrm>
            <a:off x="8339404" y="432904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F45E9FC-28B0-4CA5-A62E-F229595C1BA4}"/>
              </a:ext>
            </a:extLst>
          </p:cNvPr>
          <p:cNvSpPr/>
          <p:nvPr/>
        </p:nvSpPr>
        <p:spPr>
          <a:xfrm>
            <a:off x="8339404" y="488185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4644E58-E0D2-4DEB-AC63-2FD4BDA78A1C}"/>
              </a:ext>
            </a:extLst>
          </p:cNvPr>
          <p:cNvSpPr/>
          <p:nvPr/>
        </p:nvSpPr>
        <p:spPr>
          <a:xfrm>
            <a:off x="8339404" y="543466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4C5174A-7C48-4EE5-A120-15A7B4C984AC}"/>
              </a:ext>
            </a:extLst>
          </p:cNvPr>
          <p:cNvSpPr/>
          <p:nvPr/>
        </p:nvSpPr>
        <p:spPr>
          <a:xfrm>
            <a:off x="8339404" y="598746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7DE4DF-F4C1-4954-A5BD-F4690ED43B6A}"/>
              </a:ext>
            </a:extLst>
          </p:cNvPr>
          <p:cNvSpPr/>
          <p:nvPr/>
        </p:nvSpPr>
        <p:spPr>
          <a:xfrm>
            <a:off x="10299149" y="377624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7DEDD1D-452D-490E-BB09-B8A2515C9D2F}"/>
              </a:ext>
            </a:extLst>
          </p:cNvPr>
          <p:cNvSpPr/>
          <p:nvPr/>
        </p:nvSpPr>
        <p:spPr>
          <a:xfrm>
            <a:off x="10299149" y="432904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28A6999-7CFD-4617-8CFE-557F7C235FFA}"/>
              </a:ext>
            </a:extLst>
          </p:cNvPr>
          <p:cNvSpPr/>
          <p:nvPr/>
        </p:nvSpPr>
        <p:spPr>
          <a:xfrm>
            <a:off x="10299149" y="488185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8DE88D7-30BA-4FF2-ADF3-73F5B235F241}"/>
              </a:ext>
            </a:extLst>
          </p:cNvPr>
          <p:cNvSpPr/>
          <p:nvPr/>
        </p:nvSpPr>
        <p:spPr>
          <a:xfrm>
            <a:off x="10299149" y="543466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9096E87-1D10-4C71-9B0B-DDC6885593B4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1242065" y="3632199"/>
            <a:ext cx="0" cy="7199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EF93E4-8899-446E-827B-DB0A5DDE438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040798" y="3609099"/>
            <a:ext cx="0" cy="18255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38" y="2215141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6782718" y="296733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4B6E4E-E0A4-41E6-993B-3CCF8E9A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64" y="916225"/>
            <a:ext cx="2202972" cy="1464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9D3EDD-7975-4275-B1E5-7D56F036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69" y="4684693"/>
            <a:ext cx="1160562" cy="7714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43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D70C62B-FA3D-420A-9430-6E5D2A36C12B}"/>
              </a:ext>
            </a:extLst>
          </p:cNvPr>
          <p:cNvSpPr txBox="1"/>
          <p:nvPr/>
        </p:nvSpPr>
        <p:spPr>
          <a:xfrm>
            <a:off x="2850321" y="284806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4828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105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 Cho</dc:creator>
  <cp:lastModifiedBy>Anni Cho</cp:lastModifiedBy>
  <cp:revision>3</cp:revision>
  <dcterms:created xsi:type="dcterms:W3CDTF">2021-09-28T06:33:56Z</dcterms:created>
  <dcterms:modified xsi:type="dcterms:W3CDTF">2021-09-28T07:51:13Z</dcterms:modified>
</cp:coreProperties>
</file>