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17319-5B86-7B11-A629-0C668F8F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DF6B9B-B909-6B22-53A2-AF7AFEBA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D4EA-88E5-4965-9784-BA00A81C7E69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DCD30B-4055-6D73-EEA5-D2F37192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398D51-AC2B-E1BC-5D53-1B628DE9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D742F-4AF2-40AD-AE25-73AE719B9B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991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8C2676-CABE-7FB5-07CA-F9B07C5F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8E78E9-5FBB-2D18-534C-5C2A9386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36BBA-FC17-D575-B00D-5C76FBD0A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0D4EA-88E5-4965-9784-BA00A81C7E69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C7D2F-174E-D28B-7B9F-66E76D420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FE23D-8CC0-8B95-8A32-D88171D4B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D742F-4AF2-40AD-AE25-73AE719B9B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69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FEBF3CB-D2AB-E7AA-1FA1-946A5EF2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6000">
                <a:solidFill>
                  <a:srgbClr val="FFFFFF"/>
                </a:solidFill>
              </a:rPr>
              <a:t>Modelo para reconocimiento de emociones</a:t>
            </a:r>
            <a:endParaRPr lang="es-MX" sz="6000" dirty="0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97580C-1136-96A3-B813-24E35046A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649D1C20-9752-3DDA-7D79-C7C82D8D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>
                <a:solidFill>
                  <a:srgbClr val="FFFFFF"/>
                </a:solidFill>
              </a:rPr>
              <a:t>Explicación del 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D768C3-0891-EAAC-640A-84759C3CA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3A1ADB9-E4DD-4C78-A578-6E43F1A9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Librerías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1BA3E2-6194-138F-25AE-F8F9F0C2E3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8574865D-A207-AA5F-97CD-D92BF572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Archivos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54450E-98C1-032B-5B0B-652C5C28BF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1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E273C6B6-3410-4A22-8992-9D1DFA55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configuración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4A03B0-7C96-E762-9749-76018B1C88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7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769EA59A-2B9F-64A2-7900-513331FE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Modelo CNN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3A99D2-0D50-D0F4-07E1-CA7E0E8D32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1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1DDCAF01-6FC2-33DB-E3C5-0E13F45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Carga de dataset</a:t>
            </a:r>
            <a:endParaRPr lang="es-MX" sz="4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AC2373-B119-6C49-75AC-A32BBFF99F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A85FE2F8-2009-D3FC-D837-06D354D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>
                <a:solidFill>
                  <a:schemeClr val="tx2"/>
                </a:solidFill>
              </a:rPr>
              <a:t>entrenamiento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B89A83-D661-16DB-58E8-AA7B9941BA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1576C9E-970B-4AD1-C621-A81FF42F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Detección en tiempo real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4FCE61-2944-29DB-2FB0-635B4008FE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4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Modelo para reconocimiento de emociones</vt:lpstr>
      <vt:lpstr>Explicación del código</vt:lpstr>
      <vt:lpstr>Librerías</vt:lpstr>
      <vt:lpstr>Archivos</vt:lpstr>
      <vt:lpstr>configuración</vt:lpstr>
      <vt:lpstr>Modelo CNN</vt:lpstr>
      <vt:lpstr>Carga de dataset</vt:lpstr>
      <vt:lpstr>entrenamiento</vt:lpstr>
      <vt:lpstr>Detección en tiempo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MATEO FELIX AVENDAÑO</dc:creator>
  <cp:lastModifiedBy>MATEO FELIX AVENDAÑO</cp:lastModifiedBy>
  <cp:revision>1</cp:revision>
  <dcterms:created xsi:type="dcterms:W3CDTF">2025-05-31T06:12:08Z</dcterms:created>
  <dcterms:modified xsi:type="dcterms:W3CDTF">2025-05-31T06:12:08Z</dcterms:modified>
</cp:coreProperties>
</file>