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8" r:id="rId19"/>
    <p:sldId id="309" r:id="rId20"/>
    <p:sldId id="310" r:id="rId21"/>
    <p:sldId id="319" r:id="rId22"/>
    <p:sldId id="311" r:id="rId23"/>
    <p:sldId id="313" r:id="rId24"/>
    <p:sldId id="320" r:id="rId25"/>
    <p:sldId id="321" r:id="rId26"/>
    <p:sldId id="322" r:id="rId27"/>
    <p:sldId id="323" r:id="rId28"/>
    <p:sldId id="317" r:id="rId29"/>
    <p:sldId id="318" r:id="rId30"/>
    <p:sldId id="335" r:id="rId31"/>
    <p:sldId id="324" r:id="rId32"/>
    <p:sldId id="328" r:id="rId33"/>
    <p:sldId id="329" r:id="rId34"/>
    <p:sldId id="330" r:id="rId35"/>
    <p:sldId id="331" r:id="rId36"/>
    <p:sldId id="332" r:id="rId37"/>
    <p:sldId id="336" r:id="rId38"/>
    <p:sldId id="333" r:id="rId39"/>
    <p:sldId id="337" r:id="rId40"/>
    <p:sldId id="334" r:id="rId41"/>
    <p:sldId id="338" r:id="rId42"/>
    <p:sldId id="339" r:id="rId43"/>
    <p:sldId id="345" r:id="rId44"/>
    <p:sldId id="341" r:id="rId45"/>
    <p:sldId id="348" r:id="rId46"/>
    <p:sldId id="344" r:id="rId47"/>
    <p:sldId id="342" r:id="rId48"/>
    <p:sldId id="343" r:id="rId49"/>
    <p:sldId id="349" r:id="rId5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4762"/>
  </p:normalViewPr>
  <p:slideViewPr>
    <p:cSldViewPr snapToGrid="0">
      <p:cViewPr varScale="1">
        <p:scale>
          <a:sx n="121" d="100"/>
          <a:sy n="121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9.emf"/><Relationship Id="rId7" Type="http://schemas.openxmlformats.org/officeDocument/2006/relationships/image" Target="../media/image2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17.emf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emf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7" Type="http://schemas.openxmlformats.org/officeDocument/2006/relationships/image" Target="../media/image49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3222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Dado el valor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), </a:t>
            </a:r>
            <a:r>
              <a:rPr lang="en-US" dirty="0" err="1">
                <a:latin typeface="Trebuchet MS" panose="020B0703020202090204" pitchFamily="34" charset="0"/>
              </a:rPr>
              <a:t>calculamos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(mandarina)</a:t>
            </a:r>
          </a:p>
          <a:p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r>
              <a:rPr lang="en-US" dirty="0">
                <a:latin typeface="Trebuchet MS" panose="020B0703020202090204" pitchFamily="34" charset="0"/>
              </a:rPr>
              <a:t>        </a:t>
            </a:r>
            <a:r>
              <a:rPr lang="en-US" dirty="0" err="1">
                <a:latin typeface="Trebuchet MS" panose="020B0703020202090204" pitchFamily="34" charset="0"/>
              </a:rPr>
              <a:t>si</a:t>
            </a:r>
            <a:r>
              <a:rPr lang="en-US" dirty="0">
                <a:latin typeface="Trebuchet MS" panose="020B0703020202090204" pitchFamily="34" charset="0"/>
              </a:rPr>
              <a:t> 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 &gt; 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caso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contrario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4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607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¿cómo separar las mandarinas de las naranjas?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70302020209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Clasificación por tamaño: (</a:t>
            </a:r>
            <a:r>
              <a:rPr lang="es-CL" i="1" dirty="0">
                <a:latin typeface="Trebuchet MS" panose="020B0703020202090204" pitchFamily="34" charset="0"/>
              </a:rPr>
              <a:t>las mandarinas son más pequeñas</a:t>
            </a:r>
            <a:r>
              <a:rPr lang="es-CL" dirty="0">
                <a:latin typeface="Trebuchet MS" panose="020B0703020202090204" pitchFamily="34" charset="0"/>
              </a:rPr>
              <a:t>)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15.457 pixeles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18.583 pixeles</a:t>
            </a:r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1D?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32684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199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1: Histograma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3: División por el área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1D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513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HISTOGRAMA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2D?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2335504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54E6-07FA-E545-92D6-901D73E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>
                <a:latin typeface="Trebuchet MS" panose="020B0703020202090204" pitchFamily="34" charset="0"/>
              </a:rPr>
              <a:pPr/>
              <a:t>38</a:t>
            </a:fld>
            <a:endParaRPr lang="es-ES">
              <a:latin typeface="Trebuchet MS" panose="020B070302020209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2D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>
                  <a:latin typeface="Trebuchet MS" panose="020B0703020202090204" pitchFamily="34" charset="0"/>
                </a:rPr>
                <a:t>PDF</a:t>
              </a:r>
              <a:endParaRPr lang="en-US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PDF </a:t>
            </a:r>
            <a:r>
              <a:rPr lang="en-US" dirty="0" err="1"/>
              <a:t>en</a:t>
            </a:r>
            <a:r>
              <a:rPr lang="en-US" dirty="0"/>
              <a:t> 2D</a:t>
            </a:r>
            <a:br>
              <a:rPr lang="en-US" dirty="0"/>
            </a:br>
            <a:r>
              <a:rPr lang="en-US" dirty="0"/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13582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Extracción de Característica: Área en Pixeles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C4911-7BC6-5F4B-9590-ED19B689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 bwMode="auto">
          <a:xfrm>
            <a:off x="31750" y="525516"/>
            <a:ext cx="9080500" cy="6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77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A9A481-3F3D-3740-946C-2339868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89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F32EF5-F5AA-B449-8646-42E3A251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2EC8698-3F49-DE4D-BBCD-2254584C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8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8A3993-53EE-6D44-9239-3E09F353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04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5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A54327-B020-A94B-9845-4462B790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0726" r="14745" b="26298"/>
          <a:stretch/>
        </p:blipFill>
        <p:spPr bwMode="auto">
          <a:xfrm>
            <a:off x="2722179" y="1629103"/>
            <a:ext cx="3510455" cy="38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B36DD5-71FA-F64A-95CD-1DFB0101D341}"/>
              </a:ext>
            </a:extLst>
          </p:cNvPr>
          <p:cNvGrpSpPr/>
          <p:nvPr/>
        </p:nvGrpSpPr>
        <p:grpSpPr>
          <a:xfrm>
            <a:off x="2662182" y="1483492"/>
            <a:ext cx="2684518" cy="3573517"/>
            <a:chOff x="2662182" y="1483492"/>
            <a:chExt cx="2684518" cy="3573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5CCA0-B8E0-4B46-85A8-9DDE5307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300" y="1483492"/>
              <a:ext cx="15494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91FB5-054D-5C4B-B22A-38E0478A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182" y="4739509"/>
              <a:ext cx="1549400" cy="317500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1D4F7FE-A478-CA41-8577-221AF179C6B5}"/>
              </a:ext>
            </a:extLst>
          </p:cNvPr>
          <p:cNvSpPr/>
          <p:nvPr/>
        </p:nvSpPr>
        <p:spPr>
          <a:xfrm>
            <a:off x="3606800" y="2753360"/>
            <a:ext cx="1413314" cy="1925320"/>
          </a:xfrm>
          <a:custGeom>
            <a:avLst/>
            <a:gdLst>
              <a:gd name="connsiteX0" fmla="*/ 0 w 1413314"/>
              <a:gd name="connsiteY0" fmla="*/ 0 h 1925320"/>
              <a:gd name="connsiteX1" fmla="*/ 462280 w 1413314"/>
              <a:gd name="connsiteY1" fmla="*/ 213360 h 1925320"/>
              <a:gd name="connsiteX2" fmla="*/ 995680 w 1413314"/>
              <a:gd name="connsiteY2" fmla="*/ 462280 h 1925320"/>
              <a:gd name="connsiteX3" fmla="*/ 1330960 w 1413314"/>
              <a:gd name="connsiteY3" fmla="*/ 777240 h 1925320"/>
              <a:gd name="connsiteX4" fmla="*/ 1407160 w 1413314"/>
              <a:gd name="connsiteY4" fmla="*/ 1168400 h 1925320"/>
              <a:gd name="connsiteX5" fmla="*/ 1214120 w 1413314"/>
              <a:gd name="connsiteY5" fmla="*/ 1539240 h 1925320"/>
              <a:gd name="connsiteX6" fmla="*/ 894080 w 1413314"/>
              <a:gd name="connsiteY6" fmla="*/ 1717040 h 1925320"/>
              <a:gd name="connsiteX7" fmla="*/ 391160 w 1413314"/>
              <a:gd name="connsiteY7" fmla="*/ 192532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314" h="1925320">
                <a:moveTo>
                  <a:pt x="0" y="0"/>
                </a:moveTo>
                <a:lnTo>
                  <a:pt x="462280" y="213360"/>
                </a:lnTo>
                <a:cubicBezTo>
                  <a:pt x="628227" y="290407"/>
                  <a:pt x="850900" y="368300"/>
                  <a:pt x="995680" y="462280"/>
                </a:cubicBezTo>
                <a:cubicBezTo>
                  <a:pt x="1140460" y="556260"/>
                  <a:pt x="1262380" y="659553"/>
                  <a:pt x="1330960" y="777240"/>
                </a:cubicBezTo>
                <a:cubicBezTo>
                  <a:pt x="1399540" y="894927"/>
                  <a:pt x="1426633" y="1041400"/>
                  <a:pt x="1407160" y="1168400"/>
                </a:cubicBezTo>
                <a:cubicBezTo>
                  <a:pt x="1387687" y="1295400"/>
                  <a:pt x="1299633" y="1447800"/>
                  <a:pt x="1214120" y="1539240"/>
                </a:cubicBezTo>
                <a:cubicBezTo>
                  <a:pt x="1128607" y="1630680"/>
                  <a:pt x="1031240" y="1652693"/>
                  <a:pt x="894080" y="1717040"/>
                </a:cubicBezTo>
                <a:cubicBezTo>
                  <a:pt x="756920" y="1781387"/>
                  <a:pt x="574040" y="1853353"/>
                  <a:pt x="391160" y="192532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7BC50D9-A84F-6F43-B653-4E8E5F0C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27100"/>
            <a:ext cx="8915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B44922-FD9C-2148-81BF-BD104F9E57AF}"/>
              </a:ext>
            </a:extLst>
          </p:cNvPr>
          <p:cNvGrpSpPr/>
          <p:nvPr/>
        </p:nvGrpSpPr>
        <p:grpSpPr>
          <a:xfrm>
            <a:off x="2443480" y="3810000"/>
            <a:ext cx="2809240" cy="807720"/>
            <a:chOff x="2443480" y="3810000"/>
            <a:chExt cx="2809240" cy="80772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B9595F-9488-9741-B2B5-55FF14FD0125}"/>
                </a:ext>
              </a:extLst>
            </p:cNvPr>
            <p:cNvSpPr/>
            <p:nvPr/>
          </p:nvSpPr>
          <p:spPr>
            <a:xfrm>
              <a:off x="2443480" y="3870960"/>
              <a:ext cx="472440" cy="238760"/>
            </a:xfrm>
            <a:custGeom>
              <a:avLst/>
              <a:gdLst>
                <a:gd name="connsiteX0" fmla="*/ 0 w 472440"/>
                <a:gd name="connsiteY0" fmla="*/ 238760 h 238760"/>
                <a:gd name="connsiteX1" fmla="*/ 223520 w 472440"/>
                <a:gd name="connsiteY1" fmla="*/ 91440 h 238760"/>
                <a:gd name="connsiteX2" fmla="*/ 472440 w 472440"/>
                <a:gd name="connsiteY2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38760">
                  <a:moveTo>
                    <a:pt x="0" y="238760"/>
                  </a:moveTo>
                  <a:cubicBezTo>
                    <a:pt x="72390" y="184996"/>
                    <a:pt x="144780" y="131233"/>
                    <a:pt x="223520" y="91440"/>
                  </a:cubicBezTo>
                  <a:cubicBezTo>
                    <a:pt x="302260" y="51647"/>
                    <a:pt x="387350" y="25823"/>
                    <a:pt x="4724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F580DB-FDDF-3644-99CC-5F2C0B31772E}"/>
                </a:ext>
              </a:extLst>
            </p:cNvPr>
            <p:cNvSpPr/>
            <p:nvPr/>
          </p:nvSpPr>
          <p:spPr>
            <a:xfrm>
              <a:off x="3886200" y="3810000"/>
              <a:ext cx="1366520" cy="807720"/>
            </a:xfrm>
            <a:custGeom>
              <a:avLst/>
              <a:gdLst>
                <a:gd name="connsiteX0" fmla="*/ 0 w 1366520"/>
                <a:gd name="connsiteY0" fmla="*/ 0 h 807720"/>
                <a:gd name="connsiteX1" fmla="*/ 381000 w 1366520"/>
                <a:gd name="connsiteY1" fmla="*/ 101600 h 807720"/>
                <a:gd name="connsiteX2" fmla="*/ 670560 w 1366520"/>
                <a:gd name="connsiteY2" fmla="*/ 218440 h 807720"/>
                <a:gd name="connsiteX3" fmla="*/ 924560 w 1366520"/>
                <a:gd name="connsiteY3" fmla="*/ 350520 h 807720"/>
                <a:gd name="connsiteX4" fmla="*/ 1173480 w 1366520"/>
                <a:gd name="connsiteY4" fmla="*/ 553720 h 807720"/>
                <a:gd name="connsiteX5" fmla="*/ 1366520 w 1366520"/>
                <a:gd name="connsiteY5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520" h="807720">
                  <a:moveTo>
                    <a:pt x="0" y="0"/>
                  </a:moveTo>
                  <a:cubicBezTo>
                    <a:pt x="134620" y="32596"/>
                    <a:pt x="269240" y="65193"/>
                    <a:pt x="381000" y="101600"/>
                  </a:cubicBezTo>
                  <a:cubicBezTo>
                    <a:pt x="492760" y="138007"/>
                    <a:pt x="579967" y="176953"/>
                    <a:pt x="670560" y="218440"/>
                  </a:cubicBezTo>
                  <a:cubicBezTo>
                    <a:pt x="761153" y="259927"/>
                    <a:pt x="840740" y="294640"/>
                    <a:pt x="924560" y="350520"/>
                  </a:cubicBezTo>
                  <a:cubicBezTo>
                    <a:pt x="1008380" y="406400"/>
                    <a:pt x="1099820" y="477520"/>
                    <a:pt x="1173480" y="553720"/>
                  </a:cubicBezTo>
                  <a:cubicBezTo>
                    <a:pt x="1247140" y="629920"/>
                    <a:pt x="1306830" y="718820"/>
                    <a:pt x="1366520" y="8077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5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30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C020-6EBA-D14C-BD2B-EA85F379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3492"/>
            <a:ext cx="15494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2B80B-A12B-C140-AF0F-D2DDA67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82" y="4739509"/>
            <a:ext cx="1549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4E796-56D8-0A40-B08F-DE42F726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4005974"/>
            <a:ext cx="1092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0A1B5-6500-E749-B258-4D607E36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82" y="337864"/>
            <a:ext cx="1092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5AF-0737-6D4A-9261-22B873A4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20" y="337864"/>
            <a:ext cx="1092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ED3D-6226-FD47-8329-20098CE7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613" y="2534526"/>
            <a:ext cx="109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5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mandarinas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naranjas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784</Words>
  <Application>Microsoft Macintosh PowerPoint</Application>
  <PresentationFormat>On-screen Show (4:3)</PresentationFormat>
  <Paragraphs>257</Paragraphs>
  <Slides>49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 en 1D? KDE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Cómo calcular la PDF en 2D? KDE</vt:lpstr>
      <vt:lpstr>PowerPoint Presentation</vt:lpstr>
      <vt:lpstr>Ejemplo PDF en 2D KDE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Naïve Bayes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49</cp:revision>
  <dcterms:created xsi:type="dcterms:W3CDTF">2010-05-25T21:48:43Z</dcterms:created>
  <dcterms:modified xsi:type="dcterms:W3CDTF">2021-05-18T13:58:04Z</dcterms:modified>
</cp:coreProperties>
</file>