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1" r:id="rId2"/>
    <p:sldId id="282" r:id="rId3"/>
    <p:sldId id="283" r:id="rId4"/>
    <p:sldId id="284" r:id="rId5"/>
    <p:sldId id="285" r:id="rId6"/>
    <p:sldId id="294" r:id="rId7"/>
    <p:sldId id="295" r:id="rId8"/>
    <p:sldId id="296" r:id="rId9"/>
    <p:sldId id="298" r:id="rId10"/>
    <p:sldId id="299" r:id="rId11"/>
    <p:sldId id="300" r:id="rId12"/>
    <p:sldId id="302" r:id="rId1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B7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PAT04_dmin.pptx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Distancia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Mínima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05711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0000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13" name="Oval 12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 rot="2553764">
            <a:off x="4024224" y="2629015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5" name="Oval 34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Cross 58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4F968-3D87-EA4C-96DC-779A445F71B2}"/>
              </a:ext>
            </a:extLst>
          </p:cNvPr>
          <p:cNvCxnSpPr>
            <a:cxnSpLocks/>
          </p:cNvCxnSpPr>
          <p:nvPr/>
        </p:nvCxnSpPr>
        <p:spPr>
          <a:xfrm>
            <a:off x="2728617" y="1724851"/>
            <a:ext cx="3012635" cy="45141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657C03-4F1C-0E41-BA8F-62ACA263EF76}"/>
              </a:ext>
            </a:extLst>
          </p:cNvPr>
          <p:cNvCxnSpPr>
            <a:cxnSpLocks/>
          </p:cNvCxnSpPr>
          <p:nvPr/>
        </p:nvCxnSpPr>
        <p:spPr>
          <a:xfrm flipV="1">
            <a:off x="3589115" y="3532727"/>
            <a:ext cx="1108447" cy="71088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7EF82A0-3080-9747-BF1A-7A218FEC7F7A}"/>
              </a:ext>
            </a:extLst>
          </p:cNvPr>
          <p:cNvSpPr txBox="1"/>
          <p:nvPr/>
        </p:nvSpPr>
        <p:spPr>
          <a:xfrm>
            <a:off x="760871" y="1704340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Decision Line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28574-B716-D647-AA33-B96686CF8981}"/>
              </a:ext>
            </a:extLst>
          </p:cNvPr>
          <p:cNvSpPr/>
          <p:nvPr/>
        </p:nvSpPr>
        <p:spPr>
          <a:xfrm rot="19581566">
            <a:off x="4093553" y="3660434"/>
            <a:ext cx="180000" cy="180000"/>
          </a:xfrm>
          <a:prstGeom prst="rect">
            <a:avLst/>
          </a:prstGeom>
          <a:noFill/>
          <a:ln>
            <a:solidFill>
              <a:schemeClr val="tx2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ight Arrow 95">
            <a:extLst>
              <a:ext uri="{FF2B5EF4-FFF2-40B4-BE49-F238E27FC236}">
                <a16:creationId xmlns:a16="http://schemas.microsoft.com/office/drawing/2014/main" id="{302D1B14-35AE-0B4D-916C-72FFEF16A0D7}"/>
              </a:ext>
            </a:extLst>
          </p:cNvPr>
          <p:cNvSpPr/>
          <p:nvPr/>
        </p:nvSpPr>
        <p:spPr>
          <a:xfrm rot="19800000">
            <a:off x="5196764" y="5050376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8324C4-5949-6C46-BD10-B4222D9E5449}"/>
              </a:ext>
            </a:extLst>
          </p:cNvPr>
          <p:cNvSpPr txBox="1"/>
          <p:nvPr/>
        </p:nvSpPr>
        <p:spPr>
          <a:xfrm rot="19800000">
            <a:off x="5520768" y="4404888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 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A6F45A5A-C229-2048-A24A-70E874DFAF9D}"/>
              </a:ext>
            </a:extLst>
          </p:cNvPr>
          <p:cNvSpPr/>
          <p:nvPr/>
        </p:nvSpPr>
        <p:spPr>
          <a:xfrm rot="9000000">
            <a:off x="4746554" y="5309734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360A8D-34F7-3B49-881E-40C71CEA5B8F}"/>
              </a:ext>
            </a:extLst>
          </p:cNvPr>
          <p:cNvSpPr txBox="1"/>
          <p:nvPr/>
        </p:nvSpPr>
        <p:spPr>
          <a:xfrm rot="19800000">
            <a:off x="3759530" y="5499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6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D78CFCC-636D-9B40-9D60-F25A70E47919}"/>
              </a:ext>
            </a:extLst>
          </p:cNvPr>
          <p:cNvSpPr txBox="1"/>
          <p:nvPr/>
        </p:nvSpPr>
        <p:spPr>
          <a:xfrm rot="20809448">
            <a:off x="3799036" y="38290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94875A-8FE6-5542-AF12-771F709BBABB}"/>
              </a:ext>
            </a:extLst>
          </p:cNvPr>
          <p:cNvSpPr txBox="1"/>
          <p:nvPr/>
        </p:nvSpPr>
        <p:spPr>
          <a:xfrm rot="20809448">
            <a:off x="4260660" y="35445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82403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1560" y="764704"/>
            <a:ext cx="3415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stCxn id="45" idx="3"/>
            <a:endCxn id="44" idx="1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177978" y="246327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156176" y="1580600"/>
            <a:ext cx="183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</p:spTree>
    <p:extLst>
      <p:ext uri="{BB962C8B-B14F-4D97-AF65-F5344CB8AC3E}">
        <p14:creationId xmlns:p14="http://schemas.microsoft.com/office/powerpoint/2010/main" val="85120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  <a:solidFill>
            <a:srgbClr val="FFB4B7"/>
          </a:solidFill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2" name="Cross 1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ross 44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sp>
        <p:nvSpPr>
          <p:cNvPr id="50" name="Cross 49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3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5706802" y="1580600"/>
            <a:ext cx="34946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A15B8-8DD9-C045-91C3-2FED999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PAT04_dmin.pptx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03C05-8A4C-0E48-82D0-A95AFC0D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86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>
            <a:spLocks noChangeAspect="1"/>
          </p:cNvSpPr>
          <p:nvPr/>
        </p:nvSpPr>
        <p:spPr>
          <a:xfrm>
            <a:off x="2257408" y="2037381"/>
            <a:ext cx="2269717" cy="2254043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706802" y="1580600"/>
            <a:ext cx="3494654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rebuchet MS"/>
                <a:cs typeface="Trebuchet MS"/>
              </a:rPr>
              <a:t>DMIN Algorithm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1. Centers of mass of each class</a:t>
            </a:r>
          </a:p>
          <a:p>
            <a:r>
              <a:rPr lang="en-US" dirty="0">
                <a:latin typeface="Trebuchet MS"/>
                <a:cs typeface="Trebuchet MS"/>
              </a:rPr>
              <a:t>2. Distances</a:t>
            </a:r>
          </a:p>
          <a:p>
            <a:r>
              <a:rPr lang="en-US" dirty="0">
                <a:latin typeface="Trebuchet MS"/>
                <a:cs typeface="Trebuchet MS"/>
              </a:rPr>
              <a:t>3. Take the class of the minimal</a:t>
            </a:r>
          </a:p>
          <a:p>
            <a:r>
              <a:rPr lang="en-US" dirty="0">
                <a:latin typeface="Trebuchet MS"/>
                <a:cs typeface="Trebuchet MS"/>
              </a:rPr>
              <a:t>    </a:t>
            </a:r>
            <a:r>
              <a:rPr lang="en-US" sz="8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Trebuchet MS"/>
                <a:cs typeface="Trebuchet MS"/>
              </a:rPr>
              <a:t>distance</a:t>
            </a:r>
          </a:p>
        </p:txBody>
      </p: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467544" y="21328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48" name="Straight Arrow Connector 47"/>
          <p:cNvCxnSpPr>
            <a:stCxn id="47" idx="3"/>
          </p:cNvCxnSpPr>
          <p:nvPr/>
        </p:nvCxnSpPr>
        <p:spPr>
          <a:xfrm>
            <a:off x="2327098" y="2363689"/>
            <a:ext cx="980394" cy="7369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1560" y="764704"/>
            <a:ext cx="528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DMIN: Minimal Distance (two classes)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3069" y="3163918"/>
            <a:ext cx="1271632" cy="371481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87043" y="3186559"/>
            <a:ext cx="216822" cy="1042304"/>
          </a:xfrm>
          <a:prstGeom prst="line">
            <a:avLst/>
          </a:prstGeom>
          <a:ln w="6350" cmpd="sng">
            <a:solidFill>
              <a:schemeClr val="tx1">
                <a:lumMod val="50000"/>
                <a:lumOff val="50000"/>
              </a:schemeClr>
            </a:solidFill>
            <a:prstDash val="sysDash"/>
            <a:headEnd type="oval" w="sm" len="sm"/>
            <a:tail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ross 18"/>
          <p:cNvSpPr/>
          <p:nvPr/>
        </p:nvSpPr>
        <p:spPr>
          <a:xfrm>
            <a:off x="3509174" y="4151013"/>
            <a:ext cx="183032" cy="176275"/>
          </a:xfrm>
          <a:prstGeom prst="plus">
            <a:avLst>
              <a:gd name="adj" fmla="val 464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4617621" y="3440127"/>
            <a:ext cx="183032" cy="176275"/>
          </a:xfrm>
          <a:prstGeom prst="plus">
            <a:avLst>
              <a:gd name="adj" fmla="val 46493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10840" y="3538692"/>
            <a:ext cx="542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1035" y="2991917"/>
            <a:ext cx="61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endParaRPr lang="en-US" baseline="-25000" dirty="0">
              <a:latin typeface="Trebuchet MS"/>
              <a:cs typeface="Trebuchet M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90978" y="4333194"/>
            <a:ext cx="378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red</a:t>
            </a:r>
            <a:r>
              <a:rPr lang="en-US" dirty="0">
                <a:latin typeface="Trebuchet MS"/>
                <a:cs typeface="Trebuchet MS"/>
              </a:rPr>
              <a:t>&lt;</a:t>
            </a:r>
            <a:r>
              <a:rPr lang="en-US" dirty="0" err="1">
                <a:latin typeface="Trebuchet MS"/>
                <a:cs typeface="Trebuchet MS"/>
              </a:rPr>
              <a:t>d</a:t>
            </a:r>
            <a:r>
              <a:rPr lang="en-US" baseline="-25000" dirty="0" err="1">
                <a:latin typeface="Trebuchet MS"/>
                <a:cs typeface="Trebuchet MS"/>
              </a:rPr>
              <a:t>blue</a:t>
            </a:r>
            <a:r>
              <a:rPr lang="en-US" baseline="-25000" dirty="0">
                <a:latin typeface="Trebuchet MS"/>
                <a:cs typeface="Trebuchet MS"/>
              </a:rPr>
              <a:t>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 </a:t>
            </a:r>
            <a:r>
              <a:rPr lang="en-US" dirty="0">
                <a:latin typeface="Trebuchet MS"/>
                <a:ea typeface="Wingdings"/>
                <a:cs typeface="Trebuchet MS"/>
                <a:sym typeface="Wingdings"/>
              </a:rPr>
              <a:t>Testing sample is red</a:t>
            </a:r>
            <a:endParaRPr lang="en-US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7002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288</Words>
  <Application>Microsoft Macintosh PowerPoint</Application>
  <PresentationFormat>On-screen Show (4:3)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29</cp:revision>
  <dcterms:created xsi:type="dcterms:W3CDTF">2010-05-25T21:48:43Z</dcterms:created>
  <dcterms:modified xsi:type="dcterms:W3CDTF">2021-05-18T14:01:48Z</dcterms:modified>
</cp:coreProperties>
</file>