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89" r:id="rId2"/>
    <p:sldId id="283" r:id="rId3"/>
    <p:sldId id="282" r:id="rId4"/>
    <p:sldId id="285" r:id="rId5"/>
    <p:sldId id="286" r:id="rId6"/>
    <p:sldId id="287" r:id="rId7"/>
    <p:sldId id="288" r:id="rId8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  <a:srgbClr val="FFB4B7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17" d="100"/>
          <a:sy n="117" d="100"/>
        </p:scale>
        <p:origin x="72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454EAAF-F758-EE40-B73F-3230427CD9A9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85091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686F2E3-C5C3-A44F-A4BA-7E93651C247F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DC18328-C5AF-044C-95D8-512F52270BD7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B6B23A1-D3E7-EB4B-B19D-7E6CDB3A331E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2515E32-AEC1-A643-BA35-1EE2E73D4B01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C5E8088-9268-8644-9865-B74FAC9F6CF5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239FD70-7999-2E48-92A4-EF77791B16AA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202382B-BCB7-BB4F-A774-C87D807C35F6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FB3B5F1-CC17-5F4B-B56A-50661A0F0BE9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300F683-BAE3-8443-91F0-C6B8B5466543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5C6D7FB-1458-3B4F-81B0-63373FFD9332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95EE2BD-37A7-1C47-835E-9CB7EBC6EEC6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6765DE3-C718-5147-BC8B-ACF11406263F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Departamento 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  <a:p>
            <a:pPr algn="ctr"/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b="1" dirty="0">
                <a:solidFill>
                  <a:srgbClr val="FFFFFF"/>
                </a:solidFill>
                <a:latin typeface="Trebuchet MS"/>
                <a:cs typeface="Trebuchet MS"/>
              </a:rPr>
              <a:t>Sistema de Reconocimiento de Patrones</a:t>
            </a: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1 ]</a:t>
            </a:r>
          </a:p>
        </p:txBody>
      </p:sp>
    </p:spTree>
    <p:extLst>
      <p:ext uri="{BB962C8B-B14F-4D97-AF65-F5344CB8AC3E}">
        <p14:creationId xmlns:p14="http://schemas.microsoft.com/office/powerpoint/2010/main" val="1773102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685069" y="367655"/>
            <a:ext cx="2523059" cy="33590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601524" y="4528834"/>
            <a:ext cx="8020320" cy="0"/>
          </a:xfrm>
          <a:prstGeom prst="line">
            <a:avLst/>
          </a:prstGeom>
          <a:ln w="12700" cmpd="sng"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121522" y="1455892"/>
            <a:ext cx="342813" cy="376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73922" y="1608292"/>
            <a:ext cx="342813" cy="376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26322" y="1760692"/>
            <a:ext cx="342813" cy="376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78722" y="1913092"/>
            <a:ext cx="342813" cy="376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39488" y="2310196"/>
            <a:ext cx="342813" cy="37638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91888" y="2462596"/>
            <a:ext cx="342813" cy="37638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144288" y="2614996"/>
            <a:ext cx="342813" cy="37638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296688" y="2767396"/>
            <a:ext cx="342813" cy="37638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059245" y="2510740"/>
            <a:ext cx="342813" cy="37638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211645" y="2663140"/>
            <a:ext cx="342813" cy="37638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364045" y="2815540"/>
            <a:ext cx="342813" cy="37638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516445" y="2967940"/>
            <a:ext cx="342813" cy="37638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910621" y="518057"/>
            <a:ext cx="2172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rebuchet MS"/>
                <a:cs typeface="Trebuchet MS"/>
              </a:rPr>
              <a:t>Images of different</a:t>
            </a:r>
          </a:p>
          <a:p>
            <a:pPr algn="ctr"/>
            <a:r>
              <a:rPr lang="en-US" dirty="0">
                <a:latin typeface="Trebuchet MS"/>
                <a:cs typeface="Trebuchet MS"/>
              </a:rPr>
              <a:t>known classes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21647" y="1790133"/>
            <a:ext cx="889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rebuchet MS"/>
                <a:cs typeface="Trebuchet MS"/>
              </a:rPr>
              <a:t>Class 1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54290" y="3262745"/>
            <a:ext cx="889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rebuchet MS"/>
                <a:cs typeface="Trebuchet MS"/>
              </a:rPr>
              <a:t>Class 2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054802" y="3363014"/>
            <a:ext cx="89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rebuchet MS"/>
                <a:cs typeface="Trebuchet MS"/>
              </a:rPr>
              <a:t>Class n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458763" y="2072223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198518" y="2074215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852709" y="2074215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25" idx="3"/>
            <a:endCxn id="26" idx="1"/>
          </p:cNvCxnSpPr>
          <p:nvPr/>
        </p:nvCxnSpPr>
        <p:spPr>
          <a:xfrm>
            <a:off x="4845610" y="2523435"/>
            <a:ext cx="352908" cy="199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3"/>
            <a:endCxn id="27" idx="1"/>
          </p:cNvCxnSpPr>
          <p:nvPr/>
        </p:nvCxnSpPr>
        <p:spPr>
          <a:xfrm>
            <a:off x="6585365" y="2525427"/>
            <a:ext cx="26734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ight Arrow 32"/>
          <p:cNvSpPr/>
          <p:nvPr/>
        </p:nvSpPr>
        <p:spPr>
          <a:xfrm>
            <a:off x="2940784" y="2389742"/>
            <a:ext cx="517979" cy="300808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02470" y="4115042"/>
            <a:ext cx="257223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Stage 1:                   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04489" y="4584970"/>
            <a:ext cx="257223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Stage 2:                    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652136" y="5493427"/>
            <a:ext cx="342813" cy="37638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462801" y="5201351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116992" y="5201351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endCxn id="39" idx="1"/>
          </p:cNvCxnSpPr>
          <p:nvPr/>
        </p:nvCxnSpPr>
        <p:spPr>
          <a:xfrm>
            <a:off x="3109893" y="5650571"/>
            <a:ext cx="352908" cy="199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9" idx="3"/>
            <a:endCxn id="40" idx="1"/>
          </p:cNvCxnSpPr>
          <p:nvPr/>
        </p:nvCxnSpPr>
        <p:spPr>
          <a:xfrm>
            <a:off x="4849648" y="5652563"/>
            <a:ext cx="26734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27" idx="2"/>
            <a:endCxn id="40" idx="0"/>
          </p:cNvCxnSpPr>
          <p:nvPr/>
        </p:nvCxnSpPr>
        <p:spPr>
          <a:xfrm rot="5400000">
            <a:off x="5565919" y="3221136"/>
            <a:ext cx="2224713" cy="1735717"/>
          </a:xfrm>
          <a:prstGeom prst="bentConnector3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520548" y="5652563"/>
            <a:ext cx="352908" cy="199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920491" y="5470673"/>
            <a:ext cx="2035533" cy="37836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Output:              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68107" y="5455956"/>
            <a:ext cx="2491660" cy="46166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rebuchet MS"/>
                <a:cs typeface="Trebuchet MS"/>
              </a:rPr>
              <a:t>Input</a:t>
            </a:r>
            <a:r>
              <a:rPr lang="en-US" sz="2400" dirty="0" err="1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lang="en-US" dirty="0">
                <a:latin typeface="Trebuchet MS"/>
                <a:cs typeface="Trebuchet MS"/>
              </a:rPr>
              <a:t>: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625623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685069" y="367655"/>
            <a:ext cx="2523059" cy="33590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601524" y="4528834"/>
            <a:ext cx="8020320" cy="0"/>
          </a:xfrm>
          <a:prstGeom prst="line">
            <a:avLst/>
          </a:prstGeom>
          <a:ln w="12700" cmpd="sng"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121522" y="1455892"/>
            <a:ext cx="342813" cy="376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73922" y="1608292"/>
            <a:ext cx="342813" cy="376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26322" y="1760692"/>
            <a:ext cx="342813" cy="376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78722" y="1913092"/>
            <a:ext cx="342813" cy="376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39488" y="2310196"/>
            <a:ext cx="342813" cy="37638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91888" y="2462596"/>
            <a:ext cx="342813" cy="37638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144288" y="2614996"/>
            <a:ext cx="342813" cy="37638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296688" y="2767396"/>
            <a:ext cx="342813" cy="37638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059245" y="2510740"/>
            <a:ext cx="342813" cy="37638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211645" y="2663140"/>
            <a:ext cx="342813" cy="37638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364045" y="2815540"/>
            <a:ext cx="342813" cy="37638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516445" y="2967940"/>
            <a:ext cx="342813" cy="37638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910621" y="518057"/>
            <a:ext cx="2172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rebuchet MS"/>
                <a:cs typeface="Trebuchet MS"/>
              </a:rPr>
              <a:t>Images of different</a:t>
            </a:r>
          </a:p>
          <a:p>
            <a:pPr algn="ctr"/>
            <a:r>
              <a:rPr lang="en-US" dirty="0">
                <a:latin typeface="Trebuchet MS"/>
                <a:cs typeface="Trebuchet MS"/>
              </a:rPr>
              <a:t>known classes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21647" y="1790133"/>
            <a:ext cx="889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rebuchet MS"/>
                <a:cs typeface="Trebuchet MS"/>
              </a:rPr>
              <a:t>Class 1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54290" y="3262745"/>
            <a:ext cx="889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rebuchet MS"/>
                <a:cs typeface="Trebuchet MS"/>
              </a:rPr>
              <a:t>Class 2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054802" y="3363014"/>
            <a:ext cx="89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rebuchet MS"/>
                <a:cs typeface="Trebuchet MS"/>
              </a:rPr>
              <a:t>Class n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458763" y="2072223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198518" y="2074215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852709" y="2074215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25" idx="3"/>
            <a:endCxn id="26" idx="1"/>
          </p:cNvCxnSpPr>
          <p:nvPr/>
        </p:nvCxnSpPr>
        <p:spPr>
          <a:xfrm>
            <a:off x="4845610" y="2523435"/>
            <a:ext cx="352908" cy="199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3"/>
            <a:endCxn id="27" idx="1"/>
          </p:cNvCxnSpPr>
          <p:nvPr/>
        </p:nvCxnSpPr>
        <p:spPr>
          <a:xfrm>
            <a:off x="6585365" y="2525427"/>
            <a:ext cx="26734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ight Arrow 32"/>
          <p:cNvSpPr/>
          <p:nvPr/>
        </p:nvSpPr>
        <p:spPr>
          <a:xfrm>
            <a:off x="2940784" y="2389742"/>
            <a:ext cx="517979" cy="300808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02470" y="4115042"/>
            <a:ext cx="257223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Stage 1:   </a:t>
            </a:r>
            <a:r>
              <a:rPr lang="en-US" b="1" dirty="0">
                <a:solidFill>
                  <a:srgbClr val="FF0000"/>
                </a:solidFill>
                <a:latin typeface="Trebuchet MS"/>
                <a:cs typeface="Trebuchet MS"/>
              </a:rPr>
              <a:t>???</a:t>
            </a:r>
            <a:r>
              <a:rPr lang="en-US" dirty="0">
                <a:latin typeface="Trebuchet MS"/>
                <a:cs typeface="Trebuchet MS"/>
              </a:rPr>
              <a:t>                   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04489" y="4584970"/>
            <a:ext cx="257223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Stage 2:   </a:t>
            </a:r>
            <a:r>
              <a:rPr lang="en-US" b="1" dirty="0">
                <a:solidFill>
                  <a:srgbClr val="FF0000"/>
                </a:solidFill>
                <a:latin typeface="Trebuchet MS"/>
                <a:cs typeface="Trebuchet MS"/>
              </a:rPr>
              <a:t>???</a:t>
            </a:r>
            <a:r>
              <a:rPr lang="en-US" dirty="0">
                <a:latin typeface="Trebuchet MS"/>
                <a:cs typeface="Trebuchet MS"/>
              </a:rPr>
              <a:t>                    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652136" y="5493427"/>
            <a:ext cx="342813" cy="37638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462801" y="5201351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116992" y="5201351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endCxn id="39" idx="1"/>
          </p:cNvCxnSpPr>
          <p:nvPr/>
        </p:nvCxnSpPr>
        <p:spPr>
          <a:xfrm>
            <a:off x="3109893" y="5650571"/>
            <a:ext cx="352908" cy="199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9" idx="3"/>
            <a:endCxn id="40" idx="1"/>
          </p:cNvCxnSpPr>
          <p:nvPr/>
        </p:nvCxnSpPr>
        <p:spPr>
          <a:xfrm>
            <a:off x="4849648" y="5652563"/>
            <a:ext cx="26734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27" idx="2"/>
            <a:endCxn id="40" idx="0"/>
          </p:cNvCxnSpPr>
          <p:nvPr/>
        </p:nvCxnSpPr>
        <p:spPr>
          <a:xfrm rot="5400000">
            <a:off x="5565919" y="3221136"/>
            <a:ext cx="2224713" cy="1735717"/>
          </a:xfrm>
          <a:prstGeom prst="bentConnector3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520548" y="5652563"/>
            <a:ext cx="352908" cy="199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920491" y="5470673"/>
            <a:ext cx="2035533" cy="37836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Output:              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68107" y="5455956"/>
            <a:ext cx="2491660" cy="46166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rebuchet MS"/>
                <a:cs typeface="Trebuchet MS"/>
              </a:rPr>
              <a:t>Input</a:t>
            </a:r>
            <a:r>
              <a:rPr lang="en-US" sz="2400" dirty="0" err="1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lang="en-US" dirty="0">
                <a:latin typeface="Trebuchet MS"/>
                <a:cs typeface="Trebuchet MS"/>
              </a:rPr>
              <a:t>:     </a:t>
            </a:r>
            <a:r>
              <a:rPr lang="en-US" b="1" dirty="0">
                <a:solidFill>
                  <a:srgbClr val="FF0000"/>
                </a:solidFill>
                <a:latin typeface="Trebuchet MS"/>
                <a:cs typeface="Trebuchet MS"/>
              </a:rPr>
              <a:t>???</a:t>
            </a:r>
            <a:r>
              <a:rPr lang="en-US" dirty="0">
                <a:latin typeface="Trebuchet MS"/>
                <a:cs typeface="Trebuchet MS"/>
              </a:rPr>
              <a:t>             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926615" y="2339612"/>
            <a:ext cx="4046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rebuchet MS"/>
                <a:cs typeface="Trebuchet MS"/>
              </a:rPr>
              <a:t>???                      ???                   ???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878507" y="5466667"/>
            <a:ext cx="4571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rebuchet MS"/>
                <a:cs typeface="Trebuchet MS"/>
              </a:rPr>
              <a:t>???                    ???                              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785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685069" y="367655"/>
            <a:ext cx="2523059" cy="33590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601524" y="4528834"/>
            <a:ext cx="8020320" cy="0"/>
          </a:xfrm>
          <a:prstGeom prst="line">
            <a:avLst/>
          </a:prstGeom>
          <a:ln w="12700" cmpd="sng"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121522" y="1455892"/>
            <a:ext cx="342813" cy="376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73922" y="1608292"/>
            <a:ext cx="342813" cy="376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26322" y="1760692"/>
            <a:ext cx="342813" cy="376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78722" y="1913092"/>
            <a:ext cx="342813" cy="376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39488" y="2310196"/>
            <a:ext cx="342813" cy="37638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91888" y="2462596"/>
            <a:ext cx="342813" cy="37638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144288" y="2614996"/>
            <a:ext cx="342813" cy="37638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296688" y="2767396"/>
            <a:ext cx="342813" cy="37638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059245" y="2510740"/>
            <a:ext cx="342813" cy="37638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211645" y="2663140"/>
            <a:ext cx="342813" cy="37638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364045" y="2815540"/>
            <a:ext cx="342813" cy="37638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516445" y="2967940"/>
            <a:ext cx="342813" cy="37638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910621" y="518057"/>
            <a:ext cx="2172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rebuchet MS"/>
                <a:cs typeface="Trebuchet MS"/>
              </a:rPr>
              <a:t>Images of different</a:t>
            </a:r>
          </a:p>
          <a:p>
            <a:pPr algn="ctr"/>
            <a:r>
              <a:rPr lang="en-US" dirty="0">
                <a:latin typeface="Trebuchet MS"/>
                <a:cs typeface="Trebuchet MS"/>
              </a:rPr>
              <a:t>known classes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21647" y="1790133"/>
            <a:ext cx="889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rebuchet MS"/>
                <a:cs typeface="Trebuchet MS"/>
              </a:rPr>
              <a:t>Class 1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54290" y="3262745"/>
            <a:ext cx="889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rebuchet MS"/>
                <a:cs typeface="Trebuchet MS"/>
              </a:rPr>
              <a:t>Class 2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054802" y="3363014"/>
            <a:ext cx="89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rebuchet MS"/>
                <a:cs typeface="Trebuchet MS"/>
              </a:rPr>
              <a:t>Class n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458763" y="2072223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198518" y="2074215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852709" y="2074215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25" idx="3"/>
            <a:endCxn id="26" idx="1"/>
          </p:cNvCxnSpPr>
          <p:nvPr/>
        </p:nvCxnSpPr>
        <p:spPr>
          <a:xfrm>
            <a:off x="4845610" y="2523435"/>
            <a:ext cx="352908" cy="199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3"/>
            <a:endCxn id="27" idx="1"/>
          </p:cNvCxnSpPr>
          <p:nvPr/>
        </p:nvCxnSpPr>
        <p:spPr>
          <a:xfrm>
            <a:off x="6585365" y="2525427"/>
            <a:ext cx="26734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ight Arrow 32"/>
          <p:cNvSpPr/>
          <p:nvPr/>
        </p:nvSpPr>
        <p:spPr>
          <a:xfrm>
            <a:off x="2940784" y="2389742"/>
            <a:ext cx="517979" cy="300808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02470" y="4115042"/>
            <a:ext cx="257223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Stage 1:   </a:t>
            </a:r>
            <a:r>
              <a:rPr lang="en-US" b="1" dirty="0">
                <a:solidFill>
                  <a:srgbClr val="FF0000"/>
                </a:solidFill>
                <a:latin typeface="Trebuchet MS"/>
                <a:cs typeface="Trebuchet MS"/>
              </a:rPr>
              <a:t>TRAINING</a:t>
            </a:r>
            <a:r>
              <a:rPr lang="en-US" dirty="0">
                <a:latin typeface="Trebuchet MS"/>
                <a:cs typeface="Trebuchet MS"/>
              </a:rPr>
              <a:t>                   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04489" y="4584970"/>
            <a:ext cx="257223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Stage 2:   </a:t>
            </a:r>
            <a:r>
              <a:rPr lang="en-US" b="1" dirty="0">
                <a:solidFill>
                  <a:srgbClr val="FF0000"/>
                </a:solidFill>
                <a:latin typeface="Trebuchet MS"/>
                <a:cs typeface="Trebuchet MS"/>
              </a:rPr>
              <a:t>TESTING</a:t>
            </a:r>
            <a:r>
              <a:rPr lang="en-US" dirty="0">
                <a:latin typeface="Trebuchet MS"/>
                <a:cs typeface="Trebuchet MS"/>
              </a:rPr>
              <a:t>                   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652136" y="5493427"/>
            <a:ext cx="342813" cy="37638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462801" y="5201351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116992" y="5201351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endCxn id="39" idx="1"/>
          </p:cNvCxnSpPr>
          <p:nvPr/>
        </p:nvCxnSpPr>
        <p:spPr>
          <a:xfrm>
            <a:off x="3109893" y="5650571"/>
            <a:ext cx="352908" cy="199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9" idx="3"/>
            <a:endCxn id="40" idx="1"/>
          </p:cNvCxnSpPr>
          <p:nvPr/>
        </p:nvCxnSpPr>
        <p:spPr>
          <a:xfrm>
            <a:off x="4849648" y="5652563"/>
            <a:ext cx="26734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27" idx="2"/>
            <a:endCxn id="40" idx="0"/>
          </p:cNvCxnSpPr>
          <p:nvPr/>
        </p:nvCxnSpPr>
        <p:spPr>
          <a:xfrm rot="5400000">
            <a:off x="5565919" y="3221136"/>
            <a:ext cx="2224713" cy="1735717"/>
          </a:xfrm>
          <a:prstGeom prst="bentConnector3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520548" y="5652563"/>
            <a:ext cx="352908" cy="199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920491" y="5470673"/>
            <a:ext cx="2035533" cy="37836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Output:              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68107" y="5455956"/>
            <a:ext cx="2491660" cy="46166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rebuchet MS"/>
                <a:cs typeface="Trebuchet MS"/>
              </a:rPr>
              <a:t>Input</a:t>
            </a:r>
            <a:r>
              <a:rPr lang="en-US" sz="2400" dirty="0" err="1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lang="en-US" dirty="0">
                <a:latin typeface="Trebuchet MS"/>
                <a:cs typeface="Trebuchet MS"/>
              </a:rPr>
              <a:t>:     </a:t>
            </a:r>
            <a:r>
              <a:rPr lang="en-US" b="1" dirty="0">
                <a:solidFill>
                  <a:srgbClr val="FF0000"/>
                </a:solidFill>
                <a:latin typeface="Trebuchet MS"/>
                <a:cs typeface="Trebuchet MS"/>
              </a:rPr>
              <a:t>???</a:t>
            </a:r>
            <a:r>
              <a:rPr lang="en-US" dirty="0">
                <a:latin typeface="Trebuchet MS"/>
                <a:cs typeface="Trebuchet MS"/>
              </a:rPr>
              <a:t>             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926615" y="2339612"/>
            <a:ext cx="4046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rebuchet MS"/>
                <a:cs typeface="Trebuchet MS"/>
              </a:rPr>
              <a:t>???                      ???                   ???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878507" y="5466667"/>
            <a:ext cx="4571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rebuchet MS"/>
                <a:cs typeface="Trebuchet MS"/>
              </a:rPr>
              <a:t>???                    ???                              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163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685069" y="367655"/>
            <a:ext cx="2523059" cy="33590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601524" y="4528834"/>
            <a:ext cx="8020320" cy="0"/>
          </a:xfrm>
          <a:prstGeom prst="line">
            <a:avLst/>
          </a:prstGeom>
          <a:ln w="12700" cmpd="sng"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121522" y="1455892"/>
            <a:ext cx="342813" cy="376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73922" y="1608292"/>
            <a:ext cx="342813" cy="376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26322" y="1760692"/>
            <a:ext cx="342813" cy="376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78722" y="1913092"/>
            <a:ext cx="342813" cy="376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39488" y="2310196"/>
            <a:ext cx="342813" cy="37638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91888" y="2462596"/>
            <a:ext cx="342813" cy="37638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144288" y="2614996"/>
            <a:ext cx="342813" cy="37638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296688" y="2767396"/>
            <a:ext cx="342813" cy="37638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059245" y="2510740"/>
            <a:ext cx="342813" cy="37638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211645" y="2663140"/>
            <a:ext cx="342813" cy="37638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364045" y="2815540"/>
            <a:ext cx="342813" cy="37638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516445" y="2967940"/>
            <a:ext cx="342813" cy="37638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910621" y="518057"/>
            <a:ext cx="2172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rebuchet MS"/>
                <a:cs typeface="Trebuchet MS"/>
              </a:rPr>
              <a:t>Images of different</a:t>
            </a:r>
          </a:p>
          <a:p>
            <a:pPr algn="ctr"/>
            <a:r>
              <a:rPr lang="en-US" dirty="0">
                <a:latin typeface="Trebuchet MS"/>
                <a:cs typeface="Trebuchet MS"/>
              </a:rPr>
              <a:t>known classes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21647" y="1790133"/>
            <a:ext cx="889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rebuchet MS"/>
                <a:cs typeface="Trebuchet MS"/>
              </a:rPr>
              <a:t>Class 1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54290" y="3262745"/>
            <a:ext cx="889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rebuchet MS"/>
                <a:cs typeface="Trebuchet MS"/>
              </a:rPr>
              <a:t>Class 2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054802" y="3363014"/>
            <a:ext cx="89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rebuchet MS"/>
                <a:cs typeface="Trebuchet MS"/>
              </a:rPr>
              <a:t>Class n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458763" y="2072223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198518" y="2074215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852709" y="2074215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25" idx="3"/>
            <a:endCxn id="26" idx="1"/>
          </p:cNvCxnSpPr>
          <p:nvPr/>
        </p:nvCxnSpPr>
        <p:spPr>
          <a:xfrm>
            <a:off x="4845610" y="2523435"/>
            <a:ext cx="352908" cy="199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3"/>
            <a:endCxn id="27" idx="1"/>
          </p:cNvCxnSpPr>
          <p:nvPr/>
        </p:nvCxnSpPr>
        <p:spPr>
          <a:xfrm>
            <a:off x="6585365" y="2525427"/>
            <a:ext cx="26734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ight Arrow 32"/>
          <p:cNvSpPr/>
          <p:nvPr/>
        </p:nvSpPr>
        <p:spPr>
          <a:xfrm>
            <a:off x="2940784" y="2389742"/>
            <a:ext cx="517979" cy="300808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02470" y="4115042"/>
            <a:ext cx="257223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Stage 1:   </a:t>
            </a:r>
            <a:r>
              <a:rPr lang="en-US" b="1" dirty="0">
                <a:solidFill>
                  <a:srgbClr val="FF0000"/>
                </a:solidFill>
                <a:latin typeface="Trebuchet MS"/>
                <a:cs typeface="Trebuchet MS"/>
              </a:rPr>
              <a:t>TRAINING</a:t>
            </a:r>
            <a:r>
              <a:rPr lang="en-US" dirty="0">
                <a:latin typeface="Trebuchet MS"/>
                <a:cs typeface="Trebuchet MS"/>
              </a:rPr>
              <a:t>                   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04489" y="4584970"/>
            <a:ext cx="257223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Stage 2:   </a:t>
            </a:r>
            <a:r>
              <a:rPr lang="en-US" b="1" dirty="0">
                <a:solidFill>
                  <a:srgbClr val="FF0000"/>
                </a:solidFill>
                <a:latin typeface="Trebuchet MS"/>
                <a:cs typeface="Trebuchet MS"/>
              </a:rPr>
              <a:t>TESTING</a:t>
            </a:r>
            <a:r>
              <a:rPr lang="en-US" dirty="0">
                <a:latin typeface="Trebuchet MS"/>
                <a:cs typeface="Trebuchet MS"/>
              </a:rPr>
              <a:t>                   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652136" y="5493427"/>
            <a:ext cx="342813" cy="37638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462801" y="5201351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116992" y="5201351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endCxn id="39" idx="1"/>
          </p:cNvCxnSpPr>
          <p:nvPr/>
        </p:nvCxnSpPr>
        <p:spPr>
          <a:xfrm>
            <a:off x="3109893" y="5650571"/>
            <a:ext cx="352908" cy="199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9" idx="3"/>
            <a:endCxn id="40" idx="1"/>
          </p:cNvCxnSpPr>
          <p:nvPr/>
        </p:nvCxnSpPr>
        <p:spPr>
          <a:xfrm>
            <a:off x="4849648" y="5652563"/>
            <a:ext cx="26734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27" idx="2"/>
            <a:endCxn id="40" idx="0"/>
          </p:cNvCxnSpPr>
          <p:nvPr/>
        </p:nvCxnSpPr>
        <p:spPr>
          <a:xfrm rot="5400000">
            <a:off x="5565919" y="3221136"/>
            <a:ext cx="2224713" cy="1735717"/>
          </a:xfrm>
          <a:prstGeom prst="bentConnector3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520548" y="5652563"/>
            <a:ext cx="352908" cy="199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920491" y="5470673"/>
            <a:ext cx="2035533" cy="37836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Output:              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68107" y="5455956"/>
            <a:ext cx="2491660" cy="46166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rebuchet MS"/>
                <a:cs typeface="Trebuchet MS"/>
              </a:rPr>
              <a:t>Input</a:t>
            </a:r>
            <a:r>
              <a:rPr lang="en-US" sz="2400" dirty="0" err="1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lang="en-US" dirty="0">
                <a:latin typeface="Trebuchet MS"/>
                <a:cs typeface="Trebuchet MS"/>
              </a:rPr>
              <a:t>:     </a:t>
            </a:r>
            <a:r>
              <a:rPr lang="en-US" b="1" dirty="0">
                <a:solidFill>
                  <a:srgbClr val="FF0000"/>
                </a:solidFill>
                <a:latin typeface="Trebuchet MS"/>
                <a:cs typeface="Trebuchet MS"/>
              </a:rPr>
              <a:t>???</a:t>
            </a:r>
            <a:r>
              <a:rPr lang="en-US" dirty="0">
                <a:latin typeface="Trebuchet MS"/>
                <a:cs typeface="Trebuchet MS"/>
              </a:rPr>
              <a:t>             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575726" y="2172492"/>
            <a:ext cx="4660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rebuchet MS"/>
                <a:cs typeface="Trebuchet MS"/>
              </a:rPr>
              <a:t> Feature             Feature           Design of</a:t>
            </a:r>
          </a:p>
          <a:p>
            <a:r>
              <a:rPr lang="en-US" b="1" dirty="0">
                <a:solidFill>
                  <a:srgbClr val="FF0000"/>
                </a:solidFill>
                <a:latin typeface="Trebuchet MS"/>
                <a:cs typeface="Trebuchet MS"/>
              </a:rPr>
              <a:t>Extraction         Selection          Classifier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878507" y="5466667"/>
            <a:ext cx="4571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rebuchet MS"/>
                <a:cs typeface="Trebuchet MS"/>
              </a:rPr>
              <a:t>???                    ???                              ???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769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685069" y="367655"/>
            <a:ext cx="2523059" cy="33590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601524" y="4528834"/>
            <a:ext cx="8020320" cy="0"/>
          </a:xfrm>
          <a:prstGeom prst="line">
            <a:avLst/>
          </a:prstGeom>
          <a:ln w="12700" cmpd="sng"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121522" y="1455892"/>
            <a:ext cx="342813" cy="376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73922" y="1608292"/>
            <a:ext cx="342813" cy="376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26322" y="1760692"/>
            <a:ext cx="342813" cy="376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78722" y="1913092"/>
            <a:ext cx="342813" cy="376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39488" y="2310196"/>
            <a:ext cx="342813" cy="37638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91888" y="2462596"/>
            <a:ext cx="342813" cy="37638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144288" y="2614996"/>
            <a:ext cx="342813" cy="37638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296688" y="2767396"/>
            <a:ext cx="342813" cy="37638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059245" y="2510740"/>
            <a:ext cx="342813" cy="37638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211645" y="2663140"/>
            <a:ext cx="342813" cy="37638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364045" y="2815540"/>
            <a:ext cx="342813" cy="37638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516445" y="2967940"/>
            <a:ext cx="342813" cy="37638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910621" y="518057"/>
            <a:ext cx="2172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rebuchet MS"/>
                <a:cs typeface="Trebuchet MS"/>
              </a:rPr>
              <a:t>Images of different</a:t>
            </a:r>
          </a:p>
          <a:p>
            <a:pPr algn="ctr"/>
            <a:r>
              <a:rPr lang="en-US" dirty="0">
                <a:latin typeface="Trebuchet MS"/>
                <a:cs typeface="Trebuchet MS"/>
              </a:rPr>
              <a:t>known classes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21647" y="1790133"/>
            <a:ext cx="889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rebuchet MS"/>
                <a:cs typeface="Trebuchet MS"/>
              </a:rPr>
              <a:t>Class 1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54290" y="3262745"/>
            <a:ext cx="889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rebuchet MS"/>
                <a:cs typeface="Trebuchet MS"/>
              </a:rPr>
              <a:t>Class 2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054802" y="3363014"/>
            <a:ext cx="89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rebuchet MS"/>
                <a:cs typeface="Trebuchet MS"/>
              </a:rPr>
              <a:t>Class n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458763" y="2072223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198518" y="2074215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852709" y="2074215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25" idx="3"/>
            <a:endCxn id="26" idx="1"/>
          </p:cNvCxnSpPr>
          <p:nvPr/>
        </p:nvCxnSpPr>
        <p:spPr>
          <a:xfrm>
            <a:off x="4845610" y="2523435"/>
            <a:ext cx="352908" cy="199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3"/>
            <a:endCxn id="27" idx="1"/>
          </p:cNvCxnSpPr>
          <p:nvPr/>
        </p:nvCxnSpPr>
        <p:spPr>
          <a:xfrm>
            <a:off x="6585365" y="2525427"/>
            <a:ext cx="26734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ight Arrow 32"/>
          <p:cNvSpPr/>
          <p:nvPr/>
        </p:nvSpPr>
        <p:spPr>
          <a:xfrm>
            <a:off x="2940784" y="2389742"/>
            <a:ext cx="517979" cy="300808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02470" y="4115042"/>
            <a:ext cx="257223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Stage 1:   </a:t>
            </a:r>
            <a:r>
              <a:rPr lang="en-US" b="1" dirty="0">
                <a:solidFill>
                  <a:srgbClr val="FF0000"/>
                </a:solidFill>
                <a:latin typeface="Trebuchet MS"/>
                <a:cs typeface="Trebuchet MS"/>
              </a:rPr>
              <a:t>TRAINING</a:t>
            </a:r>
            <a:r>
              <a:rPr lang="en-US" dirty="0">
                <a:latin typeface="Trebuchet MS"/>
                <a:cs typeface="Trebuchet MS"/>
              </a:rPr>
              <a:t>                   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04489" y="4584970"/>
            <a:ext cx="257223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Stage 2:   </a:t>
            </a:r>
            <a:r>
              <a:rPr lang="en-US" b="1" dirty="0">
                <a:solidFill>
                  <a:srgbClr val="FF0000"/>
                </a:solidFill>
                <a:latin typeface="Trebuchet MS"/>
                <a:cs typeface="Trebuchet MS"/>
              </a:rPr>
              <a:t>TESTING</a:t>
            </a:r>
            <a:r>
              <a:rPr lang="en-US" dirty="0">
                <a:latin typeface="Trebuchet MS"/>
                <a:cs typeface="Trebuchet MS"/>
              </a:rPr>
              <a:t>                   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652136" y="5493427"/>
            <a:ext cx="342813" cy="37638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462801" y="5201351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116992" y="5201351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endCxn id="39" idx="1"/>
          </p:cNvCxnSpPr>
          <p:nvPr/>
        </p:nvCxnSpPr>
        <p:spPr>
          <a:xfrm>
            <a:off x="3109893" y="5650571"/>
            <a:ext cx="352908" cy="199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9" idx="3"/>
            <a:endCxn id="40" idx="1"/>
          </p:cNvCxnSpPr>
          <p:nvPr/>
        </p:nvCxnSpPr>
        <p:spPr>
          <a:xfrm>
            <a:off x="4849648" y="5652563"/>
            <a:ext cx="26734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27" idx="2"/>
            <a:endCxn id="40" idx="0"/>
          </p:cNvCxnSpPr>
          <p:nvPr/>
        </p:nvCxnSpPr>
        <p:spPr>
          <a:xfrm rot="5400000">
            <a:off x="5565919" y="3221136"/>
            <a:ext cx="2224713" cy="1735717"/>
          </a:xfrm>
          <a:prstGeom prst="bentConnector3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520548" y="5652563"/>
            <a:ext cx="352908" cy="199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920491" y="5470673"/>
            <a:ext cx="2035533" cy="37836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Output:              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68107" y="5455956"/>
            <a:ext cx="2491660" cy="46166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rebuchet MS"/>
                <a:cs typeface="Trebuchet MS"/>
              </a:rPr>
              <a:t>Input</a:t>
            </a:r>
            <a:r>
              <a:rPr lang="en-US" sz="2400" dirty="0" err="1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lang="en-US" dirty="0">
                <a:latin typeface="Trebuchet MS"/>
                <a:cs typeface="Trebuchet MS"/>
              </a:rPr>
              <a:t>: </a:t>
            </a:r>
            <a:r>
              <a:rPr lang="en-US" dirty="0">
                <a:solidFill>
                  <a:srgbClr val="FF0000"/>
                </a:solidFill>
                <a:latin typeface="Trebuchet MS"/>
                <a:cs typeface="Trebuchet MS"/>
              </a:rPr>
              <a:t>Test Image</a:t>
            </a:r>
            <a:r>
              <a:rPr lang="en-US" dirty="0">
                <a:latin typeface="Trebuchet MS"/>
                <a:cs typeface="Trebuchet MS"/>
              </a:rPr>
              <a:t>             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575726" y="2172492"/>
            <a:ext cx="4660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rebuchet MS"/>
                <a:cs typeface="Trebuchet MS"/>
              </a:rPr>
              <a:t> Feature             Feature           Design of</a:t>
            </a:r>
          </a:p>
          <a:p>
            <a:r>
              <a:rPr lang="en-US" b="1" dirty="0">
                <a:solidFill>
                  <a:srgbClr val="FF0000"/>
                </a:solidFill>
                <a:latin typeface="Trebuchet MS"/>
                <a:cs typeface="Trebuchet MS"/>
              </a:rPr>
              <a:t>Extraction         Selection          Classifier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3878507" y="5466667"/>
            <a:ext cx="2182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rebuchet MS"/>
                <a:cs typeface="Trebuchet MS"/>
              </a:rPr>
              <a:t>???                    ???                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7838540" y="5466667"/>
            <a:ext cx="71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rebuchet MS"/>
                <a:cs typeface="Trebuchet MS"/>
              </a:rPr>
              <a:t>Class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353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685069" y="367655"/>
            <a:ext cx="2523059" cy="335901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601524" y="4528834"/>
            <a:ext cx="8020320" cy="0"/>
          </a:xfrm>
          <a:prstGeom prst="line">
            <a:avLst/>
          </a:prstGeom>
          <a:ln w="12700" cmpd="sng">
            <a:solidFill>
              <a:srgbClr val="00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1121522" y="1455892"/>
            <a:ext cx="342813" cy="376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73922" y="1608292"/>
            <a:ext cx="342813" cy="376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426322" y="1760692"/>
            <a:ext cx="342813" cy="376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578722" y="1913092"/>
            <a:ext cx="342813" cy="37638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39488" y="2310196"/>
            <a:ext cx="342813" cy="37638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991888" y="2462596"/>
            <a:ext cx="342813" cy="37638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144288" y="2614996"/>
            <a:ext cx="342813" cy="37638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296688" y="2767396"/>
            <a:ext cx="342813" cy="37638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059245" y="2510740"/>
            <a:ext cx="342813" cy="37638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211645" y="2663140"/>
            <a:ext cx="342813" cy="37638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364045" y="2815540"/>
            <a:ext cx="342813" cy="37638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2516445" y="2967940"/>
            <a:ext cx="342813" cy="37638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910621" y="518057"/>
            <a:ext cx="2172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rebuchet MS"/>
                <a:cs typeface="Trebuchet MS"/>
              </a:rPr>
              <a:t>Images of different</a:t>
            </a:r>
          </a:p>
          <a:p>
            <a:pPr algn="ctr"/>
            <a:r>
              <a:rPr lang="en-US" dirty="0">
                <a:latin typeface="Trebuchet MS"/>
                <a:cs typeface="Trebuchet MS"/>
              </a:rPr>
              <a:t>known classes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921647" y="1790133"/>
            <a:ext cx="889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rebuchet MS"/>
                <a:cs typeface="Trebuchet MS"/>
              </a:rPr>
              <a:t>Class 1 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854290" y="3262745"/>
            <a:ext cx="889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rebuchet MS"/>
                <a:cs typeface="Trebuchet MS"/>
              </a:rPr>
              <a:t>Class 2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054802" y="3363014"/>
            <a:ext cx="894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rebuchet MS"/>
                <a:cs typeface="Trebuchet MS"/>
              </a:rPr>
              <a:t>Class n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458763" y="2072223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5198518" y="2074215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852709" y="2074215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>
            <a:stCxn id="25" idx="3"/>
            <a:endCxn id="26" idx="1"/>
          </p:cNvCxnSpPr>
          <p:nvPr/>
        </p:nvCxnSpPr>
        <p:spPr>
          <a:xfrm>
            <a:off x="4845610" y="2523435"/>
            <a:ext cx="352908" cy="199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26" idx="3"/>
            <a:endCxn id="27" idx="1"/>
          </p:cNvCxnSpPr>
          <p:nvPr/>
        </p:nvCxnSpPr>
        <p:spPr>
          <a:xfrm>
            <a:off x="6585365" y="2525427"/>
            <a:ext cx="26734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ight Arrow 32"/>
          <p:cNvSpPr/>
          <p:nvPr/>
        </p:nvSpPr>
        <p:spPr>
          <a:xfrm>
            <a:off x="2940784" y="2389742"/>
            <a:ext cx="517979" cy="300808"/>
          </a:xfrm>
          <a:prstGeom prst="rightArrow">
            <a:avLst/>
          </a:prstGeom>
          <a:solidFill>
            <a:schemeClr val="bg2">
              <a:lumMod val="75000"/>
            </a:scheme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602470" y="4115042"/>
            <a:ext cx="257223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Stage 1:   </a:t>
            </a:r>
            <a:r>
              <a:rPr lang="en-US" b="1" dirty="0">
                <a:solidFill>
                  <a:srgbClr val="FF0000"/>
                </a:solidFill>
                <a:latin typeface="Trebuchet MS"/>
                <a:cs typeface="Trebuchet MS"/>
              </a:rPr>
              <a:t>TRAINING</a:t>
            </a:r>
            <a:r>
              <a:rPr lang="en-US" dirty="0">
                <a:latin typeface="Trebuchet MS"/>
                <a:cs typeface="Trebuchet MS"/>
              </a:rPr>
              <a:t>                   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04489" y="4584970"/>
            <a:ext cx="257223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Stage 2:   </a:t>
            </a:r>
            <a:r>
              <a:rPr lang="en-US" b="1" dirty="0">
                <a:solidFill>
                  <a:srgbClr val="FF0000"/>
                </a:solidFill>
                <a:latin typeface="Trebuchet MS"/>
                <a:cs typeface="Trebuchet MS"/>
              </a:rPr>
              <a:t>TESTING</a:t>
            </a:r>
            <a:r>
              <a:rPr lang="en-US" dirty="0">
                <a:latin typeface="Trebuchet MS"/>
                <a:cs typeface="Trebuchet MS"/>
              </a:rPr>
              <a:t>                   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652136" y="5493427"/>
            <a:ext cx="342813" cy="37638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3462801" y="5201351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5116992" y="5201351"/>
            <a:ext cx="1386847" cy="902423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/>
          <p:cNvCxnSpPr>
            <a:endCxn id="39" idx="1"/>
          </p:cNvCxnSpPr>
          <p:nvPr/>
        </p:nvCxnSpPr>
        <p:spPr>
          <a:xfrm>
            <a:off x="3109893" y="5650571"/>
            <a:ext cx="352908" cy="199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9" idx="3"/>
            <a:endCxn id="40" idx="1"/>
          </p:cNvCxnSpPr>
          <p:nvPr/>
        </p:nvCxnSpPr>
        <p:spPr>
          <a:xfrm>
            <a:off x="4849648" y="5652563"/>
            <a:ext cx="26734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27" idx="2"/>
            <a:endCxn id="40" idx="0"/>
          </p:cNvCxnSpPr>
          <p:nvPr/>
        </p:nvCxnSpPr>
        <p:spPr>
          <a:xfrm rot="5400000">
            <a:off x="5565919" y="3221136"/>
            <a:ext cx="2224713" cy="1735717"/>
          </a:xfrm>
          <a:prstGeom prst="bentConnector3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6520548" y="5652563"/>
            <a:ext cx="352908" cy="1992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920491" y="5470673"/>
            <a:ext cx="2035533" cy="378368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Output:              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68107" y="5455956"/>
            <a:ext cx="2491660" cy="461665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rebuchet MS"/>
                <a:cs typeface="Trebuchet MS"/>
              </a:rPr>
              <a:t>Input</a:t>
            </a:r>
            <a:r>
              <a:rPr lang="en-US" sz="2400" dirty="0" err="1">
                <a:solidFill>
                  <a:schemeClr val="bg1"/>
                </a:solidFill>
                <a:latin typeface="Trebuchet MS"/>
                <a:cs typeface="Trebuchet MS"/>
              </a:rPr>
              <a:t>A</a:t>
            </a:r>
            <a:r>
              <a:rPr lang="en-US" dirty="0">
                <a:latin typeface="Trebuchet MS"/>
                <a:cs typeface="Trebuchet MS"/>
              </a:rPr>
              <a:t>: </a:t>
            </a:r>
            <a:r>
              <a:rPr lang="en-US" dirty="0">
                <a:solidFill>
                  <a:srgbClr val="FF0000"/>
                </a:solidFill>
                <a:latin typeface="Trebuchet MS"/>
                <a:cs typeface="Trebuchet MS"/>
              </a:rPr>
              <a:t>Test Image</a:t>
            </a:r>
            <a:r>
              <a:rPr lang="en-US" dirty="0">
                <a:latin typeface="Trebuchet MS"/>
                <a:cs typeface="Trebuchet MS"/>
              </a:rPr>
              <a:t>             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575726" y="2172492"/>
            <a:ext cx="4660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rebuchet MS"/>
                <a:cs typeface="Trebuchet MS"/>
              </a:rPr>
              <a:t> Feature             Feature           Design of</a:t>
            </a:r>
          </a:p>
          <a:p>
            <a:r>
              <a:rPr lang="en-US" b="1" dirty="0">
                <a:solidFill>
                  <a:srgbClr val="FF0000"/>
                </a:solidFill>
                <a:latin typeface="Trebuchet MS"/>
                <a:cs typeface="Trebuchet MS"/>
              </a:rPr>
              <a:t>Extraction         Selection          Classifier</a:t>
            </a:r>
            <a:endParaRPr lang="en-US" dirty="0"/>
          </a:p>
        </p:txBody>
      </p:sp>
      <p:sp>
        <p:nvSpPr>
          <p:cNvPr id="49" name="TextBox 48"/>
          <p:cNvSpPr txBox="1"/>
          <p:nvPr/>
        </p:nvSpPr>
        <p:spPr>
          <a:xfrm>
            <a:off x="7838540" y="5466667"/>
            <a:ext cx="71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rebuchet MS"/>
                <a:cs typeface="Trebuchet MS"/>
              </a:rPr>
              <a:t>Class</a:t>
            </a:r>
            <a:endParaRPr lang="en-US" dirty="0"/>
          </a:p>
        </p:txBody>
      </p:sp>
      <p:sp>
        <p:nvSpPr>
          <p:cNvPr id="43" name="TextBox 42"/>
          <p:cNvSpPr txBox="1"/>
          <p:nvPr/>
        </p:nvSpPr>
        <p:spPr>
          <a:xfrm>
            <a:off x="3489042" y="5299545"/>
            <a:ext cx="133882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Trebuchet MS"/>
                <a:cs typeface="Trebuchet MS"/>
              </a:rPr>
              <a:t> Extraction of </a:t>
            </a:r>
          </a:p>
          <a:p>
            <a:pPr algn="ctr"/>
            <a:r>
              <a:rPr lang="en-US" sz="1400" b="1" dirty="0">
                <a:solidFill>
                  <a:srgbClr val="FF0000"/>
                </a:solidFill>
                <a:latin typeface="Trebuchet MS"/>
                <a:cs typeface="Trebuchet MS"/>
              </a:rPr>
              <a:t>selected </a:t>
            </a:r>
          </a:p>
          <a:p>
            <a:pPr algn="ctr"/>
            <a:r>
              <a:rPr lang="en-US" sz="1400" b="1" dirty="0">
                <a:solidFill>
                  <a:srgbClr val="FF0000"/>
                </a:solidFill>
                <a:latin typeface="Trebuchet MS"/>
                <a:cs typeface="Trebuchet MS"/>
              </a:rPr>
              <a:t>features</a:t>
            </a:r>
            <a:endParaRPr lang="en-US" sz="1400" dirty="0"/>
          </a:p>
        </p:txBody>
      </p:sp>
      <p:sp>
        <p:nvSpPr>
          <p:cNvPr id="50" name="TextBox 49"/>
          <p:cNvSpPr txBox="1"/>
          <p:nvPr/>
        </p:nvSpPr>
        <p:spPr>
          <a:xfrm>
            <a:off x="5169130" y="5502086"/>
            <a:ext cx="1291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Trebuchet MS"/>
                <a:cs typeface="Trebuchet MS"/>
              </a:rPr>
              <a:t>Classification</a:t>
            </a:r>
            <a:endParaRPr lang="en-US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21F91E-34BF-7047-365B-9503BB3D6958}"/>
              </a:ext>
            </a:extLst>
          </p:cNvPr>
          <p:cNvSpPr txBox="1"/>
          <p:nvPr/>
        </p:nvSpPr>
        <p:spPr>
          <a:xfrm>
            <a:off x="5911261" y="3753899"/>
            <a:ext cx="15340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Classifier</a:t>
            </a:r>
          </a:p>
          <a:p>
            <a:pPr algn="ctr"/>
            <a:r>
              <a:rPr lang="en-CL" b="1" i="1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</a:rPr>
              <a:t>Parameters</a:t>
            </a:r>
            <a:endParaRPr lang="en-US" b="1" i="1" dirty="0">
              <a:solidFill>
                <a:schemeClr val="tx1">
                  <a:lumMod val="50000"/>
                  <a:lumOff val="50000"/>
                </a:schemeClr>
              </a:solidFill>
              <a:latin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935457980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223</Words>
  <Application>Microsoft Macintosh PowerPoint</Application>
  <PresentationFormat>On-screen Show (4:3)</PresentationFormat>
  <Paragraphs>90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Trebuchet MS</vt:lpstr>
      <vt:lpstr>Diseño predeterminado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Sony Electronics,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mingo</dc:creator>
  <cp:lastModifiedBy>Domingo Mery</cp:lastModifiedBy>
  <cp:revision>27</cp:revision>
  <dcterms:created xsi:type="dcterms:W3CDTF">2010-05-25T21:48:43Z</dcterms:created>
  <dcterms:modified xsi:type="dcterms:W3CDTF">2023-03-16T13:08:02Z</dcterms:modified>
</cp:coreProperties>
</file>