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41" r:id="rId2"/>
    <p:sldId id="271" r:id="rId3"/>
    <p:sldId id="338" r:id="rId4"/>
    <p:sldId id="351" r:id="rId5"/>
    <p:sldId id="358" r:id="rId6"/>
    <p:sldId id="352" r:id="rId7"/>
    <p:sldId id="353" r:id="rId8"/>
    <p:sldId id="359" r:id="rId9"/>
    <p:sldId id="361" r:id="rId10"/>
    <p:sldId id="360" r:id="rId11"/>
    <p:sldId id="362" r:id="rId12"/>
    <p:sldId id="364" r:id="rId13"/>
    <p:sldId id="363" r:id="rId14"/>
    <p:sldId id="354" r:id="rId15"/>
    <p:sldId id="355" r:id="rId16"/>
    <p:sldId id="365" r:id="rId17"/>
    <p:sldId id="356" r:id="rId18"/>
    <p:sldId id="35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0EC"/>
    <a:srgbClr val="AB7942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9"/>
    <p:restoredTop sz="93630"/>
  </p:normalViewPr>
  <p:slideViewPr>
    <p:cSldViewPr snapToGrid="0" snapToObjects="1">
      <p:cViewPr>
        <p:scale>
          <a:sx n="257" d="100"/>
          <a:sy n="257" d="100"/>
        </p:scale>
        <p:origin x="-5592" y="-2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986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2105-83A9-6814-77C6-A7FFB344A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4EBE8-14AC-33AD-946D-8C75FB0A1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C0BB5-B411-57C2-6C49-75E9B0D4E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C8E2F-D997-28FE-1C2D-373558E0A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30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902B2-F18E-C0F7-2418-87CD95B18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4B2FB-821C-9BA4-FEDE-83E4302D7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48128-609C-D11E-855D-906F1A1AB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CE785-9AA0-AFBD-7389-745157912A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64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61A1-C96B-7691-95E4-15083AE5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6EB4C-B3EB-1A97-E324-5CB70774D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4FEAB-0655-3223-D224-F342AB625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075A-F4F8-6EB8-B155-3153AC83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7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95B2-CFDD-A6AD-50F3-6C28CBFF6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84C00-F212-26C9-A7DC-2C77D9F60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8EAE2-27E0-545B-A889-32BB7B6CF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70E7-0170-0D56-C240-1C94CFB71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12312-22EE-D0C8-35FC-0B9D9FAC3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130AB-2F9F-2104-6F5D-DCF7283F57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DED2D-9B4A-FD73-0F4F-BCF571CBD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1BBF-C851-D69D-65C3-54B3CEE5F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A9644-05B6-AE1A-2C3E-99268285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B6D16-F57B-6D3A-9202-984355744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ABDA2-5C73-9677-EA10-CD571A0AE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B9D9-5BCF-85B7-BF1B-E1A3095F2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5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981A-BF7D-8A58-2719-4D0CFFD2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973D0-D6BD-F4B9-8073-0B61DC417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99C02-F255-3DB4-3633-82E53AA3F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61-C1BE-70FB-2F00-2E5CB8F9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4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339A-98CB-7EE1-856F-022AACED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CE8A2-2755-F864-C5B3-2F4B924D7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BDCB1-F7B4-0E71-DFBF-B5E995478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CAE6-BD65-B70F-C134-4B3C14AED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1022-DBCB-A4B3-F635-E5C2E143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A8353-24DB-5D6C-9538-7098E63C2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0DFB2-A083-7750-45A4-AACCAF9ED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7AD7-9603-64C6-5008-E8D2DBA6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3094-14CF-16D7-7177-38747100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55BE8-E62A-0926-6644-28DC088BD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608DC-2793-39CC-8FF2-44927930A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764D-0C71-F2E7-8C15-79BBA8A58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ED978-ADD6-5680-77AE-E75F98854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927FA-B1EA-96BD-2D75-DBE5D8F09B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52082-B1DE-A71E-F0D4-CC4B09642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54A0B-D8E9-7C14-235A-87EE49D04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5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238AD-0793-F0E5-D7C7-F71A42966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CEE4F-A1B4-E634-1531-4A9A1E80E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25044-BC7C-6093-57B3-1CA309B13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A3502-1DC0-9CAE-37E5-D84315611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43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95655-17C9-C099-F29E-A4CFCCD52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18C39-07EA-7395-D3B9-C29D79EE1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4440A-B913-12FC-5568-47771881B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8A9CA-B71E-68E9-834A-4EDBBE340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3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3AC16-693B-221C-6444-29B2A22D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4454-F2C6-A29E-5636-FDDF2128F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0A65DC-652E-7EC5-AC45-F80AED91A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2EEE-0DC2-FFF2-81B2-BBE328305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26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83C-EAB8-5E4B-BD36-236A855F2960}" type="datetime1">
              <a:rPr lang="en-AU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7F64-870A-8941-91D4-6663750C9762}" type="datetime1">
              <a:rPr lang="en-AU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603A-E69E-A242-A106-155A96CCEF2F}" type="datetime1">
              <a:rPr lang="en-AU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3F4-0666-9541-B634-622DE5442DEB}" type="datetime1">
              <a:rPr lang="en-AU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955-8FFC-8A43-8D9C-4BB56D72CEE5}" type="datetime1">
              <a:rPr lang="en-AU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9D6F-58A7-1142-AB87-4317B3F41F29}" type="datetime1">
              <a:rPr lang="en-AU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B4F-1E49-4A47-950A-89E0B14BAEE6}" type="datetime1">
              <a:rPr lang="en-AU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7F3-1F0F-3A45-A18F-CC2601F4D64F}" type="datetime1">
              <a:rPr lang="en-AU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B2A5-18E7-E640-A847-8BF69E7F8C35}" type="datetime1">
              <a:rPr lang="en-AU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691C-E45E-E644-A2F0-A693BD7CAB3F}" type="datetime1">
              <a:rPr lang="en-AU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9C73-5C58-B341-8AE3-0B0834D046D5}" type="datetime1">
              <a:rPr lang="en-AU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1A6D-B0F9-0A40-8921-409087149229}" type="datetime1">
              <a:rPr lang="en-AU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1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20.png"/><Relationship Id="rId25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9.png"/><Relationship Id="rId5" Type="http://schemas.openxmlformats.org/officeDocument/2006/relationships/image" Target="../media/image26.png"/><Relationship Id="rId15" Type="http://schemas.openxmlformats.org/officeDocument/2006/relationships/image" Target="../media/image18.png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image" Target="../media/image31.png"/><Relationship Id="rId19" Type="http://schemas.openxmlformats.org/officeDocument/2006/relationships/image" Target="../media/image22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17.png"/><Relationship Id="rId22" Type="http://schemas.openxmlformats.org/officeDocument/2006/relationships/image" Target="../media/image7.png"/><Relationship Id="rId27" Type="http://schemas.openxmlformats.org/officeDocument/2006/relationships/image" Target="../media/image12.png"/><Relationship Id="rId30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14.png"/><Relationship Id="rId3" Type="http://schemas.openxmlformats.org/officeDocument/2006/relationships/image" Target="../media/image6.png"/><Relationship Id="rId21" Type="http://schemas.openxmlformats.org/officeDocument/2006/relationships/image" Target="../media/image9.png"/><Relationship Id="rId7" Type="http://schemas.openxmlformats.org/officeDocument/2006/relationships/image" Target="../media/image31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2.png"/><Relationship Id="rId20" Type="http://schemas.openxmlformats.org/officeDocument/2006/relationships/image" Target="../media/image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7.png"/><Relationship Id="rId24" Type="http://schemas.openxmlformats.org/officeDocument/2006/relationships/image" Target="../media/image12.png"/><Relationship Id="rId32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21.png"/><Relationship Id="rId23" Type="http://schemas.openxmlformats.org/officeDocument/2006/relationships/image" Target="../media/image11.png"/><Relationship Id="rId28" Type="http://schemas.openxmlformats.org/officeDocument/2006/relationships/image" Target="../media/image26.png"/><Relationship Id="rId10" Type="http://schemas.openxmlformats.org/officeDocument/2006/relationships/image" Target="../media/image16.png"/><Relationship Id="rId19" Type="http://schemas.openxmlformats.org/officeDocument/2006/relationships/image" Target="../media/image7.png"/><Relationship Id="rId31" Type="http://schemas.openxmlformats.org/officeDocument/2006/relationships/image" Target="../media/image34.png"/><Relationship Id="rId4" Type="http://schemas.openxmlformats.org/officeDocument/2006/relationships/image" Target="../media/image25.png"/><Relationship Id="rId9" Type="http://schemas.openxmlformats.org/officeDocument/2006/relationships/image" Target="../media/image33.png"/><Relationship Id="rId14" Type="http://schemas.openxmlformats.org/officeDocument/2006/relationships/image" Target="../media/image20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09364" y="1690179"/>
            <a:ext cx="4091954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Toy Example: FR with LBP + SFS + KNN 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960B2-F4C3-694A-B202-9128CFA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95919-58DB-A000-45E1-D38785842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7D7F8EA-F860-CBE6-E6D8-B41E7DBC742A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AEA76-7FEC-BE72-B3A9-930E87EEE37D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0E240B-2C4A-6B61-8F29-890426A6D07C}"/>
              </a:ext>
            </a:extLst>
          </p:cNvPr>
          <p:cNvGraphicFramePr>
            <a:graphicFrameLocks noGrp="1"/>
          </p:cNvGraphicFramePr>
          <p:nvPr/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4490B0D4-1554-22C8-CA07-B4EA20AF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C84285-1A3C-37B9-B05B-1B81419EACC1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CBD5-3C89-B2D9-213F-21981036E975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D7851-5BE8-613D-E949-8557242D6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780" y="4610418"/>
            <a:ext cx="279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97B110-81A7-3607-9EF4-34CAAA40F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866" y="4206046"/>
            <a:ext cx="2794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17A8BD-62F9-CAB5-8F3A-8CC0D4FFD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615" y="4091026"/>
            <a:ext cx="2794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43C725-107E-BC14-27BA-BC07A741F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2337" y="4383846"/>
            <a:ext cx="279400" cy="35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4D4037-D744-2F8F-504B-9648343291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326" y="4561646"/>
            <a:ext cx="2794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E35A6D-ED22-D045-4E6A-CA6CCA7C72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5891" y="3671757"/>
            <a:ext cx="279400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8BC430-6AE3-47F5-09C2-B85BB28F38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0926" y="3989554"/>
            <a:ext cx="279400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ADC150-C734-C341-0954-8EED2CB53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5591" y="3401843"/>
            <a:ext cx="279400" cy="35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183A1D-202C-6F2C-D967-B3A6CA6D27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13504" y="3495600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08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98E00-1ACD-7B7C-B15D-5DE79E00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396991C-016E-90E9-2763-E8A17B0BDB9E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D8B63A-972A-7AF5-8CBC-B7ECFDDD83CB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D8E1E9-016C-CC94-1395-6F5A737B51DF}"/>
              </a:ext>
            </a:extLst>
          </p:cNvPr>
          <p:cNvGraphicFramePr>
            <a:graphicFrameLocks noGrp="1"/>
          </p:cNvGraphicFramePr>
          <p:nvPr/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8155114C-F88C-8D3D-9E85-6F9538708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F1CC1-E0B6-62D4-4692-0813E40B1742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E6E54-8D22-67ED-7D4B-446BEF92E19A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</p:spTree>
    <p:extLst>
      <p:ext uri="{BB962C8B-B14F-4D97-AF65-F5344CB8AC3E}">
        <p14:creationId xmlns:p14="http://schemas.microsoft.com/office/powerpoint/2010/main" val="389577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B83C4-2C59-7B68-3275-EC7A74BDE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9C4EABB-AB07-9A3C-21AC-B8F9F9EB7E99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A291C4-BBB2-B2DE-93F1-A823D009A1BA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004BE7-C07C-0568-9F2F-2E1D25AE6B67}"/>
              </a:ext>
            </a:extLst>
          </p:cNvPr>
          <p:cNvGraphicFramePr>
            <a:graphicFrameLocks noGrp="1"/>
          </p:cNvGraphicFramePr>
          <p:nvPr/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9158F44E-D931-3B3A-2805-F1CC5DAF9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C581C9-7821-BA1E-3759-323D3F8154B2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8B383-2927-CD22-1954-DC0E8CED9B29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0A840E-62CD-E038-1960-113179448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64" y="1621174"/>
            <a:ext cx="279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FD58D-87E4-CEBB-02DD-599C17E1D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346" y="1678596"/>
            <a:ext cx="2794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166075-180F-AEBD-209F-C0DC158902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287" y="1728074"/>
            <a:ext cx="2794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1D5E1A-0CDF-C375-AF2B-452C1EA22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5986" y="1944566"/>
            <a:ext cx="279400" cy="35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F0F881-DB20-2C72-E982-E7FD4BC597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946" y="2480738"/>
            <a:ext cx="2794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DB7614E-5852-445A-3D18-E8F80F07ED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182" y="3077444"/>
            <a:ext cx="279400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EF62B99-12CE-9514-E1FD-46B6BCBDD2D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0346" y="2836338"/>
            <a:ext cx="279400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E8E396-C000-3228-A6AC-6E60077CEC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8966" y="2083674"/>
            <a:ext cx="279400" cy="35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988BD8-F097-DA14-B7DA-2C2BEBFA20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2327" y="1678596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89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B622-F12A-4BEA-4369-76360074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ABF1C1A-989A-C8A1-FA6E-FC7D64125C32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4831C0-99B3-80B7-BEF5-6468C8DB154C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8EE7A5-4A7D-3F67-CDEF-42DC869CAA60}"/>
              </a:ext>
            </a:extLst>
          </p:cNvPr>
          <p:cNvGraphicFramePr>
            <a:graphicFrameLocks noGrp="1"/>
          </p:cNvGraphicFramePr>
          <p:nvPr/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8F606F79-E29D-0F17-87B3-F606721BA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E5520A-B770-7429-7478-57A6A7CB4F11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D6449-4441-6AC2-54B5-348878DB0393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992310-9570-8F81-83EF-85B4C8E0C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64" y="1621174"/>
            <a:ext cx="279400" cy="35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A4DD7-750F-7122-3D89-7B45AAEE3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346" y="1678596"/>
            <a:ext cx="279400" cy="35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F93E2E-D1AF-F6E9-D994-C738F4CD2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6287" y="1728074"/>
            <a:ext cx="279400" cy="35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0EFDDD-5E68-87B9-2E64-C54383CD87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5986" y="1944566"/>
            <a:ext cx="279400" cy="35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D86406-55DC-AF44-0F0C-11E614554C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0946" y="2480738"/>
            <a:ext cx="2794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1D6D06-C04C-DF5A-DCA4-401B30F694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5182" y="3077444"/>
            <a:ext cx="279400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73DA97-EE45-4F4B-57F1-E912534EC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0346" y="2836338"/>
            <a:ext cx="279400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DDED3B-9C64-8CB2-DBD3-5C4CE11CBB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98966" y="2083674"/>
            <a:ext cx="279400" cy="35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70116E-BB76-B9D3-51F5-574E918438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22327" y="1678596"/>
            <a:ext cx="279400" cy="355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DDF9189-C638-DAD0-E691-4EABC89583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02780" y="4610418"/>
            <a:ext cx="279400" cy="355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CE720D9-B7B3-9EF6-E1D2-D4578C675E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6866" y="4206046"/>
            <a:ext cx="279400" cy="355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64218E2-FC0E-C230-2F26-AB7CB2E5BC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67615" y="4091026"/>
            <a:ext cx="279400" cy="35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FCF4B0C-9E3A-75F3-557C-ABB8BF4427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22337" y="4383846"/>
            <a:ext cx="279400" cy="355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BF4A0B-4C48-08EE-074A-E53832067A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80326" y="4561646"/>
            <a:ext cx="279400" cy="355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4B96A2-2AB6-3193-4932-DA1E572CE4B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15891" y="3671757"/>
            <a:ext cx="279400" cy="355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1413209-43FA-AC28-C073-957A1E502C8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700926" y="3989554"/>
            <a:ext cx="279400" cy="355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607ADF7-813B-9C7D-6791-D5863286D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305591" y="3401843"/>
            <a:ext cx="279400" cy="35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B8B025E-AF47-431E-ED0B-245FF69B872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13504" y="3495600"/>
            <a:ext cx="279400" cy="355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CF52A50-72B1-BB54-E606-04E263ECAC3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794044" y="3073400"/>
            <a:ext cx="279400" cy="355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BFDA4C8-5E6B-FEF8-8716-272E3362225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01971" y="3697900"/>
            <a:ext cx="279400" cy="355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9FCB9CD-7E6D-8441-28FC-39A5F035F2D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565339" y="3723842"/>
            <a:ext cx="279400" cy="35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0DD33CB-DB7A-0C4E-C0A9-E9D616E4121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44739" y="3272108"/>
            <a:ext cx="279400" cy="35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21BA92E-34CE-B4D8-7227-FC3F0231A11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153939" y="3246166"/>
            <a:ext cx="279400" cy="355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BDB578-A6F5-649D-F07C-7D13436D9AD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376109" y="2955966"/>
            <a:ext cx="279400" cy="355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39AA89D-A160-A856-1062-6D72CA40425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096709" y="2642574"/>
            <a:ext cx="279400" cy="355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3BEFC87-46C8-1F9E-387F-7BE59FD69A2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43912" y="2126054"/>
            <a:ext cx="279400" cy="355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86C2241-A7A2-FC6F-15B0-9836B38E544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942612" y="3292137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0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07A8-858B-BAF0-2038-DA0E6F38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B1ECC7-3FAE-A48D-A7B2-EB240AD69F21}"/>
              </a:ext>
            </a:extLst>
          </p:cNvPr>
          <p:cNvSpPr txBox="1"/>
          <p:nvPr/>
        </p:nvSpPr>
        <p:spPr>
          <a:xfrm>
            <a:off x="30994" y="15479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Testing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537D-3F95-CCC3-E393-C73066FF6E1C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723DC8D-14BF-C40F-497D-1A3FC551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A9DB5-0A7A-8251-437E-033206593490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F61EA8-24DA-8C00-6473-1F1990ED6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48051"/>
              </p:ext>
            </p:extLst>
          </p:nvPr>
        </p:nvGraphicFramePr>
        <p:xfrm>
          <a:off x="447936" y="1935719"/>
          <a:ext cx="22265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4D6A0C2-57DD-9B42-F4A4-11659AE60A29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E9D5C4-DEBB-9EFD-9BEB-BE21175AE4FB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C2FD3F-6E24-C07B-CCFA-D4C0E8389C14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8FB55A-0303-C279-E024-FCC4706CF166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A9DB6-AA22-1BC7-2D88-62ED45BD9757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C43389-52CF-B49B-C8E3-DA06129FFC34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42CBD6-A80A-6784-7A49-02F9FD90D845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44E649-6F33-BAF5-F67C-9F4E231F2720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C05A57-ECF4-C577-169F-2D0E2189E3AB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02E3AA-7735-CC4D-6FA8-55DE28645CBB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1DF95-E1CA-DA38-0135-F7A50B246687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8C337-FB50-20A1-96D0-3E6D8825A1B7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8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A22C-657A-2E3A-CC25-C4CF97EA4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62C1433-31B8-BB16-FE3A-0843BB48BC49}"/>
              </a:ext>
            </a:extLst>
          </p:cNvPr>
          <p:cNvSpPr txBox="1"/>
          <p:nvPr/>
        </p:nvSpPr>
        <p:spPr>
          <a:xfrm>
            <a:off x="30994" y="15479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Testing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AC1F9-C992-209D-EDB4-6DDABC9A05A4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FB6D04-5B06-BC16-DFC9-5C457D61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80CBFA-5C97-9784-4B87-319C014EA3C2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FB098-94DF-66FA-15DA-DE042E0E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0692"/>
              </p:ext>
            </p:extLst>
          </p:nvPr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13D46BD-7EA2-60E4-AF36-50494E4B622A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B26860-FBA6-2F74-096E-827C359C7885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8D11C1-16B7-950A-6E97-120B1543C068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9706A-A3CC-069B-FF62-0A5314E3B40B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3360DE-560D-7A64-6A2B-ADE3FD04EBBA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D3E4F7-D218-D1DB-40F2-B2522F68CD60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3246BA-28AD-AF83-C765-676DDC428B6D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2C83EB-5101-E824-9752-97F18E98B885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6FBD27-E807-CEA7-C2EB-E67108174FD7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2ED64D-4D49-6A33-9A44-D8DC9DCE1FD9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EBFACD-A7C4-0DF0-AA70-91E806D62695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5D1DB-CA7D-341B-1AC6-CB0F4F2FFF69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53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77773-A749-65D4-D886-05140392B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32E1F11-1CD3-24E7-867B-7B779D303EB3}"/>
              </a:ext>
            </a:extLst>
          </p:cNvPr>
          <p:cNvSpPr txBox="1"/>
          <p:nvPr/>
        </p:nvSpPr>
        <p:spPr>
          <a:xfrm>
            <a:off x="30994" y="15479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Testing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3E36E3-5368-0BC6-5C43-D4752EC11DED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64EBE5-C489-2630-21E5-3EE1B590B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F4A4E-C414-5F0E-A023-5812342A1E9A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032772-805B-DB74-7CA0-9F243C70EB12}"/>
              </a:ext>
            </a:extLst>
          </p:cNvPr>
          <p:cNvGraphicFramePr>
            <a:graphicFrameLocks noGrp="1"/>
          </p:cNvGraphicFramePr>
          <p:nvPr/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9B4A19-1F78-F95D-131C-348ACD9495EF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D8E3AE-25D8-B075-639D-BBEDE41613EA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4B2FBF-C993-C437-F815-2EB47ECE9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064" y="1621174"/>
            <a:ext cx="279400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2F1C0C-5662-0B69-F2C0-0CEC5B7B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946" y="2480738"/>
            <a:ext cx="279400" cy="3556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A8D817-4F5D-AAE8-F869-36D679461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182" y="3077444"/>
            <a:ext cx="279400" cy="355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E24AAF-0311-6AA8-19AE-C8AB0BE6F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0346" y="2836338"/>
            <a:ext cx="279400" cy="3556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0FA3E2-985F-D651-AFE1-875BE7ABD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8966" y="2083674"/>
            <a:ext cx="279400" cy="35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F9ED5D0-5139-DEEA-2D21-38A998123A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2327" y="1678596"/>
            <a:ext cx="279400" cy="355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23DC93F-5774-C6BE-3F4D-E924D765505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2780" y="4610418"/>
            <a:ext cx="279400" cy="355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3101AAF-B2BB-D7D9-7170-86B1220777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6866" y="4206046"/>
            <a:ext cx="279400" cy="355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2FD4FE-6CB6-C5D4-BFA7-3FBC8AB159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7615" y="4091026"/>
            <a:ext cx="279400" cy="355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9F3447A-4550-FECC-C221-AE7781AE57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22337" y="4383846"/>
            <a:ext cx="279400" cy="355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4135DD-694D-91AC-2035-7B3FDB3A7D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80326" y="4561646"/>
            <a:ext cx="279400" cy="355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57A08E-1D7D-36BD-8918-0D79D264D17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15891" y="3671757"/>
            <a:ext cx="279400" cy="3556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0B2FAF-3D44-86DF-30FC-9C5348419AB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00926" y="3989554"/>
            <a:ext cx="279400" cy="3556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53DBB0C-3ADA-5A99-9A24-5EE3E468A32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05591" y="3401843"/>
            <a:ext cx="279400" cy="3556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76D8BEA-9AA4-B26D-F00E-EFFAF6872FD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13504" y="3495600"/>
            <a:ext cx="279400" cy="355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87B81B-89FB-8DFB-2300-8060E7F7C79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794044" y="3073400"/>
            <a:ext cx="279400" cy="3556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7E3B0E1-B263-E9CC-4D50-BA2850459B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971" y="3697900"/>
            <a:ext cx="279400" cy="3556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0021481-46B3-A4E7-B9E9-63B577B06A0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65339" y="3723842"/>
            <a:ext cx="279400" cy="3556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E39A2F4-9DAD-51F7-7FF1-90B8BCF2395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844739" y="3272108"/>
            <a:ext cx="279400" cy="3556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48B749F-B54F-983D-E1D3-B0F6B598B5F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53939" y="3246166"/>
            <a:ext cx="279400" cy="3556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86B56ED-7387-4C53-52D6-2B2024E2534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76109" y="2955966"/>
            <a:ext cx="279400" cy="3556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3E5F5AC-B60B-C3B5-389A-7412E097222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096709" y="2642574"/>
            <a:ext cx="279400" cy="3556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E179DBC7-5EE1-A6FE-C7BF-FB8DC646691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743912" y="2126054"/>
            <a:ext cx="279400" cy="3556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4D74B97-D419-6D78-D85C-740824724B9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942612" y="3292137"/>
            <a:ext cx="279400" cy="355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FDBE53-7AEF-1E9F-0E66-B59AC8AD6250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B87A6B8-6A68-DC4C-33E1-6E545581484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50346" y="1678596"/>
            <a:ext cx="279400" cy="355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FF9ABC-5CD9-473F-D5F3-695F8FCE4AD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896287" y="1728074"/>
            <a:ext cx="279400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AEBEE5-0ADD-8C76-3685-874F13E82CA3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785986" y="1944566"/>
            <a:ext cx="279400" cy="3556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6364AE0-092B-FA92-55E8-5C0B44AA091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 flipH="1">
            <a:off x="4500699" y="2770799"/>
            <a:ext cx="279400" cy="3556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88A7229-21CE-481C-A2F5-0661987171B1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169DE3-BFC9-C479-AF26-3A37627646C4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783CEC-49AC-8D16-EF5B-25830516DF02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E545C00A-4701-3DA8-CC8A-B4CD02F87CB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5723376" y="4093832"/>
            <a:ext cx="279400" cy="355600"/>
          </a:xfrm>
          <a:prstGeom prst="rect">
            <a:avLst/>
          </a:prstGeom>
          <a:ln w="28575">
            <a:solidFill>
              <a:srgbClr val="AF00EC"/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E9435DD-3E45-F6F0-5F1A-0A338DD5F64B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14039D5-05DF-9C8A-524F-88B88800F217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D54BE7-509F-081B-09D4-5CA77F14916A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FC30E409-0979-F118-088A-57AFE3A1EDB5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50527" y="2274149"/>
            <a:ext cx="279400" cy="355600"/>
          </a:xfrm>
          <a:prstGeom prst="rect">
            <a:avLst/>
          </a:prstGeom>
          <a:ln w="28575">
            <a:solidFill>
              <a:srgbClr val="AB7942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6A40A-3A09-D8E0-8FD7-37A0F90CA9C1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A0E123A-E946-25F4-285A-396DAE020AB2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AFD45-4272-ACC4-2603-B86332116E29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9FF1016-2E52-E64B-5C45-910036D1179E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13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88FC9-7E68-9F76-C092-D24896A45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5966F49-2A5B-AEF1-5076-4FDB5AC74E7C}"/>
              </a:ext>
            </a:extLst>
          </p:cNvPr>
          <p:cNvSpPr txBox="1"/>
          <p:nvPr/>
        </p:nvSpPr>
        <p:spPr>
          <a:xfrm>
            <a:off x="30994" y="15479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Evaluation: Confusion Matrix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DCF55-C95D-D8D2-2FB4-39A21148F8A7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A38C90-14FB-6E5E-C3C9-C0523A00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A27F9-5F24-F46F-A503-7C357F287153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26277-79B1-C0DD-CAEA-EAB4F7F78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4164"/>
              </p:ext>
            </p:extLst>
          </p:nvPr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92CCA-1563-0BA4-D795-D00B369756B9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CEF8CA-7975-7324-E848-EA44FA90366E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0C6B5E-AC17-7816-1862-21295B55A0EF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D119DA-6CF8-D651-8256-27E384CDF227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9E0BEA-1341-2FEB-5468-AA0DED181C2F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BD308B-FD65-5D5B-DED8-8CB95CF7108D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E1032-DC77-D08F-927F-FBC99B651076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444081-07FF-29D3-08FE-47D0FFF21883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50DEAC-7E8B-36E5-10A5-237336B462B2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5C1B65-BA59-0684-7EEF-A1B00DCF047F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2A4898-EFDC-1646-5D7A-820DF0ED695C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FFF166-29CA-2ABC-E3D9-2A4CB64C57F7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8C1F44-5545-7B6F-F886-9FAD9F48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08187"/>
              </p:ext>
            </p:extLst>
          </p:nvPr>
        </p:nvGraphicFramePr>
        <p:xfrm>
          <a:off x="447936" y="3596402"/>
          <a:ext cx="22265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00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473078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GT/PRED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0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1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7A1CEB-1602-675B-3D47-1485B473C96E}"/>
              </a:ext>
            </a:extLst>
          </p:cNvPr>
          <p:cNvSpPr txBox="1"/>
          <p:nvPr/>
        </p:nvSpPr>
        <p:spPr>
          <a:xfrm>
            <a:off x="369749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28680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7D43-3925-08FF-3EF1-3D20F43D1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AA2310F-AEA0-9186-1863-767DBBD55C05}"/>
              </a:ext>
            </a:extLst>
          </p:cNvPr>
          <p:cNvSpPr txBox="1"/>
          <p:nvPr/>
        </p:nvSpPr>
        <p:spPr>
          <a:xfrm>
            <a:off x="30994" y="15479"/>
            <a:ext cx="448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Evaluation: Accuracy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48645-AF21-1FAC-D76E-2C0A65A0D3BC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1B59AA-0799-84D1-BB0B-8754EF98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81968-BC2D-B951-0A7D-6327A62D149A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99FDC7-9FE8-2F37-55EA-07CC72439DB7}"/>
              </a:ext>
            </a:extLst>
          </p:cNvPr>
          <p:cNvGraphicFramePr>
            <a:graphicFrameLocks noGrp="1"/>
          </p:cNvGraphicFramePr>
          <p:nvPr/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06380E1-31B4-4CF6-D204-62BB8520FD77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1DB779-0F04-A199-EF5A-4D84C5DD21C1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8DDEE6-07C2-E123-A38C-6ACC0A40BC4B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9A46A-1C0C-3AE3-4422-B4113AE64D91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9A1CE-3E59-415F-26E9-51E464012ED0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B621BB-822F-EEF6-BD9E-546407B82F35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338F75-6EC4-CA26-1EBD-8DF05DD146F7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C50314-8A67-CE93-3448-4F6C55E4D110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0C207D-0CEE-C132-1B6C-9F3F5F282B23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8A8A77-B899-3439-ABD8-F0B33AD18E64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EE8E38-A9F8-2311-8CFF-8F45DC506538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B304EA-9437-C7A7-B9AB-633BDDCC1CDD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3B83E2-EB0C-48D5-A9F5-6F20DBDE22D8}"/>
              </a:ext>
            </a:extLst>
          </p:cNvPr>
          <p:cNvGraphicFramePr>
            <a:graphicFrameLocks noGrp="1"/>
          </p:cNvGraphicFramePr>
          <p:nvPr/>
        </p:nvGraphicFramePr>
        <p:xfrm>
          <a:off x="447936" y="3596402"/>
          <a:ext cx="22265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00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473078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GT/PRED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0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1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3C98ED-3D57-CA53-6A04-10E3BA5FC242}"/>
              </a:ext>
            </a:extLst>
          </p:cNvPr>
          <p:cNvSpPr txBox="1"/>
          <p:nvPr/>
        </p:nvSpPr>
        <p:spPr>
          <a:xfrm>
            <a:off x="369749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73FC1-BDD2-0C58-73EC-359EC17B66DE}"/>
              </a:ext>
            </a:extLst>
          </p:cNvPr>
          <p:cNvSpPr txBox="1"/>
          <p:nvPr/>
        </p:nvSpPr>
        <p:spPr>
          <a:xfrm>
            <a:off x="369749" y="476931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Accuracy = 3/3 = 100%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C95A8-8065-3987-6F44-6ED289177E71}"/>
              </a:ext>
            </a:extLst>
          </p:cNvPr>
          <p:cNvSpPr/>
          <p:nvPr/>
        </p:nvSpPr>
        <p:spPr>
          <a:xfrm rot="17374044">
            <a:off x="1697837" y="3459051"/>
            <a:ext cx="360383" cy="1402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6774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&#10;&#10;AI-generated content may be incorrect.">
            <a:extLst>
              <a:ext uri="{FF2B5EF4-FFF2-40B4-BE49-F238E27FC236}">
                <a16:creationId xmlns:a16="http://schemas.microsoft.com/office/drawing/2014/main" id="{C97546CB-FB78-31CB-D366-8157B63B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2084070"/>
            <a:ext cx="2637839" cy="26837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wearing glasses&#10;&#10;AI-generated content may be incorrect.">
            <a:extLst>
              <a:ext uri="{FF2B5EF4-FFF2-40B4-BE49-F238E27FC236}">
                <a16:creationId xmlns:a16="http://schemas.microsoft.com/office/drawing/2014/main" id="{1EE034C3-1946-B3DF-B0BF-E450DE62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07" y="2110958"/>
            <a:ext cx="2653008" cy="26299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FB405647-C14E-0DB0-DF48-CE79B9D9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52" y="2107008"/>
            <a:ext cx="2637840" cy="263784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84E3BC55-6CEB-2FD2-DABF-A9A4FE3F7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0AE05-FF1C-B2DC-95C9-D23E05173E16}"/>
              </a:ext>
            </a:extLst>
          </p:cNvPr>
          <p:cNvSpPr txBox="1"/>
          <p:nvPr/>
        </p:nvSpPr>
        <p:spPr>
          <a:xfrm>
            <a:off x="30994" y="15479"/>
            <a:ext cx="841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Example: Face Recognition for 3 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1F9C0-A79D-6B7B-4065-B70988D86B67}"/>
              </a:ext>
            </a:extLst>
          </p:cNvPr>
          <p:cNvSpPr txBox="1"/>
          <p:nvPr/>
        </p:nvSpPr>
        <p:spPr>
          <a:xfrm>
            <a:off x="654100" y="4894365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Subject 0       Subject 1       Subject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EAA9C7-7DC9-7CD1-3232-0EB2FC8C1574}"/>
              </a:ext>
            </a:extLst>
          </p:cNvPr>
          <p:cNvSpPr txBox="1"/>
          <p:nvPr/>
        </p:nvSpPr>
        <p:spPr>
          <a:xfrm>
            <a:off x="729004" y="5797888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10 images per subject: images 1… 9 for training, image 10 for testing</a:t>
            </a:r>
          </a:p>
        </p:txBody>
      </p:sp>
    </p:spTree>
    <p:extLst>
      <p:ext uri="{BB962C8B-B14F-4D97-AF65-F5344CB8AC3E}">
        <p14:creationId xmlns:p14="http://schemas.microsoft.com/office/powerpoint/2010/main" val="36499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AI-generated content may be incorrect.">
            <a:extLst>
              <a:ext uri="{FF2B5EF4-FFF2-40B4-BE49-F238E27FC236}">
                <a16:creationId xmlns:a16="http://schemas.microsoft.com/office/drawing/2014/main" id="{F836B581-C0E8-D837-B6D5-876894A7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062447"/>
            <a:ext cx="1743160" cy="172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93357-A073-3AC3-BC88-89BE704C9B5F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77824" y="1926447"/>
            <a:ext cx="1743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EA1F65-DE25-3E78-588F-817DB5088F7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1749404" y="1062447"/>
            <a:ext cx="0" cy="17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2FA465-767B-63D4-463E-1103DEAD4943}"/>
              </a:ext>
            </a:extLst>
          </p:cNvPr>
          <p:cNvSpPr/>
          <p:nvPr/>
        </p:nvSpPr>
        <p:spPr>
          <a:xfrm>
            <a:off x="841248" y="1025871"/>
            <a:ext cx="1816608" cy="1800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2" name="Imagen 23" descr="Screen shot 2011-09-26 at 3.09.19 PM.png">
            <a:extLst>
              <a:ext uri="{FF2B5EF4-FFF2-40B4-BE49-F238E27FC236}">
                <a16:creationId xmlns:a16="http://schemas.microsoft.com/office/drawing/2014/main" id="{D58BD9DF-12E4-37D2-2E77-6929AE59B94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7656" y="1700390"/>
            <a:ext cx="735104" cy="453053"/>
          </a:xfrm>
          <a:prstGeom prst="rect">
            <a:avLst/>
          </a:prstGeom>
        </p:spPr>
      </p:pic>
      <p:pic>
        <p:nvPicPr>
          <p:cNvPr id="13" name="Imagen 23" descr="Screen shot 2011-09-26 at 3.09.19 PM.png">
            <a:extLst>
              <a:ext uri="{FF2B5EF4-FFF2-40B4-BE49-F238E27FC236}">
                <a16:creationId xmlns:a16="http://schemas.microsoft.com/office/drawing/2014/main" id="{5490DD74-D2E2-9AD6-9ED0-8E5CC99694F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236" y="1694011"/>
            <a:ext cx="735104" cy="453053"/>
          </a:xfrm>
          <a:prstGeom prst="rect">
            <a:avLst/>
          </a:prstGeom>
        </p:spPr>
      </p:pic>
      <p:pic>
        <p:nvPicPr>
          <p:cNvPr id="14" name="Imagen 23" descr="Screen shot 2011-09-26 at 3.09.19 PM.png">
            <a:extLst>
              <a:ext uri="{FF2B5EF4-FFF2-40B4-BE49-F238E27FC236}">
                <a16:creationId xmlns:a16="http://schemas.microsoft.com/office/drawing/2014/main" id="{95613949-6DC9-29CA-FB0D-3700694C24E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4596" y="1699920"/>
            <a:ext cx="735104" cy="453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8BD4E7-C1E7-61B9-8665-4787BD544D4B}"/>
              </a:ext>
            </a:extLst>
          </p:cNvPr>
          <p:cNvSpPr txBox="1"/>
          <p:nvPr/>
        </p:nvSpPr>
        <p:spPr>
          <a:xfrm>
            <a:off x="6267951" y="1690514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F1DF9A-BF5B-067A-7B9B-7CA5A8322C12}"/>
              </a:ext>
            </a:extLst>
          </p:cNvPr>
          <p:cNvSpPr/>
          <p:nvPr/>
        </p:nvSpPr>
        <p:spPr>
          <a:xfrm>
            <a:off x="3031665" y="1615551"/>
            <a:ext cx="731520" cy="6217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LBP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EAEE3-2BDD-D4BF-683C-72AA1225456C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2657856" y="1926276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8B7EDB-94D5-79DE-6C62-06A980369EAE}"/>
              </a:ext>
            </a:extLst>
          </p:cNvPr>
          <p:cNvSpPr txBox="1"/>
          <p:nvPr/>
        </p:nvSpPr>
        <p:spPr>
          <a:xfrm>
            <a:off x="4386604" y="2160973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1            2                                 4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C0D68E-6B0F-34C3-2F64-B8779CFD2B75}"/>
              </a:ext>
            </a:extLst>
          </p:cNvPr>
          <p:cNvSpPr/>
          <p:nvPr/>
        </p:nvSpPr>
        <p:spPr>
          <a:xfrm>
            <a:off x="863083" y="1084137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698B84-EFBF-79BF-75EC-7457B3E4F8CA}"/>
              </a:ext>
            </a:extLst>
          </p:cNvPr>
          <p:cNvSpPr/>
          <p:nvPr/>
        </p:nvSpPr>
        <p:spPr>
          <a:xfrm>
            <a:off x="862612" y="234413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32BCD3-74C5-BF03-6A28-38BB0EE3A81F}"/>
              </a:ext>
            </a:extLst>
          </p:cNvPr>
          <p:cNvSpPr/>
          <p:nvPr/>
        </p:nvSpPr>
        <p:spPr>
          <a:xfrm>
            <a:off x="2231457" y="105522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5BCCA1-5594-5491-665C-60EABFFF895D}"/>
              </a:ext>
            </a:extLst>
          </p:cNvPr>
          <p:cNvSpPr/>
          <p:nvPr/>
        </p:nvSpPr>
        <p:spPr>
          <a:xfrm>
            <a:off x="2255249" y="235745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DDF9D76-00EA-64E5-0FE3-1F4DB851F992}"/>
              </a:ext>
            </a:extLst>
          </p:cNvPr>
          <p:cNvSpPr/>
          <p:nvPr/>
        </p:nvSpPr>
        <p:spPr>
          <a:xfrm rot="5400000" flipH="1">
            <a:off x="6022866" y="-443395"/>
            <a:ext cx="238977" cy="37924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C1E8B-83EF-844C-E1EF-210F2D3FFE65}"/>
              </a:ext>
            </a:extLst>
          </p:cNvPr>
          <p:cNvSpPr txBox="1"/>
          <p:nvPr/>
        </p:nvSpPr>
        <p:spPr>
          <a:xfrm>
            <a:off x="4949508" y="79793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4 x 59 = 236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86529-F252-47B1-E79D-CBE251F44DA2}"/>
              </a:ext>
            </a:extLst>
          </p:cNvPr>
          <p:cNvSpPr txBox="1"/>
          <p:nvPr/>
        </p:nvSpPr>
        <p:spPr>
          <a:xfrm>
            <a:off x="30994" y="15479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Extraction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4D34645-0155-6967-37B1-0BB407168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47302"/>
              </p:ext>
            </p:extLst>
          </p:nvPr>
        </p:nvGraphicFramePr>
        <p:xfrm>
          <a:off x="2844760" y="3124715"/>
          <a:ext cx="365196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29" name="Right Brace 28">
            <a:extLst>
              <a:ext uri="{FF2B5EF4-FFF2-40B4-BE49-F238E27FC236}">
                <a16:creationId xmlns:a16="http://schemas.microsoft.com/office/drawing/2014/main" id="{A35095A6-739D-E0E9-D659-4CC2BDCA18B2}"/>
              </a:ext>
            </a:extLst>
          </p:cNvPr>
          <p:cNvSpPr/>
          <p:nvPr/>
        </p:nvSpPr>
        <p:spPr>
          <a:xfrm flipH="1">
            <a:off x="2463246" y="3351707"/>
            <a:ext cx="235707" cy="1026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1C2D5-56F3-EB25-7BF3-9A1FAFD6A4E4}"/>
              </a:ext>
            </a:extLst>
          </p:cNvPr>
          <p:cNvSpPr txBox="1"/>
          <p:nvPr/>
        </p:nvSpPr>
        <p:spPr>
          <a:xfrm>
            <a:off x="1277749" y="36804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Subject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2BD8B-050F-822E-CAFD-A09C34561170}"/>
              </a:ext>
            </a:extLst>
          </p:cNvPr>
          <p:cNvSpPr txBox="1"/>
          <p:nvPr/>
        </p:nvSpPr>
        <p:spPr>
          <a:xfrm>
            <a:off x="7015396" y="3559257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8D2B2AC-E7B3-DB1E-8C40-77BB60422D39}"/>
              </a:ext>
            </a:extLst>
          </p:cNvPr>
          <p:cNvSpPr/>
          <p:nvPr/>
        </p:nvSpPr>
        <p:spPr>
          <a:xfrm rot="10800000" flipH="1">
            <a:off x="6647345" y="3331658"/>
            <a:ext cx="191046" cy="847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F1FA4-CA81-1D9B-9F3D-83779D01FBAA}"/>
              </a:ext>
            </a:extLst>
          </p:cNvPr>
          <p:cNvSpPr txBox="1"/>
          <p:nvPr/>
        </p:nvSpPr>
        <p:spPr>
          <a:xfrm>
            <a:off x="7032906" y="4121255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19BC57-9589-A3E3-EED2-74DD2240CABB}"/>
              </a:ext>
            </a:extLst>
          </p:cNvPr>
          <p:cNvCxnSpPr/>
          <p:nvPr/>
        </p:nvCxnSpPr>
        <p:spPr>
          <a:xfrm>
            <a:off x="6553170" y="4300124"/>
            <a:ext cx="459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DE5BB6B-9B59-00FD-7167-53638D04CBA4}"/>
              </a:ext>
            </a:extLst>
          </p:cNvPr>
          <p:cNvSpPr/>
          <p:nvPr/>
        </p:nvSpPr>
        <p:spPr>
          <a:xfrm flipH="1">
            <a:off x="2463246" y="4415193"/>
            <a:ext cx="235707" cy="1026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272E7-2F24-95C5-9F36-DE16ACDC3929}"/>
              </a:ext>
            </a:extLst>
          </p:cNvPr>
          <p:cNvSpPr txBox="1"/>
          <p:nvPr/>
        </p:nvSpPr>
        <p:spPr>
          <a:xfrm>
            <a:off x="1277749" y="47439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Subject 1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42747EE-4095-295E-B24B-2C4EC712FF50}"/>
              </a:ext>
            </a:extLst>
          </p:cNvPr>
          <p:cNvSpPr/>
          <p:nvPr/>
        </p:nvSpPr>
        <p:spPr>
          <a:xfrm flipH="1">
            <a:off x="2440978" y="5506752"/>
            <a:ext cx="235707" cy="1026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526DE7-8BBB-8D5C-0381-28FA9BAC7FEF}"/>
              </a:ext>
            </a:extLst>
          </p:cNvPr>
          <p:cNvSpPr txBox="1"/>
          <p:nvPr/>
        </p:nvSpPr>
        <p:spPr>
          <a:xfrm>
            <a:off x="1255481" y="583554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Subject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5B5DC0-9EF6-E1B6-255A-F1814CDFA9CE}"/>
              </a:ext>
            </a:extLst>
          </p:cNvPr>
          <p:cNvSpPr txBox="1"/>
          <p:nvPr/>
        </p:nvSpPr>
        <p:spPr>
          <a:xfrm>
            <a:off x="7012280" y="4646508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EEB165B2-2070-606E-8608-70994B73B2C9}"/>
              </a:ext>
            </a:extLst>
          </p:cNvPr>
          <p:cNvSpPr/>
          <p:nvPr/>
        </p:nvSpPr>
        <p:spPr>
          <a:xfrm rot="10800000" flipH="1">
            <a:off x="6635153" y="4407602"/>
            <a:ext cx="191046" cy="847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3DA79-273E-5755-6C40-BEF26165629E}"/>
              </a:ext>
            </a:extLst>
          </p:cNvPr>
          <p:cNvSpPr txBox="1"/>
          <p:nvPr/>
        </p:nvSpPr>
        <p:spPr>
          <a:xfrm>
            <a:off x="7020714" y="5197199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205B97-FFBF-5FEE-ACD9-78DD7EE48B87}"/>
              </a:ext>
            </a:extLst>
          </p:cNvPr>
          <p:cNvCxnSpPr/>
          <p:nvPr/>
        </p:nvCxnSpPr>
        <p:spPr>
          <a:xfrm>
            <a:off x="6540978" y="5376068"/>
            <a:ext cx="459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950B6F-E633-DC43-C8F8-F4548FEA42A1}"/>
              </a:ext>
            </a:extLst>
          </p:cNvPr>
          <p:cNvSpPr txBox="1"/>
          <p:nvPr/>
        </p:nvSpPr>
        <p:spPr>
          <a:xfrm>
            <a:off x="7018376" y="5704164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0B64DAD2-E963-2A74-69EF-0FDA9B9D4165}"/>
              </a:ext>
            </a:extLst>
          </p:cNvPr>
          <p:cNvSpPr/>
          <p:nvPr/>
        </p:nvSpPr>
        <p:spPr>
          <a:xfrm rot="10800000" flipH="1">
            <a:off x="6641249" y="5465258"/>
            <a:ext cx="191046" cy="847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9554A-265F-FB12-E615-C93ACE019270}"/>
              </a:ext>
            </a:extLst>
          </p:cNvPr>
          <p:cNvSpPr txBox="1"/>
          <p:nvPr/>
        </p:nvSpPr>
        <p:spPr>
          <a:xfrm>
            <a:off x="7026810" y="6254855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64C4A9-BC3F-50C5-099A-3745BC8D2A8B}"/>
              </a:ext>
            </a:extLst>
          </p:cNvPr>
          <p:cNvCxnSpPr/>
          <p:nvPr/>
        </p:nvCxnSpPr>
        <p:spPr>
          <a:xfrm>
            <a:off x="6547074" y="6433724"/>
            <a:ext cx="459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B4D43-E569-94A8-24C4-87973BFF8DC0}"/>
              </a:ext>
            </a:extLst>
          </p:cNvPr>
          <p:cNvCxnSpPr/>
          <p:nvPr/>
        </p:nvCxnSpPr>
        <p:spPr>
          <a:xfrm>
            <a:off x="3761232" y="1914084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8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75A34-ADBE-067B-9F9C-FB898D155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439F402-9CDB-0E23-799A-3A9D04BD6392}"/>
              </a:ext>
            </a:extLst>
          </p:cNvPr>
          <p:cNvSpPr txBox="1"/>
          <p:nvPr/>
        </p:nvSpPr>
        <p:spPr>
          <a:xfrm>
            <a:off x="30994" y="15479"/>
            <a:ext cx="537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Splitting Training/Testing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E46D59-19C4-7EEB-9011-E646473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07922"/>
              </p:ext>
            </p:extLst>
          </p:nvPr>
        </p:nvGraphicFramePr>
        <p:xfrm>
          <a:off x="319140" y="2264961"/>
          <a:ext cx="365196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71DF76A-9A17-6403-0356-C0D45D4309D1}"/>
              </a:ext>
            </a:extLst>
          </p:cNvPr>
          <p:cNvSpPr txBox="1"/>
          <p:nvPr/>
        </p:nvSpPr>
        <p:spPr>
          <a:xfrm>
            <a:off x="218343" y="1862843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FC1C-8138-EE0F-E2D1-37D5CDBD0B70}"/>
              </a:ext>
            </a:extLst>
          </p:cNvPr>
          <p:cNvSpPr txBox="1"/>
          <p:nvPr/>
        </p:nvSpPr>
        <p:spPr>
          <a:xfrm>
            <a:off x="4274237" y="1868834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34809E-AF97-70D9-20C8-40610817A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49448"/>
              </p:ext>
            </p:extLst>
          </p:nvPr>
        </p:nvGraphicFramePr>
        <p:xfrm>
          <a:off x="4291140" y="2264961"/>
          <a:ext cx="36519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1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A7141-2B14-8886-9803-9858FFDD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B027355-C31A-E9FA-F41E-89EC52FEDF8B}"/>
              </a:ext>
            </a:extLst>
          </p:cNvPr>
          <p:cNvSpPr txBox="1"/>
          <p:nvPr/>
        </p:nvSpPr>
        <p:spPr>
          <a:xfrm>
            <a:off x="30994" y="15479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Normalization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F77AC6D-A791-7021-20F4-8AEB56C5037D}"/>
              </a:ext>
            </a:extLst>
          </p:cNvPr>
          <p:cNvGraphicFramePr>
            <a:graphicFrameLocks noGrp="1"/>
          </p:cNvGraphicFramePr>
          <p:nvPr/>
        </p:nvGraphicFramePr>
        <p:xfrm>
          <a:off x="319140" y="2264961"/>
          <a:ext cx="365196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6D3E75-05A8-12EB-D14C-39622845664B}"/>
              </a:ext>
            </a:extLst>
          </p:cNvPr>
          <p:cNvSpPr txBox="1"/>
          <p:nvPr/>
        </p:nvSpPr>
        <p:spPr>
          <a:xfrm>
            <a:off x="218343" y="1862843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A1927-4884-EC06-A90C-C4ECF7988134}"/>
              </a:ext>
            </a:extLst>
          </p:cNvPr>
          <p:cNvSpPr txBox="1"/>
          <p:nvPr/>
        </p:nvSpPr>
        <p:spPr>
          <a:xfrm>
            <a:off x="4274237" y="1868834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77DED-F4AD-DD6D-6C48-57F29815C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73599"/>
              </p:ext>
            </p:extLst>
          </p:nvPr>
        </p:nvGraphicFramePr>
        <p:xfrm>
          <a:off x="4291140" y="2264961"/>
          <a:ext cx="36519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1E90D1-8C09-0733-2541-989114256BE0}"/>
              </a:ext>
            </a:extLst>
          </p:cNvPr>
          <p:cNvSpPr txBox="1"/>
          <p:nvPr/>
        </p:nvSpPr>
        <p:spPr>
          <a:xfrm>
            <a:off x="100584" y="622111"/>
            <a:ext cx="8500884" cy="10817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Xtrain_new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a, b = minmax(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475"/>
              </a:lnSpc>
            </a:pPr>
            <a:endParaRPr lang="en-US" sz="2800" b="1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Xtest_new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+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4F9D2-85E5-CFB0-72D0-538C6B0A936F}"/>
              </a:ext>
            </a:extLst>
          </p:cNvPr>
          <p:cNvSpPr txBox="1"/>
          <p:nvPr/>
        </p:nvSpPr>
        <p:spPr>
          <a:xfrm>
            <a:off x="4276344" y="3355508"/>
            <a:ext cx="4325124" cy="32720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0) Original columns </a:t>
            </a: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endParaRPr lang="en-US" sz="1400" b="1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1) Parameters (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!!!)</a:t>
            </a:r>
            <a:endParaRPr lang="en-US" sz="1400" b="1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= 1/d, b = -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</a:t>
            </a:r>
          </a:p>
          <a:p>
            <a:pPr>
              <a:lnSpc>
                <a:spcPts val="2475"/>
              </a:lnSpc>
            </a:pP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Scaling</a:t>
            </a: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xtrain_new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a*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b</a:t>
            </a: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xtest_new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a*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28E85-11D6-48CE-114C-C2BD298175F3}"/>
              </a:ext>
            </a:extLst>
          </p:cNvPr>
          <p:cNvSpPr txBox="1"/>
          <p:nvPr/>
        </p:nvSpPr>
        <p:spPr>
          <a:xfrm>
            <a:off x="3257621" y="6026628"/>
            <a:ext cx="91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rebuchet MS"/>
                <a:cs typeface="Trebuchet MS"/>
              </a:rPr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21241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45F7-8071-EC08-1CB7-03071CAAB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EC40942-177F-0AFF-096F-69B8DD725754}"/>
              </a:ext>
            </a:extLst>
          </p:cNvPr>
          <p:cNvSpPr txBox="1"/>
          <p:nvPr/>
        </p:nvSpPr>
        <p:spPr>
          <a:xfrm>
            <a:off x="30994" y="15479"/>
            <a:ext cx="687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Selection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(SELECTION OF TWO FEATURES)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CA5A892-A3F3-DFEE-1590-545A6AE8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6885"/>
              </p:ext>
            </p:extLst>
          </p:nvPr>
        </p:nvGraphicFramePr>
        <p:xfrm>
          <a:off x="319140" y="2264961"/>
          <a:ext cx="365196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FEA9D7B-2EE5-E833-8C8E-27D6766970B8}"/>
              </a:ext>
            </a:extLst>
          </p:cNvPr>
          <p:cNvSpPr txBox="1"/>
          <p:nvPr/>
        </p:nvSpPr>
        <p:spPr>
          <a:xfrm>
            <a:off x="218343" y="1862843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C1B1F-5409-DF04-EF3D-148DC71E95EB}"/>
              </a:ext>
            </a:extLst>
          </p:cNvPr>
          <p:cNvSpPr txBox="1"/>
          <p:nvPr/>
        </p:nvSpPr>
        <p:spPr>
          <a:xfrm>
            <a:off x="5517821" y="186883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B6CCA6-E281-3D14-A56A-9280FD312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60919"/>
              </p:ext>
            </p:extLst>
          </p:nvPr>
        </p:nvGraphicFramePr>
        <p:xfrm>
          <a:off x="5656188" y="2264961"/>
          <a:ext cx="219117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1A151F-83DB-B746-C25A-DACBD982F405}"/>
              </a:ext>
            </a:extLst>
          </p:cNvPr>
          <p:cNvSpPr/>
          <p:nvPr/>
        </p:nvSpPr>
        <p:spPr>
          <a:xfrm>
            <a:off x="4445493" y="3428704"/>
            <a:ext cx="731520" cy="6217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SFS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A08CC-7BB4-8D0A-27F1-F57D7D867F13}"/>
              </a:ext>
            </a:extLst>
          </p:cNvPr>
          <p:cNvCxnSpPr>
            <a:endCxn id="5" idx="1"/>
          </p:cNvCxnSpPr>
          <p:nvPr/>
        </p:nvCxnSpPr>
        <p:spPr>
          <a:xfrm>
            <a:off x="4071684" y="3739429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DD17A-E956-F8C1-0089-1DB7FCF201F2}"/>
              </a:ext>
            </a:extLst>
          </p:cNvPr>
          <p:cNvCxnSpPr/>
          <p:nvPr/>
        </p:nvCxnSpPr>
        <p:spPr>
          <a:xfrm>
            <a:off x="5175060" y="3727237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F4EC4DB3-0F4F-3205-03A4-722713763198}"/>
              </a:ext>
            </a:extLst>
          </p:cNvPr>
          <p:cNvSpPr/>
          <p:nvPr/>
        </p:nvSpPr>
        <p:spPr>
          <a:xfrm>
            <a:off x="2157984" y="600475"/>
            <a:ext cx="4700016" cy="1676381"/>
          </a:xfrm>
          <a:custGeom>
            <a:avLst/>
            <a:gdLst>
              <a:gd name="connsiteX0" fmla="*/ 0 w 4700016"/>
              <a:gd name="connsiteY0" fmla="*/ 1676381 h 1676381"/>
              <a:gd name="connsiteX1" fmla="*/ 2560320 w 4700016"/>
              <a:gd name="connsiteY1" fmla="*/ 3029 h 1676381"/>
              <a:gd name="connsiteX2" fmla="*/ 4700016 w 4700016"/>
              <a:gd name="connsiteY2" fmla="*/ 1347197 h 167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016" h="1676381">
                <a:moveTo>
                  <a:pt x="0" y="1676381"/>
                </a:moveTo>
                <a:cubicBezTo>
                  <a:pt x="888492" y="867137"/>
                  <a:pt x="1776984" y="57893"/>
                  <a:pt x="2560320" y="3029"/>
                </a:cubicBezTo>
                <a:cubicBezTo>
                  <a:pt x="3343656" y="-51835"/>
                  <a:pt x="4021836" y="647681"/>
                  <a:pt x="4700016" y="134719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911A7-3F47-F545-5F12-79D58BCC08DC}"/>
              </a:ext>
            </a:extLst>
          </p:cNvPr>
          <p:cNvSpPr txBox="1"/>
          <p:nvPr/>
        </p:nvSpPr>
        <p:spPr>
          <a:xfrm>
            <a:off x="6219392" y="817054"/>
            <a:ext cx="15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Copy of two columns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CC782E-BE0A-35A1-EF01-C398175C145D}"/>
              </a:ext>
            </a:extLst>
          </p:cNvPr>
          <p:cNvCxnSpPr>
            <a:cxnSpLocks/>
          </p:cNvCxnSpPr>
          <p:nvPr/>
        </p:nvCxnSpPr>
        <p:spPr>
          <a:xfrm>
            <a:off x="4802109" y="3001961"/>
            <a:ext cx="0" cy="426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2642D-C3E8-0990-E71A-6B0A6AB49020}"/>
              </a:ext>
            </a:extLst>
          </p:cNvPr>
          <p:cNvSpPr txBox="1"/>
          <p:nvPr/>
        </p:nvSpPr>
        <p:spPr>
          <a:xfrm>
            <a:off x="4661984" y="2622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6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745E-F667-C240-A30B-9A6426E3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AEECF2F-F349-F484-BC46-B8C350C4CDAE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56807-E5EC-B5B3-78DA-8E2777D1CE3C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1F3216-3CC0-DA86-4FC0-EF0D54DCA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5019"/>
              </p:ext>
            </p:extLst>
          </p:nvPr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AD7C351D-9EAD-FF44-1DC2-F27D3D8A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7E5DF-5A24-E26A-32A7-1850CBEA35D5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B4DA7-3E01-5FBE-8D68-6A1180D9A021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</p:spTree>
    <p:extLst>
      <p:ext uri="{BB962C8B-B14F-4D97-AF65-F5344CB8AC3E}">
        <p14:creationId xmlns:p14="http://schemas.microsoft.com/office/powerpoint/2010/main" val="37038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AC035-9947-3C36-17E7-CA4AB9367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5FEBA53-2EDD-35B2-B613-588C754DAD2E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A57EFD-B508-7FF7-A62A-DC0F3DB89408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ECEFFB-454E-D0B7-CF6A-70A3412BD8D7}"/>
              </a:ext>
            </a:extLst>
          </p:cNvPr>
          <p:cNvGraphicFramePr>
            <a:graphicFrameLocks noGrp="1"/>
          </p:cNvGraphicFramePr>
          <p:nvPr/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108E1156-FE04-D774-A9A5-B54DE7F29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F60024-91DA-6FBE-DCF0-3FD709C088C6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F2BF2-BA0E-D795-0965-EE687381B695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F3F68B-8925-D76A-E090-79C67417D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4044" y="3073400"/>
            <a:ext cx="279400" cy="355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C4FAF2-1530-78BB-61CC-5D7975C14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971" y="3697900"/>
            <a:ext cx="279400" cy="355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3EA0F7-607B-E165-C563-F51E33DF87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5339" y="3723842"/>
            <a:ext cx="279400" cy="355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5B29F0-8A0F-2FD9-EC57-62012D907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4739" y="3272108"/>
            <a:ext cx="279400" cy="3556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2D8B5E-19A0-0DE1-2D7B-389D627D2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3939" y="3246166"/>
            <a:ext cx="279400" cy="355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2A52E5F-82DF-80D9-0E63-3D2722024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6109" y="2955966"/>
            <a:ext cx="279400" cy="3556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3CC2558-75A1-179F-E75C-33F9BA932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96709" y="2642574"/>
            <a:ext cx="279400" cy="355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3E89D7-A6B0-E870-C4E9-96FAC4371D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912" y="2126054"/>
            <a:ext cx="279400" cy="3556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24C9AA1-1C14-8DD2-CC4A-4E1A72FDED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42612" y="3292137"/>
            <a:ext cx="279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C8562-622A-443E-2B7D-63253942F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B721BB7D-1976-FA06-8BAB-BEBC918CBB51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AF5A7-7619-CFF4-46D1-F65C20DC5F7C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8C36C8-59C0-9468-6E5D-45463B8FCD10}"/>
              </a:ext>
            </a:extLst>
          </p:cNvPr>
          <p:cNvGraphicFramePr>
            <a:graphicFrameLocks noGrp="1"/>
          </p:cNvGraphicFramePr>
          <p:nvPr/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83CEFFD4-170C-1421-7010-D85127BD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2F066-9710-65E2-43E5-BA53EA205AA7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8CF31-0F10-8CCC-72EF-7307F33ACBE8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</p:spTree>
    <p:extLst>
      <p:ext uri="{BB962C8B-B14F-4D97-AF65-F5344CB8AC3E}">
        <p14:creationId xmlns:p14="http://schemas.microsoft.com/office/powerpoint/2010/main" val="254447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963</Words>
  <Application>Microsoft Macintosh PowerPoint</Application>
  <PresentationFormat>On-screen Show (4:3)</PresentationFormat>
  <Paragraphs>552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78</cp:revision>
  <dcterms:created xsi:type="dcterms:W3CDTF">2012-11-30T13:57:57Z</dcterms:created>
  <dcterms:modified xsi:type="dcterms:W3CDTF">2025-04-10T13:13:31Z</dcterms:modified>
</cp:coreProperties>
</file>