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7" r:id="rId3"/>
    <p:sldId id="258" r:id="rId4"/>
    <p:sldId id="259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E3AFB-4418-5140-8054-6D4ADAE85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B602CF-4EDC-3343-9D06-5D400D907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67EA1-1CA1-E947-9985-01B73DD88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193EC-26B0-3B46-A985-7C63120468A5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361A8-0893-EC40-A522-325ED3ABE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7BD99-9274-D941-B7B4-6E5B76E9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53D6-AD35-6B47-A562-4E96581CF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26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9D648-E608-D949-9EA2-1C574CC10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80A641-AC2E-7E46-B527-6A9569A50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2B1DE-61A3-9C42-AC6C-EF7F824C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193EC-26B0-3B46-A985-7C63120468A5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9AB82-136F-5D4D-BED2-CF3EB06F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E2E61-6635-E847-99DF-1AA73E03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53D6-AD35-6B47-A562-4E96581CF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C0AC92-A893-E947-A293-94730935B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1B13F-451D-9743-B2D2-83041BFB6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AB9CE-9B54-294F-B717-70567C1A4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193EC-26B0-3B46-A985-7C63120468A5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33E09-3159-4C48-A35B-A35157FEA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47907-D08D-6F4E-BD7E-0FF037562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53D6-AD35-6B47-A562-4E96581CF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4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B0EA-A109-E242-9BC8-E1F814D3D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84259-4C2B-4848-BC87-FF906DFA9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F4590-FBAA-624C-A338-8E9D9F047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193EC-26B0-3B46-A985-7C63120468A5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7341A-F5CE-784B-BE1D-D55F92966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7ACCF-3136-6048-8E9C-04E2ED9A8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53D6-AD35-6B47-A562-4E96581CF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23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A714-2C31-B948-9551-9553F1E61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22658-3EC9-FC4B-900C-2EB97CE5E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CA1E1-E68A-1D44-B150-1AA87562E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193EC-26B0-3B46-A985-7C63120468A5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759F3-958F-9C48-8FA8-3C955C982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43946-0146-E547-9CE3-45AB015A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53D6-AD35-6B47-A562-4E96581CF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60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9004-D739-434E-94D5-29BE2BA83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AF2BD-82B0-4A4A-8E3A-D1CF093477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EC0FC-34F1-FA43-9365-5D3854D6A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A6133-FF3F-4443-8C48-3E8F8CF5D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193EC-26B0-3B46-A985-7C63120468A5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4914B-2BDA-E140-B0AF-BA933FEF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7DA81-6D56-4140-A9ED-61099CC69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53D6-AD35-6B47-A562-4E96581CF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7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31F21-A532-BE49-A2C7-1A725644F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4A1E1-FA8D-F246-BFDB-72C3D5E51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AFD2E-6C09-5F49-B093-48F50C1FF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3EDB26-6226-3547-BF8C-397821F835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AFEDBB-70B2-494E-A70E-79BA8033AB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F2A404-9A7E-5348-8550-81AFD4836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193EC-26B0-3B46-A985-7C63120468A5}" type="datetimeFigureOut">
              <a:rPr lang="en-US" smtClean="0"/>
              <a:t>5/5/20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C78B65-8372-F045-B554-A3B14F0BC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4EA227-1E98-F64F-BA84-1932EEEE5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53D6-AD35-6B47-A562-4E96581CF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1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E3E6B-0278-C744-96B5-60074231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879BE5-B5B6-F640-8016-26B2C50EA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193EC-26B0-3B46-A985-7C63120468A5}" type="datetimeFigureOut">
              <a:rPr lang="en-US" smtClean="0"/>
              <a:t>5/5/20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5C3530-ADAA-C04E-9239-F649F497E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6AD293-844C-8C4D-B79D-8B29D560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53D6-AD35-6B47-A562-4E96581CF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0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38A232-E4B0-6C4C-B1B6-DAE585AD4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193EC-26B0-3B46-A985-7C63120468A5}" type="datetimeFigureOut">
              <a:rPr lang="en-US" smtClean="0"/>
              <a:t>5/5/20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330EB2-A7C9-A74B-A293-4D78ADCB1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81E28-EDA2-E348-834D-D1EF9D7C7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53D6-AD35-6B47-A562-4E96581CF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2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176A1-9D75-6C46-9AC5-C00BD09A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6E264-CF44-0C44-8194-46D312157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3EDCD-7C5F-5F44-A2B7-A7A0F7615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28A54-6EDD-9946-AB3A-88D42D7B1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193EC-26B0-3B46-A985-7C63120468A5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6D0F2-C008-0D4F-B2A9-F7B31D926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97B5D-B04E-D846-A195-58F924FD4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53D6-AD35-6B47-A562-4E96581CF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0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A190-E6FD-FE46-8A84-6BF137E12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F9AD12-0044-B044-B3D9-2A3BE23A2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86C16-D338-714C-BEC3-029EF844E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71103-F655-3246-B30A-323F60B22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193EC-26B0-3B46-A985-7C63120468A5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B435-E7F6-D349-A7EF-45175D380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A8B6C-B2BB-3040-AFAD-E212C462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53D6-AD35-6B47-A562-4E96581CF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6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4F5975-82D9-984E-B0B9-EC8F6D4AD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595B0-894A-5349-B2A1-0FE2AE93D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E108F-06D2-1F4C-B0B2-13FEBCC068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193EC-26B0-3B46-A985-7C63120468A5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F7280-97B7-5844-95E7-2702FBB36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05EDF-8B26-5E4C-811E-DCD589941E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53D6-AD35-6B47-A562-4E96581CF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74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yimagesearch.com/2017/05/22/face-alignment-with-opencv-and-python/" TargetMode="Externa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mingomery/patrones/issues/16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DBB26-9219-FF40-9537-8E93A779F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Proyecto </a:t>
            </a:r>
            <a:r>
              <a:rPr lang="en-US" dirty="0" err="1"/>
              <a:t>Reconocimiento</a:t>
            </a:r>
            <a:r>
              <a:rPr lang="en-US" dirty="0"/>
              <a:t> de </a:t>
            </a:r>
            <a:r>
              <a:rPr lang="en-US" dirty="0" err="1"/>
              <a:t>Patrones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5B9ED-221F-7C40-944A-F8D1D17AB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Reconocimiento</a:t>
            </a:r>
            <a:r>
              <a:rPr lang="en-US" dirty="0"/>
              <a:t> facial </a:t>
            </a:r>
            <a:r>
              <a:rPr lang="en-US" dirty="0" err="1"/>
              <a:t>en</a:t>
            </a:r>
            <a:r>
              <a:rPr lang="en-US" dirty="0"/>
              <a:t> personas con </a:t>
            </a:r>
            <a:r>
              <a:rPr lang="en-US" dirty="0" err="1"/>
              <a:t>mascarilla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DB5D45-D741-1745-A4DF-07FD7B29A1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17" r="12730" b="3992"/>
          <a:stretch/>
        </p:blipFill>
        <p:spPr>
          <a:xfrm>
            <a:off x="2537184" y="3072935"/>
            <a:ext cx="1515825" cy="217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44E6585-50B7-F040-9EB8-CCED143145F4}"/>
              </a:ext>
            </a:extLst>
          </p:cNvPr>
          <p:cNvSpPr/>
          <p:nvPr/>
        </p:nvSpPr>
        <p:spPr>
          <a:xfrm>
            <a:off x="4955059" y="3756454"/>
            <a:ext cx="2582563" cy="827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 RECOGNITION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8AE364-441E-5845-A943-F162498543D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053009" y="4161935"/>
            <a:ext cx="902050" cy="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808BCC-3EA2-0A4B-B1FA-015DB6ADDDC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537622" y="4170406"/>
            <a:ext cx="1025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2C6FE65-B420-224D-907D-0CAB1642477A}"/>
              </a:ext>
            </a:extLst>
          </p:cNvPr>
          <p:cNvSpPr txBox="1"/>
          <p:nvPr/>
        </p:nvSpPr>
        <p:spPr>
          <a:xfrm>
            <a:off x="8810368" y="4001294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Jaime </a:t>
            </a:r>
            <a:r>
              <a:rPr lang="en-US" dirty="0" err="1"/>
              <a:t>Mañalich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52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1BC0E9D-BB47-E34B-B678-C8B278744C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51" t="5614" r="9173" b="8700"/>
          <a:stretch/>
        </p:blipFill>
        <p:spPr>
          <a:xfrm>
            <a:off x="5543550" y="835698"/>
            <a:ext cx="1565191" cy="21789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C37983-A101-474C-9D3B-57DFEEB57D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17" r="12730" b="3992"/>
          <a:stretch/>
        </p:blipFill>
        <p:spPr>
          <a:xfrm>
            <a:off x="9197476" y="3614355"/>
            <a:ext cx="1515825" cy="217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B47A2A-AB26-D544-8313-55F04C0469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413" t="5614" r="10863" b="8700"/>
          <a:stretch/>
        </p:blipFill>
        <p:spPr>
          <a:xfrm>
            <a:off x="9197476" y="835698"/>
            <a:ext cx="1515825" cy="2178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D18DF76-08F3-9A4F-9FA0-AC3A2CAD6453}"/>
              </a:ext>
            </a:extLst>
          </p:cNvPr>
          <p:cNvGrpSpPr/>
          <p:nvPr/>
        </p:nvGrpSpPr>
        <p:grpSpPr>
          <a:xfrm>
            <a:off x="1100140" y="2594923"/>
            <a:ext cx="3385359" cy="3981837"/>
            <a:chOff x="1063072" y="-296562"/>
            <a:chExt cx="3385359" cy="398183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53D37A3-E4D6-2B43-8E62-0B352E7FB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706811">
              <a:off x="1474797" y="406562"/>
              <a:ext cx="2463447" cy="2847166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04A3471-C201-9249-9E0D-FFBD43166079}"/>
                </a:ext>
              </a:extLst>
            </p:cNvPr>
            <p:cNvSpPr/>
            <p:nvPr/>
          </p:nvSpPr>
          <p:spPr>
            <a:xfrm>
              <a:off x="1361031" y="-296562"/>
              <a:ext cx="2865370" cy="9469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07DE9B-50B5-6F48-A9FE-9E0F111A8EDC}"/>
                </a:ext>
              </a:extLst>
            </p:cNvPr>
            <p:cNvSpPr/>
            <p:nvPr/>
          </p:nvSpPr>
          <p:spPr>
            <a:xfrm>
              <a:off x="1396697" y="2829327"/>
              <a:ext cx="2865370" cy="8559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E5B9734-F9B6-5A49-A8A6-9224B957FE74}"/>
                </a:ext>
              </a:extLst>
            </p:cNvPr>
            <p:cNvSpPr/>
            <p:nvPr/>
          </p:nvSpPr>
          <p:spPr>
            <a:xfrm rot="5400000">
              <a:off x="2496254" y="1353470"/>
              <a:ext cx="2865370" cy="10389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D7138D-E869-CB48-85BD-A3B71A258318}"/>
                </a:ext>
              </a:extLst>
            </p:cNvPr>
            <p:cNvSpPr/>
            <p:nvPr/>
          </p:nvSpPr>
          <p:spPr>
            <a:xfrm rot="5400000">
              <a:off x="31981" y="1471369"/>
              <a:ext cx="2865370" cy="803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08BA77-AE54-E942-BBBD-2A208EEA7981}"/>
              </a:ext>
            </a:extLst>
          </p:cNvPr>
          <p:cNvGrpSpPr/>
          <p:nvPr/>
        </p:nvGrpSpPr>
        <p:grpSpPr>
          <a:xfrm>
            <a:off x="1100143" y="415568"/>
            <a:ext cx="3198995" cy="3075435"/>
            <a:chOff x="8402595" y="3336324"/>
            <a:chExt cx="3198995" cy="307543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6144264-72AE-0448-A1CF-0A9820D90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422524">
              <a:off x="8854526" y="3589863"/>
              <a:ext cx="2148242" cy="2643992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6E08744-88A5-7540-9B83-2D640F5DC154}"/>
                </a:ext>
              </a:extLst>
            </p:cNvPr>
            <p:cNvSpPr/>
            <p:nvPr/>
          </p:nvSpPr>
          <p:spPr>
            <a:xfrm>
              <a:off x="8700554" y="3336324"/>
              <a:ext cx="2865370" cy="4201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74D8A7E-6C93-C543-B44A-86C8CF48B8FE}"/>
                </a:ext>
              </a:extLst>
            </p:cNvPr>
            <p:cNvSpPr/>
            <p:nvPr/>
          </p:nvSpPr>
          <p:spPr>
            <a:xfrm>
              <a:off x="8736220" y="5935438"/>
              <a:ext cx="2865370" cy="4201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275F79C-ED5D-BD4A-BE18-24B26951FB69}"/>
                </a:ext>
              </a:extLst>
            </p:cNvPr>
            <p:cNvSpPr/>
            <p:nvPr/>
          </p:nvSpPr>
          <p:spPr>
            <a:xfrm rot="5400000">
              <a:off x="9526350" y="4769009"/>
              <a:ext cx="2865370" cy="4201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B543984-3751-6C41-92F1-BA0A113BF55C}"/>
                </a:ext>
              </a:extLst>
            </p:cNvPr>
            <p:cNvSpPr/>
            <p:nvPr/>
          </p:nvSpPr>
          <p:spPr>
            <a:xfrm rot="5400000">
              <a:off x="7371504" y="4577480"/>
              <a:ext cx="2865370" cy="803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C3A6BC7-EA84-1248-9391-F8BA13BFA65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4030" t="12884" r="21858" b="19191"/>
          <a:stretch/>
        </p:blipFill>
        <p:spPr>
          <a:xfrm>
            <a:off x="5543550" y="3541828"/>
            <a:ext cx="1565191" cy="225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378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FB792-ECD0-1346-A686-58D3B845A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foto</a:t>
            </a:r>
            <a:r>
              <a:rPr lang="en-US" dirty="0"/>
              <a:t> debe 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BCBB0-0256-CE44-A0AB-F4EC2384A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color</a:t>
            </a:r>
          </a:p>
          <a:p>
            <a:r>
              <a:rPr lang="en-US" dirty="0"/>
              <a:t>Cara frontal (se </a:t>
            </a:r>
            <a:r>
              <a:rPr lang="en-US" dirty="0" err="1"/>
              <a:t>acepta</a:t>
            </a:r>
            <a:r>
              <a:rPr lang="en-US" dirty="0"/>
              <a:t> </a:t>
            </a:r>
            <a:r>
              <a:rPr lang="en-US" dirty="0" err="1"/>
              <a:t>rotaciones</a:t>
            </a:r>
            <a:r>
              <a:rPr lang="en-US" dirty="0"/>
              <a:t> </a:t>
            </a:r>
            <a:r>
              <a:rPr lang="en-US" dirty="0" err="1"/>
              <a:t>mínimas</a:t>
            </a:r>
            <a:r>
              <a:rPr lang="en-US" dirty="0"/>
              <a:t>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debería</a:t>
            </a:r>
            <a:r>
              <a:rPr lang="en-US" dirty="0"/>
              <a:t> </a:t>
            </a:r>
            <a:r>
              <a:rPr lang="en-US" dirty="0" err="1"/>
              <a:t>poder</a:t>
            </a:r>
            <a:r>
              <a:rPr lang="en-US" dirty="0"/>
              <a:t> verse </a:t>
            </a:r>
            <a:r>
              <a:rPr lang="en-US" dirty="0" err="1"/>
              <a:t>ambas</a:t>
            </a:r>
            <a:r>
              <a:rPr lang="en-US" dirty="0"/>
              <a:t> </a:t>
            </a:r>
            <a:r>
              <a:rPr lang="en-US" dirty="0" err="1"/>
              <a:t>orejas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es que son </a:t>
            </a:r>
            <a:r>
              <a:rPr lang="en-US" dirty="0" err="1"/>
              <a:t>visibles</a:t>
            </a:r>
            <a:r>
              <a:rPr lang="en-US" dirty="0"/>
              <a:t> </a:t>
            </a:r>
            <a:r>
              <a:rPr lang="en-US" dirty="0" err="1"/>
              <a:t>obviamente</a:t>
            </a:r>
            <a:r>
              <a:rPr lang="en-US" dirty="0"/>
              <a:t>)</a:t>
            </a:r>
          </a:p>
          <a:p>
            <a:r>
              <a:rPr lang="en-US" dirty="0" err="1"/>
              <a:t>Dimensiones</a:t>
            </a:r>
            <a:r>
              <a:rPr lang="en-US" dirty="0"/>
              <a:t> 256 x 256 pixels</a:t>
            </a:r>
          </a:p>
          <a:p>
            <a:r>
              <a:rPr lang="en-US" dirty="0" err="1"/>
              <a:t>Formato</a:t>
            </a:r>
            <a:r>
              <a:rPr lang="en-US" dirty="0"/>
              <a:t>: jpg (no jpeg, </a:t>
            </a:r>
            <a:r>
              <a:rPr lang="en-US" dirty="0" err="1"/>
              <a:t>ni</a:t>
            </a:r>
            <a:r>
              <a:rPr lang="en-US" dirty="0"/>
              <a:t> JPG)</a:t>
            </a:r>
          </a:p>
          <a:p>
            <a:r>
              <a:rPr lang="en-US" dirty="0"/>
              <a:t>Cara </a:t>
            </a:r>
            <a:r>
              <a:rPr lang="en-US" dirty="0" err="1"/>
              <a:t>alineada</a:t>
            </a:r>
            <a:r>
              <a:rPr lang="en-US" dirty="0"/>
              <a:t>, es </a:t>
            </a:r>
            <a:r>
              <a:rPr lang="en-US" dirty="0" err="1"/>
              <a:t>decir</a:t>
            </a:r>
            <a:r>
              <a:rPr lang="en-US" dirty="0"/>
              <a:t> los </a:t>
            </a:r>
            <a:r>
              <a:rPr lang="en-US" dirty="0" err="1"/>
              <a:t>ojos</a:t>
            </a:r>
            <a:r>
              <a:rPr lang="en-US" dirty="0"/>
              <a:t> </a:t>
            </a:r>
            <a:r>
              <a:rPr lang="en-US" dirty="0" err="1"/>
              <a:t>deben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una </a:t>
            </a:r>
            <a:r>
              <a:rPr lang="en-US" dirty="0" err="1"/>
              <a:t>linea</a:t>
            </a:r>
            <a:r>
              <a:rPr lang="en-US" dirty="0"/>
              <a:t> horizontal y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misma</a:t>
            </a:r>
            <a:r>
              <a:rPr lang="en-US" dirty="0"/>
              <a:t> </a:t>
            </a:r>
            <a:r>
              <a:rPr lang="en-US" dirty="0" err="1"/>
              <a:t>posición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213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49A7-9830-0149-A8D9-66D2E598F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alineada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925AB6-7EA4-2641-81C2-E53080EB0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511" y="686403"/>
            <a:ext cx="4840599" cy="26255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7D4519-7BA1-0E4C-8585-18F231B31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511" y="3624525"/>
            <a:ext cx="4906232" cy="26997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9E1E98-AFCC-BB40-9E93-FCB107EAF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775" y="1467193"/>
            <a:ext cx="3657600" cy="2819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66066F-F079-2945-A057-92534FF11C1A}"/>
              </a:ext>
            </a:extLst>
          </p:cNvPr>
          <p:cNvSpPr txBox="1"/>
          <p:nvPr/>
        </p:nvSpPr>
        <p:spPr>
          <a:xfrm>
            <a:off x="594453" y="4511498"/>
            <a:ext cx="36009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Coordenadas</a:t>
            </a:r>
            <a:r>
              <a:rPr lang="en-US" dirty="0"/>
              <a:t> </a:t>
            </a:r>
            <a:r>
              <a:rPr lang="en-US" dirty="0" err="1"/>
              <a:t>ojo</a:t>
            </a:r>
            <a:r>
              <a:rPr lang="en-US" dirty="0"/>
              <a:t> </a:t>
            </a:r>
            <a:r>
              <a:rPr lang="en-US" dirty="0" err="1"/>
              <a:t>izquierdo</a:t>
            </a:r>
            <a:r>
              <a:rPr lang="en-US" dirty="0"/>
              <a:t>: (90,90)</a:t>
            </a:r>
          </a:p>
          <a:p>
            <a:r>
              <a:rPr lang="en-US" dirty="0" err="1"/>
              <a:t>Coordenadas</a:t>
            </a:r>
            <a:r>
              <a:rPr lang="en-US" dirty="0"/>
              <a:t> </a:t>
            </a:r>
            <a:r>
              <a:rPr lang="en-US" dirty="0" err="1"/>
              <a:t>ojo</a:t>
            </a:r>
            <a:r>
              <a:rPr lang="en-US" dirty="0"/>
              <a:t> derecho:   (90,165)</a:t>
            </a:r>
          </a:p>
          <a:p>
            <a:endParaRPr lang="en-US" dirty="0"/>
          </a:p>
          <a:p>
            <a:r>
              <a:rPr lang="en-US" dirty="0"/>
              <a:t>90 = 35% de 256</a:t>
            </a:r>
          </a:p>
          <a:p>
            <a:r>
              <a:rPr lang="en-US" dirty="0"/>
              <a:t>165 = 65% de 256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9362E1-DA0B-B645-B5AF-255E2A50CB3E}"/>
              </a:ext>
            </a:extLst>
          </p:cNvPr>
          <p:cNvSpPr txBox="1"/>
          <p:nvPr/>
        </p:nvSpPr>
        <p:spPr>
          <a:xfrm>
            <a:off x="10824519" y="197708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(90,90)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D10176-98A9-674E-B9B1-A88B39C3F9F0}"/>
              </a:ext>
            </a:extLst>
          </p:cNvPr>
          <p:cNvSpPr txBox="1"/>
          <p:nvPr/>
        </p:nvSpPr>
        <p:spPr>
          <a:xfrm>
            <a:off x="10907248" y="2803974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(90,165)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BC3900-0B5F-0240-B4BC-1108E327A63D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8900686" y="1809924"/>
            <a:ext cx="1923833" cy="35182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0B78BD-B530-6643-A94D-F8F5547C0413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8900686" y="2161750"/>
            <a:ext cx="1923833" cy="261298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9DBE7EC-5A30-614D-903D-89B75DF7F30E}"/>
              </a:ext>
            </a:extLst>
          </p:cNvPr>
          <p:cNvCxnSpPr>
            <a:cxnSpLocks/>
          </p:cNvCxnSpPr>
          <p:nvPr/>
        </p:nvCxnSpPr>
        <p:spPr>
          <a:xfrm flipH="1" flipV="1">
            <a:off x="9642398" y="1809924"/>
            <a:ext cx="1264851" cy="117017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2C16647-D502-2B48-B9FA-D9616E27DEBF}"/>
              </a:ext>
            </a:extLst>
          </p:cNvPr>
          <p:cNvCxnSpPr>
            <a:cxnSpLocks/>
          </p:cNvCxnSpPr>
          <p:nvPr/>
        </p:nvCxnSpPr>
        <p:spPr>
          <a:xfrm flipH="1">
            <a:off x="9683763" y="2980101"/>
            <a:ext cx="1223486" cy="179463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A2C9FEE-0EC5-F54F-B9AF-6195208445E3}"/>
              </a:ext>
            </a:extLst>
          </p:cNvPr>
          <p:cNvSpPr txBox="1"/>
          <p:nvPr/>
        </p:nvSpPr>
        <p:spPr>
          <a:xfrm>
            <a:off x="537775" y="6452199"/>
            <a:ext cx="8495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https://www.pyimagesearch.com/2017/05/22/face-alignment-with-opencv-and-python/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0100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585A-C91F-5348-B3CE-A6114A4D3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grupo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9B0BC-68C2-DC41-9582-E9B4D0290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Deberá</a:t>
            </a:r>
            <a:r>
              <a:rPr lang="en-US" dirty="0"/>
              <a:t> </a:t>
            </a:r>
            <a:r>
              <a:rPr lang="en-US" dirty="0" err="1"/>
              <a:t>entregar</a:t>
            </a:r>
            <a:r>
              <a:rPr lang="en-US" dirty="0"/>
              <a:t> 6 </a:t>
            </a:r>
            <a:r>
              <a:rPr lang="en-US" dirty="0" err="1"/>
              <a:t>fotos</a:t>
            </a:r>
            <a:r>
              <a:rPr lang="en-US" dirty="0"/>
              <a:t> de </a:t>
            </a:r>
            <a:r>
              <a:rPr lang="en-US"/>
              <a:t>10 personas.</a:t>
            </a:r>
            <a:endParaRPr lang="en-US" dirty="0"/>
          </a:p>
          <a:p>
            <a:r>
              <a:rPr lang="en-US" dirty="0"/>
              <a:t>De las 6 </a:t>
            </a:r>
            <a:r>
              <a:rPr lang="en-US" dirty="0" err="1"/>
              <a:t>fotos</a:t>
            </a:r>
            <a:r>
              <a:rPr lang="en-US" dirty="0"/>
              <a:t>, las 3 </a:t>
            </a:r>
            <a:r>
              <a:rPr lang="en-US" dirty="0" err="1"/>
              <a:t>primeras</a:t>
            </a:r>
            <a:r>
              <a:rPr lang="en-US" dirty="0"/>
              <a:t> </a:t>
            </a:r>
            <a:r>
              <a:rPr lang="en-US" dirty="0" err="1"/>
              <a:t>deben</a:t>
            </a:r>
            <a:r>
              <a:rPr lang="en-US" dirty="0"/>
              <a:t> ser con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descubierta</a:t>
            </a:r>
            <a:r>
              <a:rPr lang="en-US" dirty="0"/>
              <a:t> y las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/>
              <a:t>ultimas</a:t>
            </a:r>
            <a:r>
              <a:rPr lang="en-US" dirty="0"/>
              <a:t> 3 con </a:t>
            </a:r>
            <a:r>
              <a:rPr lang="en-US" dirty="0" err="1"/>
              <a:t>mascarilla</a:t>
            </a:r>
            <a:endParaRPr lang="en-US" dirty="0"/>
          </a:p>
          <a:p>
            <a:r>
              <a:rPr lang="en-US" dirty="0"/>
              <a:t>Las </a:t>
            </a:r>
            <a:r>
              <a:rPr lang="en-US" dirty="0" err="1"/>
              <a:t>fotos</a:t>
            </a:r>
            <a:r>
              <a:rPr lang="en-US" dirty="0"/>
              <a:t> </a:t>
            </a:r>
            <a:r>
              <a:rPr lang="en-US" dirty="0" err="1"/>
              <a:t>deberan</a:t>
            </a:r>
            <a:r>
              <a:rPr lang="en-US" dirty="0"/>
              <a:t> </a:t>
            </a:r>
            <a:r>
              <a:rPr lang="en-US" dirty="0" err="1"/>
              <a:t>llamarse</a:t>
            </a:r>
            <a:r>
              <a:rPr lang="en-US" dirty="0"/>
              <a:t> </a:t>
            </a:r>
            <a:r>
              <a:rPr lang="en-US" dirty="0" err="1"/>
              <a:t>así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latin typeface="Courier" pitchFamily="2" charset="0"/>
              </a:rPr>
              <a:t>Fxxymmnn.jpg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Todos</a:t>
            </a:r>
            <a:r>
              <a:rPr lang="en-US" dirty="0">
                <a:latin typeface="Courier" pitchFamily="2" charset="0"/>
              </a:rPr>
              <a:t> los </a:t>
            </a:r>
            <a:r>
              <a:rPr lang="en-US" dirty="0" err="1">
                <a:latin typeface="Courier" pitchFamily="2" charset="0"/>
              </a:rPr>
              <a:t>nombres</a:t>
            </a:r>
            <a:r>
              <a:rPr lang="en-US" dirty="0">
                <a:latin typeface="Courier" pitchFamily="2" charset="0"/>
              </a:rPr>
              <a:t> de archive </a:t>
            </a:r>
            <a:r>
              <a:rPr lang="en-US" dirty="0" err="1">
                <a:latin typeface="Courier" pitchFamily="2" charset="0"/>
              </a:rPr>
              <a:t>empeizan</a:t>
            </a:r>
            <a:r>
              <a:rPr lang="en-US" dirty="0">
                <a:latin typeface="Courier" pitchFamily="2" charset="0"/>
              </a:rPr>
              <a:t> con ‘F’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xx es el </a:t>
            </a:r>
            <a:r>
              <a:rPr lang="en-US" dirty="0" err="1">
                <a:latin typeface="Courier" pitchFamily="2" charset="0"/>
              </a:rPr>
              <a:t>número</a:t>
            </a:r>
            <a:r>
              <a:rPr lang="en-US" dirty="0">
                <a:latin typeface="Courier" pitchFamily="2" charset="0"/>
              </a:rPr>
              <a:t> de </a:t>
            </a:r>
            <a:r>
              <a:rPr lang="en-US" dirty="0" err="1">
                <a:latin typeface="Courier" pitchFamily="2" charset="0"/>
              </a:rPr>
              <a:t>grupo</a:t>
            </a:r>
            <a:r>
              <a:rPr lang="en-US" dirty="0">
                <a:latin typeface="Courier" pitchFamily="2" charset="0"/>
              </a:rPr>
              <a:t>: 01, 02, …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y  es ‘D’ para </a:t>
            </a:r>
            <a:r>
              <a:rPr lang="en-US" dirty="0" err="1">
                <a:latin typeface="Courier" pitchFamily="2" charset="0"/>
              </a:rPr>
              <a:t>cara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descubierta</a:t>
            </a:r>
            <a:r>
              <a:rPr lang="en-US" dirty="0">
                <a:latin typeface="Courier" pitchFamily="2" charset="0"/>
              </a:rPr>
              <a:t> y ‘M’ con </a:t>
            </a:r>
            <a:r>
              <a:rPr lang="en-US" dirty="0" err="1">
                <a:latin typeface="Courier" pitchFamily="2" charset="0"/>
              </a:rPr>
              <a:t>mascarilla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mm es el id de </a:t>
            </a:r>
            <a:r>
              <a:rPr lang="en-US" dirty="0" err="1">
                <a:latin typeface="Courier" pitchFamily="2" charset="0"/>
              </a:rPr>
              <a:t>cada</a:t>
            </a:r>
            <a:r>
              <a:rPr lang="en-US" dirty="0">
                <a:latin typeface="Courier" pitchFamily="2" charset="0"/>
              </a:rPr>
              <a:t> persona, es </a:t>
            </a:r>
            <a:r>
              <a:rPr lang="en-US" dirty="0" err="1">
                <a:latin typeface="Courier" pitchFamily="2" charset="0"/>
              </a:rPr>
              <a:t>decir</a:t>
            </a:r>
            <a:r>
              <a:rPr lang="en-US" dirty="0">
                <a:latin typeface="Courier" pitchFamily="2" charset="0"/>
              </a:rPr>
              <a:t> 01, 02, … 10</a:t>
            </a: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nn</a:t>
            </a:r>
            <a:r>
              <a:rPr lang="en-US" dirty="0">
                <a:latin typeface="Courier" pitchFamily="2" charset="0"/>
              </a:rPr>
              <a:t> es el </a:t>
            </a:r>
            <a:r>
              <a:rPr lang="en-US" dirty="0" err="1">
                <a:latin typeface="Courier" pitchFamily="2" charset="0"/>
              </a:rPr>
              <a:t>número</a:t>
            </a:r>
            <a:r>
              <a:rPr lang="en-US" dirty="0">
                <a:latin typeface="Courier" pitchFamily="2" charset="0"/>
              </a:rPr>
              <a:t> de la </a:t>
            </a:r>
            <a:r>
              <a:rPr lang="en-US" dirty="0" err="1">
                <a:latin typeface="Courier" pitchFamily="2" charset="0"/>
              </a:rPr>
              <a:t>foto</a:t>
            </a:r>
            <a:r>
              <a:rPr lang="en-US" dirty="0">
                <a:latin typeface="Courier" pitchFamily="2" charset="0"/>
              </a:rPr>
              <a:t>, es </a:t>
            </a:r>
            <a:r>
              <a:rPr lang="en-US" dirty="0" err="1">
                <a:latin typeface="Courier" pitchFamily="2" charset="0"/>
              </a:rPr>
              <a:t>decir</a:t>
            </a:r>
            <a:r>
              <a:rPr lang="en-US" dirty="0">
                <a:latin typeface="Courier" pitchFamily="2" charset="0"/>
              </a:rPr>
              <a:t> 01, 02 </a:t>
            </a:r>
            <a:r>
              <a:rPr lang="en-US" dirty="0" err="1">
                <a:latin typeface="Courier" pitchFamily="2" charset="0"/>
              </a:rPr>
              <a:t>ó</a:t>
            </a:r>
            <a:r>
              <a:rPr lang="en-US" dirty="0">
                <a:latin typeface="Courier" pitchFamily="2" charset="0"/>
              </a:rPr>
              <a:t> 03.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612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F26C6-B4A4-D241-A74E-808A0D7F1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evitar</a:t>
            </a:r>
            <a:r>
              <a:rPr lang="en-US" dirty="0"/>
              <a:t> la </a:t>
            </a:r>
            <a:r>
              <a:rPr lang="en-US" dirty="0" err="1"/>
              <a:t>duplicidad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CD8F9-4CE5-4D48-8131-2F5C0E940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Si </a:t>
            </a:r>
            <a:r>
              <a:rPr lang="en-AU" dirty="0" err="1"/>
              <a:t>algún</a:t>
            </a:r>
            <a:r>
              <a:rPr lang="en-AU" dirty="0"/>
              <a:t> </a:t>
            </a:r>
            <a:r>
              <a:rPr lang="en-AU" dirty="0" err="1"/>
              <a:t>grupo</a:t>
            </a:r>
            <a:r>
              <a:rPr lang="en-AU" dirty="0"/>
              <a:t> </a:t>
            </a:r>
            <a:r>
              <a:rPr lang="en-AU" dirty="0" err="1"/>
              <a:t>escoge</a:t>
            </a:r>
            <a:r>
              <a:rPr lang="en-AU" dirty="0"/>
              <a:t> una persona </a:t>
            </a:r>
            <a:r>
              <a:rPr lang="en-AU" dirty="0" err="1"/>
              <a:t>famosa</a:t>
            </a:r>
            <a:r>
              <a:rPr lang="en-AU" dirty="0"/>
              <a:t> (por </a:t>
            </a:r>
            <a:r>
              <a:rPr lang="en-AU" dirty="0" err="1"/>
              <a:t>ejemplo</a:t>
            </a:r>
            <a:r>
              <a:rPr lang="en-AU" dirty="0"/>
              <a:t> Sebastián </a:t>
            </a:r>
            <a:r>
              <a:rPr lang="en-AU" dirty="0" err="1"/>
              <a:t>Piñera</a:t>
            </a:r>
            <a:r>
              <a:rPr lang="en-AU" dirty="0"/>
              <a:t>), por </a:t>
            </a:r>
            <a:r>
              <a:rPr lang="en-AU" dirty="0" err="1"/>
              <a:t>favor</a:t>
            </a:r>
            <a:r>
              <a:rPr lang="en-AU" dirty="0"/>
              <a:t> </a:t>
            </a:r>
            <a:r>
              <a:rPr lang="en-AU" dirty="0" err="1"/>
              <a:t>reportar</a:t>
            </a:r>
            <a:r>
              <a:rPr lang="en-AU" dirty="0"/>
              <a:t> </a:t>
            </a:r>
            <a:r>
              <a:rPr lang="en-AU" dirty="0" err="1"/>
              <a:t>en</a:t>
            </a:r>
            <a:r>
              <a:rPr lang="en-AU" dirty="0"/>
              <a:t> el </a:t>
            </a:r>
            <a:r>
              <a:rPr lang="en-AU" dirty="0" err="1"/>
              <a:t>foro</a:t>
            </a:r>
            <a:r>
              <a:rPr lang="en-AU" dirty="0"/>
              <a:t> que </a:t>
            </a:r>
            <a:r>
              <a:rPr lang="en-AU" dirty="0" err="1"/>
              <a:t>esta</a:t>
            </a:r>
            <a:r>
              <a:rPr lang="en-AU" dirty="0"/>
              <a:t> persona </a:t>
            </a:r>
            <a:r>
              <a:rPr lang="en-AU" dirty="0" err="1"/>
              <a:t>ya</a:t>
            </a:r>
            <a:r>
              <a:rPr lang="en-AU" dirty="0"/>
              <a:t> ha </a:t>
            </a:r>
            <a:r>
              <a:rPr lang="en-AU" dirty="0" err="1"/>
              <a:t>sido</a:t>
            </a:r>
            <a:r>
              <a:rPr lang="en-AU" dirty="0"/>
              <a:t> ‘</a:t>
            </a:r>
            <a:r>
              <a:rPr lang="en-AU" dirty="0" err="1"/>
              <a:t>enrolada</a:t>
            </a:r>
            <a:r>
              <a:rPr lang="en-AU" dirty="0"/>
              <a:t>’, de </a:t>
            </a:r>
            <a:r>
              <a:rPr lang="en-AU" dirty="0" err="1"/>
              <a:t>esta</a:t>
            </a:r>
            <a:r>
              <a:rPr lang="en-AU" dirty="0"/>
              <a:t> forma </a:t>
            </a:r>
            <a:r>
              <a:rPr lang="en-AU" dirty="0" err="1"/>
              <a:t>cada</a:t>
            </a:r>
            <a:r>
              <a:rPr lang="en-AU" dirty="0"/>
              <a:t> </a:t>
            </a:r>
            <a:r>
              <a:rPr lang="en-AU" dirty="0" err="1"/>
              <a:t>grupo</a:t>
            </a:r>
            <a:r>
              <a:rPr lang="en-AU" dirty="0"/>
              <a:t> antes de </a:t>
            </a:r>
            <a:r>
              <a:rPr lang="en-AU" dirty="0" err="1"/>
              <a:t>escoger</a:t>
            </a:r>
            <a:r>
              <a:rPr lang="en-AU" dirty="0"/>
              <a:t> a una persona debe </a:t>
            </a:r>
            <a:r>
              <a:rPr lang="en-AU" dirty="0" err="1"/>
              <a:t>verificar</a:t>
            </a:r>
            <a:r>
              <a:rPr lang="en-AU" dirty="0"/>
              <a:t> </a:t>
            </a:r>
            <a:r>
              <a:rPr lang="en-AU" dirty="0" err="1"/>
              <a:t>en</a:t>
            </a:r>
            <a:r>
              <a:rPr lang="en-AU" dirty="0"/>
              <a:t> el </a:t>
            </a:r>
            <a:r>
              <a:rPr lang="en-AU" dirty="0" err="1"/>
              <a:t>foro</a:t>
            </a:r>
            <a:r>
              <a:rPr lang="en-AU" dirty="0"/>
              <a:t> </a:t>
            </a:r>
            <a:r>
              <a:rPr lang="en-AU" dirty="0" err="1"/>
              <a:t>si</a:t>
            </a:r>
            <a:r>
              <a:rPr lang="en-AU" dirty="0"/>
              <a:t> </a:t>
            </a:r>
            <a:r>
              <a:rPr lang="en-AU" dirty="0" err="1"/>
              <a:t>esta</a:t>
            </a:r>
            <a:r>
              <a:rPr lang="en-AU" dirty="0"/>
              <a:t> persona </a:t>
            </a:r>
            <a:r>
              <a:rPr lang="en-AU" dirty="0" err="1"/>
              <a:t>ya</a:t>
            </a:r>
            <a:r>
              <a:rPr lang="en-AU" dirty="0"/>
              <a:t> ha </a:t>
            </a:r>
            <a:r>
              <a:rPr lang="en-AU" dirty="0" err="1"/>
              <a:t>sido</a:t>
            </a:r>
            <a:r>
              <a:rPr lang="en-AU" dirty="0"/>
              <a:t> </a:t>
            </a:r>
            <a:r>
              <a:rPr lang="en-AU" dirty="0" err="1"/>
              <a:t>tomada</a:t>
            </a:r>
            <a:r>
              <a:rPr lang="en-AU" dirty="0"/>
              <a:t>.</a:t>
            </a:r>
          </a:p>
          <a:p>
            <a:r>
              <a:rPr lang="en-AU" dirty="0" err="1"/>
              <a:t>Pueden</a:t>
            </a:r>
            <a:r>
              <a:rPr lang="en-AU" dirty="0"/>
              <a:t> </a:t>
            </a:r>
            <a:r>
              <a:rPr lang="en-AU" dirty="0" err="1"/>
              <a:t>incluir</a:t>
            </a:r>
            <a:r>
              <a:rPr lang="en-AU" dirty="0"/>
              <a:t> </a:t>
            </a:r>
            <a:r>
              <a:rPr lang="en-AU" dirty="0" err="1"/>
              <a:t>en</a:t>
            </a:r>
            <a:r>
              <a:rPr lang="en-AU" dirty="0"/>
              <a:t> la base de </a:t>
            </a:r>
            <a:r>
              <a:rPr lang="en-AU" dirty="0" err="1"/>
              <a:t>datos</a:t>
            </a:r>
            <a:r>
              <a:rPr lang="en-AU" dirty="0"/>
              <a:t> a personas no </a:t>
            </a:r>
            <a:r>
              <a:rPr lang="en-AU" dirty="0" err="1"/>
              <a:t>famosas</a:t>
            </a:r>
            <a:r>
              <a:rPr lang="en-AU" dirty="0"/>
              <a:t> (con </a:t>
            </a:r>
            <a:r>
              <a:rPr lang="en-AU" dirty="0" err="1"/>
              <a:t>previo</a:t>
            </a:r>
            <a:r>
              <a:rPr lang="en-AU" dirty="0"/>
              <a:t> </a:t>
            </a:r>
            <a:r>
              <a:rPr lang="en-AU" dirty="0" err="1"/>
              <a:t>consentimiento</a:t>
            </a:r>
            <a:r>
              <a:rPr lang="en-AU" dirty="0"/>
              <a:t>), </a:t>
            </a:r>
            <a:r>
              <a:rPr lang="en-AU" dirty="0" err="1"/>
              <a:t>pueden</a:t>
            </a:r>
            <a:r>
              <a:rPr lang="en-AU" dirty="0"/>
              <a:t> ser </a:t>
            </a:r>
            <a:r>
              <a:rPr lang="en-AU" dirty="0" err="1"/>
              <a:t>familiares</a:t>
            </a:r>
            <a:r>
              <a:rPr lang="en-AU" dirty="0"/>
              <a:t>, </a:t>
            </a:r>
            <a:r>
              <a:rPr lang="en-AU" dirty="0" err="1"/>
              <a:t>amistades</a:t>
            </a:r>
            <a:r>
              <a:rPr lang="en-AU" dirty="0"/>
              <a:t>, </a:t>
            </a:r>
            <a:r>
              <a:rPr lang="en-AU" dirty="0" err="1"/>
              <a:t>ustedes</a:t>
            </a:r>
            <a:r>
              <a:rPr lang="en-AU" dirty="0"/>
              <a:t> </a:t>
            </a:r>
            <a:r>
              <a:rPr lang="en-AU" dirty="0" err="1"/>
              <a:t>mismos</a:t>
            </a:r>
            <a:r>
              <a:rPr lang="en-AU" dirty="0"/>
              <a:t>. </a:t>
            </a:r>
            <a:r>
              <a:rPr lang="en-AU" dirty="0" err="1"/>
              <a:t>Estas</a:t>
            </a:r>
            <a:r>
              <a:rPr lang="en-AU" dirty="0"/>
              <a:t> personas no </a:t>
            </a:r>
            <a:r>
              <a:rPr lang="en-AU" dirty="0" err="1"/>
              <a:t>deben</a:t>
            </a:r>
            <a:r>
              <a:rPr lang="en-AU" dirty="0"/>
              <a:t> </a:t>
            </a:r>
            <a:r>
              <a:rPr lang="en-AU" dirty="0" err="1"/>
              <a:t>notificarlas</a:t>
            </a:r>
            <a:r>
              <a:rPr lang="en-AU" dirty="0"/>
              <a:t> </a:t>
            </a:r>
            <a:r>
              <a:rPr lang="en-AU" dirty="0" err="1"/>
              <a:t>en</a:t>
            </a:r>
            <a:r>
              <a:rPr lang="en-AU" dirty="0"/>
              <a:t> el </a:t>
            </a:r>
            <a:r>
              <a:rPr lang="en-AU" dirty="0" err="1"/>
              <a:t>foro</a:t>
            </a:r>
            <a:r>
              <a:rPr lang="en-AU" dirty="0"/>
              <a:t>.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/>
              <a:t>FORO:</a:t>
            </a:r>
            <a:endParaRPr lang="en-AU" dirty="0"/>
          </a:p>
          <a:p>
            <a:pPr marL="0" indent="0">
              <a:buNone/>
            </a:pPr>
            <a:r>
              <a:rPr lang="en-AU" dirty="0">
                <a:hlinkClick r:id="rId2"/>
              </a:rPr>
              <a:t>https://github.com/domingomery/patrones/issues/16</a:t>
            </a:r>
            <a:r>
              <a:rPr lang="en-AU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087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10D7-B8DF-CE48-97FD-9E03C834B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FECHA DE ENTREGA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FE2C0-D903-C444-9EC4-22E270BEB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18 de Mayo </a:t>
            </a:r>
            <a:r>
              <a:rPr lang="en-US" dirty="0" err="1"/>
              <a:t>en</a:t>
            </a:r>
            <a:r>
              <a:rPr lang="en-US" dirty="0"/>
              <a:t> Google Classroom</a:t>
            </a:r>
          </a:p>
          <a:p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grupo</a:t>
            </a:r>
            <a:r>
              <a:rPr lang="en-US" dirty="0"/>
              <a:t> </a:t>
            </a:r>
            <a:r>
              <a:rPr lang="en-US" dirty="0" err="1"/>
              <a:t>sube</a:t>
            </a:r>
            <a:r>
              <a:rPr lang="en-US" dirty="0"/>
              <a:t> un </a:t>
            </a:r>
            <a:r>
              <a:rPr lang="en-US" dirty="0" err="1"/>
              <a:t>archivo</a:t>
            </a:r>
            <a:r>
              <a:rPr lang="en-US" dirty="0"/>
              <a:t> zip con las 10 x 6 </a:t>
            </a:r>
            <a:r>
              <a:rPr lang="en-US" dirty="0" err="1"/>
              <a:t>fotos</a:t>
            </a:r>
            <a:r>
              <a:rPr lang="en-US" dirty="0"/>
              <a:t> (</a:t>
            </a:r>
            <a:r>
              <a:rPr lang="en-US" dirty="0" err="1"/>
              <a:t>todas</a:t>
            </a:r>
            <a:r>
              <a:rPr lang="en-US" dirty="0"/>
              <a:t> juntas, no </a:t>
            </a:r>
            <a:r>
              <a:rPr lang="en-US" dirty="0" err="1"/>
              <a:t>dividirlas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carpetas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9532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363</Words>
  <Application>Microsoft Macintosh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</vt:lpstr>
      <vt:lpstr>Office Theme</vt:lpstr>
      <vt:lpstr>Proyecto Reconocimiento de Patrones</vt:lpstr>
      <vt:lpstr>PowerPoint Presentation</vt:lpstr>
      <vt:lpstr>Cada foto debe ser</vt:lpstr>
      <vt:lpstr>Cara alineada</vt:lpstr>
      <vt:lpstr>Cada grupo</vt:lpstr>
      <vt:lpstr>Como evitar la duplicidad</vt:lpstr>
      <vt:lpstr>FECHA DE ENTREGA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9</cp:revision>
  <dcterms:created xsi:type="dcterms:W3CDTF">2020-05-04T23:42:46Z</dcterms:created>
  <dcterms:modified xsi:type="dcterms:W3CDTF">2020-05-05T20:10:50Z</dcterms:modified>
</cp:coreProperties>
</file>