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3" r:id="rId2"/>
    <p:sldId id="8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857" r:id="rId15"/>
    <p:sldId id="269" r:id="rId16"/>
    <p:sldId id="270" r:id="rId17"/>
    <p:sldId id="858" r:id="rId18"/>
    <p:sldId id="859" r:id="rId19"/>
    <p:sldId id="320" r:id="rId20"/>
    <p:sldId id="321" r:id="rId21"/>
    <p:sldId id="873" r:id="rId22"/>
    <p:sldId id="874" r:id="rId23"/>
    <p:sldId id="315" r:id="rId24"/>
    <p:sldId id="875" r:id="rId25"/>
    <p:sldId id="878" r:id="rId26"/>
    <p:sldId id="879" r:id="rId27"/>
    <p:sldId id="876" r:id="rId28"/>
    <p:sldId id="872" r:id="rId29"/>
    <p:sldId id="871" r:id="rId30"/>
    <p:sldId id="861" r:id="rId31"/>
    <p:sldId id="862" r:id="rId32"/>
    <p:sldId id="863" r:id="rId33"/>
    <p:sldId id="864" r:id="rId34"/>
    <p:sldId id="865" r:id="rId35"/>
    <p:sldId id="866" r:id="rId36"/>
    <p:sldId id="867" r:id="rId37"/>
    <p:sldId id="868" r:id="rId38"/>
    <p:sldId id="869" r:id="rId39"/>
    <p:sldId id="870" r:id="rId40"/>
    <p:sldId id="877" r:id="rId41"/>
    <p:sldId id="860" r:id="rId42"/>
    <p:sldId id="322" r:id="rId43"/>
    <p:sldId id="324" r:id="rId44"/>
    <p:sldId id="326" r:id="rId45"/>
    <p:sldId id="323" r:id="rId46"/>
    <p:sldId id="327" r:id="rId47"/>
    <p:sldId id="319" r:id="rId48"/>
    <p:sldId id="316" r:id="rId49"/>
    <p:sldId id="317" r:id="rId50"/>
    <p:sldId id="318" r:id="rId51"/>
    <p:sldId id="314" r:id="rId5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3630"/>
  </p:normalViewPr>
  <p:slideViewPr>
    <p:cSldViewPr snapToGrid="0">
      <p:cViewPr>
        <p:scale>
          <a:sx n="78" d="100"/>
          <a:sy n="78" d="100"/>
        </p:scale>
        <p:origin x="1416" y="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0D648-A0F8-1148-9D76-D232D902B259}" type="slidenum">
              <a:rPr lang="es-ES"/>
              <a:pPr/>
              <a:t>11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93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B670-6D9E-0F47-8D3E-711876B640C3}" type="slidenum">
              <a:rPr lang="es-ES"/>
              <a:pPr/>
              <a:t>12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8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E8B36-E3FB-CC43-9CA6-E354E1DB8751}" type="slidenum">
              <a:rPr lang="es-ES"/>
              <a:pPr/>
              <a:t>13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729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1502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03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DF76F-C82B-384D-B97D-11BB0AF93230}" type="slidenum">
              <a:rPr lang="es-ES"/>
              <a:pPr/>
              <a:t>3</a:t>
            </a:fld>
            <a:endParaRPr lang="es-E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17C27-A4C3-CA42-9D27-B49CECE2E5BB}" type="slidenum">
              <a:rPr lang="es-ES"/>
              <a:pPr/>
              <a:t>4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04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F1BE-4E5E-444B-9CC2-5712D3B9AE6E}" type="slidenum">
              <a:rPr lang="es-ES"/>
              <a:pPr/>
              <a:t>5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14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21577-B264-6D44-A6EA-2B630DCE98E4}" type="slidenum">
              <a:rPr lang="es-ES"/>
              <a:pPr/>
              <a:t>6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25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08C0-6D13-DA46-B4EE-4C64006D3361}" type="slidenum">
              <a:rPr lang="es-ES"/>
              <a:pPr/>
              <a:t>7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50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8A77-B37B-6347-8863-BDCAEEC97ABF}" type="slidenum">
              <a:rPr lang="es-ES"/>
              <a:pPr/>
              <a:t>8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444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45042-0C44-5F4E-AC39-3281A0257F17}" type="slidenum">
              <a:rPr lang="es-ES"/>
              <a:pPr/>
              <a:t>9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32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8CBEA-42E4-F84A-8871-9305DD69948C}" type="slidenum">
              <a:rPr lang="es-ES"/>
              <a:pPr/>
              <a:t>10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23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Descriptores de Fourier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1563" name="Freeform 59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6" name="Freeform 62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7" name="Freeform 63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8" name="Freeform 64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95813" y="11906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775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04850" y="3365500"/>
            <a:ext cx="27066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98513" y="1516063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74713" y="13065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f(t)</a:t>
            </a:r>
            <a:endParaRPr lang="es-ES" i="1">
              <a:latin typeface="Trebuchet MS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7910513" y="4338107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038225" y="5262563"/>
            <a:ext cx="69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       Señal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                        Espectro de la señal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382963" y="328136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t</a:t>
            </a:r>
            <a:endParaRPr lang="es-ES" i="1">
              <a:latin typeface="Trebuchet MS" charset="0"/>
            </a:endParaRP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2927350" y="584517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3600450" y="5999163"/>
            <a:ext cx="88900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4025900" y="5999163"/>
            <a:ext cx="88900" cy="968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V="1">
            <a:off x="3671888" y="6046788"/>
            <a:ext cx="355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3621" name="Group 69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3622" name="Freeform 70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7" name="AutoShape 139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188" name="AutoShape 140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3438525" y="64325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>
            <a:off x="-279400" y="4197350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293688" y="15255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420688" y="4249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>
            <a:off x="5857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9794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>
            <a:off x="11636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7" name="Text Box 169"/>
          <p:cNvSpPr txBox="1">
            <a:spLocks noChangeArrowheads="1"/>
          </p:cNvSpPr>
          <p:nvPr/>
        </p:nvSpPr>
        <p:spPr bwMode="auto">
          <a:xfrm>
            <a:off x="15763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17414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2149475" y="42497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>
            <a:off x="23193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1" name="Text Box 173"/>
          <p:cNvSpPr txBox="1">
            <a:spLocks noChangeArrowheads="1"/>
          </p:cNvSpPr>
          <p:nvPr/>
        </p:nvSpPr>
        <p:spPr bwMode="auto">
          <a:xfrm>
            <a:off x="0" y="10509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222" name="Line 174"/>
          <p:cNvSpPr>
            <a:spLocks noChangeShapeType="1"/>
          </p:cNvSpPr>
          <p:nvPr/>
        </p:nvSpPr>
        <p:spPr bwMode="auto">
          <a:xfrm flipV="1">
            <a:off x="576263" y="29003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3" name="Line 175"/>
          <p:cNvSpPr>
            <a:spLocks noChangeShapeType="1"/>
          </p:cNvSpPr>
          <p:nvPr/>
        </p:nvSpPr>
        <p:spPr bwMode="auto">
          <a:xfrm flipH="1" flipV="1">
            <a:off x="1136650" y="2219325"/>
            <a:ext cx="11113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4" name="Line 176"/>
          <p:cNvSpPr>
            <a:spLocks noChangeShapeType="1"/>
          </p:cNvSpPr>
          <p:nvPr/>
        </p:nvSpPr>
        <p:spPr bwMode="auto">
          <a:xfrm flipH="1" flipV="1">
            <a:off x="1720850" y="2424113"/>
            <a:ext cx="11113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5" name="Line 177"/>
          <p:cNvSpPr>
            <a:spLocks noChangeShapeType="1"/>
          </p:cNvSpPr>
          <p:nvPr/>
        </p:nvSpPr>
        <p:spPr bwMode="auto">
          <a:xfrm flipV="1">
            <a:off x="2308225" y="3067050"/>
            <a:ext cx="1588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6" name="Text Box 178"/>
          <p:cNvSpPr txBox="1">
            <a:spLocks noChangeArrowheads="1"/>
          </p:cNvSpPr>
          <p:nvPr/>
        </p:nvSpPr>
        <p:spPr bwMode="auto">
          <a:xfrm>
            <a:off x="2641600" y="41306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rebuchet MS" charset="0"/>
                <a:sym typeface="Symbol" charset="2"/>
              </a:rPr>
              <a:t></a:t>
            </a:r>
            <a:endParaRPr lang="es-ES" sz="2400" i="1">
              <a:latin typeface="Trebuchet MS" charset="0"/>
            </a:endParaRPr>
          </a:p>
        </p:txBody>
      </p:sp>
      <p:pic>
        <p:nvPicPr>
          <p:cNvPr id="2227" name="Picture 1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200025"/>
            <a:ext cx="2117725" cy="1627188"/>
          </a:xfrm>
          <a:prstGeom prst="rect">
            <a:avLst/>
          </a:prstGeom>
          <a:noFill/>
        </p:spPr>
      </p:pic>
      <p:pic>
        <p:nvPicPr>
          <p:cNvPr id="2228" name="Picture 1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1838325"/>
            <a:ext cx="2117725" cy="1627188"/>
          </a:xfrm>
          <a:prstGeom prst="rect">
            <a:avLst/>
          </a:prstGeom>
          <a:noFill/>
        </p:spPr>
      </p:pic>
      <p:pic>
        <p:nvPicPr>
          <p:cNvPr id="2229" name="Picture 1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438" y="3463925"/>
            <a:ext cx="2117725" cy="1627188"/>
          </a:xfrm>
          <a:prstGeom prst="rect">
            <a:avLst/>
          </a:prstGeom>
          <a:noFill/>
        </p:spPr>
      </p:pic>
      <p:pic>
        <p:nvPicPr>
          <p:cNvPr id="2230" name="Picture 1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5089525"/>
            <a:ext cx="2117725" cy="1627188"/>
          </a:xfrm>
          <a:prstGeom prst="rect">
            <a:avLst/>
          </a:prstGeom>
          <a:noFill/>
        </p:spPr>
      </p:pic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6299200" y="6064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15100" y="22447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5867400" y="2244725"/>
            <a:ext cx="38735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972300" y="3870325"/>
            <a:ext cx="5969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5905500" y="3870325"/>
            <a:ext cx="6731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5854700" y="54959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0" name="Rectangle 192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1" name="Rectangle 193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242" name="Group 194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4" name="Rectangle 19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5" name="Rectangle 19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6" name="Rectangle 19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47" name="Group 199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2" name="Group 204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4" name="Rectangle 20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7" name="Group 209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0" name="Rectangle 21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262" name="Text Box 214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3" name="Text Box 215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4" name="Text Box 216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5" name="Text Box 217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4" name="Line 136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95288" y="2009775"/>
            <a:ext cx="2305050" cy="2813050"/>
            <a:chOff x="597" y="454"/>
            <a:chExt cx="4764" cy="3222"/>
          </a:xfrm>
        </p:grpSpPr>
        <p:sp>
          <p:nvSpPr>
            <p:cNvPr id="2560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5867400" y="5734050"/>
            <a:ext cx="2305050" cy="431800"/>
            <a:chOff x="612" y="1358"/>
            <a:chExt cx="4764" cy="1414"/>
          </a:xfrm>
        </p:grpSpPr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3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8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865813" y="801688"/>
            <a:ext cx="2306637" cy="539750"/>
            <a:chOff x="612" y="1344"/>
            <a:chExt cx="4764" cy="1428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1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2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5867400" y="3789363"/>
            <a:ext cx="2305050" cy="1081087"/>
            <a:chOff x="597" y="654"/>
            <a:chExt cx="4764" cy="2822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9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1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4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5867400" y="1844675"/>
            <a:ext cx="2305050" cy="1427163"/>
            <a:chOff x="597" y="191"/>
            <a:chExt cx="4764" cy="3756"/>
          </a:xfrm>
        </p:grpSpPr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8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0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1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2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3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3438525" y="64452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cxnSp>
        <p:nvCxnSpPr>
          <p:cNvPr id="25677" name="AutoShape 77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5678" name="AutoShape 78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5685" name="Group 85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8" name="Rectangle 8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9" name="Rectangle 8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0" name="Group 90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2" name="Rectangle 9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3" name="Rectangle 9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4" name="Rectangle 9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5" name="Group 95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5696" name="Rectangle 9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7" name="Rectangle 9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8" name="Rectangle 9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700" name="Group 100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7" name="Text Box 107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8" name="Text Box 108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9" name="Line 109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1" name="Line 111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2" name="Line 112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Matemática de la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149384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D5554-939F-564B-87AB-2B5085A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02" y="3073400"/>
            <a:ext cx="11430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6813-C272-2B4F-AB04-B99FE5E2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7" y="3073400"/>
            <a:ext cx="14859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419FB-60F6-2447-962E-067B2289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987" y="3264688"/>
            <a:ext cx="641964" cy="328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68A6D9-B428-1146-B885-0D885E994F11}"/>
              </a:ext>
            </a:extLst>
          </p:cNvPr>
          <p:cNvSpPr txBox="1"/>
          <p:nvPr/>
        </p:nvSpPr>
        <p:spPr>
          <a:xfrm>
            <a:off x="2345321" y="4122300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del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FAC05-9832-6A48-AFDC-A3D17EFCC9C6}"/>
              </a:ext>
            </a:extLst>
          </p:cNvPr>
          <p:cNvSpPr txBox="1"/>
          <p:nvPr/>
        </p:nvSpPr>
        <p:spPr>
          <a:xfrm>
            <a:off x="4833128" y="4122299"/>
            <a:ext cx="181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 la </a:t>
            </a:r>
            <a:r>
              <a:rPr lang="en-US" dirty="0" err="1"/>
              <a:t>frecuencia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1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BA09A-20CF-5646-925C-47C93A31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4" y="1783415"/>
            <a:ext cx="6731605" cy="1390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42" y="5999722"/>
            <a:ext cx="1086153" cy="301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B925B-2AD7-F944-BC65-DA336DF3D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54" y="4363598"/>
            <a:ext cx="6731605" cy="1392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CC59-572E-AB47-B01B-C4D99CC68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56940" y="3516169"/>
            <a:ext cx="1121009" cy="57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2D2EB-703D-095C-8ACA-F8845CDCF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10" y="4751700"/>
            <a:ext cx="757285" cy="660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EAE5-8041-F35D-160F-70DB38A4F843}"/>
              </a:ext>
            </a:extLst>
          </p:cNvPr>
          <p:cNvSpPr txBox="1"/>
          <p:nvPr/>
        </p:nvSpPr>
        <p:spPr>
          <a:xfrm>
            <a:off x="6666614" y="1222744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137216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42" y="5999722"/>
            <a:ext cx="1086153" cy="301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CC59-572E-AB47-B01B-C4D99CC68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56940" y="3516169"/>
            <a:ext cx="1121009" cy="573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EAE5-8041-F35D-160F-70DB38A4F843}"/>
              </a:ext>
            </a:extLst>
          </p:cNvPr>
          <p:cNvSpPr txBox="1"/>
          <p:nvPr/>
        </p:nvSpPr>
        <p:spPr>
          <a:xfrm>
            <a:off x="6666614" y="1222744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DISCRETA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B2261-65FB-8114-8516-DDB119AF9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830" y="1909089"/>
            <a:ext cx="54610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2F482-7D8A-88BF-819D-76F981A30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20" y="4538875"/>
            <a:ext cx="4838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2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Cómo usar Fourier para describir la forma de una figura geométrica?</a:t>
            </a:r>
          </a:p>
        </p:txBody>
      </p:sp>
    </p:spTree>
    <p:extLst>
      <p:ext uri="{BB962C8B-B14F-4D97-AF65-F5344CB8AC3E}">
        <p14:creationId xmlns:p14="http://schemas.microsoft.com/office/powerpoint/2010/main" val="227168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CBFF21-63C4-5F4A-A2BD-E862979C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7"/>
            <a:ext cx="9144000" cy="42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Explicación Simple de la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417775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8CBE11-87F8-DE46-86ED-D40E42218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04"/>
            <a:ext cx="9144000" cy="44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4D81-1CE6-6C42-F826-F9E0D5B9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62FCDC-5D2D-B169-F8BF-602CFD9FB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7"/>
            <a:ext cx="9144000" cy="42083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94C869-ACEC-A978-7156-C1AC7A50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44" y="2021420"/>
            <a:ext cx="2019872" cy="20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5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527A4-545B-71BD-8BF0-DC40D974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03E75DF-8590-B1E1-4F19-FECC916D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45FB23-6EA4-E17B-830F-125F1B774475}"/>
              </a:ext>
            </a:extLst>
          </p:cNvPr>
          <p:cNvGrpSpPr/>
          <p:nvPr/>
        </p:nvGrpSpPr>
        <p:grpSpPr>
          <a:xfrm>
            <a:off x="1353312" y="292608"/>
            <a:ext cx="629490" cy="771668"/>
            <a:chOff x="1353312" y="292608"/>
            <a:chExt cx="629490" cy="771668"/>
          </a:xfrm>
        </p:grpSpPr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B4475A39-F139-9B6F-471E-E1CFA0E66CDA}"/>
                </a:ext>
              </a:extLst>
            </p:cNvPr>
            <p:cNvSpPr/>
            <p:nvPr/>
          </p:nvSpPr>
          <p:spPr>
            <a:xfrm>
              <a:off x="1353312" y="292608"/>
              <a:ext cx="292608" cy="2804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B44848-0E62-C2ED-1262-828EEEDA61AF}"/>
                </a:ext>
              </a:extLst>
            </p:cNvPr>
            <p:cNvSpPr txBox="1"/>
            <p:nvPr/>
          </p:nvSpPr>
          <p:spPr>
            <a:xfrm>
              <a:off x="1365325" y="694944"/>
              <a:ext cx="617477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L" dirty="0"/>
                <a:t>(2,4)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E95AA7-3E8D-E1C7-7EF4-A02E230F3221}"/>
              </a:ext>
            </a:extLst>
          </p:cNvPr>
          <p:cNvGrpSpPr/>
          <p:nvPr/>
        </p:nvGrpSpPr>
        <p:grpSpPr>
          <a:xfrm>
            <a:off x="35814" y="119468"/>
            <a:ext cx="3816858" cy="2855380"/>
            <a:chOff x="35814" y="119468"/>
            <a:chExt cx="3816858" cy="28553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2D3DA0-4298-2350-093A-EF0004C321CA}"/>
                </a:ext>
              </a:extLst>
            </p:cNvPr>
            <p:cNvGrpSpPr/>
            <p:nvPr/>
          </p:nvGrpSpPr>
          <p:grpSpPr>
            <a:xfrm>
              <a:off x="35814" y="119468"/>
              <a:ext cx="3643122" cy="2759876"/>
              <a:chOff x="35814" y="119468"/>
              <a:chExt cx="3643122" cy="275987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2359F71-B52C-3FBE-9311-F9A39FD967A0}"/>
                  </a:ext>
                </a:extLst>
              </p:cNvPr>
              <p:cNvCxnSpPr/>
              <p:nvPr/>
            </p:nvCxnSpPr>
            <p:spPr>
              <a:xfrm>
                <a:off x="426720" y="119468"/>
                <a:ext cx="0" cy="1270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665D5A0-BA43-6365-F803-9B53FC2FE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14" y="367030"/>
                <a:ext cx="342900" cy="393700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0D1801B-0ABB-06E7-0AFC-AF0E4565A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640" y="2676144"/>
                <a:ext cx="12252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1E2C10-AC3C-93B8-F50E-B53D9B5B8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7936" y="2472944"/>
                <a:ext cx="381000" cy="40640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5EBB83-4D49-1130-FDAC-DF3A18C9849B}"/>
                </a:ext>
              </a:extLst>
            </p:cNvPr>
            <p:cNvSpPr/>
            <p:nvPr/>
          </p:nvSpPr>
          <p:spPr>
            <a:xfrm>
              <a:off x="3499104" y="2627376"/>
              <a:ext cx="353568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F467E8-5DF4-2604-97B9-5CE5662A7A03}"/>
                </a:ext>
              </a:extLst>
            </p:cNvPr>
            <p:cNvSpPr/>
            <p:nvPr/>
          </p:nvSpPr>
          <p:spPr>
            <a:xfrm>
              <a:off x="201930" y="521208"/>
              <a:ext cx="176778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</p:spTree>
    <p:extLst>
      <p:ext uri="{BB962C8B-B14F-4D97-AF65-F5344CB8AC3E}">
        <p14:creationId xmlns:p14="http://schemas.microsoft.com/office/powerpoint/2010/main" val="3593861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5E825E-F0ED-9D4D-A0E0-E7B749610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10" name="5-Point Star 9">
            <a:extLst>
              <a:ext uri="{FF2B5EF4-FFF2-40B4-BE49-F238E27FC236}">
                <a16:creationId xmlns:a16="http://schemas.microsoft.com/office/drawing/2014/main" id="{5903CEBF-9EEE-D449-5A2E-0BE3BA7B3C5C}"/>
              </a:ext>
            </a:extLst>
          </p:cNvPr>
          <p:cNvSpPr/>
          <p:nvPr/>
        </p:nvSpPr>
        <p:spPr>
          <a:xfrm>
            <a:off x="2670048" y="11460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182CA-AED8-FA9C-87E8-EFAFB84578DB}"/>
              </a:ext>
            </a:extLst>
          </p:cNvPr>
          <p:cNvSpPr txBox="1"/>
          <p:nvPr/>
        </p:nvSpPr>
        <p:spPr>
          <a:xfrm>
            <a:off x="3358896" y="1101590"/>
            <a:ext cx="734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(6,10)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EC90C8-6FE7-FE91-A2C2-A46D23C834EE}"/>
              </a:ext>
            </a:extLst>
          </p:cNvPr>
          <p:cNvGrpSpPr/>
          <p:nvPr/>
        </p:nvGrpSpPr>
        <p:grpSpPr>
          <a:xfrm>
            <a:off x="35814" y="119468"/>
            <a:ext cx="3816858" cy="2855380"/>
            <a:chOff x="35814" y="119468"/>
            <a:chExt cx="3816858" cy="28553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4E2E8C-22A3-8288-4EBB-25F255AA8F72}"/>
                </a:ext>
              </a:extLst>
            </p:cNvPr>
            <p:cNvGrpSpPr/>
            <p:nvPr/>
          </p:nvGrpSpPr>
          <p:grpSpPr>
            <a:xfrm>
              <a:off x="35814" y="119468"/>
              <a:ext cx="3643122" cy="2759876"/>
              <a:chOff x="35814" y="119468"/>
              <a:chExt cx="3643122" cy="2759876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C1C982E-299D-5F64-3156-068C99656619}"/>
                  </a:ext>
                </a:extLst>
              </p:cNvPr>
              <p:cNvCxnSpPr/>
              <p:nvPr/>
            </p:nvCxnSpPr>
            <p:spPr>
              <a:xfrm>
                <a:off x="426720" y="119468"/>
                <a:ext cx="0" cy="1270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5AA916D-0090-D1F4-77F3-26F485FF8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14" y="367030"/>
                <a:ext cx="342900" cy="39370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65E4522-A61E-FECF-6154-81FA0546B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640" y="2676144"/>
                <a:ext cx="12252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D25837A-3DC8-9751-A966-282E8E8D5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7936" y="2472944"/>
                <a:ext cx="381000" cy="406400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A5A6CD-18F1-E9A7-3DAC-BAA30D90CA75}"/>
                </a:ext>
              </a:extLst>
            </p:cNvPr>
            <p:cNvSpPr/>
            <p:nvPr/>
          </p:nvSpPr>
          <p:spPr>
            <a:xfrm>
              <a:off x="3499104" y="2627376"/>
              <a:ext cx="353568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8831D7-7B06-D823-48C9-CB05EC4ED6CC}"/>
                </a:ext>
              </a:extLst>
            </p:cNvPr>
            <p:cNvSpPr/>
            <p:nvPr/>
          </p:nvSpPr>
          <p:spPr>
            <a:xfrm>
              <a:off x="201930" y="521208"/>
              <a:ext cx="176778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</p:spTree>
    <p:extLst>
      <p:ext uri="{BB962C8B-B14F-4D97-AF65-F5344CB8AC3E}">
        <p14:creationId xmlns:p14="http://schemas.microsoft.com/office/powerpoint/2010/main" val="342671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622C2-E0A0-5788-EAE9-467DBCB72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588054-466D-09BD-56CF-2F530A20E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B1BECF3-F1B5-590A-3EEF-086CA96C1D1F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AC9F9FA-7BFE-364A-9090-4047E269AC4C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FEBA7D-3968-88E0-CE61-FFFA87AEA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6F6BF31-D39F-339E-396C-C224A41967F6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3331B3-DD5E-8C3A-CA2E-EA1B89404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sp>
        <p:nvSpPr>
          <p:cNvPr id="10" name="5-Point Star 9">
            <a:extLst>
              <a:ext uri="{FF2B5EF4-FFF2-40B4-BE49-F238E27FC236}">
                <a16:creationId xmlns:a16="http://schemas.microsoft.com/office/drawing/2014/main" id="{40B4BAA3-CD79-9457-D111-2382178EFA41}"/>
              </a:ext>
            </a:extLst>
          </p:cNvPr>
          <p:cNvSpPr/>
          <p:nvPr/>
        </p:nvSpPr>
        <p:spPr>
          <a:xfrm>
            <a:off x="2670048" y="11460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5794E-8AD8-99C0-8975-EA8538363E03}"/>
              </a:ext>
            </a:extLst>
          </p:cNvPr>
          <p:cNvSpPr txBox="1"/>
          <p:nvPr/>
        </p:nvSpPr>
        <p:spPr>
          <a:xfrm>
            <a:off x="3358896" y="1101590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k=0</a:t>
            </a:r>
          </a:p>
        </p:txBody>
      </p:sp>
    </p:spTree>
    <p:extLst>
      <p:ext uri="{BB962C8B-B14F-4D97-AF65-F5344CB8AC3E}">
        <p14:creationId xmlns:p14="http://schemas.microsoft.com/office/powerpoint/2010/main" val="29494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3DA3-BF73-0CB3-ED20-9873907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B89F339-BD15-112E-3B28-6089B07F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CD650A9-6473-2C88-EF55-8B8D5DAE35BC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0B5E270-ACC7-5E28-0B67-0E1436A4C0D8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4474E9-359B-1508-90B7-B454B8D2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209D3C-8AF1-7C19-86E7-8C474E4A32BF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7B1B67-A550-22A8-7688-02AC3BE6B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sp>
        <p:nvSpPr>
          <p:cNvPr id="10" name="5-Point Star 9">
            <a:extLst>
              <a:ext uri="{FF2B5EF4-FFF2-40B4-BE49-F238E27FC236}">
                <a16:creationId xmlns:a16="http://schemas.microsoft.com/office/drawing/2014/main" id="{40737C56-FC00-08E9-F946-FE4A3E29AA3D}"/>
              </a:ext>
            </a:extLst>
          </p:cNvPr>
          <p:cNvSpPr/>
          <p:nvPr/>
        </p:nvSpPr>
        <p:spPr>
          <a:xfrm>
            <a:off x="2670048" y="1390983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F59DB-413F-AA8B-E0BE-9C788FE7B3C9}"/>
              </a:ext>
            </a:extLst>
          </p:cNvPr>
          <p:cNvSpPr txBox="1"/>
          <p:nvPr/>
        </p:nvSpPr>
        <p:spPr>
          <a:xfrm>
            <a:off x="3358896" y="1379183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09704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D3DED-E2A6-080C-B607-A141CDBB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78F252-55E9-03F2-4ED8-72F87923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4C2C7-F653-3380-5BA4-2552CAB3891B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B69181-CDC1-D3C9-95A0-66258D7AD699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060CA7-0473-B8BB-9ED2-F9107F176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1B59D3-8004-BC11-A9A4-AA022C6FCD9D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1A6A96-2D39-A7C5-5AC6-2A8BC48BC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sp>
        <p:nvSpPr>
          <p:cNvPr id="10" name="5-Point Star 9">
            <a:extLst>
              <a:ext uri="{FF2B5EF4-FFF2-40B4-BE49-F238E27FC236}">
                <a16:creationId xmlns:a16="http://schemas.microsoft.com/office/drawing/2014/main" id="{4E52E61F-0C1B-D837-B88E-D4600175BD27}"/>
              </a:ext>
            </a:extLst>
          </p:cNvPr>
          <p:cNvSpPr/>
          <p:nvPr/>
        </p:nvSpPr>
        <p:spPr>
          <a:xfrm>
            <a:off x="2670048" y="1619583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6BFB0-AA27-A08E-A962-FDED3B4F88FD}"/>
              </a:ext>
            </a:extLst>
          </p:cNvPr>
          <p:cNvSpPr txBox="1"/>
          <p:nvPr/>
        </p:nvSpPr>
        <p:spPr>
          <a:xfrm>
            <a:off x="3358896" y="1607779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k=2</a:t>
            </a:r>
          </a:p>
        </p:txBody>
      </p:sp>
    </p:spTree>
    <p:extLst>
      <p:ext uri="{BB962C8B-B14F-4D97-AF65-F5344CB8AC3E}">
        <p14:creationId xmlns:p14="http://schemas.microsoft.com/office/powerpoint/2010/main" val="1436178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C248A-5F91-7790-88BD-B7A42E17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EA161D-FD4E-7EE5-F377-1B01CD9B3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CDCE597-9409-8BA5-3A67-57F25EAF5CAF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17B2D68-9BDB-56E9-F8E8-E536368A2831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3E258E-2B75-053A-5635-D73C14A3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3501E6-AA4D-D8AD-D5C7-2D53729DCE6E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FF0D54-B03E-B374-92CF-E751C9E6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sp>
        <p:nvSpPr>
          <p:cNvPr id="10" name="5-Point Star 9">
            <a:extLst>
              <a:ext uri="{FF2B5EF4-FFF2-40B4-BE49-F238E27FC236}">
                <a16:creationId xmlns:a16="http://schemas.microsoft.com/office/drawing/2014/main" id="{A9AC22B9-0FF6-20EF-62DF-A3D0CD11D9EF}"/>
              </a:ext>
            </a:extLst>
          </p:cNvPr>
          <p:cNvSpPr/>
          <p:nvPr/>
        </p:nvSpPr>
        <p:spPr>
          <a:xfrm>
            <a:off x="2670048" y="938784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F4ABF-3C77-5C73-4D60-5E0A937A0D38}"/>
              </a:ext>
            </a:extLst>
          </p:cNvPr>
          <p:cNvSpPr txBox="1"/>
          <p:nvPr/>
        </p:nvSpPr>
        <p:spPr>
          <a:xfrm>
            <a:off x="3358896" y="869942"/>
            <a:ext cx="103906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k=L-1=23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DC369B77-407C-1AFE-230C-2616CC9C95AC}"/>
              </a:ext>
            </a:extLst>
          </p:cNvPr>
          <p:cNvSpPr/>
          <p:nvPr/>
        </p:nvSpPr>
        <p:spPr>
          <a:xfrm>
            <a:off x="1435418" y="888790"/>
            <a:ext cx="914400" cy="914400"/>
          </a:xfrm>
          <a:prstGeom prst="arc">
            <a:avLst>
              <a:gd name="adj1" fmla="val 44071"/>
              <a:gd name="adj2" fmla="val 17029496"/>
            </a:avLst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02285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0E69-E164-FAAC-D69B-1AC1686E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D2CD7-5489-92F9-DDA5-5B813E4B3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38BB0-0465-B4EB-B7E2-4DBF1DFD2B02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8573714-67B3-97E6-2B02-14114498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D60DE57-7796-406C-CDB4-B209D5A7CCC1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2BEAD0-CE64-C94D-8D0C-E6F8A022F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41BBA6-DD21-A98F-213C-D7E43708252D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31DF13E-5AAC-02AF-55C4-B56B19661E5F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35D1529-22D1-6690-2638-69F2A192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78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A8505-F7A6-C6E6-94AA-5F866F270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8D8BAE-C5A9-4F55-BEAC-537651869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E79B746-7747-D3F1-91B2-DCF468838A92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7A1F3B-68CE-9C3A-2DC8-0D43CC9F3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97F049A-C694-0CEB-99D7-FEFC14DE80D3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6F575A-413D-2D47-257B-4DB2CE412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19647C-D781-3F2A-117F-0895E51C6900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BC6ED9F-C03F-9F4D-E64F-562586B6618F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1105361-9400-9DE8-3FBD-C1B9F126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4119563" y="5199063"/>
            <a:ext cx="2305050" cy="828675"/>
            <a:chOff x="612" y="1358"/>
            <a:chExt cx="4764" cy="1414"/>
          </a:xfrm>
        </p:grpSpPr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4117975" y="511175"/>
            <a:ext cx="2306638" cy="539750"/>
            <a:chOff x="612" y="1344"/>
            <a:chExt cx="4764" cy="1428"/>
          </a:xfrm>
        </p:grpSpPr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4119563" y="3635375"/>
            <a:ext cx="2305050" cy="779463"/>
            <a:chOff x="597" y="654"/>
            <a:chExt cx="4764" cy="2822"/>
          </a:xfrm>
        </p:grpSpPr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4119563" y="1998663"/>
            <a:ext cx="2305050" cy="754062"/>
            <a:chOff x="597" y="191"/>
            <a:chExt cx="4764" cy="3756"/>
          </a:xfrm>
        </p:grpSpPr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298" name="Text Box 130"/>
          <p:cNvSpPr txBox="1">
            <a:spLocks noChangeArrowheads="1"/>
          </p:cNvSpPr>
          <p:nvPr/>
        </p:nvSpPr>
        <p:spPr bwMode="auto">
          <a:xfrm>
            <a:off x="1660525" y="62547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7300" name="Rectangle 132"/>
          <p:cNvSpPr>
            <a:spLocks noChangeArrowheads="1"/>
          </p:cNvSpPr>
          <p:nvPr/>
        </p:nvSpPr>
        <p:spPr bwMode="auto">
          <a:xfrm>
            <a:off x="1989138" y="615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1" name="Rectangle 133"/>
          <p:cNvSpPr>
            <a:spLocks noChangeArrowheads="1"/>
          </p:cNvSpPr>
          <p:nvPr/>
        </p:nvSpPr>
        <p:spPr bwMode="auto">
          <a:xfrm>
            <a:off x="1989138" y="22002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2" name="Rectangle 134"/>
          <p:cNvSpPr>
            <a:spLocks noChangeArrowheads="1"/>
          </p:cNvSpPr>
          <p:nvPr/>
        </p:nvSpPr>
        <p:spPr bwMode="auto">
          <a:xfrm>
            <a:off x="1989138" y="38576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3" name="Rectangle 135"/>
          <p:cNvSpPr>
            <a:spLocks noChangeArrowheads="1"/>
          </p:cNvSpPr>
          <p:nvPr/>
        </p:nvSpPr>
        <p:spPr bwMode="auto">
          <a:xfrm>
            <a:off x="1989138" y="5441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2133600" y="5538788"/>
            <a:ext cx="863600" cy="215900"/>
            <a:chOff x="204" y="3838"/>
            <a:chExt cx="317" cy="136"/>
          </a:xfrm>
        </p:grpSpPr>
        <p:sp>
          <p:nvSpPr>
            <p:cNvPr id="7305" name="Rectangle 13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6" name="Rectangle 13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7" name="Rectangle 13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8" name="Rectangle 14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09" name="Group 141"/>
          <p:cNvGrpSpPr>
            <a:grpSpLocks/>
          </p:cNvGrpSpPr>
          <p:nvPr/>
        </p:nvGrpSpPr>
        <p:grpSpPr bwMode="auto">
          <a:xfrm>
            <a:off x="2133600" y="3963988"/>
            <a:ext cx="863600" cy="215900"/>
            <a:chOff x="204" y="3838"/>
            <a:chExt cx="317" cy="136"/>
          </a:xfrm>
        </p:grpSpPr>
        <p:sp>
          <p:nvSpPr>
            <p:cNvPr id="7310" name="Rectangle 14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1" name="Rectangle 14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2" name="Rectangle 14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3" name="Rectangle 14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4" name="Group 146"/>
          <p:cNvGrpSpPr>
            <a:grpSpLocks/>
          </p:cNvGrpSpPr>
          <p:nvPr/>
        </p:nvGrpSpPr>
        <p:grpSpPr bwMode="auto">
          <a:xfrm>
            <a:off x="2133600" y="2287588"/>
            <a:ext cx="863600" cy="215900"/>
            <a:chOff x="204" y="3838"/>
            <a:chExt cx="317" cy="136"/>
          </a:xfrm>
        </p:grpSpPr>
        <p:sp>
          <p:nvSpPr>
            <p:cNvPr id="7315" name="Rectangle 14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6" name="Rectangle 14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7" name="Rectangle 14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8" name="Rectangle 15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9" name="Group 151"/>
          <p:cNvGrpSpPr>
            <a:grpSpLocks/>
          </p:cNvGrpSpPr>
          <p:nvPr/>
        </p:nvGrpSpPr>
        <p:grpSpPr bwMode="auto">
          <a:xfrm>
            <a:off x="2133600" y="712788"/>
            <a:ext cx="863600" cy="215900"/>
            <a:chOff x="204" y="3838"/>
            <a:chExt cx="317" cy="136"/>
          </a:xfrm>
        </p:grpSpPr>
        <p:sp>
          <p:nvSpPr>
            <p:cNvPr id="7320" name="Rectangle 15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1" name="Rectangle 15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2" name="Rectangle 15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3" name="Rectangle 15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2041525" y="98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5" name="Text Box 157"/>
          <p:cNvSpPr txBox="1">
            <a:spLocks noChangeArrowheads="1"/>
          </p:cNvSpPr>
          <p:nvPr/>
        </p:nvSpPr>
        <p:spPr bwMode="auto">
          <a:xfrm>
            <a:off x="2257425" y="258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6" name="Text Box 158"/>
          <p:cNvSpPr txBox="1">
            <a:spLocks noChangeArrowheads="1"/>
          </p:cNvSpPr>
          <p:nvPr/>
        </p:nvSpPr>
        <p:spPr bwMode="auto">
          <a:xfrm>
            <a:off x="2511425" y="4224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7" name="Text Box 159"/>
          <p:cNvSpPr txBox="1">
            <a:spLocks noChangeArrowheads="1"/>
          </p:cNvSpPr>
          <p:nvPr/>
        </p:nvSpPr>
        <p:spPr bwMode="auto">
          <a:xfrm>
            <a:off x="2752725" y="57991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270" name="Line 102"/>
          <p:cNvSpPr>
            <a:spLocks noChangeShapeType="1"/>
          </p:cNvSpPr>
          <p:nvPr/>
        </p:nvSpPr>
        <p:spPr bwMode="auto">
          <a:xfrm>
            <a:off x="3225800" y="7731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3225800" y="23574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3225800" y="40132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3225800" y="55975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D00E1-B46A-6834-9A8F-239A96EFF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53AD0C-0434-DCA3-2B26-E1C29677B82A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CF516E-DEBF-6FC4-1D4B-7D50636BB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D96967-822A-A7E3-F2E6-1A2973BC82FD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FDA6CF1-4DDB-4F09-0FB8-A7D1FF220FBB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EB79CB6-BCFB-DE5F-73C5-8F4F262C2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3900D4C4-2111-B972-2862-B1D1265D7866}"/>
              </a:ext>
            </a:extLst>
          </p:cNvPr>
          <p:cNvSpPr/>
          <p:nvPr/>
        </p:nvSpPr>
        <p:spPr>
          <a:xfrm>
            <a:off x="2670048" y="11460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1DE46-FB7D-CE0F-D11A-9F705BB92EA1}"/>
              </a:ext>
            </a:extLst>
          </p:cNvPr>
          <p:cNvSpPr/>
          <p:nvPr/>
        </p:nvSpPr>
        <p:spPr>
          <a:xfrm>
            <a:off x="694944" y="4279392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3664D9-51EF-B998-BF4A-0CC3717418FD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729432-60ED-2DF1-EC23-05164AD73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8B83A5-11E2-EA1D-9EFA-9ED02C3D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01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02C69-4E77-C03F-5A0B-DC1F5A9CF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89FA7E0-555A-9389-63BD-70E52EBDF972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A13881-F3B5-9489-1E0A-CA0F075E0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FF8DD8-F795-B00E-CBEF-0677081BFAF8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61F254C-504A-151E-6E62-BE1138B56130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250A9-84FB-4B93-C20B-4E2BB7598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BC58C1D2-95C8-7EBF-1B09-B0A3C4958D94}"/>
              </a:ext>
            </a:extLst>
          </p:cNvPr>
          <p:cNvSpPr/>
          <p:nvPr/>
        </p:nvSpPr>
        <p:spPr>
          <a:xfrm>
            <a:off x="2657856" y="1584960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49CCB-4E82-3733-CA32-D6E483199669}"/>
              </a:ext>
            </a:extLst>
          </p:cNvPr>
          <p:cNvSpPr/>
          <p:nvPr/>
        </p:nvSpPr>
        <p:spPr>
          <a:xfrm>
            <a:off x="987552" y="4730496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49C0F9-0962-DF83-C75B-4F139EDBDCC4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AD1520-EA0F-1CFB-8391-DBFFB0F8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85B01F-D9BB-F3FB-EF87-DEB917FE4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57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6E4CF-BFFD-53AE-A72E-6EFE11A1A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1A68466-530D-7339-7C2E-50797BAAD25D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BB8EE9-0579-58BF-DD9A-45609F62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E7D0C6-8D15-D162-A8A2-D456B96F0A59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F652976-2EB5-9AD6-12FF-7EB09A226767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F8D51-B2E0-6FC2-BB7A-DF02A93D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98030F77-F55A-4965-9428-91598C9FF5F4}"/>
              </a:ext>
            </a:extLst>
          </p:cNvPr>
          <p:cNvSpPr/>
          <p:nvPr/>
        </p:nvSpPr>
        <p:spPr>
          <a:xfrm>
            <a:off x="2218944" y="20604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48295-BADA-69C6-2656-04A60DD7A61A}"/>
              </a:ext>
            </a:extLst>
          </p:cNvPr>
          <p:cNvSpPr/>
          <p:nvPr/>
        </p:nvSpPr>
        <p:spPr>
          <a:xfrm>
            <a:off x="1267968" y="5132832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1B0063-377C-DBCF-7BA7-6C1D1C583583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7782DC-F660-A077-642E-5B50D7CEF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7AF20B-7838-ECEC-1951-B043BFEE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76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77C86-11F4-C299-806F-9991B125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CE8FD9-FC96-8CDA-AF85-03964901EA8F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4B155B-C225-1780-8ADB-1A6A2B2C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593273-FFDF-01D9-940C-45BAA4F1F4EA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BA3A8DF-E96B-F95D-1739-565110AD9D15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32A5B09-62A6-5481-C26E-F2DAB2485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41202878-BBCA-215E-0B95-881D29FDB83E}"/>
              </a:ext>
            </a:extLst>
          </p:cNvPr>
          <p:cNvSpPr/>
          <p:nvPr/>
        </p:nvSpPr>
        <p:spPr>
          <a:xfrm>
            <a:off x="1341120" y="20604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1B7B4-1044-B714-0217-577899C86A6D}"/>
              </a:ext>
            </a:extLst>
          </p:cNvPr>
          <p:cNvSpPr/>
          <p:nvPr/>
        </p:nvSpPr>
        <p:spPr>
          <a:xfrm>
            <a:off x="1914144" y="5132832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9E875B-663A-410E-503C-D06B356A549D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8CD235-45F1-E60E-F2B0-CB5D600EE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A49118-79BC-631C-55BE-8098D78E2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12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40B6D-9481-7D05-29B1-534EE081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D2E4E6E-15AD-CD9E-DC56-7205A7372C10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783F97-9652-61DB-C05A-ED412844D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70B4B1-5026-4D68-3DEE-30A5F5E3350F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1E9F3DB-2032-59C4-F1AB-F6622DD9AF4B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EA99FE1-4E34-D0AF-9D3F-23AB8856B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7A62F036-DF4E-B1BD-FB4D-7CC255E69408}"/>
              </a:ext>
            </a:extLst>
          </p:cNvPr>
          <p:cNvSpPr/>
          <p:nvPr/>
        </p:nvSpPr>
        <p:spPr>
          <a:xfrm>
            <a:off x="890016" y="1597152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50F1D-721C-CE8D-08AF-9E3711B50034}"/>
              </a:ext>
            </a:extLst>
          </p:cNvPr>
          <p:cNvSpPr/>
          <p:nvPr/>
        </p:nvSpPr>
        <p:spPr>
          <a:xfrm>
            <a:off x="2316480" y="4450080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135DBD-0161-59B6-721C-80467F9773D3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C3633D-6041-993D-EE47-E45090FF7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5C893E-DD70-1D60-7C79-3F719DD54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7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54C9-D5A6-54CB-8B7A-058448CC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00710B-0BB1-6F2E-B052-C7EDBA214E6F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1A839C-DE0E-CBB3-9B38-06A35FFA6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12C68C-7156-00A9-A274-862CFCD07B8A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77BC7BC-1D59-355A-4B00-E4E70A4E2764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130B59A-BC7E-A070-FF52-2D924A02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677D7DC6-6DC3-77CF-96A3-9226D251F8A4}"/>
              </a:ext>
            </a:extLst>
          </p:cNvPr>
          <p:cNvSpPr/>
          <p:nvPr/>
        </p:nvSpPr>
        <p:spPr>
          <a:xfrm>
            <a:off x="890016" y="71932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735DB-0AAD-DC66-5AC6-E2FDA3ADCE0F}"/>
              </a:ext>
            </a:extLst>
          </p:cNvPr>
          <p:cNvSpPr/>
          <p:nvPr/>
        </p:nvSpPr>
        <p:spPr>
          <a:xfrm>
            <a:off x="2767584" y="3803904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E4DD23-FF18-1EF9-113F-32106F7BDBEF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2BA0236-4E5D-60B8-9797-9974980C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84C2D-FC40-1037-DD9B-721BF9AE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9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2E8CE-F297-0021-3958-7DB168B23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2BEA20-0FA5-DA1E-C785-B6BAA5C05EAE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EAA02D-4772-54D9-E803-6775BF089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598E24-3F23-3A7F-3173-F20BF1B82136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5E2F98B-A2D0-71DF-9795-A1A8AE001758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398F59-1054-6A3B-CE6B-26075A42F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DA6A0CA1-E7C7-09F4-7049-FA769D169072}"/>
              </a:ext>
            </a:extLst>
          </p:cNvPr>
          <p:cNvSpPr/>
          <p:nvPr/>
        </p:nvSpPr>
        <p:spPr>
          <a:xfrm>
            <a:off x="1328928" y="280416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34E93-F9DB-7822-3E09-6EB72EBD2D1A}"/>
              </a:ext>
            </a:extLst>
          </p:cNvPr>
          <p:cNvSpPr/>
          <p:nvPr/>
        </p:nvSpPr>
        <p:spPr>
          <a:xfrm>
            <a:off x="3023616" y="3389376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F0D7B0-A77F-B720-A522-54A72127A6DA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75EDA1-CBAE-E162-D9DB-6BC2B1118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9510F-8ADE-D90E-3ABF-EC1468F7C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6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C3A5B-7B12-006C-C883-31F93E8E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3CBF9C-B0C0-BC78-A892-AD14919E6114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945479-2771-7525-3738-C05F5396B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E74D00-764F-D35E-72E0-CF1DDA0BEADD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A32CF4F-D8C9-5542-AADC-7991830FD6AD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7BC4EB9-F480-2EE2-D2E7-EF17D5B4F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747A412F-290D-BCE6-EAD0-26A903540AFC}"/>
              </a:ext>
            </a:extLst>
          </p:cNvPr>
          <p:cNvSpPr/>
          <p:nvPr/>
        </p:nvSpPr>
        <p:spPr>
          <a:xfrm>
            <a:off x="2231136" y="280416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BE502-192D-BBE4-E64E-86DC657E5944}"/>
              </a:ext>
            </a:extLst>
          </p:cNvPr>
          <p:cNvSpPr/>
          <p:nvPr/>
        </p:nvSpPr>
        <p:spPr>
          <a:xfrm>
            <a:off x="3621024" y="3389376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C2C54A-BB69-553E-5E3C-DC6FB6C7F686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4ED051-4E34-4789-E95B-779DCCEDF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4FEAC6-1ABB-3E5A-1DE0-700FF283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3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AB184-0636-C2FC-8899-0C699269A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391C2C-6A17-0EDF-0CC1-550B6E8C5254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C68CC8-8BBD-E2DF-17ED-59EA8A7E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8C5762-103F-D258-9F39-F93E5F0254E7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395F0D4-6763-13FC-331F-7F8371AA36A9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BFA3DC8-86D4-1E88-C54C-7C0954C12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F49AD283-44E0-12B0-7428-5E7BB1F77722}"/>
              </a:ext>
            </a:extLst>
          </p:cNvPr>
          <p:cNvSpPr/>
          <p:nvPr/>
        </p:nvSpPr>
        <p:spPr>
          <a:xfrm>
            <a:off x="2657856" y="71932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3D58D-F143-C542-67EA-7F6A6CBE3411}"/>
              </a:ext>
            </a:extLst>
          </p:cNvPr>
          <p:cNvSpPr/>
          <p:nvPr/>
        </p:nvSpPr>
        <p:spPr>
          <a:xfrm>
            <a:off x="3950208" y="3840480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1D0A55-5B02-A863-AD71-D1592CB07749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8DC55F7-691E-3889-30C0-96A334921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2DD82-24B4-2366-B3EF-622A1D0A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47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67247-0B8F-1F01-57E1-43809F2A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A8BC39-0FFE-E836-0B07-91A57D688EAA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ABA1E0-0353-1819-CCF8-374F7D4BD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88F7F3-2023-209E-95D5-2142CB3F6375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5C31004-BBDF-6007-37D5-F650AC60FB48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FCB6ECB-9F0E-6F7E-3F45-70F0166A6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78FB7FB4-80EE-C2F5-FEA2-B71197617961}"/>
              </a:ext>
            </a:extLst>
          </p:cNvPr>
          <p:cNvSpPr/>
          <p:nvPr/>
        </p:nvSpPr>
        <p:spPr>
          <a:xfrm>
            <a:off x="2657856" y="938784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4DDF2-7896-A21D-4019-3314B2B6964E}"/>
              </a:ext>
            </a:extLst>
          </p:cNvPr>
          <p:cNvSpPr/>
          <p:nvPr/>
        </p:nvSpPr>
        <p:spPr>
          <a:xfrm>
            <a:off x="4108704" y="3950208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FACD09-7F02-E20A-B6A6-907009E53119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C64D00E-2388-E13A-7F4D-99E30AAF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C8A1B-5F51-0483-870A-E891B0B05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4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3708400" y="938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3695700" y="25130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746500" y="41767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3746500" y="5764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411163" y="5541963"/>
            <a:ext cx="2305050" cy="828675"/>
            <a:chOff x="612" y="1358"/>
            <a:chExt cx="4764" cy="1414"/>
          </a:xfrm>
        </p:grpSpPr>
        <p:sp>
          <p:nvSpPr>
            <p:cNvPr id="11267" name="Freeform 3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409575" y="854075"/>
            <a:ext cx="2306638" cy="539750"/>
            <a:chOff x="612" y="1344"/>
            <a:chExt cx="4764" cy="1428"/>
          </a:xfrm>
        </p:grpSpPr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411163" y="3978275"/>
            <a:ext cx="2305050" cy="779463"/>
            <a:chOff x="597" y="654"/>
            <a:chExt cx="4764" cy="2822"/>
          </a:xfrm>
        </p:grpSpPr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411163" y="2341563"/>
            <a:ext cx="2305050" cy="754062"/>
            <a:chOff x="597" y="191"/>
            <a:chExt cx="4764" cy="3756"/>
          </a:xfrm>
        </p:grpSpPr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3027363" y="11811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3027363" y="27654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3027363" y="44211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3027363" y="60055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4386263" y="11938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4386263" y="27781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386263" y="44338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4386263" y="60182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451225" y="6305550"/>
            <a:ext cx="1196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5588000" y="5873750"/>
            <a:ext cx="2305050" cy="431800"/>
            <a:chOff x="612" y="1358"/>
            <a:chExt cx="4764" cy="1414"/>
          </a:xfrm>
        </p:grpSpPr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5586413" y="941388"/>
            <a:ext cx="2306637" cy="539750"/>
            <a:chOff x="612" y="1344"/>
            <a:chExt cx="4764" cy="1428"/>
          </a:xfrm>
        </p:grpSpPr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5588000" y="3929063"/>
            <a:ext cx="2305050" cy="1081087"/>
            <a:chOff x="597" y="654"/>
            <a:chExt cx="4764" cy="2822"/>
          </a:xfrm>
        </p:grpSpPr>
        <p:sp>
          <p:nvSpPr>
            <p:cNvPr id="11332" name="Freeform 6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3" name="Freeform 6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4" name="Freeform 7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5" name="Freeform 7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6" name="Freeform 7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7" name="Freeform 7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8" name="Freeform 7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9" name="Freeform 7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40" name="Group 76"/>
          <p:cNvGrpSpPr>
            <a:grpSpLocks/>
          </p:cNvGrpSpPr>
          <p:nvPr/>
        </p:nvGrpSpPr>
        <p:grpSpPr bwMode="auto">
          <a:xfrm>
            <a:off x="5588000" y="2085975"/>
            <a:ext cx="2305050" cy="1427163"/>
            <a:chOff x="597" y="191"/>
            <a:chExt cx="4764" cy="3756"/>
          </a:xfrm>
        </p:grpSpPr>
        <p:sp>
          <p:nvSpPr>
            <p:cNvPr id="11341" name="Freeform 7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2" name="Freeform 7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3" name="Freeform 7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4" name="Freeform 8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5" name="Freeform 8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6" name="Freeform 8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7" name="Freeform 8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DF3D-1A61-DF0E-19C4-2327D8C93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0811C5-DF24-CFFA-C0EA-613621EB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4322"/>
          <a:stretch/>
        </p:blipFill>
        <p:spPr>
          <a:xfrm>
            <a:off x="0" y="2617758"/>
            <a:ext cx="4572000" cy="3521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35549B-F1F9-38ED-575E-3DEF5754B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60C99E-527D-148D-AB09-0BFCA40A4549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E3824FF-83A3-20C3-FBD1-C39696187579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5BBCC9-E2DA-8843-62D6-CB6D86CDA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06CBAE-8333-A9B1-7BE0-3B9B33839A2D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C7E87F-E540-CE0E-D85F-A7D9A8AE4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250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02BE3-23FF-DDE2-D620-47884D61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E2F6DE-F943-A61E-915F-2D7466D41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758"/>
            <a:ext cx="9144000" cy="4110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73AC18-1A04-7644-8453-EFB4B345C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FE539CF-2037-0FD6-A971-F2EBFB1633EC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1630139-8107-1555-F20D-CFABE12D4B16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1BD8B0-D27F-A97D-1FBF-53470C71C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AF0AB1B-52EA-734F-AA99-C962EACC1BE0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7586FC-3E4A-BA0D-6267-9B5215048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pic>
        <p:nvPicPr>
          <p:cNvPr id="7" name="Picture 6" descr="A math equation with numbers and symbols&#10;&#10;AI-generated content may be incorrect.">
            <a:extLst>
              <a:ext uri="{FF2B5EF4-FFF2-40B4-BE49-F238E27FC236}">
                <a16:creationId xmlns:a16="http://schemas.microsoft.com/office/drawing/2014/main" id="{2715DAB0-73D7-6290-2D02-42FEEB9D3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59" y="1396819"/>
            <a:ext cx="3252107" cy="1173749"/>
          </a:xfrm>
          <a:prstGeom prst="rect">
            <a:avLst/>
          </a:prstGeom>
        </p:spPr>
      </p:pic>
      <p:pic>
        <p:nvPicPr>
          <p:cNvPr id="8" name="Picture 7" descr="A number and dot line&#10;&#10;AI-generated content may be incorrect.">
            <a:extLst>
              <a:ext uri="{FF2B5EF4-FFF2-40B4-BE49-F238E27FC236}">
                <a16:creationId xmlns:a16="http://schemas.microsoft.com/office/drawing/2014/main" id="{B8B77CF6-5897-7296-C8FB-74A5ECD12D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93" y="827794"/>
            <a:ext cx="2616638" cy="6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12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BE231-F354-2541-A6CE-1BCAD88C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5" y="2420973"/>
            <a:ext cx="4534761" cy="3607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F8AA97-A9FC-8C4D-9081-1282834E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17"/>
            <a:ext cx="9144000" cy="16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4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BC590B-E017-A04A-8D44-BFD5F10C3B32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B4D014-3B3F-5347-91B0-A47B2A83F6A8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8C387-DB1A-F449-B87D-2376365374A3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9EB9B-D6B7-154A-8909-FCDB5FBAE436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14662D-6921-2F41-9DC7-EC1B8F0F4DB5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</p:spTree>
    <p:extLst>
      <p:ext uri="{BB962C8B-B14F-4D97-AF65-F5344CB8AC3E}">
        <p14:creationId xmlns:p14="http://schemas.microsoft.com/office/powerpoint/2010/main" val="1822530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47096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06" y="692313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2487394"/>
            <a:ext cx="1698551" cy="424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9B06-FBEA-7D4B-AD33-69FF9AA93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46" y="2996459"/>
            <a:ext cx="3753993" cy="147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E7A51-2322-934F-BA59-666598AB79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52" y="4535648"/>
            <a:ext cx="5656522" cy="12833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BA7113-1B08-784C-A9E2-299AF9FF4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607" y="3534292"/>
            <a:ext cx="1854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0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4A142D-61F8-F442-ACC9-E8385673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20" y="1965099"/>
            <a:ext cx="4647129" cy="1829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BE217-6AB2-7C4F-99FF-938730F4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183"/>
            <a:ext cx="9144000" cy="1842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191296-4565-424E-B793-32A8BC48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55" y="5812612"/>
            <a:ext cx="3009900" cy="82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3C00D-512F-C148-8FB1-FBFA479E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0" y="505909"/>
            <a:ext cx="5656522" cy="128334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5CE9DE85-3F46-CD43-9FCA-7DD67F916B2D}"/>
              </a:ext>
            </a:extLst>
          </p:cNvPr>
          <p:cNvSpPr/>
          <p:nvPr/>
        </p:nvSpPr>
        <p:spPr>
          <a:xfrm>
            <a:off x="4901609" y="3689498"/>
            <a:ext cx="350875" cy="542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D82C4-0FEA-1241-9632-35D726FC2C02}"/>
              </a:ext>
            </a:extLst>
          </p:cNvPr>
          <p:cNvSpPr txBox="1"/>
          <p:nvPr/>
        </p:nvSpPr>
        <p:spPr>
          <a:xfrm>
            <a:off x="5411973" y="3700130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Serie de Fourier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A18B8-5923-3E44-9A61-44C6911FE501}"/>
              </a:ext>
            </a:extLst>
          </p:cNvPr>
          <p:cNvSpPr txBox="1"/>
          <p:nvPr/>
        </p:nvSpPr>
        <p:spPr>
          <a:xfrm>
            <a:off x="6510670" y="5989674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Descriptores</a:t>
            </a:r>
            <a:r>
              <a:rPr lang="en-US" dirty="0"/>
              <a:t> de Fourier</a:t>
            </a:r>
          </a:p>
        </p:txBody>
      </p:sp>
    </p:spTree>
    <p:extLst>
      <p:ext uri="{BB962C8B-B14F-4D97-AF65-F5344CB8AC3E}">
        <p14:creationId xmlns:p14="http://schemas.microsoft.com/office/powerpoint/2010/main" val="1423035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365-DC91-024B-A72E-529384FB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635066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686"/>
            <a:ext cx="9144000" cy="29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3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8976"/>
            <a:ext cx="9144000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68976"/>
            <a:ext cx="8998929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3948113" y="1119188"/>
            <a:ext cx="1360487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rot="5400000">
            <a:off x="3575844" y="4223544"/>
            <a:ext cx="2081213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3948113" y="2598738"/>
            <a:ext cx="11080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V="1">
            <a:off x="3971925" y="3716338"/>
            <a:ext cx="1023938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9275" name="Group 59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9" name="Freeform 63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0" name="Freeform 64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1" name="Freeform 65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2" name="Freeform 66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3" name="Freeform 67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84" name="Group 68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9285" name="Freeform 69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6" name="Freeform 70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7" name="Freeform 71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8" name="Freeform 72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9" name="Freeform 73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0" name="Freeform 74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92" name="Group 76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9293" name="Freeform 77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4" name="Freeform 78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5" name="Freeform 79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6" name="Freeform 80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7" name="Freeform 81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8" name="Freeform 82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9" name="Freeform 83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0" name="Freeform 84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301" name="Group 85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9302" name="Freeform 86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3" name="Freeform 87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4" name="Freeform 88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5" name="Freeform 89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6" name="Freeform 90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7" name="Freeform 91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8" name="Freeform 92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9" name="Freeform 93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310" name="Line 94"/>
          <p:cNvSpPr>
            <a:spLocks noChangeShapeType="1"/>
          </p:cNvSpPr>
          <p:nvPr/>
        </p:nvSpPr>
        <p:spPr bwMode="auto">
          <a:xfrm flipH="1">
            <a:off x="3286125" y="1119188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 flipH="1">
            <a:off x="3275013" y="2609850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 flipH="1">
            <a:off x="3308350" y="4341813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 flipH="1">
            <a:off x="3297238" y="5916613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84811"/>
            <a:ext cx="8998929" cy="28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8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A5F0F2-0D7D-B94F-9D90-58AD3FD8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123107"/>
            <a:ext cx="4070073" cy="1302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50EF1-65B1-0E43-A993-43E8C59EA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1151222"/>
            <a:ext cx="3834446" cy="12461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94E2D-7EDB-FF47-9ED5-229F1F2C0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360164"/>
            <a:ext cx="4070073" cy="1302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967AE-542B-874E-9AFC-4F1AD9D6B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4388279"/>
            <a:ext cx="3834446" cy="12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63975" y="1119188"/>
            <a:ext cx="1444625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rot="5400000">
            <a:off x="3504407" y="4187031"/>
            <a:ext cx="2116138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876675" y="2708275"/>
            <a:ext cx="1179513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3827463" y="3716338"/>
            <a:ext cx="11684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5638" y="946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655638" y="25304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55638" y="41878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55638" y="5772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879600" y="10906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1879600" y="26749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1879600" y="43307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1879600" y="59150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800100" y="5868988"/>
            <a:ext cx="863600" cy="215900"/>
            <a:chOff x="204" y="3838"/>
            <a:chExt cx="317" cy="136"/>
          </a:xfrm>
        </p:grpSpPr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800100" y="4294188"/>
            <a:ext cx="863600" cy="215900"/>
            <a:chOff x="204" y="3838"/>
            <a:chExt cx="317" cy="136"/>
          </a:xfrm>
        </p:grpSpPr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800100" y="2617788"/>
            <a:ext cx="863600" cy="215900"/>
            <a:chOff x="204" y="3838"/>
            <a:chExt cx="317" cy="136"/>
          </a:xfrm>
        </p:grpSpPr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90" name="Group 78"/>
          <p:cNvGrpSpPr>
            <a:grpSpLocks/>
          </p:cNvGrpSpPr>
          <p:nvPr/>
        </p:nvGrpSpPr>
        <p:grpSpPr bwMode="auto">
          <a:xfrm>
            <a:off x="800100" y="1042988"/>
            <a:ext cx="863600" cy="215900"/>
            <a:chOff x="204" y="3838"/>
            <a:chExt cx="317" cy="136"/>
          </a:xfrm>
        </p:grpSpPr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708025" y="131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923925" y="29162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1177925" y="4554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1419225" y="6129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14325" y="65722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40000" y="887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2527300" y="2462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2578100" y="41259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578100" y="5713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1871663" y="10922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1871663" y="26765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>
            <a:off x="1871663" y="43322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7" name="Line 95"/>
          <p:cNvSpPr>
            <a:spLocks noChangeShapeType="1"/>
          </p:cNvSpPr>
          <p:nvPr/>
        </p:nvSpPr>
        <p:spPr bwMode="auto">
          <a:xfrm>
            <a:off x="1871663" y="59166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>
            <a:off x="3230563" y="11049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9" name="Line 97"/>
          <p:cNvSpPr>
            <a:spLocks noChangeShapeType="1"/>
          </p:cNvSpPr>
          <p:nvPr/>
        </p:nvSpPr>
        <p:spPr bwMode="auto">
          <a:xfrm>
            <a:off x="3230563" y="26892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3230563" y="43449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1" name="Line 99"/>
          <p:cNvSpPr>
            <a:spLocks noChangeShapeType="1"/>
          </p:cNvSpPr>
          <p:nvPr/>
        </p:nvSpPr>
        <p:spPr bwMode="auto">
          <a:xfrm>
            <a:off x="3230563" y="59293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286000" y="6583363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1536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5447" name="Group 87"/>
          <p:cNvGraphicFramePr>
            <a:graphicFrameLocks noGrp="1"/>
          </p:cNvGraphicFramePr>
          <p:nvPr/>
        </p:nvGraphicFramePr>
        <p:xfrm>
          <a:off x="4562475" y="1789113"/>
          <a:ext cx="4267200" cy="2992440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3681413" y="3297238"/>
            <a:ext cx="614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/>
        </p:nvGraphicFramePr>
        <p:xfrm>
          <a:off x="652463" y="2282825"/>
          <a:ext cx="2740025" cy="21256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19500" name="Freeform 44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1" name="Freeform 45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2" name="Freeform 46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3" name="Freeform 47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4" name="Freeform 48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6" name="Freeform 50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3" name="Freeform 57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19517" name="Freeform 61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8" name="Freeform 62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9" name="Freeform 63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0" name="Freeform 64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1" name="Freeform 65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2" name="Freeform 66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3" name="Freeform 67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4" name="Freeform 68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25" name="Group 69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19526" name="Freeform 70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8" name="Freeform 72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9" name="Freeform 73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0" name="Freeform 74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1" name="Freeform 75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2" name="Freeform 76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3" name="Freeform 77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299</Words>
  <Application>Microsoft Macintosh PowerPoint</Application>
  <PresentationFormat>On-screen Show (4:3)</PresentationFormat>
  <Paragraphs>154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Symbol</vt:lpstr>
      <vt:lpstr>Times New Roman</vt:lpstr>
      <vt:lpstr>Trebuchet MS</vt:lpstr>
      <vt:lpstr>Tema de Office</vt:lpstr>
      <vt:lpstr>PowerPoint Presentation</vt:lpstr>
      <vt:lpstr>Explicación Simple de la Transformada de Fourier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Matemática de la Transformada de Fourier</vt:lpstr>
      <vt:lpstr>Transformada de Fourier</vt:lpstr>
      <vt:lpstr>Transformada de Fourier</vt:lpstr>
      <vt:lpstr>Transformada de Fourier</vt:lpstr>
      <vt:lpstr>Cómo usar Fourier para describir la forma de una figura geométrica?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68</cp:revision>
  <dcterms:created xsi:type="dcterms:W3CDTF">2012-03-29T14:01:40Z</dcterms:created>
  <dcterms:modified xsi:type="dcterms:W3CDTF">2025-03-24T19:44:46Z</dcterms:modified>
</cp:coreProperties>
</file>