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307" r:id="rId2"/>
    <p:sldId id="257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311" r:id="rId15"/>
    <p:sldId id="312" r:id="rId16"/>
    <p:sldId id="313" r:id="rId17"/>
    <p:sldId id="315" r:id="rId18"/>
    <p:sldId id="314" r:id="rId19"/>
    <p:sldId id="316" r:id="rId20"/>
    <p:sldId id="317" r:id="rId21"/>
    <p:sldId id="318" r:id="rId22"/>
    <p:sldId id="320" r:id="rId23"/>
    <p:sldId id="322" r:id="rId24"/>
    <p:sldId id="323" r:id="rId25"/>
    <p:sldId id="324" r:id="rId26"/>
    <p:sldId id="325" r:id="rId27"/>
    <p:sldId id="326" r:id="rId28"/>
    <p:sldId id="327" r:id="rId2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62"/>
  </p:normalViewPr>
  <p:slideViewPr>
    <p:cSldViewPr>
      <p:cViewPr varScale="1">
        <p:scale>
          <a:sx n="121" d="100"/>
          <a:sy n="121" d="100"/>
        </p:scale>
        <p:origin x="25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54EAAF-F758-EE40-B73F-3230427CD9A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509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FCB4CC-6018-5B43-BD39-31FBE5928FF2}" type="slidenum">
              <a:rPr lang="es-ES"/>
              <a:pPr/>
              <a:t>10</a:t>
            </a:fld>
            <a:endParaRPr lang="es-E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5E3C7A-4728-E649-B036-6957DCF06383}" type="slidenum">
              <a:rPr lang="es-ES"/>
              <a:pPr/>
              <a:t>11</a:t>
            </a:fld>
            <a:endParaRPr lang="es-E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974AE8-61D6-9E46-A0A2-25668B721CF0}" type="slidenum">
              <a:rPr lang="es-ES"/>
              <a:pPr/>
              <a:t>12</a:t>
            </a:fld>
            <a:endParaRPr lang="es-E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2D435D-7737-E04F-9640-061795BBC7CE}" type="slidenum">
              <a:rPr lang="es-ES"/>
              <a:pPr/>
              <a:t>13</a:t>
            </a:fld>
            <a:endParaRPr lang="es-E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2D435D-7737-E04F-9640-061795BBC7CE}" type="slidenum">
              <a:rPr lang="es-ES"/>
              <a:pPr/>
              <a:t>14</a:t>
            </a:fld>
            <a:endParaRPr lang="es-E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24653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2D435D-7737-E04F-9640-061795BBC7CE}" type="slidenum">
              <a:rPr lang="es-ES"/>
              <a:pPr/>
              <a:t>15</a:t>
            </a:fld>
            <a:endParaRPr lang="es-E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39517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2D435D-7737-E04F-9640-061795BBC7CE}" type="slidenum">
              <a:rPr lang="es-ES"/>
              <a:pPr/>
              <a:t>16</a:t>
            </a:fld>
            <a:endParaRPr lang="es-E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5814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2D435D-7737-E04F-9640-061795BBC7CE}" type="slidenum">
              <a:rPr lang="es-ES"/>
              <a:pPr/>
              <a:t>17</a:t>
            </a:fld>
            <a:endParaRPr lang="es-E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1887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2D435D-7737-E04F-9640-061795BBC7CE}" type="slidenum">
              <a:rPr lang="es-ES"/>
              <a:pPr/>
              <a:t>18</a:t>
            </a:fld>
            <a:endParaRPr lang="es-E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517252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2D435D-7737-E04F-9640-061795BBC7CE}" type="slidenum">
              <a:rPr lang="es-ES"/>
              <a:pPr/>
              <a:t>19</a:t>
            </a:fld>
            <a:endParaRPr lang="es-E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26238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A72C5B-864B-B546-AE12-F4B17EC872D4}" type="slidenum">
              <a:rPr lang="es-ES"/>
              <a:pPr/>
              <a:t>2</a:t>
            </a:fld>
            <a:endParaRPr lang="es-E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2D435D-7737-E04F-9640-061795BBC7CE}" type="slidenum">
              <a:rPr lang="es-ES"/>
              <a:pPr/>
              <a:t>20</a:t>
            </a:fld>
            <a:endParaRPr lang="es-E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17224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2D435D-7737-E04F-9640-061795BBC7CE}" type="slidenum">
              <a:rPr lang="es-ES"/>
              <a:pPr/>
              <a:t>21</a:t>
            </a:fld>
            <a:endParaRPr lang="es-E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58247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2D435D-7737-E04F-9640-061795BBC7CE}" type="slidenum">
              <a:rPr lang="es-ES"/>
              <a:pPr/>
              <a:t>22</a:t>
            </a:fld>
            <a:endParaRPr lang="es-E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847047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2D435D-7737-E04F-9640-061795BBC7CE}" type="slidenum">
              <a:rPr lang="es-ES"/>
              <a:pPr/>
              <a:t>23</a:t>
            </a:fld>
            <a:endParaRPr lang="es-E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089875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2D435D-7737-E04F-9640-061795BBC7CE}" type="slidenum">
              <a:rPr lang="es-ES"/>
              <a:pPr/>
              <a:t>24</a:t>
            </a:fld>
            <a:endParaRPr lang="es-E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981056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2D435D-7737-E04F-9640-061795BBC7CE}" type="slidenum">
              <a:rPr lang="es-ES"/>
              <a:pPr/>
              <a:t>25</a:t>
            </a:fld>
            <a:endParaRPr lang="es-E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779044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2D435D-7737-E04F-9640-061795BBC7CE}" type="slidenum">
              <a:rPr lang="es-ES"/>
              <a:pPr/>
              <a:t>26</a:t>
            </a:fld>
            <a:endParaRPr lang="es-E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194589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2D435D-7737-E04F-9640-061795BBC7CE}" type="slidenum">
              <a:rPr lang="es-ES"/>
              <a:pPr/>
              <a:t>27</a:t>
            </a:fld>
            <a:endParaRPr lang="es-E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77510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2D435D-7737-E04F-9640-061795BBC7CE}" type="slidenum">
              <a:rPr lang="es-ES"/>
              <a:pPr/>
              <a:t>28</a:t>
            </a:fld>
            <a:endParaRPr lang="es-E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4176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E2B2FE-D504-524D-B8A6-EAE6FBAB4BC2}" type="slidenum">
              <a:rPr lang="es-ES"/>
              <a:pPr/>
              <a:t>3</a:t>
            </a:fld>
            <a:endParaRPr lang="es-E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4FF0D3-8AF8-FD4A-A095-A82CD488FFAE}" type="slidenum">
              <a:rPr lang="es-ES"/>
              <a:pPr/>
              <a:t>4</a:t>
            </a:fld>
            <a:endParaRPr lang="es-E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CE38B0-558B-FE45-BF84-FE7223C6C952}" type="slidenum">
              <a:rPr lang="es-ES"/>
              <a:pPr/>
              <a:t>5</a:t>
            </a:fld>
            <a:endParaRPr lang="es-E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308503-5373-6642-949F-39711A151FB5}" type="slidenum">
              <a:rPr lang="es-ES"/>
              <a:pPr/>
              <a:t>6</a:t>
            </a:fld>
            <a:endParaRPr lang="es-E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6B21C9-3220-5744-A5D7-E77B05E1F162}" type="slidenum">
              <a:rPr lang="es-ES"/>
              <a:pPr/>
              <a:t>7</a:t>
            </a:fld>
            <a:endParaRPr lang="es-E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96FCB6-F28B-6541-8DF6-87C2AEDC47D2}" type="slidenum">
              <a:rPr lang="es-ES"/>
              <a:pPr/>
              <a:t>8</a:t>
            </a:fld>
            <a:endParaRPr lang="es-E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1AC392-E497-0941-9181-D282C6DD1D77}" type="slidenum">
              <a:rPr lang="es-ES"/>
              <a:pPr/>
              <a:t>9</a:t>
            </a:fld>
            <a:endParaRPr lang="es-E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86F2E3-C5C3-A44F-A4BA-7E93651C247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C18328-C5AF-044C-95D8-512F52270BD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6B23A1-D3E7-EB4B-B19D-7E6CDB3A331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515E32-AEC1-A643-BA35-1EE2E73D4B0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5E8088-9268-8644-9865-B74FAC9F6CF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39FD70-7999-2E48-92A4-EF77791B16A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202382B-BCB7-BB4F-A774-C87D807C35F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B3B5F1-CC17-5F4B-B56A-50661A0F0B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0F683-BAE3-8443-91F0-C6B8B546654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C6D7FB-1458-3B4F-81B0-63373FFD93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5EE2BD-37A7-1C47-835E-9CB7EBC6EEC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765DE3-C718-5147-BC8B-ACF11406263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Departamento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FFFF"/>
                </a:solidFill>
                <a:latin typeface="Trebuchet MS"/>
                <a:cs typeface="Trebuchet MS"/>
              </a:rPr>
              <a:t>Selección</a:t>
            </a:r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 de </a:t>
            </a:r>
            <a:r>
              <a:rPr lang="en-US" sz="2400" b="1" dirty="0" err="1">
                <a:solidFill>
                  <a:srgbClr val="FFFFFF"/>
                </a:solidFill>
                <a:latin typeface="Trebuchet MS"/>
                <a:cs typeface="Trebuchet MS"/>
              </a:rPr>
              <a:t>Características</a:t>
            </a:r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: Branch &amp; Bound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3 ]</a:t>
            </a:r>
          </a:p>
        </p:txBody>
      </p:sp>
    </p:spTree>
    <p:extLst>
      <p:ext uri="{BB962C8B-B14F-4D97-AF65-F5344CB8AC3E}">
        <p14:creationId xmlns:p14="http://schemas.microsoft.com/office/powerpoint/2010/main" val="254086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5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7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8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9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20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21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22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21523" name="AutoShape 19"/>
          <p:cNvCxnSpPr>
            <a:cxnSpLocks noChangeShapeType="1"/>
            <a:stCxn id="21514" idx="4"/>
            <a:endCxn id="21515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24" name="AutoShape 20"/>
          <p:cNvCxnSpPr>
            <a:cxnSpLocks noChangeShapeType="1"/>
            <a:stCxn id="21514" idx="4"/>
            <a:endCxn id="21516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25" name="AutoShape 21"/>
          <p:cNvCxnSpPr>
            <a:cxnSpLocks noChangeShapeType="1"/>
            <a:stCxn id="21514" idx="4"/>
            <a:endCxn id="21517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26" name="AutoShape 22"/>
          <p:cNvCxnSpPr>
            <a:cxnSpLocks noChangeShapeType="1"/>
            <a:stCxn id="21514" idx="4"/>
            <a:endCxn id="21518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527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28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29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30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31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32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21533" name="AutoShape 29"/>
          <p:cNvCxnSpPr>
            <a:cxnSpLocks noChangeShapeType="1"/>
            <a:stCxn id="21515" idx="4"/>
            <a:endCxn id="21528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34" name="AutoShape 30"/>
          <p:cNvCxnSpPr>
            <a:cxnSpLocks noChangeShapeType="1"/>
            <a:stCxn id="21515" idx="4"/>
            <a:endCxn id="21527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35" name="AutoShape 31"/>
          <p:cNvCxnSpPr>
            <a:cxnSpLocks noChangeShapeType="1"/>
            <a:stCxn id="21515" idx="4"/>
            <a:endCxn id="21519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36" name="AutoShape 32"/>
          <p:cNvCxnSpPr>
            <a:cxnSpLocks noChangeShapeType="1"/>
            <a:stCxn id="21515" idx="4"/>
            <a:endCxn id="21529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37" name="AutoShape 33"/>
          <p:cNvCxnSpPr>
            <a:cxnSpLocks noChangeShapeType="1"/>
            <a:endCxn id="21530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38" name="AutoShape 34"/>
          <p:cNvCxnSpPr>
            <a:cxnSpLocks noChangeShapeType="1"/>
            <a:endCxn id="21520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39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40" name="AutoShape 36"/>
          <p:cNvCxnSpPr>
            <a:cxnSpLocks noChangeShapeType="1"/>
            <a:stCxn id="21517" idx="4"/>
            <a:endCxn id="21521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41" name="AutoShape 37"/>
          <p:cNvCxnSpPr>
            <a:cxnSpLocks noChangeShapeType="1"/>
            <a:endCxn id="21532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42" name="AutoShape 38"/>
          <p:cNvCxnSpPr>
            <a:cxnSpLocks noChangeShapeType="1"/>
            <a:stCxn id="21518" idx="4"/>
            <a:endCxn id="21522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543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1544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1545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1546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1547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1548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5692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345   245  235   234       145  135   134              125   124             123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1549" name="Text Box 45"/>
          <p:cNvSpPr txBox="1">
            <a:spLocks noChangeArrowheads="1"/>
          </p:cNvSpPr>
          <p:nvPr/>
        </p:nvSpPr>
        <p:spPr bwMode="auto">
          <a:xfrm>
            <a:off x="5651500" y="5805488"/>
            <a:ext cx="1944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s-CL" sz="1000" dirty="0">
                <a:latin typeface="Trebuchet MS" charset="0"/>
              </a:rPr>
              <a:t>235, 135 and 125 are already considered</a:t>
            </a:r>
            <a:endParaRPr lang="es-ES" sz="1000" dirty="0">
              <a:latin typeface="Trebuchet MS" charset="0"/>
            </a:endParaRPr>
          </a:p>
        </p:txBody>
      </p:sp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7504" y="2987660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0)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504" y="3933056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1)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7504" y="4941168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2)</a:t>
            </a:r>
          </a:p>
        </p:txBody>
      </p:sp>
    </p:spTree>
    <p:extLst>
      <p:ext uri="{BB962C8B-B14F-4D97-AF65-F5344CB8AC3E}">
        <p14:creationId xmlns:p14="http://schemas.microsoft.com/office/powerpoint/2010/main" val="3782539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29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39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40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41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42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52243" name="AutoShape 19"/>
          <p:cNvCxnSpPr>
            <a:cxnSpLocks noChangeShapeType="1"/>
            <a:stCxn id="52234" idx="4"/>
            <a:endCxn id="52235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44" name="AutoShape 20"/>
          <p:cNvCxnSpPr>
            <a:cxnSpLocks noChangeShapeType="1"/>
            <a:stCxn id="52234" idx="4"/>
            <a:endCxn id="52236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45" name="AutoShape 21"/>
          <p:cNvCxnSpPr>
            <a:cxnSpLocks noChangeShapeType="1"/>
            <a:stCxn id="52234" idx="4"/>
            <a:endCxn id="52237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46" name="AutoShape 22"/>
          <p:cNvCxnSpPr>
            <a:cxnSpLocks noChangeShapeType="1"/>
            <a:stCxn id="52234" idx="4"/>
            <a:endCxn id="52238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2247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48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49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50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51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52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52253" name="AutoShape 29"/>
          <p:cNvCxnSpPr>
            <a:cxnSpLocks noChangeShapeType="1"/>
            <a:stCxn id="52235" idx="4"/>
            <a:endCxn id="52248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54" name="AutoShape 30"/>
          <p:cNvCxnSpPr>
            <a:cxnSpLocks noChangeShapeType="1"/>
            <a:stCxn id="52235" idx="4"/>
            <a:endCxn id="52247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55" name="AutoShape 31"/>
          <p:cNvCxnSpPr>
            <a:cxnSpLocks noChangeShapeType="1"/>
            <a:stCxn id="52235" idx="4"/>
            <a:endCxn id="52239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56" name="AutoShape 32"/>
          <p:cNvCxnSpPr>
            <a:cxnSpLocks noChangeShapeType="1"/>
            <a:stCxn id="52235" idx="4"/>
            <a:endCxn id="52249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57" name="AutoShape 33"/>
          <p:cNvCxnSpPr>
            <a:cxnSpLocks noChangeShapeType="1"/>
            <a:endCxn id="52250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58" name="AutoShape 34"/>
          <p:cNvCxnSpPr>
            <a:cxnSpLocks noChangeShapeType="1"/>
            <a:endCxn id="52240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59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60" name="AutoShape 36"/>
          <p:cNvCxnSpPr>
            <a:cxnSpLocks noChangeShapeType="1"/>
            <a:stCxn id="52237" idx="4"/>
            <a:endCxn id="52241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61" name="AutoShape 37"/>
          <p:cNvCxnSpPr>
            <a:cxnSpLocks noChangeShapeType="1"/>
            <a:endCxn id="52252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62" name="AutoShape 38"/>
          <p:cNvCxnSpPr>
            <a:cxnSpLocks noChangeShapeType="1"/>
            <a:stCxn id="52238" idx="4"/>
            <a:endCxn id="52242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2263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2264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2265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2266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2267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2268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5692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345   245  235   234       145  135   134              125   124             123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cxnSp>
        <p:nvCxnSpPr>
          <p:cNvPr id="52270" name="AutoShape 46"/>
          <p:cNvCxnSpPr>
            <a:cxnSpLocks noChangeShapeType="1"/>
          </p:cNvCxnSpPr>
          <p:nvPr/>
        </p:nvCxnSpPr>
        <p:spPr bwMode="auto">
          <a:xfrm>
            <a:off x="4427538" y="3573463"/>
            <a:ext cx="3311525" cy="792162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52271" name="Text Box 47"/>
          <p:cNvSpPr txBox="1">
            <a:spLocks noChangeArrowheads="1"/>
          </p:cNvSpPr>
          <p:nvPr/>
        </p:nvSpPr>
        <p:spPr bwMode="auto">
          <a:xfrm>
            <a:off x="78105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chemeClr val="bg2"/>
                </a:solidFill>
                <a:latin typeface="Trebuchet MS" charset="0"/>
              </a:rPr>
              <a:t>1234</a:t>
            </a:r>
            <a:endParaRPr lang="es-ES" sz="1400">
              <a:solidFill>
                <a:schemeClr val="bg2"/>
              </a:solidFill>
              <a:latin typeface="Trebuchet MS" charset="0"/>
            </a:endParaRPr>
          </a:p>
        </p:txBody>
      </p:sp>
      <p:sp>
        <p:nvSpPr>
          <p:cNvPr id="52272" name="Oval 48"/>
          <p:cNvSpPr>
            <a:spLocks noChangeArrowheads="1"/>
          </p:cNvSpPr>
          <p:nvPr/>
        </p:nvSpPr>
        <p:spPr bwMode="auto">
          <a:xfrm>
            <a:off x="766762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73" name="Text Box 49"/>
          <p:cNvSpPr txBox="1">
            <a:spLocks noChangeArrowheads="1"/>
          </p:cNvSpPr>
          <p:nvPr/>
        </p:nvSpPr>
        <p:spPr bwMode="auto">
          <a:xfrm>
            <a:off x="7092950" y="4437063"/>
            <a:ext cx="18923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s-CL" sz="1000" dirty="0">
                <a:latin typeface="Trebuchet MS" charset="0"/>
              </a:rPr>
              <a:t>Combinations from 1234 (234, 134, 124 y 123) were already considered.</a:t>
            </a:r>
            <a:endParaRPr lang="es-ES" sz="1000" dirty="0">
              <a:latin typeface="Trebuchet MS" charset="0"/>
            </a:endParaRPr>
          </a:p>
        </p:txBody>
      </p:sp>
      <p:sp>
        <p:nvSpPr>
          <p:cNvPr id="49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7504" y="2987660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0)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504" y="3933056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1)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7504" y="4941168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2)</a:t>
            </a:r>
          </a:p>
        </p:txBody>
      </p:sp>
    </p:spTree>
    <p:extLst>
      <p:ext uri="{BB962C8B-B14F-4D97-AF65-F5344CB8AC3E}">
        <p14:creationId xmlns:p14="http://schemas.microsoft.com/office/powerpoint/2010/main" val="4190672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83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84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85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86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87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88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89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90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54291" name="AutoShape 19"/>
          <p:cNvCxnSpPr>
            <a:cxnSpLocks noChangeShapeType="1"/>
            <a:stCxn id="54282" idx="4"/>
            <a:endCxn id="54283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292" name="AutoShape 20"/>
          <p:cNvCxnSpPr>
            <a:cxnSpLocks noChangeShapeType="1"/>
            <a:stCxn id="54282" idx="4"/>
            <a:endCxn id="54284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293" name="AutoShape 21"/>
          <p:cNvCxnSpPr>
            <a:cxnSpLocks noChangeShapeType="1"/>
            <a:stCxn id="54282" idx="4"/>
            <a:endCxn id="54285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294" name="AutoShape 22"/>
          <p:cNvCxnSpPr>
            <a:cxnSpLocks noChangeShapeType="1"/>
            <a:stCxn id="54282" idx="4"/>
            <a:endCxn id="54286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295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96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97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98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99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300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54301" name="AutoShape 29"/>
          <p:cNvCxnSpPr>
            <a:cxnSpLocks noChangeShapeType="1"/>
            <a:stCxn id="54283" idx="4"/>
            <a:endCxn id="54296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02" name="AutoShape 30"/>
          <p:cNvCxnSpPr>
            <a:cxnSpLocks noChangeShapeType="1"/>
            <a:stCxn id="54283" idx="4"/>
            <a:endCxn id="54295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03" name="AutoShape 31"/>
          <p:cNvCxnSpPr>
            <a:cxnSpLocks noChangeShapeType="1"/>
            <a:stCxn id="54283" idx="4"/>
            <a:endCxn id="54287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04" name="AutoShape 32"/>
          <p:cNvCxnSpPr>
            <a:cxnSpLocks noChangeShapeType="1"/>
            <a:stCxn id="54283" idx="4"/>
            <a:endCxn id="54297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05" name="AutoShape 33"/>
          <p:cNvCxnSpPr>
            <a:cxnSpLocks noChangeShapeType="1"/>
            <a:endCxn id="54298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06" name="AutoShape 34"/>
          <p:cNvCxnSpPr>
            <a:cxnSpLocks noChangeShapeType="1"/>
            <a:endCxn id="54288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07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08" name="AutoShape 36"/>
          <p:cNvCxnSpPr>
            <a:cxnSpLocks noChangeShapeType="1"/>
            <a:stCxn id="54285" idx="4"/>
            <a:endCxn id="54289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09" name="AutoShape 37"/>
          <p:cNvCxnSpPr>
            <a:cxnSpLocks noChangeShapeType="1"/>
            <a:endCxn id="54300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10" name="AutoShape 38"/>
          <p:cNvCxnSpPr>
            <a:cxnSpLocks noChangeShapeType="1"/>
            <a:stCxn id="54286" idx="4"/>
            <a:endCxn id="54290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311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4312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4313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4314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4315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 dirty="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4316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5692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345   245  235   234       145  135   134              125   124             123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4321" name="Text Box 49"/>
          <p:cNvSpPr txBox="1">
            <a:spLocks noChangeArrowheads="1"/>
          </p:cNvSpPr>
          <p:nvPr/>
        </p:nvSpPr>
        <p:spPr bwMode="auto">
          <a:xfrm>
            <a:off x="1187450" y="5805488"/>
            <a:ext cx="619283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sz="1000" dirty="0">
                <a:latin typeface="Trebuchet MS" charset="0"/>
              </a:rPr>
              <a:t>In </a:t>
            </a:r>
            <a:r>
              <a:rPr lang="en-US" sz="1000" dirty="0">
                <a:latin typeface="Trebuchet MS" charset="0"/>
              </a:rPr>
              <a:t>Level</a:t>
            </a:r>
            <a:r>
              <a:rPr lang="es-CL" sz="1000" dirty="0">
                <a:latin typeface="Trebuchet MS" charset="0"/>
              </a:rPr>
              <a:t> 2 there are all possible combinations of 3 features.</a:t>
            </a:r>
            <a:endParaRPr lang="es-ES" sz="1000" dirty="0">
              <a:latin typeface="Trebuchet MS" charset="0"/>
            </a:endParaRPr>
          </a:p>
        </p:txBody>
      </p:sp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349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7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1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2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4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9235" name="AutoShape 19"/>
          <p:cNvCxnSpPr>
            <a:cxnSpLocks noChangeShapeType="1"/>
            <a:stCxn id="9226" idx="4"/>
            <a:endCxn id="9227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6" name="AutoShape 20"/>
          <p:cNvCxnSpPr>
            <a:cxnSpLocks noChangeShapeType="1"/>
            <a:stCxn id="9226" idx="4"/>
            <a:endCxn id="9228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7" name="AutoShape 21"/>
          <p:cNvCxnSpPr>
            <a:cxnSpLocks noChangeShapeType="1"/>
            <a:stCxn id="9226" idx="4"/>
            <a:endCxn id="9229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8" name="AutoShape 22"/>
          <p:cNvCxnSpPr>
            <a:cxnSpLocks noChangeShapeType="1"/>
            <a:stCxn id="9226" idx="4"/>
            <a:endCxn id="9230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239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0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1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2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3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4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9245" name="AutoShape 29"/>
          <p:cNvCxnSpPr>
            <a:cxnSpLocks noChangeShapeType="1"/>
            <a:stCxn id="9227" idx="4"/>
            <a:endCxn id="9240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6" name="AutoShape 30"/>
          <p:cNvCxnSpPr>
            <a:cxnSpLocks noChangeShapeType="1"/>
            <a:stCxn id="9227" idx="4"/>
            <a:endCxn id="9239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7" name="AutoShape 31"/>
          <p:cNvCxnSpPr>
            <a:cxnSpLocks noChangeShapeType="1"/>
            <a:stCxn id="9227" idx="4"/>
            <a:endCxn id="9231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8" name="AutoShape 32"/>
          <p:cNvCxnSpPr>
            <a:cxnSpLocks noChangeShapeType="1"/>
            <a:stCxn id="9227" idx="4"/>
            <a:endCxn id="9241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9" name="AutoShape 33"/>
          <p:cNvCxnSpPr>
            <a:cxnSpLocks noChangeShapeType="1"/>
            <a:endCxn id="9242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0" name="AutoShape 34"/>
          <p:cNvCxnSpPr>
            <a:cxnSpLocks noChangeShapeType="1"/>
            <a:endCxn id="9232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1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2" name="AutoShape 36"/>
          <p:cNvCxnSpPr>
            <a:cxnSpLocks noChangeShapeType="1"/>
            <a:stCxn id="9229" idx="4"/>
            <a:endCxn id="9233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3" name="AutoShape 37"/>
          <p:cNvCxnSpPr>
            <a:cxnSpLocks noChangeShapeType="1"/>
            <a:endCxn id="9244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4" name="AutoShape 38"/>
          <p:cNvCxnSpPr>
            <a:cxnSpLocks noChangeShapeType="1"/>
            <a:stCxn id="9230" idx="4"/>
            <a:endCxn id="9234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255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6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7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8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9" name="Text Box 43"/>
          <p:cNvSpPr txBox="1">
            <a:spLocks noChangeArrowheads="1"/>
          </p:cNvSpPr>
          <p:nvPr/>
        </p:nvSpPr>
        <p:spPr bwMode="auto">
          <a:xfrm>
            <a:off x="653348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 dirty="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60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5692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345   245  235   234       145  135   134              125   124             123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548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7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1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2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4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9235" name="AutoShape 19"/>
          <p:cNvCxnSpPr>
            <a:cxnSpLocks noChangeShapeType="1"/>
            <a:stCxn id="9226" idx="4"/>
            <a:endCxn id="9227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6" name="AutoShape 20"/>
          <p:cNvCxnSpPr>
            <a:cxnSpLocks noChangeShapeType="1"/>
            <a:stCxn id="9226" idx="4"/>
            <a:endCxn id="9228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7" name="AutoShape 21"/>
          <p:cNvCxnSpPr>
            <a:cxnSpLocks noChangeShapeType="1"/>
            <a:stCxn id="9226" idx="4"/>
            <a:endCxn id="9229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8" name="AutoShape 22"/>
          <p:cNvCxnSpPr>
            <a:cxnSpLocks noChangeShapeType="1"/>
            <a:stCxn id="9226" idx="4"/>
            <a:endCxn id="9230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239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0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1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2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3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4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9245" name="AutoShape 29"/>
          <p:cNvCxnSpPr>
            <a:cxnSpLocks noChangeShapeType="1"/>
            <a:stCxn id="9227" idx="4"/>
            <a:endCxn id="9240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6" name="AutoShape 30"/>
          <p:cNvCxnSpPr>
            <a:cxnSpLocks noChangeShapeType="1"/>
            <a:stCxn id="9227" idx="4"/>
            <a:endCxn id="9239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7" name="AutoShape 31"/>
          <p:cNvCxnSpPr>
            <a:cxnSpLocks noChangeShapeType="1"/>
            <a:stCxn id="9227" idx="4"/>
            <a:endCxn id="9231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8" name="AutoShape 32"/>
          <p:cNvCxnSpPr>
            <a:cxnSpLocks noChangeShapeType="1"/>
            <a:stCxn id="9227" idx="4"/>
            <a:endCxn id="9241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9" name="AutoShape 33"/>
          <p:cNvCxnSpPr>
            <a:cxnSpLocks noChangeShapeType="1"/>
            <a:endCxn id="9242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0" name="AutoShape 34"/>
          <p:cNvCxnSpPr>
            <a:cxnSpLocks noChangeShapeType="1"/>
            <a:endCxn id="9232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1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2" name="AutoShape 36"/>
          <p:cNvCxnSpPr>
            <a:cxnSpLocks noChangeShapeType="1"/>
            <a:stCxn id="9229" idx="4"/>
            <a:endCxn id="9233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3" name="AutoShape 37"/>
          <p:cNvCxnSpPr>
            <a:cxnSpLocks noChangeShapeType="1"/>
            <a:endCxn id="9244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4" name="AutoShape 38"/>
          <p:cNvCxnSpPr>
            <a:cxnSpLocks noChangeShapeType="1"/>
            <a:stCxn id="9230" idx="4"/>
            <a:endCxn id="9234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255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6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7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8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9" name="Text Box 43"/>
          <p:cNvSpPr txBox="1">
            <a:spLocks noChangeArrowheads="1"/>
          </p:cNvSpPr>
          <p:nvPr/>
        </p:nvSpPr>
        <p:spPr bwMode="auto">
          <a:xfrm>
            <a:off x="653348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 dirty="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60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5692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345   245  235   234       145  135   134              125   124             123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2" name="Text Box 39">
            <a:extLst>
              <a:ext uri="{FF2B5EF4-FFF2-40B4-BE49-F238E27FC236}">
                <a16:creationId xmlns:a16="http://schemas.microsoft.com/office/drawing/2014/main" id="{91BC248E-57A5-E6EB-49EC-710966C30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8143" y="3203673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J=92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971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7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1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2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4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9235" name="AutoShape 19"/>
          <p:cNvCxnSpPr>
            <a:cxnSpLocks noChangeShapeType="1"/>
            <a:stCxn id="9226" idx="4"/>
            <a:endCxn id="9227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6" name="AutoShape 20"/>
          <p:cNvCxnSpPr>
            <a:cxnSpLocks noChangeShapeType="1"/>
            <a:stCxn id="9226" idx="4"/>
            <a:endCxn id="9228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7" name="AutoShape 21"/>
          <p:cNvCxnSpPr>
            <a:cxnSpLocks noChangeShapeType="1"/>
            <a:stCxn id="9226" idx="4"/>
            <a:endCxn id="9229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8" name="AutoShape 22"/>
          <p:cNvCxnSpPr>
            <a:cxnSpLocks noChangeShapeType="1"/>
            <a:stCxn id="9226" idx="4"/>
            <a:endCxn id="9230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239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0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1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2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3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4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9245" name="AutoShape 29"/>
          <p:cNvCxnSpPr>
            <a:cxnSpLocks noChangeShapeType="1"/>
            <a:stCxn id="9227" idx="4"/>
            <a:endCxn id="9240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6" name="AutoShape 30"/>
          <p:cNvCxnSpPr>
            <a:cxnSpLocks noChangeShapeType="1"/>
            <a:stCxn id="9227" idx="4"/>
            <a:endCxn id="9239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7" name="AutoShape 31"/>
          <p:cNvCxnSpPr>
            <a:cxnSpLocks noChangeShapeType="1"/>
            <a:stCxn id="9227" idx="4"/>
            <a:endCxn id="9231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8" name="AutoShape 32"/>
          <p:cNvCxnSpPr>
            <a:cxnSpLocks noChangeShapeType="1"/>
            <a:stCxn id="9227" idx="4"/>
            <a:endCxn id="9241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9" name="AutoShape 33"/>
          <p:cNvCxnSpPr>
            <a:cxnSpLocks noChangeShapeType="1"/>
            <a:endCxn id="9242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0" name="AutoShape 34"/>
          <p:cNvCxnSpPr>
            <a:cxnSpLocks noChangeShapeType="1"/>
            <a:endCxn id="9232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1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2" name="AutoShape 36"/>
          <p:cNvCxnSpPr>
            <a:cxnSpLocks noChangeShapeType="1"/>
            <a:stCxn id="9229" idx="4"/>
            <a:endCxn id="9233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3" name="AutoShape 37"/>
          <p:cNvCxnSpPr>
            <a:cxnSpLocks noChangeShapeType="1"/>
            <a:endCxn id="9244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4" name="AutoShape 38"/>
          <p:cNvCxnSpPr>
            <a:cxnSpLocks noChangeShapeType="1"/>
            <a:stCxn id="9230" idx="4"/>
            <a:endCxn id="9234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255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6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7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8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9" name="Text Box 43"/>
          <p:cNvSpPr txBox="1">
            <a:spLocks noChangeArrowheads="1"/>
          </p:cNvSpPr>
          <p:nvPr/>
        </p:nvSpPr>
        <p:spPr bwMode="auto">
          <a:xfrm>
            <a:off x="653348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 dirty="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60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5692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345   245  235   234       145  135   134              125   124             123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2" name="Text Box 39">
            <a:extLst>
              <a:ext uri="{FF2B5EF4-FFF2-40B4-BE49-F238E27FC236}">
                <a16:creationId xmlns:a16="http://schemas.microsoft.com/office/drawing/2014/main" id="{91BC248E-57A5-E6EB-49EC-710966C30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8143" y="3203673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J=92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" name="Line 45">
            <a:extLst>
              <a:ext uri="{FF2B5EF4-FFF2-40B4-BE49-F238E27FC236}">
                <a16:creationId xmlns:a16="http://schemas.microsoft.com/office/drawing/2014/main" id="{484BBE6E-587A-79B7-0FF2-07831CEC02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3573463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" name="Text Box 39">
            <a:extLst>
              <a:ext uri="{FF2B5EF4-FFF2-40B4-BE49-F238E27FC236}">
                <a16:creationId xmlns:a16="http://schemas.microsoft.com/office/drawing/2014/main" id="{0B32B720-3343-98B2-B5D7-63C97D48D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979" y="4149080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J=82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314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7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1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2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4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9235" name="AutoShape 19"/>
          <p:cNvCxnSpPr>
            <a:cxnSpLocks noChangeShapeType="1"/>
            <a:stCxn id="9226" idx="4"/>
            <a:endCxn id="9227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6" name="AutoShape 20"/>
          <p:cNvCxnSpPr>
            <a:cxnSpLocks noChangeShapeType="1"/>
            <a:stCxn id="9226" idx="4"/>
            <a:endCxn id="9228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7" name="AutoShape 21"/>
          <p:cNvCxnSpPr>
            <a:cxnSpLocks noChangeShapeType="1"/>
            <a:stCxn id="9226" idx="4"/>
            <a:endCxn id="9229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8" name="AutoShape 22"/>
          <p:cNvCxnSpPr>
            <a:cxnSpLocks noChangeShapeType="1"/>
            <a:stCxn id="9226" idx="4"/>
            <a:endCxn id="9230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239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0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1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2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3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4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9245" name="AutoShape 29"/>
          <p:cNvCxnSpPr>
            <a:cxnSpLocks noChangeShapeType="1"/>
            <a:stCxn id="9227" idx="4"/>
            <a:endCxn id="9240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6" name="AutoShape 30"/>
          <p:cNvCxnSpPr>
            <a:cxnSpLocks noChangeShapeType="1"/>
            <a:stCxn id="9227" idx="4"/>
            <a:endCxn id="9239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7" name="AutoShape 31"/>
          <p:cNvCxnSpPr>
            <a:cxnSpLocks noChangeShapeType="1"/>
            <a:stCxn id="9227" idx="4"/>
            <a:endCxn id="9231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8" name="AutoShape 32"/>
          <p:cNvCxnSpPr>
            <a:cxnSpLocks noChangeShapeType="1"/>
            <a:stCxn id="9227" idx="4"/>
            <a:endCxn id="9241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9" name="AutoShape 33"/>
          <p:cNvCxnSpPr>
            <a:cxnSpLocks noChangeShapeType="1"/>
            <a:endCxn id="9242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0" name="AutoShape 34"/>
          <p:cNvCxnSpPr>
            <a:cxnSpLocks noChangeShapeType="1"/>
            <a:endCxn id="9232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1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2" name="AutoShape 36"/>
          <p:cNvCxnSpPr>
            <a:cxnSpLocks noChangeShapeType="1"/>
            <a:stCxn id="9229" idx="4"/>
            <a:endCxn id="9233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3" name="AutoShape 37"/>
          <p:cNvCxnSpPr>
            <a:cxnSpLocks noChangeShapeType="1"/>
            <a:endCxn id="9244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4" name="AutoShape 38"/>
          <p:cNvCxnSpPr>
            <a:cxnSpLocks noChangeShapeType="1"/>
            <a:stCxn id="9230" idx="4"/>
            <a:endCxn id="9234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255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6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7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8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9" name="Text Box 43"/>
          <p:cNvSpPr txBox="1">
            <a:spLocks noChangeArrowheads="1"/>
          </p:cNvSpPr>
          <p:nvPr/>
        </p:nvSpPr>
        <p:spPr bwMode="auto">
          <a:xfrm>
            <a:off x="653348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 dirty="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60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5692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345   245  235   234       145  135   134              125   124             123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2" name="Text Box 39">
            <a:extLst>
              <a:ext uri="{FF2B5EF4-FFF2-40B4-BE49-F238E27FC236}">
                <a16:creationId xmlns:a16="http://schemas.microsoft.com/office/drawing/2014/main" id="{91BC248E-57A5-E6EB-49EC-710966C30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8143" y="3203673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J=92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" name="Line 45">
            <a:extLst>
              <a:ext uri="{FF2B5EF4-FFF2-40B4-BE49-F238E27FC236}">
                <a16:creationId xmlns:a16="http://schemas.microsoft.com/office/drawing/2014/main" id="{484BBE6E-587A-79B7-0FF2-07831CEC02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3573463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" name="Text Box 39">
            <a:extLst>
              <a:ext uri="{FF2B5EF4-FFF2-40B4-BE49-F238E27FC236}">
                <a16:creationId xmlns:a16="http://schemas.microsoft.com/office/drawing/2014/main" id="{0B32B720-3343-98B2-B5D7-63C97D48D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979" y="4149080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J=82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5" name="Line 47">
            <a:extLst>
              <a:ext uri="{FF2B5EF4-FFF2-40B4-BE49-F238E27FC236}">
                <a16:creationId xmlns:a16="http://schemas.microsoft.com/office/drawing/2014/main" id="{2434BD33-922D-3090-5482-A61519AD5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8304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" name="Text Box 39">
            <a:extLst>
              <a:ext uri="{FF2B5EF4-FFF2-40B4-BE49-F238E27FC236}">
                <a16:creationId xmlns:a16="http://schemas.microsoft.com/office/drawing/2014/main" id="{060648B5-4245-9F78-F552-FFE07B62E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946" y="5507137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J=77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183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7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1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2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4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9235" name="AutoShape 19"/>
          <p:cNvCxnSpPr>
            <a:cxnSpLocks noChangeShapeType="1"/>
            <a:stCxn id="9226" idx="4"/>
            <a:endCxn id="9227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6" name="AutoShape 20"/>
          <p:cNvCxnSpPr>
            <a:cxnSpLocks noChangeShapeType="1"/>
            <a:stCxn id="9226" idx="4"/>
            <a:endCxn id="9228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7" name="AutoShape 21"/>
          <p:cNvCxnSpPr>
            <a:cxnSpLocks noChangeShapeType="1"/>
            <a:stCxn id="9226" idx="4"/>
            <a:endCxn id="9229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8" name="AutoShape 22"/>
          <p:cNvCxnSpPr>
            <a:cxnSpLocks noChangeShapeType="1"/>
            <a:stCxn id="9226" idx="4"/>
            <a:endCxn id="9230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239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0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1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2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3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4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9245" name="AutoShape 29"/>
          <p:cNvCxnSpPr>
            <a:cxnSpLocks noChangeShapeType="1"/>
            <a:stCxn id="9227" idx="4"/>
            <a:endCxn id="9240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6" name="AutoShape 30"/>
          <p:cNvCxnSpPr>
            <a:cxnSpLocks noChangeShapeType="1"/>
            <a:stCxn id="9227" idx="4"/>
            <a:endCxn id="9239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7" name="AutoShape 31"/>
          <p:cNvCxnSpPr>
            <a:cxnSpLocks noChangeShapeType="1"/>
            <a:stCxn id="9227" idx="4"/>
            <a:endCxn id="9231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8" name="AutoShape 32"/>
          <p:cNvCxnSpPr>
            <a:cxnSpLocks noChangeShapeType="1"/>
            <a:stCxn id="9227" idx="4"/>
            <a:endCxn id="9241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9" name="AutoShape 33"/>
          <p:cNvCxnSpPr>
            <a:cxnSpLocks noChangeShapeType="1"/>
            <a:endCxn id="9242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0" name="AutoShape 34"/>
          <p:cNvCxnSpPr>
            <a:cxnSpLocks noChangeShapeType="1"/>
            <a:endCxn id="9232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1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2" name="AutoShape 36"/>
          <p:cNvCxnSpPr>
            <a:cxnSpLocks noChangeShapeType="1"/>
            <a:stCxn id="9229" idx="4"/>
            <a:endCxn id="9233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3" name="AutoShape 37"/>
          <p:cNvCxnSpPr>
            <a:cxnSpLocks noChangeShapeType="1"/>
            <a:endCxn id="9244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4" name="AutoShape 38"/>
          <p:cNvCxnSpPr>
            <a:cxnSpLocks noChangeShapeType="1"/>
            <a:stCxn id="9230" idx="4"/>
            <a:endCxn id="9234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255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6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7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8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9" name="Text Box 43"/>
          <p:cNvSpPr txBox="1">
            <a:spLocks noChangeArrowheads="1"/>
          </p:cNvSpPr>
          <p:nvPr/>
        </p:nvSpPr>
        <p:spPr bwMode="auto">
          <a:xfrm>
            <a:off x="653348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 dirty="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60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5692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345   245  235   234       145  135   134              125   124             123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2" name="Text Box 39">
            <a:extLst>
              <a:ext uri="{FF2B5EF4-FFF2-40B4-BE49-F238E27FC236}">
                <a16:creationId xmlns:a16="http://schemas.microsoft.com/office/drawing/2014/main" id="{91BC248E-57A5-E6EB-49EC-710966C30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8143" y="3203673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J=92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" name="Line 45">
            <a:extLst>
              <a:ext uri="{FF2B5EF4-FFF2-40B4-BE49-F238E27FC236}">
                <a16:creationId xmlns:a16="http://schemas.microsoft.com/office/drawing/2014/main" id="{484BBE6E-587A-79B7-0FF2-07831CEC02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3573463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" name="Text Box 39">
            <a:extLst>
              <a:ext uri="{FF2B5EF4-FFF2-40B4-BE49-F238E27FC236}">
                <a16:creationId xmlns:a16="http://schemas.microsoft.com/office/drawing/2014/main" id="{0B32B720-3343-98B2-B5D7-63C97D48D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979" y="4149080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J=82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5" name="Line 47">
            <a:extLst>
              <a:ext uri="{FF2B5EF4-FFF2-40B4-BE49-F238E27FC236}">
                <a16:creationId xmlns:a16="http://schemas.microsoft.com/office/drawing/2014/main" id="{2434BD33-922D-3090-5482-A61519AD5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8304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" name="Text Box 39">
            <a:extLst>
              <a:ext uri="{FF2B5EF4-FFF2-40B4-BE49-F238E27FC236}">
                <a16:creationId xmlns:a16="http://schemas.microsoft.com/office/drawing/2014/main" id="{060648B5-4245-9F78-F552-FFE07B62E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946" y="5507137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J=77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7" name="Text Box 48">
            <a:extLst>
              <a:ext uri="{FF2B5EF4-FFF2-40B4-BE49-F238E27FC236}">
                <a16:creationId xmlns:a16="http://schemas.microsoft.com/office/drawing/2014/main" id="{BA6DC1FA-D340-1C24-BDF2-D446BF83C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880" y="6228020"/>
            <a:ext cx="233756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rebuchet MS" charset="0"/>
              </a:rPr>
              <a:t>Best J = 77 using 123</a:t>
            </a:r>
            <a:endParaRPr lang="es-ES" dirty="0">
              <a:solidFill>
                <a:srgbClr val="FF0000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996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7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1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2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4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9235" name="AutoShape 19"/>
          <p:cNvCxnSpPr>
            <a:cxnSpLocks noChangeShapeType="1"/>
            <a:stCxn id="9226" idx="4"/>
            <a:endCxn id="9227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6" name="AutoShape 20"/>
          <p:cNvCxnSpPr>
            <a:cxnSpLocks noChangeShapeType="1"/>
            <a:stCxn id="9226" idx="4"/>
            <a:endCxn id="9228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7" name="AutoShape 21"/>
          <p:cNvCxnSpPr>
            <a:cxnSpLocks noChangeShapeType="1"/>
            <a:stCxn id="9226" idx="4"/>
            <a:endCxn id="9229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8" name="AutoShape 22"/>
          <p:cNvCxnSpPr>
            <a:cxnSpLocks noChangeShapeType="1"/>
            <a:stCxn id="9226" idx="4"/>
            <a:endCxn id="9230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239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0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1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2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3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4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9245" name="AutoShape 29"/>
          <p:cNvCxnSpPr>
            <a:cxnSpLocks noChangeShapeType="1"/>
            <a:stCxn id="9227" idx="4"/>
            <a:endCxn id="9240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6" name="AutoShape 30"/>
          <p:cNvCxnSpPr>
            <a:cxnSpLocks noChangeShapeType="1"/>
            <a:stCxn id="9227" idx="4"/>
            <a:endCxn id="9239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7" name="AutoShape 31"/>
          <p:cNvCxnSpPr>
            <a:cxnSpLocks noChangeShapeType="1"/>
            <a:stCxn id="9227" idx="4"/>
            <a:endCxn id="9231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8" name="AutoShape 32"/>
          <p:cNvCxnSpPr>
            <a:cxnSpLocks noChangeShapeType="1"/>
            <a:stCxn id="9227" idx="4"/>
            <a:endCxn id="9241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9" name="AutoShape 33"/>
          <p:cNvCxnSpPr>
            <a:cxnSpLocks noChangeShapeType="1"/>
            <a:endCxn id="9242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0" name="AutoShape 34"/>
          <p:cNvCxnSpPr>
            <a:cxnSpLocks noChangeShapeType="1"/>
            <a:endCxn id="9232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1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2" name="AutoShape 36"/>
          <p:cNvCxnSpPr>
            <a:cxnSpLocks noChangeShapeType="1"/>
            <a:stCxn id="9229" idx="4"/>
            <a:endCxn id="9233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3" name="AutoShape 37"/>
          <p:cNvCxnSpPr>
            <a:cxnSpLocks noChangeShapeType="1"/>
            <a:endCxn id="9244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4" name="AutoShape 38"/>
          <p:cNvCxnSpPr>
            <a:cxnSpLocks noChangeShapeType="1"/>
            <a:stCxn id="9230" idx="4"/>
            <a:endCxn id="9234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255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6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7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8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9" name="Text Box 43"/>
          <p:cNvSpPr txBox="1">
            <a:spLocks noChangeArrowheads="1"/>
          </p:cNvSpPr>
          <p:nvPr/>
        </p:nvSpPr>
        <p:spPr bwMode="auto">
          <a:xfrm>
            <a:off x="653348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 dirty="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60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5692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345   245  235   234       145  135   134              125   124             123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2" name="Text Box 39">
            <a:extLst>
              <a:ext uri="{FF2B5EF4-FFF2-40B4-BE49-F238E27FC236}">
                <a16:creationId xmlns:a16="http://schemas.microsoft.com/office/drawing/2014/main" id="{91BC248E-57A5-E6EB-49EC-710966C30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8143" y="3203673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J=92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" name="Line 45">
            <a:extLst>
              <a:ext uri="{FF2B5EF4-FFF2-40B4-BE49-F238E27FC236}">
                <a16:creationId xmlns:a16="http://schemas.microsoft.com/office/drawing/2014/main" id="{484BBE6E-587A-79B7-0FF2-07831CEC02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3573463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" name="Text Box 39">
            <a:extLst>
              <a:ext uri="{FF2B5EF4-FFF2-40B4-BE49-F238E27FC236}">
                <a16:creationId xmlns:a16="http://schemas.microsoft.com/office/drawing/2014/main" id="{0B32B720-3343-98B2-B5D7-63C97D48D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979" y="4149080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J=82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5" name="Line 47">
            <a:extLst>
              <a:ext uri="{FF2B5EF4-FFF2-40B4-BE49-F238E27FC236}">
                <a16:creationId xmlns:a16="http://schemas.microsoft.com/office/drawing/2014/main" id="{2434BD33-922D-3090-5482-A61519AD5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8304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" name="Text Box 39">
            <a:extLst>
              <a:ext uri="{FF2B5EF4-FFF2-40B4-BE49-F238E27FC236}">
                <a16:creationId xmlns:a16="http://schemas.microsoft.com/office/drawing/2014/main" id="{060648B5-4245-9F78-F552-FFE07B62E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946" y="5507137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J=77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7" name="Line 48">
            <a:extLst>
              <a:ext uri="{FF2B5EF4-FFF2-40B4-BE49-F238E27FC236}">
                <a16:creationId xmlns:a16="http://schemas.microsoft.com/office/drawing/2014/main" id="{4E1E50B3-B046-0275-1B5A-2D3077DE8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8" name="Line 49">
            <a:extLst>
              <a:ext uri="{FF2B5EF4-FFF2-40B4-BE49-F238E27FC236}">
                <a16:creationId xmlns:a16="http://schemas.microsoft.com/office/drawing/2014/main" id="{B30F1B6E-DBE3-1F8D-B2E0-D7746378A4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3789363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" name="Line 50">
            <a:extLst>
              <a:ext uri="{FF2B5EF4-FFF2-40B4-BE49-F238E27FC236}">
                <a16:creationId xmlns:a16="http://schemas.microsoft.com/office/drawing/2014/main" id="{AE0B2C06-D5B3-1224-DA80-503ECC0EE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3860800"/>
            <a:ext cx="2889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" name="Text Box 39">
            <a:extLst>
              <a:ext uri="{FF2B5EF4-FFF2-40B4-BE49-F238E27FC236}">
                <a16:creationId xmlns:a16="http://schemas.microsoft.com/office/drawing/2014/main" id="{8E1FFD1C-F521-62FE-3034-8FEF8FED6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1" y="4476153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J=80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12" name="Text Box 48">
            <a:extLst>
              <a:ext uri="{FF2B5EF4-FFF2-40B4-BE49-F238E27FC236}">
                <a16:creationId xmlns:a16="http://schemas.microsoft.com/office/drawing/2014/main" id="{3653F266-4908-D464-B585-58864BEA5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880" y="6228020"/>
            <a:ext cx="233756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rebuchet MS" charset="0"/>
              </a:rPr>
              <a:t>Best J = 77 using 123</a:t>
            </a:r>
            <a:endParaRPr lang="es-ES" dirty="0">
              <a:solidFill>
                <a:srgbClr val="FF0000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843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7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1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2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4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9235" name="AutoShape 19"/>
          <p:cNvCxnSpPr>
            <a:cxnSpLocks noChangeShapeType="1"/>
            <a:stCxn id="9226" idx="4"/>
            <a:endCxn id="9227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6" name="AutoShape 20"/>
          <p:cNvCxnSpPr>
            <a:cxnSpLocks noChangeShapeType="1"/>
            <a:stCxn id="9226" idx="4"/>
            <a:endCxn id="9228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7" name="AutoShape 21"/>
          <p:cNvCxnSpPr>
            <a:cxnSpLocks noChangeShapeType="1"/>
            <a:stCxn id="9226" idx="4"/>
            <a:endCxn id="9229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8" name="AutoShape 22"/>
          <p:cNvCxnSpPr>
            <a:cxnSpLocks noChangeShapeType="1"/>
            <a:stCxn id="9226" idx="4"/>
            <a:endCxn id="9230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239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0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1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2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3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4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9245" name="AutoShape 29"/>
          <p:cNvCxnSpPr>
            <a:cxnSpLocks noChangeShapeType="1"/>
            <a:stCxn id="9227" idx="4"/>
            <a:endCxn id="9240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6" name="AutoShape 30"/>
          <p:cNvCxnSpPr>
            <a:cxnSpLocks noChangeShapeType="1"/>
            <a:stCxn id="9227" idx="4"/>
            <a:endCxn id="9239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7" name="AutoShape 31"/>
          <p:cNvCxnSpPr>
            <a:cxnSpLocks noChangeShapeType="1"/>
            <a:stCxn id="9227" idx="4"/>
            <a:endCxn id="9231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8" name="AutoShape 32"/>
          <p:cNvCxnSpPr>
            <a:cxnSpLocks noChangeShapeType="1"/>
            <a:stCxn id="9227" idx="4"/>
            <a:endCxn id="9241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9" name="AutoShape 33"/>
          <p:cNvCxnSpPr>
            <a:cxnSpLocks noChangeShapeType="1"/>
            <a:endCxn id="9242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0" name="AutoShape 34"/>
          <p:cNvCxnSpPr>
            <a:cxnSpLocks noChangeShapeType="1"/>
            <a:endCxn id="9232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1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2" name="AutoShape 36"/>
          <p:cNvCxnSpPr>
            <a:cxnSpLocks noChangeShapeType="1"/>
            <a:stCxn id="9229" idx="4"/>
            <a:endCxn id="9233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3" name="AutoShape 37"/>
          <p:cNvCxnSpPr>
            <a:cxnSpLocks noChangeShapeType="1"/>
            <a:endCxn id="9244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4" name="AutoShape 38"/>
          <p:cNvCxnSpPr>
            <a:cxnSpLocks noChangeShapeType="1"/>
            <a:stCxn id="9230" idx="4"/>
            <a:endCxn id="9234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255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6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7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8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9" name="Text Box 43"/>
          <p:cNvSpPr txBox="1">
            <a:spLocks noChangeArrowheads="1"/>
          </p:cNvSpPr>
          <p:nvPr/>
        </p:nvSpPr>
        <p:spPr bwMode="auto">
          <a:xfrm>
            <a:off x="653348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 dirty="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60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5692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345   245  235   234       145  135   134              125   124             123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2" name="Text Box 39">
            <a:extLst>
              <a:ext uri="{FF2B5EF4-FFF2-40B4-BE49-F238E27FC236}">
                <a16:creationId xmlns:a16="http://schemas.microsoft.com/office/drawing/2014/main" id="{91BC248E-57A5-E6EB-49EC-710966C30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8143" y="3203673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J=92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" name="Line 45">
            <a:extLst>
              <a:ext uri="{FF2B5EF4-FFF2-40B4-BE49-F238E27FC236}">
                <a16:creationId xmlns:a16="http://schemas.microsoft.com/office/drawing/2014/main" id="{484BBE6E-587A-79B7-0FF2-07831CEC02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3573463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" name="Text Box 39">
            <a:extLst>
              <a:ext uri="{FF2B5EF4-FFF2-40B4-BE49-F238E27FC236}">
                <a16:creationId xmlns:a16="http://schemas.microsoft.com/office/drawing/2014/main" id="{0B32B720-3343-98B2-B5D7-63C97D48D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979" y="4149080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J=82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5" name="Line 47">
            <a:extLst>
              <a:ext uri="{FF2B5EF4-FFF2-40B4-BE49-F238E27FC236}">
                <a16:creationId xmlns:a16="http://schemas.microsoft.com/office/drawing/2014/main" id="{2434BD33-922D-3090-5482-A61519AD5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8304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" name="Text Box 39">
            <a:extLst>
              <a:ext uri="{FF2B5EF4-FFF2-40B4-BE49-F238E27FC236}">
                <a16:creationId xmlns:a16="http://schemas.microsoft.com/office/drawing/2014/main" id="{060648B5-4245-9F78-F552-FFE07B62E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946" y="5507137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J=77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7" name="Line 48">
            <a:extLst>
              <a:ext uri="{FF2B5EF4-FFF2-40B4-BE49-F238E27FC236}">
                <a16:creationId xmlns:a16="http://schemas.microsoft.com/office/drawing/2014/main" id="{4E1E50B3-B046-0275-1B5A-2D3077DE8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8" name="Line 49">
            <a:extLst>
              <a:ext uri="{FF2B5EF4-FFF2-40B4-BE49-F238E27FC236}">
                <a16:creationId xmlns:a16="http://schemas.microsoft.com/office/drawing/2014/main" id="{B30F1B6E-DBE3-1F8D-B2E0-D7746378A4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3789363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" name="Line 50">
            <a:extLst>
              <a:ext uri="{FF2B5EF4-FFF2-40B4-BE49-F238E27FC236}">
                <a16:creationId xmlns:a16="http://schemas.microsoft.com/office/drawing/2014/main" id="{AE0B2C06-D5B3-1224-DA80-503ECC0EE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3860800"/>
            <a:ext cx="2889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" name="Text Box 39">
            <a:extLst>
              <a:ext uri="{FF2B5EF4-FFF2-40B4-BE49-F238E27FC236}">
                <a16:creationId xmlns:a16="http://schemas.microsoft.com/office/drawing/2014/main" id="{8E1FFD1C-F521-62FE-3034-8FEF8FED6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1" y="4476153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J=80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12" name="Text Box 48">
            <a:extLst>
              <a:ext uri="{FF2B5EF4-FFF2-40B4-BE49-F238E27FC236}">
                <a16:creationId xmlns:a16="http://schemas.microsoft.com/office/drawing/2014/main" id="{3653F266-4908-D464-B585-58864BEA5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880" y="6228020"/>
            <a:ext cx="233910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rebuchet MS" charset="0"/>
              </a:rPr>
              <a:t>Best J = 77 using 123</a:t>
            </a:r>
            <a:endParaRPr lang="es-ES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11" name="Line 51">
            <a:extLst>
              <a:ext uri="{FF2B5EF4-FFF2-40B4-BE49-F238E27FC236}">
                <a16:creationId xmlns:a16="http://schemas.microsoft.com/office/drawing/2014/main" id="{8805C153-25EE-BAFC-2AE1-089F684672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5" y="4581525"/>
            <a:ext cx="358775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" name="Text Box 39">
            <a:extLst>
              <a:ext uri="{FF2B5EF4-FFF2-40B4-BE49-F238E27FC236}">
                <a16:creationId xmlns:a16="http://schemas.microsoft.com/office/drawing/2014/main" id="{59A5FEB7-2A7C-C475-EFB7-39F11D0EC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391" y="5290442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J=76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7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1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2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4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9235" name="AutoShape 19"/>
          <p:cNvCxnSpPr>
            <a:cxnSpLocks noChangeShapeType="1"/>
            <a:stCxn id="9226" idx="4"/>
            <a:endCxn id="9227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6" name="AutoShape 20"/>
          <p:cNvCxnSpPr>
            <a:cxnSpLocks noChangeShapeType="1"/>
            <a:stCxn id="9226" idx="4"/>
            <a:endCxn id="9228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7" name="AutoShape 21"/>
          <p:cNvCxnSpPr>
            <a:cxnSpLocks noChangeShapeType="1"/>
            <a:stCxn id="9226" idx="4"/>
            <a:endCxn id="9229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8" name="AutoShape 22"/>
          <p:cNvCxnSpPr>
            <a:cxnSpLocks noChangeShapeType="1"/>
            <a:stCxn id="9226" idx="4"/>
            <a:endCxn id="9230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239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0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1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2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3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4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9245" name="AutoShape 29"/>
          <p:cNvCxnSpPr>
            <a:cxnSpLocks noChangeShapeType="1"/>
            <a:stCxn id="9227" idx="4"/>
            <a:endCxn id="9240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6" name="AutoShape 30"/>
          <p:cNvCxnSpPr>
            <a:cxnSpLocks noChangeShapeType="1"/>
            <a:stCxn id="9227" idx="4"/>
            <a:endCxn id="9239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7" name="AutoShape 31"/>
          <p:cNvCxnSpPr>
            <a:cxnSpLocks noChangeShapeType="1"/>
            <a:stCxn id="9227" idx="4"/>
            <a:endCxn id="9231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8" name="AutoShape 32"/>
          <p:cNvCxnSpPr>
            <a:cxnSpLocks noChangeShapeType="1"/>
            <a:stCxn id="9227" idx="4"/>
            <a:endCxn id="9241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9" name="AutoShape 33"/>
          <p:cNvCxnSpPr>
            <a:cxnSpLocks noChangeShapeType="1"/>
            <a:endCxn id="9242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0" name="AutoShape 34"/>
          <p:cNvCxnSpPr>
            <a:cxnSpLocks noChangeShapeType="1"/>
            <a:endCxn id="9232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1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2" name="AutoShape 36"/>
          <p:cNvCxnSpPr>
            <a:cxnSpLocks noChangeShapeType="1"/>
            <a:stCxn id="9229" idx="4"/>
            <a:endCxn id="9233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3" name="AutoShape 37"/>
          <p:cNvCxnSpPr>
            <a:cxnSpLocks noChangeShapeType="1"/>
            <a:endCxn id="9244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4" name="AutoShape 38"/>
          <p:cNvCxnSpPr>
            <a:cxnSpLocks noChangeShapeType="1"/>
            <a:stCxn id="9230" idx="4"/>
            <a:endCxn id="9234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255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6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7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8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9" name="Text Box 43"/>
          <p:cNvSpPr txBox="1">
            <a:spLocks noChangeArrowheads="1"/>
          </p:cNvSpPr>
          <p:nvPr/>
        </p:nvSpPr>
        <p:spPr bwMode="auto">
          <a:xfrm>
            <a:off x="653348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 dirty="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60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5692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345   245  235   234       145  135   134              125   124             123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2" name="Text Box 39">
            <a:extLst>
              <a:ext uri="{FF2B5EF4-FFF2-40B4-BE49-F238E27FC236}">
                <a16:creationId xmlns:a16="http://schemas.microsoft.com/office/drawing/2014/main" id="{91BC248E-57A5-E6EB-49EC-710966C30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8143" y="3203673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J=92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" name="Line 45">
            <a:extLst>
              <a:ext uri="{FF2B5EF4-FFF2-40B4-BE49-F238E27FC236}">
                <a16:creationId xmlns:a16="http://schemas.microsoft.com/office/drawing/2014/main" id="{484BBE6E-587A-79B7-0FF2-07831CEC02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3573463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" name="Text Box 39">
            <a:extLst>
              <a:ext uri="{FF2B5EF4-FFF2-40B4-BE49-F238E27FC236}">
                <a16:creationId xmlns:a16="http://schemas.microsoft.com/office/drawing/2014/main" id="{0B32B720-3343-98B2-B5D7-63C97D48D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979" y="4149080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J=82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5" name="Line 47">
            <a:extLst>
              <a:ext uri="{FF2B5EF4-FFF2-40B4-BE49-F238E27FC236}">
                <a16:creationId xmlns:a16="http://schemas.microsoft.com/office/drawing/2014/main" id="{2434BD33-922D-3090-5482-A61519AD5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8304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" name="Text Box 39">
            <a:extLst>
              <a:ext uri="{FF2B5EF4-FFF2-40B4-BE49-F238E27FC236}">
                <a16:creationId xmlns:a16="http://schemas.microsoft.com/office/drawing/2014/main" id="{060648B5-4245-9F78-F552-FFE07B62E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946" y="5507137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J=77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7" name="Line 48">
            <a:extLst>
              <a:ext uri="{FF2B5EF4-FFF2-40B4-BE49-F238E27FC236}">
                <a16:creationId xmlns:a16="http://schemas.microsoft.com/office/drawing/2014/main" id="{4E1E50B3-B046-0275-1B5A-2D3077DE8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8" name="Line 49">
            <a:extLst>
              <a:ext uri="{FF2B5EF4-FFF2-40B4-BE49-F238E27FC236}">
                <a16:creationId xmlns:a16="http://schemas.microsoft.com/office/drawing/2014/main" id="{B30F1B6E-DBE3-1F8D-B2E0-D7746378A4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3789363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" name="Line 50">
            <a:extLst>
              <a:ext uri="{FF2B5EF4-FFF2-40B4-BE49-F238E27FC236}">
                <a16:creationId xmlns:a16="http://schemas.microsoft.com/office/drawing/2014/main" id="{AE0B2C06-D5B3-1224-DA80-503ECC0EE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3860800"/>
            <a:ext cx="2889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" name="Text Box 39">
            <a:extLst>
              <a:ext uri="{FF2B5EF4-FFF2-40B4-BE49-F238E27FC236}">
                <a16:creationId xmlns:a16="http://schemas.microsoft.com/office/drawing/2014/main" id="{8E1FFD1C-F521-62FE-3034-8FEF8FED6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1" y="4476153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J=80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12" name="Text Box 48">
            <a:extLst>
              <a:ext uri="{FF2B5EF4-FFF2-40B4-BE49-F238E27FC236}">
                <a16:creationId xmlns:a16="http://schemas.microsoft.com/office/drawing/2014/main" id="{3653F266-4908-D464-B585-58864BEA5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880" y="6228020"/>
            <a:ext cx="233910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rebuchet MS" charset="0"/>
              </a:rPr>
              <a:t>Best J = 78 </a:t>
            </a:r>
            <a:r>
              <a:rPr lang="es-CL" dirty="0" err="1">
                <a:solidFill>
                  <a:srgbClr val="FF0000"/>
                </a:solidFill>
                <a:latin typeface="Trebuchet MS" charset="0"/>
              </a:rPr>
              <a:t>using</a:t>
            </a:r>
            <a:r>
              <a:rPr lang="es-CL" dirty="0">
                <a:solidFill>
                  <a:srgbClr val="FF0000"/>
                </a:solidFill>
                <a:latin typeface="Trebuchet MS" charset="0"/>
              </a:rPr>
              <a:t> 125</a:t>
            </a:r>
            <a:endParaRPr lang="es-ES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11" name="Line 51">
            <a:extLst>
              <a:ext uri="{FF2B5EF4-FFF2-40B4-BE49-F238E27FC236}">
                <a16:creationId xmlns:a16="http://schemas.microsoft.com/office/drawing/2014/main" id="{8805C153-25EE-BAFC-2AE1-089F684672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5" y="4581525"/>
            <a:ext cx="358775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" name="Text Box 39">
            <a:extLst>
              <a:ext uri="{FF2B5EF4-FFF2-40B4-BE49-F238E27FC236}">
                <a16:creationId xmlns:a16="http://schemas.microsoft.com/office/drawing/2014/main" id="{59A5FEB7-2A7C-C475-EFB7-39F11D0EC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391" y="5290442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J=76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14" name="Line 51">
            <a:extLst>
              <a:ext uri="{FF2B5EF4-FFF2-40B4-BE49-F238E27FC236}">
                <a16:creationId xmlns:a16="http://schemas.microsoft.com/office/drawing/2014/main" id="{D800FE43-DBCD-18CC-BE6E-5D1CBD2883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29424" y="4575077"/>
            <a:ext cx="1119" cy="7336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" name="Text Box 39">
            <a:extLst>
              <a:ext uri="{FF2B5EF4-FFF2-40B4-BE49-F238E27FC236}">
                <a16:creationId xmlns:a16="http://schemas.microsoft.com/office/drawing/2014/main" id="{C7B74A20-3E37-243D-FA3F-0A1A1ECFA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5295007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J=78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330413-6F57-F037-B327-72CEB09E057C}"/>
              </a:ext>
            </a:extLst>
          </p:cNvPr>
          <p:cNvSpPr/>
          <p:nvPr/>
        </p:nvSpPr>
        <p:spPr>
          <a:xfrm>
            <a:off x="5917518" y="6180933"/>
            <a:ext cx="26289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7F7F7F"/>
                </a:solidFill>
                <a:latin typeface="Trebuchet MS" charset="0"/>
              </a:rPr>
              <a:t>S</a:t>
            </a:r>
            <a:r>
              <a:rPr lang="es-CL" sz="1400" dirty="0" err="1">
                <a:solidFill>
                  <a:srgbClr val="7F7F7F"/>
                </a:solidFill>
                <a:latin typeface="Trebuchet MS" charset="0"/>
              </a:rPr>
              <a:t>ince</a:t>
            </a:r>
            <a:r>
              <a:rPr lang="es-CL" sz="1400" dirty="0">
                <a:solidFill>
                  <a:srgbClr val="7F7F7F"/>
                </a:solidFill>
                <a:latin typeface="Trebuchet MS" charset="0"/>
              </a:rPr>
              <a:t> 78&gt;77 selection 125 is better than 123</a:t>
            </a:r>
            <a:endParaRPr lang="es-ES" sz="1400" dirty="0">
              <a:solidFill>
                <a:srgbClr val="7F7F7F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087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7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1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2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4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9235" name="AutoShape 19"/>
          <p:cNvCxnSpPr>
            <a:cxnSpLocks noChangeShapeType="1"/>
            <a:stCxn id="9226" idx="4"/>
            <a:endCxn id="9227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6" name="AutoShape 20"/>
          <p:cNvCxnSpPr>
            <a:cxnSpLocks noChangeShapeType="1"/>
            <a:stCxn id="9226" idx="4"/>
            <a:endCxn id="9228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7" name="AutoShape 21"/>
          <p:cNvCxnSpPr>
            <a:cxnSpLocks noChangeShapeType="1"/>
            <a:stCxn id="9226" idx="4"/>
            <a:endCxn id="9229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8" name="AutoShape 22"/>
          <p:cNvCxnSpPr>
            <a:cxnSpLocks noChangeShapeType="1"/>
            <a:stCxn id="9226" idx="4"/>
            <a:endCxn id="9230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239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0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1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2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3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4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9245" name="AutoShape 29"/>
          <p:cNvCxnSpPr>
            <a:cxnSpLocks noChangeShapeType="1"/>
            <a:stCxn id="9227" idx="4"/>
            <a:endCxn id="9240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6" name="AutoShape 30"/>
          <p:cNvCxnSpPr>
            <a:cxnSpLocks noChangeShapeType="1"/>
            <a:stCxn id="9227" idx="4"/>
            <a:endCxn id="9239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7" name="AutoShape 31"/>
          <p:cNvCxnSpPr>
            <a:cxnSpLocks noChangeShapeType="1"/>
            <a:stCxn id="9227" idx="4"/>
            <a:endCxn id="9231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8" name="AutoShape 32"/>
          <p:cNvCxnSpPr>
            <a:cxnSpLocks noChangeShapeType="1"/>
            <a:stCxn id="9227" idx="4"/>
            <a:endCxn id="9241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9" name="AutoShape 33"/>
          <p:cNvCxnSpPr>
            <a:cxnSpLocks noChangeShapeType="1"/>
            <a:endCxn id="9242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0" name="AutoShape 34"/>
          <p:cNvCxnSpPr>
            <a:cxnSpLocks noChangeShapeType="1"/>
            <a:endCxn id="9232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1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2" name="AutoShape 36"/>
          <p:cNvCxnSpPr>
            <a:cxnSpLocks noChangeShapeType="1"/>
            <a:stCxn id="9229" idx="4"/>
            <a:endCxn id="9233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3" name="AutoShape 37"/>
          <p:cNvCxnSpPr>
            <a:cxnSpLocks noChangeShapeType="1"/>
            <a:endCxn id="9244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4" name="AutoShape 38"/>
          <p:cNvCxnSpPr>
            <a:cxnSpLocks noChangeShapeType="1"/>
            <a:stCxn id="9230" idx="4"/>
            <a:endCxn id="9234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255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6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7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8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9" name="Text Box 43"/>
          <p:cNvSpPr txBox="1">
            <a:spLocks noChangeArrowheads="1"/>
          </p:cNvSpPr>
          <p:nvPr/>
        </p:nvSpPr>
        <p:spPr bwMode="auto">
          <a:xfrm>
            <a:off x="653348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 dirty="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60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5692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345   245  235   234       145  135   134              125   124             123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2" name="Text Box 39">
            <a:extLst>
              <a:ext uri="{FF2B5EF4-FFF2-40B4-BE49-F238E27FC236}">
                <a16:creationId xmlns:a16="http://schemas.microsoft.com/office/drawing/2014/main" id="{91BC248E-57A5-E6EB-49EC-710966C30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8143" y="3203673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J=92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" name="Line 45">
            <a:extLst>
              <a:ext uri="{FF2B5EF4-FFF2-40B4-BE49-F238E27FC236}">
                <a16:creationId xmlns:a16="http://schemas.microsoft.com/office/drawing/2014/main" id="{484BBE6E-587A-79B7-0FF2-07831CEC02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3573463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" name="Text Box 39">
            <a:extLst>
              <a:ext uri="{FF2B5EF4-FFF2-40B4-BE49-F238E27FC236}">
                <a16:creationId xmlns:a16="http://schemas.microsoft.com/office/drawing/2014/main" id="{0B32B720-3343-98B2-B5D7-63C97D48D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979" y="4149080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J=82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5" name="Line 47">
            <a:extLst>
              <a:ext uri="{FF2B5EF4-FFF2-40B4-BE49-F238E27FC236}">
                <a16:creationId xmlns:a16="http://schemas.microsoft.com/office/drawing/2014/main" id="{2434BD33-922D-3090-5482-A61519AD5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8304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" name="Text Box 39">
            <a:extLst>
              <a:ext uri="{FF2B5EF4-FFF2-40B4-BE49-F238E27FC236}">
                <a16:creationId xmlns:a16="http://schemas.microsoft.com/office/drawing/2014/main" id="{060648B5-4245-9F78-F552-FFE07B62E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946" y="5507137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J=77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7" name="Line 48">
            <a:extLst>
              <a:ext uri="{FF2B5EF4-FFF2-40B4-BE49-F238E27FC236}">
                <a16:creationId xmlns:a16="http://schemas.microsoft.com/office/drawing/2014/main" id="{4E1E50B3-B046-0275-1B5A-2D3077DE8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8" name="Line 49">
            <a:extLst>
              <a:ext uri="{FF2B5EF4-FFF2-40B4-BE49-F238E27FC236}">
                <a16:creationId xmlns:a16="http://schemas.microsoft.com/office/drawing/2014/main" id="{B30F1B6E-DBE3-1F8D-B2E0-D7746378A4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3789363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" name="Line 50">
            <a:extLst>
              <a:ext uri="{FF2B5EF4-FFF2-40B4-BE49-F238E27FC236}">
                <a16:creationId xmlns:a16="http://schemas.microsoft.com/office/drawing/2014/main" id="{AE0B2C06-D5B3-1224-DA80-503ECC0EE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3860800"/>
            <a:ext cx="2889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" name="Text Box 39">
            <a:extLst>
              <a:ext uri="{FF2B5EF4-FFF2-40B4-BE49-F238E27FC236}">
                <a16:creationId xmlns:a16="http://schemas.microsoft.com/office/drawing/2014/main" id="{8E1FFD1C-F521-62FE-3034-8FEF8FED6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1" y="4476153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J=80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12" name="Text Box 48">
            <a:extLst>
              <a:ext uri="{FF2B5EF4-FFF2-40B4-BE49-F238E27FC236}">
                <a16:creationId xmlns:a16="http://schemas.microsoft.com/office/drawing/2014/main" id="{3653F266-4908-D464-B585-58864BEA5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880" y="6228020"/>
            <a:ext cx="233910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rebuchet MS" charset="0"/>
              </a:rPr>
              <a:t>Best J = 78 </a:t>
            </a:r>
            <a:r>
              <a:rPr lang="es-CL" dirty="0" err="1">
                <a:solidFill>
                  <a:srgbClr val="FF0000"/>
                </a:solidFill>
                <a:latin typeface="Trebuchet MS" charset="0"/>
              </a:rPr>
              <a:t>using</a:t>
            </a:r>
            <a:r>
              <a:rPr lang="es-CL" dirty="0">
                <a:solidFill>
                  <a:srgbClr val="FF0000"/>
                </a:solidFill>
                <a:latin typeface="Trebuchet MS" charset="0"/>
              </a:rPr>
              <a:t> 125</a:t>
            </a:r>
            <a:endParaRPr lang="es-ES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11" name="Line 51">
            <a:extLst>
              <a:ext uri="{FF2B5EF4-FFF2-40B4-BE49-F238E27FC236}">
                <a16:creationId xmlns:a16="http://schemas.microsoft.com/office/drawing/2014/main" id="{8805C153-25EE-BAFC-2AE1-089F684672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5" y="4581525"/>
            <a:ext cx="358775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" name="Text Box 39">
            <a:extLst>
              <a:ext uri="{FF2B5EF4-FFF2-40B4-BE49-F238E27FC236}">
                <a16:creationId xmlns:a16="http://schemas.microsoft.com/office/drawing/2014/main" id="{59A5FEB7-2A7C-C475-EFB7-39F11D0EC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391" y="5290442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J=76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14" name="Line 51">
            <a:extLst>
              <a:ext uri="{FF2B5EF4-FFF2-40B4-BE49-F238E27FC236}">
                <a16:creationId xmlns:a16="http://schemas.microsoft.com/office/drawing/2014/main" id="{D800FE43-DBCD-18CC-BE6E-5D1CBD2883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29424" y="4575077"/>
            <a:ext cx="1119" cy="7336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" name="Text Box 39">
            <a:extLst>
              <a:ext uri="{FF2B5EF4-FFF2-40B4-BE49-F238E27FC236}">
                <a16:creationId xmlns:a16="http://schemas.microsoft.com/office/drawing/2014/main" id="{C7B74A20-3E37-243D-FA3F-0A1A1ECFA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5295007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J=78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16" name="Line 48">
            <a:extLst>
              <a:ext uri="{FF2B5EF4-FFF2-40B4-BE49-F238E27FC236}">
                <a16:creationId xmlns:a16="http://schemas.microsoft.com/office/drawing/2014/main" id="{9F539BFF-4429-6E3F-6256-38048FA572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3716338"/>
            <a:ext cx="503237" cy="577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" name="Line 49">
            <a:extLst>
              <a:ext uri="{FF2B5EF4-FFF2-40B4-BE49-F238E27FC236}">
                <a16:creationId xmlns:a16="http://schemas.microsoft.com/office/drawing/2014/main" id="{03CE202D-612A-5D7C-DCFF-CFB38638AD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67175" y="3789363"/>
            <a:ext cx="288925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0" name="Text Box 39">
            <a:extLst>
              <a:ext uri="{FF2B5EF4-FFF2-40B4-BE49-F238E27FC236}">
                <a16:creationId xmlns:a16="http://schemas.microsoft.com/office/drawing/2014/main" id="{107DCC51-7DA6-7F62-E859-FB82A02CA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3974" y="4500848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J=60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377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7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1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2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4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9235" name="AutoShape 19"/>
          <p:cNvCxnSpPr>
            <a:cxnSpLocks noChangeShapeType="1"/>
            <a:stCxn id="9226" idx="4"/>
            <a:endCxn id="9227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6" name="AutoShape 20"/>
          <p:cNvCxnSpPr>
            <a:cxnSpLocks noChangeShapeType="1"/>
            <a:stCxn id="9226" idx="4"/>
            <a:endCxn id="9228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7" name="AutoShape 21"/>
          <p:cNvCxnSpPr>
            <a:cxnSpLocks noChangeShapeType="1"/>
            <a:stCxn id="9226" idx="4"/>
            <a:endCxn id="9229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8" name="AutoShape 22"/>
          <p:cNvCxnSpPr>
            <a:cxnSpLocks noChangeShapeType="1"/>
            <a:stCxn id="9226" idx="4"/>
            <a:endCxn id="9230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239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0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1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2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3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4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9245" name="AutoShape 29"/>
          <p:cNvCxnSpPr>
            <a:cxnSpLocks noChangeShapeType="1"/>
            <a:stCxn id="9227" idx="4"/>
            <a:endCxn id="9240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6" name="AutoShape 30"/>
          <p:cNvCxnSpPr>
            <a:cxnSpLocks noChangeShapeType="1"/>
            <a:stCxn id="9227" idx="4"/>
            <a:endCxn id="9239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7" name="AutoShape 31"/>
          <p:cNvCxnSpPr>
            <a:cxnSpLocks noChangeShapeType="1"/>
            <a:stCxn id="9227" idx="4"/>
            <a:endCxn id="9231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8" name="AutoShape 32"/>
          <p:cNvCxnSpPr>
            <a:cxnSpLocks noChangeShapeType="1"/>
            <a:stCxn id="9227" idx="4"/>
            <a:endCxn id="9241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9" name="AutoShape 33"/>
          <p:cNvCxnSpPr>
            <a:cxnSpLocks noChangeShapeType="1"/>
            <a:endCxn id="9242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0" name="AutoShape 34"/>
          <p:cNvCxnSpPr>
            <a:cxnSpLocks noChangeShapeType="1"/>
            <a:endCxn id="9232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1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2" name="AutoShape 36"/>
          <p:cNvCxnSpPr>
            <a:cxnSpLocks noChangeShapeType="1"/>
            <a:stCxn id="9229" idx="4"/>
            <a:endCxn id="9233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3" name="AutoShape 37"/>
          <p:cNvCxnSpPr>
            <a:cxnSpLocks noChangeShapeType="1"/>
            <a:endCxn id="9244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4" name="AutoShape 38"/>
          <p:cNvCxnSpPr>
            <a:cxnSpLocks noChangeShapeType="1"/>
            <a:stCxn id="9230" idx="4"/>
            <a:endCxn id="9234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255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6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7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8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9" name="Text Box 43"/>
          <p:cNvSpPr txBox="1">
            <a:spLocks noChangeArrowheads="1"/>
          </p:cNvSpPr>
          <p:nvPr/>
        </p:nvSpPr>
        <p:spPr bwMode="auto">
          <a:xfrm>
            <a:off x="653348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 dirty="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60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5692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345   245  235   234       145  135   134              125   124             123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2" name="Text Box 39">
            <a:extLst>
              <a:ext uri="{FF2B5EF4-FFF2-40B4-BE49-F238E27FC236}">
                <a16:creationId xmlns:a16="http://schemas.microsoft.com/office/drawing/2014/main" id="{91BC248E-57A5-E6EB-49EC-710966C30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8143" y="3203673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J=92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" name="Line 45">
            <a:extLst>
              <a:ext uri="{FF2B5EF4-FFF2-40B4-BE49-F238E27FC236}">
                <a16:creationId xmlns:a16="http://schemas.microsoft.com/office/drawing/2014/main" id="{484BBE6E-587A-79B7-0FF2-07831CEC02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3573463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" name="Text Box 39">
            <a:extLst>
              <a:ext uri="{FF2B5EF4-FFF2-40B4-BE49-F238E27FC236}">
                <a16:creationId xmlns:a16="http://schemas.microsoft.com/office/drawing/2014/main" id="{0B32B720-3343-98B2-B5D7-63C97D48D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979" y="4149080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J=82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5" name="Line 47">
            <a:extLst>
              <a:ext uri="{FF2B5EF4-FFF2-40B4-BE49-F238E27FC236}">
                <a16:creationId xmlns:a16="http://schemas.microsoft.com/office/drawing/2014/main" id="{2434BD33-922D-3090-5482-A61519AD5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8304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" name="Text Box 39">
            <a:extLst>
              <a:ext uri="{FF2B5EF4-FFF2-40B4-BE49-F238E27FC236}">
                <a16:creationId xmlns:a16="http://schemas.microsoft.com/office/drawing/2014/main" id="{060648B5-4245-9F78-F552-FFE07B62E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946" y="5507137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J=77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7" name="Line 48">
            <a:extLst>
              <a:ext uri="{FF2B5EF4-FFF2-40B4-BE49-F238E27FC236}">
                <a16:creationId xmlns:a16="http://schemas.microsoft.com/office/drawing/2014/main" id="{4E1E50B3-B046-0275-1B5A-2D3077DE8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8" name="Line 49">
            <a:extLst>
              <a:ext uri="{FF2B5EF4-FFF2-40B4-BE49-F238E27FC236}">
                <a16:creationId xmlns:a16="http://schemas.microsoft.com/office/drawing/2014/main" id="{B30F1B6E-DBE3-1F8D-B2E0-D7746378A4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3789363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" name="Line 50">
            <a:extLst>
              <a:ext uri="{FF2B5EF4-FFF2-40B4-BE49-F238E27FC236}">
                <a16:creationId xmlns:a16="http://schemas.microsoft.com/office/drawing/2014/main" id="{AE0B2C06-D5B3-1224-DA80-503ECC0EE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3860800"/>
            <a:ext cx="2889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" name="Text Box 39">
            <a:extLst>
              <a:ext uri="{FF2B5EF4-FFF2-40B4-BE49-F238E27FC236}">
                <a16:creationId xmlns:a16="http://schemas.microsoft.com/office/drawing/2014/main" id="{8E1FFD1C-F521-62FE-3034-8FEF8FED6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1" y="4476153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J=80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12" name="Text Box 48">
            <a:extLst>
              <a:ext uri="{FF2B5EF4-FFF2-40B4-BE49-F238E27FC236}">
                <a16:creationId xmlns:a16="http://schemas.microsoft.com/office/drawing/2014/main" id="{3653F266-4908-D464-B585-58864BEA5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880" y="6228020"/>
            <a:ext cx="233910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rebuchet MS" charset="0"/>
              </a:rPr>
              <a:t>Best J = 78 </a:t>
            </a:r>
            <a:r>
              <a:rPr lang="es-CL" dirty="0" err="1">
                <a:solidFill>
                  <a:srgbClr val="FF0000"/>
                </a:solidFill>
                <a:latin typeface="Trebuchet MS" charset="0"/>
              </a:rPr>
              <a:t>using</a:t>
            </a:r>
            <a:r>
              <a:rPr lang="es-CL" dirty="0">
                <a:solidFill>
                  <a:srgbClr val="FF0000"/>
                </a:solidFill>
                <a:latin typeface="Trebuchet MS" charset="0"/>
              </a:rPr>
              <a:t> 125</a:t>
            </a:r>
            <a:endParaRPr lang="es-ES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11" name="Line 51">
            <a:extLst>
              <a:ext uri="{FF2B5EF4-FFF2-40B4-BE49-F238E27FC236}">
                <a16:creationId xmlns:a16="http://schemas.microsoft.com/office/drawing/2014/main" id="{8805C153-25EE-BAFC-2AE1-089F684672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5" y="4581525"/>
            <a:ext cx="358775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" name="Text Box 39">
            <a:extLst>
              <a:ext uri="{FF2B5EF4-FFF2-40B4-BE49-F238E27FC236}">
                <a16:creationId xmlns:a16="http://schemas.microsoft.com/office/drawing/2014/main" id="{59A5FEB7-2A7C-C475-EFB7-39F11D0EC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391" y="5290442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J=76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14" name="Line 51">
            <a:extLst>
              <a:ext uri="{FF2B5EF4-FFF2-40B4-BE49-F238E27FC236}">
                <a16:creationId xmlns:a16="http://schemas.microsoft.com/office/drawing/2014/main" id="{D800FE43-DBCD-18CC-BE6E-5D1CBD2883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29424" y="4575077"/>
            <a:ext cx="1119" cy="7336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" name="Text Box 39">
            <a:extLst>
              <a:ext uri="{FF2B5EF4-FFF2-40B4-BE49-F238E27FC236}">
                <a16:creationId xmlns:a16="http://schemas.microsoft.com/office/drawing/2014/main" id="{C7B74A20-3E37-243D-FA3F-0A1A1ECFA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5295007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J=78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16" name="Line 48">
            <a:extLst>
              <a:ext uri="{FF2B5EF4-FFF2-40B4-BE49-F238E27FC236}">
                <a16:creationId xmlns:a16="http://schemas.microsoft.com/office/drawing/2014/main" id="{9F539BFF-4429-6E3F-6256-38048FA572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3716338"/>
            <a:ext cx="503237" cy="577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" name="Line 49">
            <a:extLst>
              <a:ext uri="{FF2B5EF4-FFF2-40B4-BE49-F238E27FC236}">
                <a16:creationId xmlns:a16="http://schemas.microsoft.com/office/drawing/2014/main" id="{03CE202D-612A-5D7C-DCFF-CFB38638AD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67175" y="3789363"/>
            <a:ext cx="288925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0" name="Text Box 39">
            <a:extLst>
              <a:ext uri="{FF2B5EF4-FFF2-40B4-BE49-F238E27FC236}">
                <a16:creationId xmlns:a16="http://schemas.microsoft.com/office/drawing/2014/main" id="{107DCC51-7DA6-7F62-E859-FB82A02CA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3974" y="4500848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J=60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1600C4-7442-D164-24AE-5F2F1724B00D}"/>
              </a:ext>
            </a:extLst>
          </p:cNvPr>
          <p:cNvSpPr/>
          <p:nvPr/>
        </p:nvSpPr>
        <p:spPr>
          <a:xfrm>
            <a:off x="5962487" y="6030952"/>
            <a:ext cx="27862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7F7F7F"/>
                </a:solidFill>
                <a:latin typeface="Trebuchet MS" charset="0"/>
              </a:rPr>
              <a:t>It is not necessary to evaluate 145, 135 and 134 because J will be &lt; 60 &lt; 78</a:t>
            </a:r>
            <a:endParaRPr lang="es-ES" sz="1400" dirty="0">
              <a:solidFill>
                <a:srgbClr val="7F7F7F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51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7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1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4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9235" name="AutoShape 19"/>
          <p:cNvCxnSpPr>
            <a:cxnSpLocks noChangeShapeType="1"/>
            <a:stCxn id="9226" idx="4"/>
            <a:endCxn id="9227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6" name="AutoShape 20"/>
          <p:cNvCxnSpPr>
            <a:cxnSpLocks noChangeShapeType="1"/>
            <a:stCxn id="9226" idx="4"/>
            <a:endCxn id="9228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7" name="AutoShape 21"/>
          <p:cNvCxnSpPr>
            <a:cxnSpLocks noChangeShapeType="1"/>
            <a:stCxn id="9226" idx="4"/>
            <a:endCxn id="9229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8" name="AutoShape 22"/>
          <p:cNvCxnSpPr>
            <a:cxnSpLocks noChangeShapeType="1"/>
            <a:stCxn id="9226" idx="4"/>
            <a:endCxn id="9230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239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0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1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4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9245" name="AutoShape 29"/>
          <p:cNvCxnSpPr>
            <a:cxnSpLocks noChangeShapeType="1"/>
            <a:stCxn id="9227" idx="4"/>
            <a:endCxn id="9240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6" name="AutoShape 30"/>
          <p:cNvCxnSpPr>
            <a:cxnSpLocks noChangeShapeType="1"/>
            <a:stCxn id="9227" idx="4"/>
            <a:endCxn id="9239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7" name="AutoShape 31"/>
          <p:cNvCxnSpPr>
            <a:cxnSpLocks noChangeShapeType="1"/>
            <a:stCxn id="9227" idx="4"/>
            <a:endCxn id="9231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8" name="AutoShape 32"/>
          <p:cNvCxnSpPr>
            <a:cxnSpLocks noChangeShapeType="1"/>
            <a:stCxn id="9227" idx="4"/>
            <a:endCxn id="9241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2" name="AutoShape 36"/>
          <p:cNvCxnSpPr>
            <a:cxnSpLocks noChangeShapeType="1"/>
            <a:stCxn id="9229" idx="4"/>
            <a:endCxn id="9233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3" name="AutoShape 37"/>
          <p:cNvCxnSpPr>
            <a:cxnSpLocks noChangeShapeType="1"/>
            <a:endCxn id="9244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4" name="AutoShape 38"/>
          <p:cNvCxnSpPr>
            <a:cxnSpLocks noChangeShapeType="1"/>
            <a:stCxn id="9230" idx="4"/>
            <a:endCxn id="9234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255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6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7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8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9" name="Text Box 43"/>
          <p:cNvSpPr txBox="1">
            <a:spLocks noChangeArrowheads="1"/>
          </p:cNvSpPr>
          <p:nvPr/>
        </p:nvSpPr>
        <p:spPr bwMode="auto">
          <a:xfrm>
            <a:off x="653348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 dirty="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60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5692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345   245  235   234       </a:t>
            </a:r>
            <a:r>
              <a:rPr lang="es-CL" sz="1400" dirty="0">
                <a:solidFill>
                  <a:schemeClr val="bg1"/>
                </a:solidFill>
                <a:latin typeface="Trebuchet MS" charset="0"/>
              </a:rPr>
              <a:t>145  135   134</a:t>
            </a:r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              125   124             123</a:t>
            </a:r>
            <a:endParaRPr lang="es-ES" sz="1400" dirty="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2" name="Text Box 39">
            <a:extLst>
              <a:ext uri="{FF2B5EF4-FFF2-40B4-BE49-F238E27FC236}">
                <a16:creationId xmlns:a16="http://schemas.microsoft.com/office/drawing/2014/main" id="{91BC248E-57A5-E6EB-49EC-710966C30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8143" y="3203673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J=92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" name="Line 45">
            <a:extLst>
              <a:ext uri="{FF2B5EF4-FFF2-40B4-BE49-F238E27FC236}">
                <a16:creationId xmlns:a16="http://schemas.microsoft.com/office/drawing/2014/main" id="{484BBE6E-587A-79B7-0FF2-07831CEC02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3573463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" name="Text Box 39">
            <a:extLst>
              <a:ext uri="{FF2B5EF4-FFF2-40B4-BE49-F238E27FC236}">
                <a16:creationId xmlns:a16="http://schemas.microsoft.com/office/drawing/2014/main" id="{0B32B720-3343-98B2-B5D7-63C97D48D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979" y="4149080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J=82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5" name="Line 47">
            <a:extLst>
              <a:ext uri="{FF2B5EF4-FFF2-40B4-BE49-F238E27FC236}">
                <a16:creationId xmlns:a16="http://schemas.microsoft.com/office/drawing/2014/main" id="{2434BD33-922D-3090-5482-A61519AD5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8304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" name="Text Box 39">
            <a:extLst>
              <a:ext uri="{FF2B5EF4-FFF2-40B4-BE49-F238E27FC236}">
                <a16:creationId xmlns:a16="http://schemas.microsoft.com/office/drawing/2014/main" id="{060648B5-4245-9F78-F552-FFE07B62E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946" y="5507137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J=77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7" name="Line 48">
            <a:extLst>
              <a:ext uri="{FF2B5EF4-FFF2-40B4-BE49-F238E27FC236}">
                <a16:creationId xmlns:a16="http://schemas.microsoft.com/office/drawing/2014/main" id="{4E1E50B3-B046-0275-1B5A-2D3077DE8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8" name="Line 49">
            <a:extLst>
              <a:ext uri="{FF2B5EF4-FFF2-40B4-BE49-F238E27FC236}">
                <a16:creationId xmlns:a16="http://schemas.microsoft.com/office/drawing/2014/main" id="{B30F1B6E-DBE3-1F8D-B2E0-D7746378A4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3789363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" name="Line 50">
            <a:extLst>
              <a:ext uri="{FF2B5EF4-FFF2-40B4-BE49-F238E27FC236}">
                <a16:creationId xmlns:a16="http://schemas.microsoft.com/office/drawing/2014/main" id="{AE0B2C06-D5B3-1224-DA80-503ECC0EE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3860800"/>
            <a:ext cx="2889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" name="Text Box 39">
            <a:extLst>
              <a:ext uri="{FF2B5EF4-FFF2-40B4-BE49-F238E27FC236}">
                <a16:creationId xmlns:a16="http://schemas.microsoft.com/office/drawing/2014/main" id="{8E1FFD1C-F521-62FE-3034-8FEF8FED6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1" y="4476153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J=80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12" name="Text Box 48">
            <a:extLst>
              <a:ext uri="{FF2B5EF4-FFF2-40B4-BE49-F238E27FC236}">
                <a16:creationId xmlns:a16="http://schemas.microsoft.com/office/drawing/2014/main" id="{3653F266-4908-D464-B585-58864BEA5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880" y="6228020"/>
            <a:ext cx="233910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rebuchet MS" charset="0"/>
              </a:rPr>
              <a:t>Best J = 78 </a:t>
            </a:r>
            <a:r>
              <a:rPr lang="es-CL" dirty="0" err="1">
                <a:solidFill>
                  <a:srgbClr val="FF0000"/>
                </a:solidFill>
                <a:latin typeface="Trebuchet MS" charset="0"/>
              </a:rPr>
              <a:t>using</a:t>
            </a:r>
            <a:r>
              <a:rPr lang="es-CL" dirty="0">
                <a:solidFill>
                  <a:srgbClr val="FF0000"/>
                </a:solidFill>
                <a:latin typeface="Trebuchet MS" charset="0"/>
              </a:rPr>
              <a:t> 125</a:t>
            </a:r>
            <a:endParaRPr lang="es-ES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11" name="Line 51">
            <a:extLst>
              <a:ext uri="{FF2B5EF4-FFF2-40B4-BE49-F238E27FC236}">
                <a16:creationId xmlns:a16="http://schemas.microsoft.com/office/drawing/2014/main" id="{8805C153-25EE-BAFC-2AE1-089F684672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5" y="4581525"/>
            <a:ext cx="358775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" name="Text Box 39">
            <a:extLst>
              <a:ext uri="{FF2B5EF4-FFF2-40B4-BE49-F238E27FC236}">
                <a16:creationId xmlns:a16="http://schemas.microsoft.com/office/drawing/2014/main" id="{59A5FEB7-2A7C-C475-EFB7-39F11D0EC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391" y="5290442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J=76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14" name="Line 51">
            <a:extLst>
              <a:ext uri="{FF2B5EF4-FFF2-40B4-BE49-F238E27FC236}">
                <a16:creationId xmlns:a16="http://schemas.microsoft.com/office/drawing/2014/main" id="{D800FE43-DBCD-18CC-BE6E-5D1CBD2883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29424" y="4575077"/>
            <a:ext cx="1119" cy="7336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" name="Text Box 39">
            <a:extLst>
              <a:ext uri="{FF2B5EF4-FFF2-40B4-BE49-F238E27FC236}">
                <a16:creationId xmlns:a16="http://schemas.microsoft.com/office/drawing/2014/main" id="{C7B74A20-3E37-243D-FA3F-0A1A1ECFA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5295007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J=78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16" name="Line 48">
            <a:extLst>
              <a:ext uri="{FF2B5EF4-FFF2-40B4-BE49-F238E27FC236}">
                <a16:creationId xmlns:a16="http://schemas.microsoft.com/office/drawing/2014/main" id="{9F539BFF-4429-6E3F-6256-38048FA572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3716338"/>
            <a:ext cx="503237" cy="577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" name="Line 49">
            <a:extLst>
              <a:ext uri="{FF2B5EF4-FFF2-40B4-BE49-F238E27FC236}">
                <a16:creationId xmlns:a16="http://schemas.microsoft.com/office/drawing/2014/main" id="{03CE202D-612A-5D7C-DCFF-CFB38638AD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67175" y="3789363"/>
            <a:ext cx="288925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0" name="Text Box 39">
            <a:extLst>
              <a:ext uri="{FF2B5EF4-FFF2-40B4-BE49-F238E27FC236}">
                <a16:creationId xmlns:a16="http://schemas.microsoft.com/office/drawing/2014/main" id="{107DCC51-7DA6-7F62-E859-FB82A02CA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3974" y="4500848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J=60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1600C4-7442-D164-24AE-5F2F1724B00D}"/>
              </a:ext>
            </a:extLst>
          </p:cNvPr>
          <p:cNvSpPr/>
          <p:nvPr/>
        </p:nvSpPr>
        <p:spPr>
          <a:xfrm>
            <a:off x="5962487" y="6030952"/>
            <a:ext cx="27862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7F7F7F"/>
                </a:solidFill>
                <a:latin typeface="Trebuchet MS" charset="0"/>
              </a:rPr>
              <a:t>It is not necessary to evaluate 145, 135 and 134 because J will be &lt; 60 &lt; 78</a:t>
            </a:r>
            <a:endParaRPr lang="es-ES" sz="1400" dirty="0">
              <a:solidFill>
                <a:srgbClr val="7F7F7F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644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7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1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4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9235" name="AutoShape 19"/>
          <p:cNvCxnSpPr>
            <a:cxnSpLocks noChangeShapeType="1"/>
            <a:stCxn id="9226" idx="4"/>
            <a:endCxn id="9227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6" name="AutoShape 20"/>
          <p:cNvCxnSpPr>
            <a:cxnSpLocks noChangeShapeType="1"/>
            <a:stCxn id="9226" idx="4"/>
            <a:endCxn id="9228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7" name="AutoShape 21"/>
          <p:cNvCxnSpPr>
            <a:cxnSpLocks noChangeShapeType="1"/>
            <a:stCxn id="9226" idx="4"/>
            <a:endCxn id="9229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8" name="AutoShape 22"/>
          <p:cNvCxnSpPr>
            <a:cxnSpLocks noChangeShapeType="1"/>
            <a:stCxn id="9226" idx="4"/>
            <a:endCxn id="9230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239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0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1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4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9245" name="AutoShape 29"/>
          <p:cNvCxnSpPr>
            <a:cxnSpLocks noChangeShapeType="1"/>
            <a:stCxn id="9227" idx="4"/>
            <a:endCxn id="9240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6" name="AutoShape 30"/>
          <p:cNvCxnSpPr>
            <a:cxnSpLocks noChangeShapeType="1"/>
            <a:stCxn id="9227" idx="4"/>
            <a:endCxn id="9239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7" name="AutoShape 31"/>
          <p:cNvCxnSpPr>
            <a:cxnSpLocks noChangeShapeType="1"/>
            <a:stCxn id="9227" idx="4"/>
            <a:endCxn id="9231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8" name="AutoShape 32"/>
          <p:cNvCxnSpPr>
            <a:cxnSpLocks noChangeShapeType="1"/>
            <a:stCxn id="9227" idx="4"/>
            <a:endCxn id="9241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2" name="AutoShape 36"/>
          <p:cNvCxnSpPr>
            <a:cxnSpLocks noChangeShapeType="1"/>
            <a:stCxn id="9229" idx="4"/>
            <a:endCxn id="9233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3" name="AutoShape 37"/>
          <p:cNvCxnSpPr>
            <a:cxnSpLocks noChangeShapeType="1"/>
            <a:endCxn id="9244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4" name="AutoShape 38"/>
          <p:cNvCxnSpPr>
            <a:cxnSpLocks noChangeShapeType="1"/>
            <a:stCxn id="9230" idx="4"/>
            <a:endCxn id="9234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255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6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7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8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9" name="Text Box 43"/>
          <p:cNvSpPr txBox="1">
            <a:spLocks noChangeArrowheads="1"/>
          </p:cNvSpPr>
          <p:nvPr/>
        </p:nvSpPr>
        <p:spPr bwMode="auto">
          <a:xfrm>
            <a:off x="653348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 dirty="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60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5692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345   245  235   234       </a:t>
            </a:r>
            <a:r>
              <a:rPr lang="es-CL" sz="1400" dirty="0">
                <a:solidFill>
                  <a:schemeClr val="bg1"/>
                </a:solidFill>
                <a:latin typeface="Trebuchet MS" charset="0"/>
              </a:rPr>
              <a:t>145  135   134</a:t>
            </a:r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              125   124             123</a:t>
            </a:r>
            <a:endParaRPr lang="es-ES" sz="1400" dirty="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2" name="Text Box 39">
            <a:extLst>
              <a:ext uri="{FF2B5EF4-FFF2-40B4-BE49-F238E27FC236}">
                <a16:creationId xmlns:a16="http://schemas.microsoft.com/office/drawing/2014/main" id="{91BC248E-57A5-E6EB-49EC-710966C30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8143" y="3203673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J=92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" name="Line 45">
            <a:extLst>
              <a:ext uri="{FF2B5EF4-FFF2-40B4-BE49-F238E27FC236}">
                <a16:creationId xmlns:a16="http://schemas.microsoft.com/office/drawing/2014/main" id="{484BBE6E-587A-79B7-0FF2-07831CEC02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3573463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" name="Text Box 39">
            <a:extLst>
              <a:ext uri="{FF2B5EF4-FFF2-40B4-BE49-F238E27FC236}">
                <a16:creationId xmlns:a16="http://schemas.microsoft.com/office/drawing/2014/main" id="{0B32B720-3343-98B2-B5D7-63C97D48D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979" y="4149080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J=82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5" name="Line 47">
            <a:extLst>
              <a:ext uri="{FF2B5EF4-FFF2-40B4-BE49-F238E27FC236}">
                <a16:creationId xmlns:a16="http://schemas.microsoft.com/office/drawing/2014/main" id="{2434BD33-922D-3090-5482-A61519AD5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8304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" name="Text Box 39">
            <a:extLst>
              <a:ext uri="{FF2B5EF4-FFF2-40B4-BE49-F238E27FC236}">
                <a16:creationId xmlns:a16="http://schemas.microsoft.com/office/drawing/2014/main" id="{060648B5-4245-9F78-F552-FFE07B62E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946" y="5507137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J=77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7" name="Line 48">
            <a:extLst>
              <a:ext uri="{FF2B5EF4-FFF2-40B4-BE49-F238E27FC236}">
                <a16:creationId xmlns:a16="http://schemas.microsoft.com/office/drawing/2014/main" id="{4E1E50B3-B046-0275-1B5A-2D3077DE8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8" name="Line 49">
            <a:extLst>
              <a:ext uri="{FF2B5EF4-FFF2-40B4-BE49-F238E27FC236}">
                <a16:creationId xmlns:a16="http://schemas.microsoft.com/office/drawing/2014/main" id="{B30F1B6E-DBE3-1F8D-B2E0-D7746378A4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3789363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" name="Line 50">
            <a:extLst>
              <a:ext uri="{FF2B5EF4-FFF2-40B4-BE49-F238E27FC236}">
                <a16:creationId xmlns:a16="http://schemas.microsoft.com/office/drawing/2014/main" id="{AE0B2C06-D5B3-1224-DA80-503ECC0EE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3860800"/>
            <a:ext cx="2889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" name="Text Box 39">
            <a:extLst>
              <a:ext uri="{FF2B5EF4-FFF2-40B4-BE49-F238E27FC236}">
                <a16:creationId xmlns:a16="http://schemas.microsoft.com/office/drawing/2014/main" id="{8E1FFD1C-F521-62FE-3034-8FEF8FED6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1" y="4476153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J=80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12" name="Text Box 48">
            <a:extLst>
              <a:ext uri="{FF2B5EF4-FFF2-40B4-BE49-F238E27FC236}">
                <a16:creationId xmlns:a16="http://schemas.microsoft.com/office/drawing/2014/main" id="{3653F266-4908-D464-B585-58864BEA5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880" y="6228020"/>
            <a:ext cx="233910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rebuchet MS" charset="0"/>
              </a:rPr>
              <a:t>Best J = 78 </a:t>
            </a:r>
            <a:r>
              <a:rPr lang="es-CL" dirty="0" err="1">
                <a:solidFill>
                  <a:srgbClr val="FF0000"/>
                </a:solidFill>
                <a:latin typeface="Trebuchet MS" charset="0"/>
              </a:rPr>
              <a:t>using</a:t>
            </a:r>
            <a:r>
              <a:rPr lang="es-CL" dirty="0">
                <a:solidFill>
                  <a:srgbClr val="FF0000"/>
                </a:solidFill>
                <a:latin typeface="Trebuchet MS" charset="0"/>
              </a:rPr>
              <a:t> 125</a:t>
            </a:r>
            <a:endParaRPr lang="es-ES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11" name="Line 51">
            <a:extLst>
              <a:ext uri="{FF2B5EF4-FFF2-40B4-BE49-F238E27FC236}">
                <a16:creationId xmlns:a16="http://schemas.microsoft.com/office/drawing/2014/main" id="{8805C153-25EE-BAFC-2AE1-089F684672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5" y="4581525"/>
            <a:ext cx="358775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" name="Text Box 39">
            <a:extLst>
              <a:ext uri="{FF2B5EF4-FFF2-40B4-BE49-F238E27FC236}">
                <a16:creationId xmlns:a16="http://schemas.microsoft.com/office/drawing/2014/main" id="{59A5FEB7-2A7C-C475-EFB7-39F11D0EC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391" y="5290442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J=76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14" name="Line 51">
            <a:extLst>
              <a:ext uri="{FF2B5EF4-FFF2-40B4-BE49-F238E27FC236}">
                <a16:creationId xmlns:a16="http://schemas.microsoft.com/office/drawing/2014/main" id="{D800FE43-DBCD-18CC-BE6E-5D1CBD2883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29424" y="4575077"/>
            <a:ext cx="1119" cy="7336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" name="Text Box 39">
            <a:extLst>
              <a:ext uri="{FF2B5EF4-FFF2-40B4-BE49-F238E27FC236}">
                <a16:creationId xmlns:a16="http://schemas.microsoft.com/office/drawing/2014/main" id="{C7B74A20-3E37-243D-FA3F-0A1A1ECFA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5295007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J=78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16" name="Line 48">
            <a:extLst>
              <a:ext uri="{FF2B5EF4-FFF2-40B4-BE49-F238E27FC236}">
                <a16:creationId xmlns:a16="http://schemas.microsoft.com/office/drawing/2014/main" id="{9F539BFF-4429-6E3F-6256-38048FA572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3716338"/>
            <a:ext cx="503237" cy="577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" name="Line 49">
            <a:extLst>
              <a:ext uri="{FF2B5EF4-FFF2-40B4-BE49-F238E27FC236}">
                <a16:creationId xmlns:a16="http://schemas.microsoft.com/office/drawing/2014/main" id="{03CE202D-612A-5D7C-DCFF-CFB38638AD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67175" y="3789363"/>
            <a:ext cx="288925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0" name="Text Box 39">
            <a:extLst>
              <a:ext uri="{FF2B5EF4-FFF2-40B4-BE49-F238E27FC236}">
                <a16:creationId xmlns:a16="http://schemas.microsoft.com/office/drawing/2014/main" id="{107DCC51-7DA6-7F62-E859-FB82A02CA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3974" y="4500848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J=60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19" name="Line 51">
            <a:extLst>
              <a:ext uri="{FF2B5EF4-FFF2-40B4-BE49-F238E27FC236}">
                <a16:creationId xmlns:a16="http://schemas.microsoft.com/office/drawing/2014/main" id="{CC88A1AC-E632-1F31-E8AF-B83755F8D9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79838" y="3789363"/>
            <a:ext cx="288925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" name="Line 52">
            <a:extLst>
              <a:ext uri="{FF2B5EF4-FFF2-40B4-BE49-F238E27FC236}">
                <a16:creationId xmlns:a16="http://schemas.microsoft.com/office/drawing/2014/main" id="{0FDA810D-F06C-4E91-A3D3-9B15829F2E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6238" y="3860800"/>
            <a:ext cx="935037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" name="Text Box 39">
            <a:extLst>
              <a:ext uri="{FF2B5EF4-FFF2-40B4-BE49-F238E27FC236}">
                <a16:creationId xmlns:a16="http://schemas.microsoft.com/office/drawing/2014/main" id="{2DDF1289-D61D-5C14-A1A2-F710F57C5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908" y="4495269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J=65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206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7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1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4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9235" name="AutoShape 19"/>
          <p:cNvCxnSpPr>
            <a:cxnSpLocks noChangeShapeType="1"/>
            <a:stCxn id="9226" idx="4"/>
            <a:endCxn id="9227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6" name="AutoShape 20"/>
          <p:cNvCxnSpPr>
            <a:cxnSpLocks noChangeShapeType="1"/>
            <a:stCxn id="9226" idx="4"/>
            <a:endCxn id="9228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7" name="AutoShape 21"/>
          <p:cNvCxnSpPr>
            <a:cxnSpLocks noChangeShapeType="1"/>
            <a:stCxn id="9226" idx="4"/>
            <a:endCxn id="9229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8" name="AutoShape 22"/>
          <p:cNvCxnSpPr>
            <a:cxnSpLocks noChangeShapeType="1"/>
            <a:stCxn id="9226" idx="4"/>
            <a:endCxn id="9230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239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0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1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4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9245" name="AutoShape 29"/>
          <p:cNvCxnSpPr>
            <a:cxnSpLocks noChangeShapeType="1"/>
            <a:stCxn id="9227" idx="4"/>
            <a:endCxn id="9240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6" name="AutoShape 30"/>
          <p:cNvCxnSpPr>
            <a:cxnSpLocks noChangeShapeType="1"/>
            <a:stCxn id="9227" idx="4"/>
            <a:endCxn id="9239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7" name="AutoShape 31"/>
          <p:cNvCxnSpPr>
            <a:cxnSpLocks noChangeShapeType="1"/>
            <a:stCxn id="9227" idx="4"/>
            <a:endCxn id="9231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8" name="AutoShape 32"/>
          <p:cNvCxnSpPr>
            <a:cxnSpLocks noChangeShapeType="1"/>
            <a:stCxn id="9227" idx="4"/>
            <a:endCxn id="9241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2" name="AutoShape 36"/>
          <p:cNvCxnSpPr>
            <a:cxnSpLocks noChangeShapeType="1"/>
            <a:stCxn id="9229" idx="4"/>
            <a:endCxn id="9233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3" name="AutoShape 37"/>
          <p:cNvCxnSpPr>
            <a:cxnSpLocks noChangeShapeType="1"/>
            <a:endCxn id="9244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4" name="AutoShape 38"/>
          <p:cNvCxnSpPr>
            <a:cxnSpLocks noChangeShapeType="1"/>
            <a:stCxn id="9230" idx="4"/>
            <a:endCxn id="9234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255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6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7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8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9" name="Text Box 43"/>
          <p:cNvSpPr txBox="1">
            <a:spLocks noChangeArrowheads="1"/>
          </p:cNvSpPr>
          <p:nvPr/>
        </p:nvSpPr>
        <p:spPr bwMode="auto">
          <a:xfrm>
            <a:off x="653348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 dirty="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60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5692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345   245  235   234       </a:t>
            </a:r>
            <a:r>
              <a:rPr lang="es-CL" sz="1400" dirty="0">
                <a:solidFill>
                  <a:schemeClr val="bg1"/>
                </a:solidFill>
                <a:latin typeface="Trebuchet MS" charset="0"/>
              </a:rPr>
              <a:t>145  135   134</a:t>
            </a:r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              125   124             123</a:t>
            </a:r>
            <a:endParaRPr lang="es-ES" sz="1400" dirty="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2" name="Text Box 39">
            <a:extLst>
              <a:ext uri="{FF2B5EF4-FFF2-40B4-BE49-F238E27FC236}">
                <a16:creationId xmlns:a16="http://schemas.microsoft.com/office/drawing/2014/main" id="{91BC248E-57A5-E6EB-49EC-710966C30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8143" y="3203673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J=92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" name="Line 45">
            <a:extLst>
              <a:ext uri="{FF2B5EF4-FFF2-40B4-BE49-F238E27FC236}">
                <a16:creationId xmlns:a16="http://schemas.microsoft.com/office/drawing/2014/main" id="{484BBE6E-587A-79B7-0FF2-07831CEC02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3573463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" name="Text Box 39">
            <a:extLst>
              <a:ext uri="{FF2B5EF4-FFF2-40B4-BE49-F238E27FC236}">
                <a16:creationId xmlns:a16="http://schemas.microsoft.com/office/drawing/2014/main" id="{0B32B720-3343-98B2-B5D7-63C97D48D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979" y="4149080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J=82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5" name="Line 47">
            <a:extLst>
              <a:ext uri="{FF2B5EF4-FFF2-40B4-BE49-F238E27FC236}">
                <a16:creationId xmlns:a16="http://schemas.microsoft.com/office/drawing/2014/main" id="{2434BD33-922D-3090-5482-A61519AD5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8304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" name="Text Box 39">
            <a:extLst>
              <a:ext uri="{FF2B5EF4-FFF2-40B4-BE49-F238E27FC236}">
                <a16:creationId xmlns:a16="http://schemas.microsoft.com/office/drawing/2014/main" id="{060648B5-4245-9F78-F552-FFE07B62E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946" y="5507137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J=77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7" name="Line 48">
            <a:extLst>
              <a:ext uri="{FF2B5EF4-FFF2-40B4-BE49-F238E27FC236}">
                <a16:creationId xmlns:a16="http://schemas.microsoft.com/office/drawing/2014/main" id="{4E1E50B3-B046-0275-1B5A-2D3077DE8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8" name="Line 49">
            <a:extLst>
              <a:ext uri="{FF2B5EF4-FFF2-40B4-BE49-F238E27FC236}">
                <a16:creationId xmlns:a16="http://schemas.microsoft.com/office/drawing/2014/main" id="{B30F1B6E-DBE3-1F8D-B2E0-D7746378A4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3789363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" name="Line 50">
            <a:extLst>
              <a:ext uri="{FF2B5EF4-FFF2-40B4-BE49-F238E27FC236}">
                <a16:creationId xmlns:a16="http://schemas.microsoft.com/office/drawing/2014/main" id="{AE0B2C06-D5B3-1224-DA80-503ECC0EE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3860800"/>
            <a:ext cx="2889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" name="Text Box 39">
            <a:extLst>
              <a:ext uri="{FF2B5EF4-FFF2-40B4-BE49-F238E27FC236}">
                <a16:creationId xmlns:a16="http://schemas.microsoft.com/office/drawing/2014/main" id="{8E1FFD1C-F521-62FE-3034-8FEF8FED6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1" y="4476153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J=80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12" name="Text Box 48">
            <a:extLst>
              <a:ext uri="{FF2B5EF4-FFF2-40B4-BE49-F238E27FC236}">
                <a16:creationId xmlns:a16="http://schemas.microsoft.com/office/drawing/2014/main" id="{3653F266-4908-D464-B585-58864BEA5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880" y="6228020"/>
            <a:ext cx="233910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rebuchet MS" charset="0"/>
              </a:rPr>
              <a:t>Best J = 78 </a:t>
            </a:r>
            <a:r>
              <a:rPr lang="es-CL" dirty="0" err="1">
                <a:solidFill>
                  <a:srgbClr val="FF0000"/>
                </a:solidFill>
                <a:latin typeface="Trebuchet MS" charset="0"/>
              </a:rPr>
              <a:t>using</a:t>
            </a:r>
            <a:r>
              <a:rPr lang="es-CL" dirty="0">
                <a:solidFill>
                  <a:srgbClr val="FF0000"/>
                </a:solidFill>
                <a:latin typeface="Trebuchet MS" charset="0"/>
              </a:rPr>
              <a:t> 125</a:t>
            </a:r>
            <a:endParaRPr lang="es-ES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11" name="Line 51">
            <a:extLst>
              <a:ext uri="{FF2B5EF4-FFF2-40B4-BE49-F238E27FC236}">
                <a16:creationId xmlns:a16="http://schemas.microsoft.com/office/drawing/2014/main" id="{8805C153-25EE-BAFC-2AE1-089F684672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5" y="4581525"/>
            <a:ext cx="358775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" name="Text Box 39">
            <a:extLst>
              <a:ext uri="{FF2B5EF4-FFF2-40B4-BE49-F238E27FC236}">
                <a16:creationId xmlns:a16="http://schemas.microsoft.com/office/drawing/2014/main" id="{59A5FEB7-2A7C-C475-EFB7-39F11D0EC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391" y="5290442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J=76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14" name="Line 51">
            <a:extLst>
              <a:ext uri="{FF2B5EF4-FFF2-40B4-BE49-F238E27FC236}">
                <a16:creationId xmlns:a16="http://schemas.microsoft.com/office/drawing/2014/main" id="{D800FE43-DBCD-18CC-BE6E-5D1CBD2883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29424" y="4575077"/>
            <a:ext cx="1119" cy="7336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" name="Text Box 39">
            <a:extLst>
              <a:ext uri="{FF2B5EF4-FFF2-40B4-BE49-F238E27FC236}">
                <a16:creationId xmlns:a16="http://schemas.microsoft.com/office/drawing/2014/main" id="{C7B74A20-3E37-243D-FA3F-0A1A1ECFA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5295007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J=78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16" name="Line 48">
            <a:extLst>
              <a:ext uri="{FF2B5EF4-FFF2-40B4-BE49-F238E27FC236}">
                <a16:creationId xmlns:a16="http://schemas.microsoft.com/office/drawing/2014/main" id="{9F539BFF-4429-6E3F-6256-38048FA572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3716338"/>
            <a:ext cx="503237" cy="577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" name="Line 49">
            <a:extLst>
              <a:ext uri="{FF2B5EF4-FFF2-40B4-BE49-F238E27FC236}">
                <a16:creationId xmlns:a16="http://schemas.microsoft.com/office/drawing/2014/main" id="{03CE202D-612A-5D7C-DCFF-CFB38638AD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67175" y="3789363"/>
            <a:ext cx="288925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0" name="Text Box 39">
            <a:extLst>
              <a:ext uri="{FF2B5EF4-FFF2-40B4-BE49-F238E27FC236}">
                <a16:creationId xmlns:a16="http://schemas.microsoft.com/office/drawing/2014/main" id="{107DCC51-7DA6-7F62-E859-FB82A02CA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3974" y="4500848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J=60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19" name="Line 51">
            <a:extLst>
              <a:ext uri="{FF2B5EF4-FFF2-40B4-BE49-F238E27FC236}">
                <a16:creationId xmlns:a16="http://schemas.microsoft.com/office/drawing/2014/main" id="{CC88A1AC-E632-1F31-E8AF-B83755F8D9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79838" y="3789363"/>
            <a:ext cx="288925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" name="Line 52">
            <a:extLst>
              <a:ext uri="{FF2B5EF4-FFF2-40B4-BE49-F238E27FC236}">
                <a16:creationId xmlns:a16="http://schemas.microsoft.com/office/drawing/2014/main" id="{0FDA810D-F06C-4E91-A3D3-9B15829F2E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6238" y="3860800"/>
            <a:ext cx="935037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" name="Text Box 39">
            <a:extLst>
              <a:ext uri="{FF2B5EF4-FFF2-40B4-BE49-F238E27FC236}">
                <a16:creationId xmlns:a16="http://schemas.microsoft.com/office/drawing/2014/main" id="{2DDF1289-D61D-5C14-A1A2-F710F57C5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908" y="4495269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J=65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D83A3F-0474-FC19-8928-7A80198645CC}"/>
              </a:ext>
            </a:extLst>
          </p:cNvPr>
          <p:cNvSpPr/>
          <p:nvPr/>
        </p:nvSpPr>
        <p:spPr>
          <a:xfrm>
            <a:off x="5962487" y="6030952"/>
            <a:ext cx="27862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7F7F7F"/>
                </a:solidFill>
                <a:latin typeface="Trebuchet MS" charset="0"/>
              </a:rPr>
              <a:t>It is not necessary to evaluate 345, 245, 235, 234 because J will be &lt; 65 &lt; 78</a:t>
            </a:r>
            <a:endParaRPr lang="es-ES" sz="1400" dirty="0">
              <a:solidFill>
                <a:srgbClr val="7F7F7F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904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7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4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9235" name="AutoShape 19"/>
          <p:cNvCxnSpPr>
            <a:cxnSpLocks noChangeShapeType="1"/>
            <a:stCxn id="9226" idx="4"/>
            <a:endCxn id="9227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6" name="AutoShape 20"/>
          <p:cNvCxnSpPr>
            <a:cxnSpLocks noChangeShapeType="1"/>
            <a:stCxn id="9226" idx="4"/>
            <a:endCxn id="9228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7" name="AutoShape 21"/>
          <p:cNvCxnSpPr>
            <a:cxnSpLocks noChangeShapeType="1"/>
            <a:stCxn id="9226" idx="4"/>
            <a:endCxn id="9229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8" name="AutoShape 22"/>
          <p:cNvCxnSpPr>
            <a:cxnSpLocks noChangeShapeType="1"/>
            <a:stCxn id="9226" idx="4"/>
            <a:endCxn id="9230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244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9252" name="AutoShape 36"/>
          <p:cNvCxnSpPr>
            <a:cxnSpLocks noChangeShapeType="1"/>
            <a:stCxn id="9229" idx="4"/>
            <a:endCxn id="9233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3" name="AutoShape 37"/>
          <p:cNvCxnSpPr>
            <a:cxnSpLocks noChangeShapeType="1"/>
            <a:endCxn id="9244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4" name="AutoShape 38"/>
          <p:cNvCxnSpPr>
            <a:cxnSpLocks noChangeShapeType="1"/>
            <a:stCxn id="9230" idx="4"/>
            <a:endCxn id="9234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255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6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7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8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9" name="Text Box 43"/>
          <p:cNvSpPr txBox="1">
            <a:spLocks noChangeArrowheads="1"/>
          </p:cNvSpPr>
          <p:nvPr/>
        </p:nvSpPr>
        <p:spPr bwMode="auto">
          <a:xfrm>
            <a:off x="653348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 dirty="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60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5692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chemeClr val="bg1"/>
                </a:solidFill>
                <a:latin typeface="Trebuchet MS" charset="0"/>
              </a:rPr>
              <a:t>345   245  235   234</a:t>
            </a:r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       </a:t>
            </a:r>
            <a:r>
              <a:rPr lang="es-CL" sz="1400" dirty="0">
                <a:solidFill>
                  <a:schemeClr val="bg1"/>
                </a:solidFill>
                <a:latin typeface="Trebuchet MS" charset="0"/>
              </a:rPr>
              <a:t>145  135   134</a:t>
            </a:r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              125   124             123</a:t>
            </a:r>
            <a:endParaRPr lang="es-ES" sz="1400" dirty="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2" name="Text Box 39">
            <a:extLst>
              <a:ext uri="{FF2B5EF4-FFF2-40B4-BE49-F238E27FC236}">
                <a16:creationId xmlns:a16="http://schemas.microsoft.com/office/drawing/2014/main" id="{91BC248E-57A5-E6EB-49EC-710966C30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8143" y="3203673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J=92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" name="Line 45">
            <a:extLst>
              <a:ext uri="{FF2B5EF4-FFF2-40B4-BE49-F238E27FC236}">
                <a16:creationId xmlns:a16="http://schemas.microsoft.com/office/drawing/2014/main" id="{484BBE6E-587A-79B7-0FF2-07831CEC02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3573463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" name="Text Box 39">
            <a:extLst>
              <a:ext uri="{FF2B5EF4-FFF2-40B4-BE49-F238E27FC236}">
                <a16:creationId xmlns:a16="http://schemas.microsoft.com/office/drawing/2014/main" id="{0B32B720-3343-98B2-B5D7-63C97D48D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979" y="4149080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J=82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5" name="Line 47">
            <a:extLst>
              <a:ext uri="{FF2B5EF4-FFF2-40B4-BE49-F238E27FC236}">
                <a16:creationId xmlns:a16="http://schemas.microsoft.com/office/drawing/2014/main" id="{2434BD33-922D-3090-5482-A61519AD5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8304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" name="Text Box 39">
            <a:extLst>
              <a:ext uri="{FF2B5EF4-FFF2-40B4-BE49-F238E27FC236}">
                <a16:creationId xmlns:a16="http://schemas.microsoft.com/office/drawing/2014/main" id="{060648B5-4245-9F78-F552-FFE07B62E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946" y="5507137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J=77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7" name="Line 48">
            <a:extLst>
              <a:ext uri="{FF2B5EF4-FFF2-40B4-BE49-F238E27FC236}">
                <a16:creationId xmlns:a16="http://schemas.microsoft.com/office/drawing/2014/main" id="{4E1E50B3-B046-0275-1B5A-2D3077DE8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8" name="Line 49">
            <a:extLst>
              <a:ext uri="{FF2B5EF4-FFF2-40B4-BE49-F238E27FC236}">
                <a16:creationId xmlns:a16="http://schemas.microsoft.com/office/drawing/2014/main" id="{B30F1B6E-DBE3-1F8D-B2E0-D7746378A4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3789363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" name="Line 50">
            <a:extLst>
              <a:ext uri="{FF2B5EF4-FFF2-40B4-BE49-F238E27FC236}">
                <a16:creationId xmlns:a16="http://schemas.microsoft.com/office/drawing/2014/main" id="{AE0B2C06-D5B3-1224-DA80-503ECC0EE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3860800"/>
            <a:ext cx="2889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" name="Text Box 39">
            <a:extLst>
              <a:ext uri="{FF2B5EF4-FFF2-40B4-BE49-F238E27FC236}">
                <a16:creationId xmlns:a16="http://schemas.microsoft.com/office/drawing/2014/main" id="{8E1FFD1C-F521-62FE-3034-8FEF8FED6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1" y="4476153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J=80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12" name="Text Box 48">
            <a:extLst>
              <a:ext uri="{FF2B5EF4-FFF2-40B4-BE49-F238E27FC236}">
                <a16:creationId xmlns:a16="http://schemas.microsoft.com/office/drawing/2014/main" id="{3653F266-4908-D464-B585-58864BEA5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880" y="6228020"/>
            <a:ext cx="233910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rebuchet MS" charset="0"/>
              </a:rPr>
              <a:t>Best J = 78 </a:t>
            </a:r>
            <a:r>
              <a:rPr lang="es-CL" dirty="0" err="1">
                <a:solidFill>
                  <a:srgbClr val="FF0000"/>
                </a:solidFill>
                <a:latin typeface="Trebuchet MS" charset="0"/>
              </a:rPr>
              <a:t>using</a:t>
            </a:r>
            <a:r>
              <a:rPr lang="es-CL" dirty="0">
                <a:solidFill>
                  <a:srgbClr val="FF0000"/>
                </a:solidFill>
                <a:latin typeface="Trebuchet MS" charset="0"/>
              </a:rPr>
              <a:t> 125</a:t>
            </a:r>
            <a:endParaRPr lang="es-ES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11" name="Line 51">
            <a:extLst>
              <a:ext uri="{FF2B5EF4-FFF2-40B4-BE49-F238E27FC236}">
                <a16:creationId xmlns:a16="http://schemas.microsoft.com/office/drawing/2014/main" id="{8805C153-25EE-BAFC-2AE1-089F684672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5" y="4581525"/>
            <a:ext cx="358775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" name="Text Box 39">
            <a:extLst>
              <a:ext uri="{FF2B5EF4-FFF2-40B4-BE49-F238E27FC236}">
                <a16:creationId xmlns:a16="http://schemas.microsoft.com/office/drawing/2014/main" id="{59A5FEB7-2A7C-C475-EFB7-39F11D0EC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391" y="5290442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J=76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14" name="Line 51">
            <a:extLst>
              <a:ext uri="{FF2B5EF4-FFF2-40B4-BE49-F238E27FC236}">
                <a16:creationId xmlns:a16="http://schemas.microsoft.com/office/drawing/2014/main" id="{D800FE43-DBCD-18CC-BE6E-5D1CBD2883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29424" y="4575077"/>
            <a:ext cx="1119" cy="7336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" name="Text Box 39">
            <a:extLst>
              <a:ext uri="{FF2B5EF4-FFF2-40B4-BE49-F238E27FC236}">
                <a16:creationId xmlns:a16="http://schemas.microsoft.com/office/drawing/2014/main" id="{C7B74A20-3E37-243D-FA3F-0A1A1ECFA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5295007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J=78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16" name="Line 48">
            <a:extLst>
              <a:ext uri="{FF2B5EF4-FFF2-40B4-BE49-F238E27FC236}">
                <a16:creationId xmlns:a16="http://schemas.microsoft.com/office/drawing/2014/main" id="{9F539BFF-4429-6E3F-6256-38048FA572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3716338"/>
            <a:ext cx="503237" cy="577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" name="Line 49">
            <a:extLst>
              <a:ext uri="{FF2B5EF4-FFF2-40B4-BE49-F238E27FC236}">
                <a16:creationId xmlns:a16="http://schemas.microsoft.com/office/drawing/2014/main" id="{03CE202D-612A-5D7C-DCFF-CFB38638AD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67175" y="3789363"/>
            <a:ext cx="288925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0" name="Text Box 39">
            <a:extLst>
              <a:ext uri="{FF2B5EF4-FFF2-40B4-BE49-F238E27FC236}">
                <a16:creationId xmlns:a16="http://schemas.microsoft.com/office/drawing/2014/main" id="{107DCC51-7DA6-7F62-E859-FB82A02CA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3974" y="4500848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J=60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19" name="Line 51">
            <a:extLst>
              <a:ext uri="{FF2B5EF4-FFF2-40B4-BE49-F238E27FC236}">
                <a16:creationId xmlns:a16="http://schemas.microsoft.com/office/drawing/2014/main" id="{CC88A1AC-E632-1F31-E8AF-B83755F8D9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79838" y="3789363"/>
            <a:ext cx="288925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" name="Line 52">
            <a:extLst>
              <a:ext uri="{FF2B5EF4-FFF2-40B4-BE49-F238E27FC236}">
                <a16:creationId xmlns:a16="http://schemas.microsoft.com/office/drawing/2014/main" id="{0FDA810D-F06C-4E91-A3D3-9B15829F2E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6238" y="3860800"/>
            <a:ext cx="935037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" name="Text Box 39">
            <a:extLst>
              <a:ext uri="{FF2B5EF4-FFF2-40B4-BE49-F238E27FC236}">
                <a16:creationId xmlns:a16="http://schemas.microsoft.com/office/drawing/2014/main" id="{2DDF1289-D61D-5C14-A1A2-F710F57C5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908" y="4495269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J=65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533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7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4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9235" name="AutoShape 19"/>
          <p:cNvCxnSpPr>
            <a:cxnSpLocks noChangeShapeType="1"/>
            <a:stCxn id="9226" idx="4"/>
            <a:endCxn id="9227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6" name="AutoShape 20"/>
          <p:cNvCxnSpPr>
            <a:cxnSpLocks noChangeShapeType="1"/>
            <a:stCxn id="9226" idx="4"/>
            <a:endCxn id="9228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7" name="AutoShape 21"/>
          <p:cNvCxnSpPr>
            <a:cxnSpLocks noChangeShapeType="1"/>
            <a:stCxn id="9226" idx="4"/>
            <a:endCxn id="9229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8" name="AutoShape 22"/>
          <p:cNvCxnSpPr>
            <a:cxnSpLocks noChangeShapeType="1"/>
            <a:stCxn id="9226" idx="4"/>
            <a:endCxn id="9230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244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9252" name="AutoShape 36"/>
          <p:cNvCxnSpPr>
            <a:cxnSpLocks noChangeShapeType="1"/>
            <a:stCxn id="9229" idx="4"/>
            <a:endCxn id="9233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3" name="AutoShape 37"/>
          <p:cNvCxnSpPr>
            <a:cxnSpLocks noChangeShapeType="1"/>
            <a:endCxn id="9244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4" name="AutoShape 38"/>
          <p:cNvCxnSpPr>
            <a:cxnSpLocks noChangeShapeType="1"/>
            <a:stCxn id="9230" idx="4"/>
            <a:endCxn id="9234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255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6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7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8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9" name="Text Box 43"/>
          <p:cNvSpPr txBox="1">
            <a:spLocks noChangeArrowheads="1"/>
          </p:cNvSpPr>
          <p:nvPr/>
        </p:nvSpPr>
        <p:spPr bwMode="auto">
          <a:xfrm>
            <a:off x="653348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 dirty="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60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5692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chemeClr val="bg1"/>
                </a:solidFill>
                <a:latin typeface="Trebuchet MS" charset="0"/>
              </a:rPr>
              <a:t>345   245  235   234</a:t>
            </a:r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       </a:t>
            </a:r>
            <a:r>
              <a:rPr lang="es-CL" sz="1400" dirty="0">
                <a:solidFill>
                  <a:schemeClr val="bg1"/>
                </a:solidFill>
                <a:latin typeface="Trebuchet MS" charset="0"/>
              </a:rPr>
              <a:t>145  135   134</a:t>
            </a:r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              125   124             123</a:t>
            </a:r>
            <a:endParaRPr lang="es-ES" sz="1400" dirty="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2" name="Text Box 39">
            <a:extLst>
              <a:ext uri="{FF2B5EF4-FFF2-40B4-BE49-F238E27FC236}">
                <a16:creationId xmlns:a16="http://schemas.microsoft.com/office/drawing/2014/main" id="{91BC248E-57A5-E6EB-49EC-710966C30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8143" y="3203673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J=92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" name="Line 45">
            <a:extLst>
              <a:ext uri="{FF2B5EF4-FFF2-40B4-BE49-F238E27FC236}">
                <a16:creationId xmlns:a16="http://schemas.microsoft.com/office/drawing/2014/main" id="{484BBE6E-587A-79B7-0FF2-07831CEC02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3573463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" name="Text Box 39">
            <a:extLst>
              <a:ext uri="{FF2B5EF4-FFF2-40B4-BE49-F238E27FC236}">
                <a16:creationId xmlns:a16="http://schemas.microsoft.com/office/drawing/2014/main" id="{0B32B720-3343-98B2-B5D7-63C97D48D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979" y="4149080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J=82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5" name="Line 47">
            <a:extLst>
              <a:ext uri="{FF2B5EF4-FFF2-40B4-BE49-F238E27FC236}">
                <a16:creationId xmlns:a16="http://schemas.microsoft.com/office/drawing/2014/main" id="{2434BD33-922D-3090-5482-A61519AD5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8304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" name="Text Box 39">
            <a:extLst>
              <a:ext uri="{FF2B5EF4-FFF2-40B4-BE49-F238E27FC236}">
                <a16:creationId xmlns:a16="http://schemas.microsoft.com/office/drawing/2014/main" id="{060648B5-4245-9F78-F552-FFE07B62E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946" y="5507137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J=77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7" name="Line 48">
            <a:extLst>
              <a:ext uri="{FF2B5EF4-FFF2-40B4-BE49-F238E27FC236}">
                <a16:creationId xmlns:a16="http://schemas.microsoft.com/office/drawing/2014/main" id="{4E1E50B3-B046-0275-1B5A-2D3077DE8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8" name="Line 49">
            <a:extLst>
              <a:ext uri="{FF2B5EF4-FFF2-40B4-BE49-F238E27FC236}">
                <a16:creationId xmlns:a16="http://schemas.microsoft.com/office/drawing/2014/main" id="{B30F1B6E-DBE3-1F8D-B2E0-D7746378A4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3789363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" name="Line 50">
            <a:extLst>
              <a:ext uri="{FF2B5EF4-FFF2-40B4-BE49-F238E27FC236}">
                <a16:creationId xmlns:a16="http://schemas.microsoft.com/office/drawing/2014/main" id="{AE0B2C06-D5B3-1224-DA80-503ECC0EE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3860800"/>
            <a:ext cx="2889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" name="Text Box 39">
            <a:extLst>
              <a:ext uri="{FF2B5EF4-FFF2-40B4-BE49-F238E27FC236}">
                <a16:creationId xmlns:a16="http://schemas.microsoft.com/office/drawing/2014/main" id="{8E1FFD1C-F521-62FE-3034-8FEF8FED6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1" y="4476153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J=80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12" name="Text Box 48">
            <a:extLst>
              <a:ext uri="{FF2B5EF4-FFF2-40B4-BE49-F238E27FC236}">
                <a16:creationId xmlns:a16="http://schemas.microsoft.com/office/drawing/2014/main" id="{3653F266-4908-D464-B585-58864BEA5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880" y="6228020"/>
            <a:ext cx="233910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rebuchet MS" charset="0"/>
              </a:rPr>
              <a:t>Best J = 78 </a:t>
            </a:r>
            <a:r>
              <a:rPr lang="es-CL" dirty="0" err="1">
                <a:solidFill>
                  <a:srgbClr val="FF0000"/>
                </a:solidFill>
                <a:latin typeface="Trebuchet MS" charset="0"/>
              </a:rPr>
              <a:t>using</a:t>
            </a:r>
            <a:r>
              <a:rPr lang="es-CL" dirty="0">
                <a:solidFill>
                  <a:srgbClr val="FF0000"/>
                </a:solidFill>
                <a:latin typeface="Trebuchet MS" charset="0"/>
              </a:rPr>
              <a:t> 125</a:t>
            </a:r>
            <a:endParaRPr lang="es-ES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11" name="Line 51">
            <a:extLst>
              <a:ext uri="{FF2B5EF4-FFF2-40B4-BE49-F238E27FC236}">
                <a16:creationId xmlns:a16="http://schemas.microsoft.com/office/drawing/2014/main" id="{8805C153-25EE-BAFC-2AE1-089F684672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5" y="4581525"/>
            <a:ext cx="358775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" name="Text Box 39">
            <a:extLst>
              <a:ext uri="{FF2B5EF4-FFF2-40B4-BE49-F238E27FC236}">
                <a16:creationId xmlns:a16="http://schemas.microsoft.com/office/drawing/2014/main" id="{59A5FEB7-2A7C-C475-EFB7-39F11D0EC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391" y="5290442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J=76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14" name="Line 51">
            <a:extLst>
              <a:ext uri="{FF2B5EF4-FFF2-40B4-BE49-F238E27FC236}">
                <a16:creationId xmlns:a16="http://schemas.microsoft.com/office/drawing/2014/main" id="{D800FE43-DBCD-18CC-BE6E-5D1CBD2883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29424" y="4575077"/>
            <a:ext cx="1119" cy="7336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" name="Text Box 39">
            <a:extLst>
              <a:ext uri="{FF2B5EF4-FFF2-40B4-BE49-F238E27FC236}">
                <a16:creationId xmlns:a16="http://schemas.microsoft.com/office/drawing/2014/main" id="{C7B74A20-3E37-243D-FA3F-0A1A1ECFA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5295007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J=78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16" name="Line 48">
            <a:extLst>
              <a:ext uri="{FF2B5EF4-FFF2-40B4-BE49-F238E27FC236}">
                <a16:creationId xmlns:a16="http://schemas.microsoft.com/office/drawing/2014/main" id="{9F539BFF-4429-6E3F-6256-38048FA572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3716338"/>
            <a:ext cx="503237" cy="577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" name="Line 49">
            <a:extLst>
              <a:ext uri="{FF2B5EF4-FFF2-40B4-BE49-F238E27FC236}">
                <a16:creationId xmlns:a16="http://schemas.microsoft.com/office/drawing/2014/main" id="{03CE202D-612A-5D7C-DCFF-CFB38638AD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67175" y="3789363"/>
            <a:ext cx="288925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0" name="Text Box 39">
            <a:extLst>
              <a:ext uri="{FF2B5EF4-FFF2-40B4-BE49-F238E27FC236}">
                <a16:creationId xmlns:a16="http://schemas.microsoft.com/office/drawing/2014/main" id="{107DCC51-7DA6-7F62-E859-FB82A02CA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3974" y="4500848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J=60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19" name="Line 51">
            <a:extLst>
              <a:ext uri="{FF2B5EF4-FFF2-40B4-BE49-F238E27FC236}">
                <a16:creationId xmlns:a16="http://schemas.microsoft.com/office/drawing/2014/main" id="{CC88A1AC-E632-1F31-E8AF-B83755F8D9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79838" y="3789363"/>
            <a:ext cx="288925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" name="Line 52">
            <a:extLst>
              <a:ext uri="{FF2B5EF4-FFF2-40B4-BE49-F238E27FC236}">
                <a16:creationId xmlns:a16="http://schemas.microsoft.com/office/drawing/2014/main" id="{0FDA810D-F06C-4E91-A3D3-9B15829F2E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6238" y="3860800"/>
            <a:ext cx="935037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" name="Text Box 39">
            <a:extLst>
              <a:ext uri="{FF2B5EF4-FFF2-40B4-BE49-F238E27FC236}">
                <a16:creationId xmlns:a16="http://schemas.microsoft.com/office/drawing/2014/main" id="{2DDF1289-D61D-5C14-A1A2-F710F57C5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908" y="4495269"/>
            <a:ext cx="5533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J=65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F5F375-8A38-E29A-D118-8562129E4D0B}"/>
              </a:ext>
            </a:extLst>
          </p:cNvPr>
          <p:cNvSpPr/>
          <p:nvPr/>
        </p:nvSpPr>
        <p:spPr>
          <a:xfrm>
            <a:off x="1331640" y="1628800"/>
            <a:ext cx="66247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6600"/>
                </a:solidFill>
                <a:latin typeface="Trebuchet MS" charset="0"/>
              </a:rPr>
              <a:t>We found the </a:t>
            </a:r>
            <a:r>
              <a:rPr lang="en-US" sz="1600" dirty="0">
                <a:solidFill>
                  <a:srgbClr val="FF0000"/>
                </a:solidFill>
                <a:latin typeface="Trebuchet MS" charset="0"/>
              </a:rPr>
              <a:t>global maximum</a:t>
            </a:r>
            <a:r>
              <a:rPr lang="en-US" sz="1600" dirty="0">
                <a:solidFill>
                  <a:srgbClr val="FF6600"/>
                </a:solidFill>
                <a:latin typeface="Trebuchet MS" charset="0"/>
              </a:rPr>
              <a:t> after 8 evaluations (using B&amp;B)</a:t>
            </a:r>
            <a:endParaRPr lang="es-ES" sz="1600" dirty="0">
              <a:solidFill>
                <a:srgbClr val="FF6600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466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7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1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2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4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9235" name="AutoShape 19"/>
          <p:cNvCxnSpPr>
            <a:cxnSpLocks noChangeShapeType="1"/>
            <a:stCxn id="9226" idx="4"/>
            <a:endCxn id="9227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6" name="AutoShape 20"/>
          <p:cNvCxnSpPr>
            <a:cxnSpLocks noChangeShapeType="1"/>
            <a:stCxn id="9226" idx="4"/>
            <a:endCxn id="9228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7" name="AutoShape 21"/>
          <p:cNvCxnSpPr>
            <a:cxnSpLocks noChangeShapeType="1"/>
            <a:stCxn id="9226" idx="4"/>
            <a:endCxn id="9229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8" name="AutoShape 22"/>
          <p:cNvCxnSpPr>
            <a:cxnSpLocks noChangeShapeType="1"/>
            <a:stCxn id="9226" idx="4"/>
            <a:endCxn id="9230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239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0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1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2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3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4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9245" name="AutoShape 29"/>
          <p:cNvCxnSpPr>
            <a:cxnSpLocks noChangeShapeType="1"/>
            <a:stCxn id="9227" idx="4"/>
            <a:endCxn id="9240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6" name="AutoShape 30"/>
          <p:cNvCxnSpPr>
            <a:cxnSpLocks noChangeShapeType="1"/>
            <a:stCxn id="9227" idx="4"/>
            <a:endCxn id="9239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7" name="AutoShape 31"/>
          <p:cNvCxnSpPr>
            <a:cxnSpLocks noChangeShapeType="1"/>
            <a:stCxn id="9227" idx="4"/>
            <a:endCxn id="9231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8" name="AutoShape 32"/>
          <p:cNvCxnSpPr>
            <a:cxnSpLocks noChangeShapeType="1"/>
            <a:stCxn id="9227" idx="4"/>
            <a:endCxn id="9241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9" name="AutoShape 33"/>
          <p:cNvCxnSpPr>
            <a:cxnSpLocks noChangeShapeType="1"/>
            <a:endCxn id="9242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0" name="AutoShape 34"/>
          <p:cNvCxnSpPr>
            <a:cxnSpLocks noChangeShapeType="1"/>
            <a:endCxn id="9232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1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2" name="AutoShape 36"/>
          <p:cNvCxnSpPr>
            <a:cxnSpLocks noChangeShapeType="1"/>
            <a:stCxn id="9229" idx="4"/>
            <a:endCxn id="9233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3" name="AutoShape 37"/>
          <p:cNvCxnSpPr>
            <a:cxnSpLocks noChangeShapeType="1"/>
            <a:endCxn id="9244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4" name="AutoShape 38"/>
          <p:cNvCxnSpPr>
            <a:cxnSpLocks noChangeShapeType="1"/>
            <a:stCxn id="9230" idx="4"/>
            <a:endCxn id="9234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255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6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7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8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9" name="Text Box 43"/>
          <p:cNvSpPr txBox="1">
            <a:spLocks noChangeArrowheads="1"/>
          </p:cNvSpPr>
          <p:nvPr/>
        </p:nvSpPr>
        <p:spPr bwMode="auto">
          <a:xfrm>
            <a:off x="653348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 dirty="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60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5692775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345   245  235   234       145  135   134              125   124             123</a:t>
            </a:r>
            <a:endParaRPr lang="es-ES" sz="1400" dirty="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D81261-57EB-2C8C-D60D-3BC0F417B5A8}"/>
              </a:ext>
            </a:extLst>
          </p:cNvPr>
          <p:cNvSpPr/>
          <p:nvPr/>
        </p:nvSpPr>
        <p:spPr>
          <a:xfrm>
            <a:off x="539552" y="1628800"/>
            <a:ext cx="76328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6600"/>
                </a:solidFill>
                <a:latin typeface="Trebuchet MS" charset="0"/>
              </a:rPr>
              <a:t>We found the </a:t>
            </a:r>
            <a:r>
              <a:rPr lang="en-US" sz="1600" dirty="0">
                <a:solidFill>
                  <a:srgbClr val="FF0000"/>
                </a:solidFill>
                <a:latin typeface="Trebuchet MS" charset="0"/>
              </a:rPr>
              <a:t>global maximum</a:t>
            </a:r>
            <a:r>
              <a:rPr lang="en-US" sz="1600" dirty="0">
                <a:solidFill>
                  <a:srgbClr val="FF6600"/>
                </a:solidFill>
                <a:latin typeface="Trebuchet MS" charset="0"/>
              </a:rPr>
              <a:t> after 10 evaluations (using Exhaustive Search)</a:t>
            </a:r>
            <a:endParaRPr lang="es-ES" sz="1600" dirty="0">
              <a:solidFill>
                <a:srgbClr val="FF6600"/>
              </a:solidFill>
              <a:latin typeface="Trebuchet MS" charset="0"/>
            </a:endParaRPr>
          </a:p>
        </p:txBody>
      </p:sp>
      <p:sp>
        <p:nvSpPr>
          <p:cNvPr id="3" name="Text Box 48">
            <a:extLst>
              <a:ext uri="{FF2B5EF4-FFF2-40B4-BE49-F238E27FC236}">
                <a16:creationId xmlns:a16="http://schemas.microsoft.com/office/drawing/2014/main" id="{6EC9AF9E-FCCE-2702-8973-0348BD2DB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880" y="6228020"/>
            <a:ext cx="233910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rebuchet MS" charset="0"/>
              </a:rPr>
              <a:t>Best J = 78 </a:t>
            </a:r>
            <a:r>
              <a:rPr lang="es-CL" dirty="0" err="1">
                <a:solidFill>
                  <a:srgbClr val="FF0000"/>
                </a:solidFill>
                <a:latin typeface="Trebuchet MS" charset="0"/>
              </a:rPr>
              <a:t>using</a:t>
            </a:r>
            <a:r>
              <a:rPr lang="es-CL" dirty="0">
                <a:solidFill>
                  <a:srgbClr val="FF0000"/>
                </a:solidFill>
                <a:latin typeface="Trebuchet MS" charset="0"/>
              </a:rPr>
              <a:t> 125</a:t>
            </a:r>
            <a:endParaRPr lang="es-ES" dirty="0">
              <a:solidFill>
                <a:srgbClr val="FF0000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243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2987660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0)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3933056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1)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4941168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2)</a:t>
            </a:r>
          </a:p>
        </p:txBody>
      </p:sp>
    </p:spTree>
    <p:extLst>
      <p:ext uri="{BB962C8B-B14F-4D97-AF65-F5344CB8AC3E}">
        <p14:creationId xmlns:p14="http://schemas.microsoft.com/office/powerpoint/2010/main" val="224496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03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504" y="2987660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0)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3933056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1)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4941168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2)</a:t>
            </a:r>
          </a:p>
        </p:txBody>
      </p:sp>
    </p:spTree>
    <p:extLst>
      <p:ext uri="{BB962C8B-B14F-4D97-AF65-F5344CB8AC3E}">
        <p14:creationId xmlns:p14="http://schemas.microsoft.com/office/powerpoint/2010/main" val="3941362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13331" name="AutoShape 19"/>
          <p:cNvCxnSpPr>
            <a:cxnSpLocks noChangeShapeType="1"/>
            <a:stCxn id="13322" idx="4"/>
            <a:endCxn id="13323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32" name="AutoShape 20"/>
          <p:cNvCxnSpPr>
            <a:cxnSpLocks noChangeShapeType="1"/>
            <a:stCxn id="13322" idx="4"/>
            <a:endCxn id="13324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33" name="AutoShape 21"/>
          <p:cNvCxnSpPr>
            <a:cxnSpLocks noChangeShapeType="1"/>
            <a:stCxn id="13322" idx="4"/>
            <a:endCxn id="13325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34" name="AutoShape 22"/>
          <p:cNvCxnSpPr>
            <a:cxnSpLocks noChangeShapeType="1"/>
            <a:stCxn id="13322" idx="4"/>
            <a:endCxn id="13326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351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3352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3353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3354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3355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3357" name="Oval 45"/>
          <p:cNvSpPr>
            <a:spLocks noChangeArrowheads="1"/>
          </p:cNvSpPr>
          <p:nvPr/>
        </p:nvSpPr>
        <p:spPr bwMode="auto">
          <a:xfrm>
            <a:off x="7667625" y="4365625"/>
            <a:ext cx="144463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58" name="Text Box 46"/>
          <p:cNvSpPr txBox="1">
            <a:spLocks noChangeArrowheads="1"/>
          </p:cNvSpPr>
          <p:nvPr/>
        </p:nvSpPr>
        <p:spPr bwMode="auto">
          <a:xfrm>
            <a:off x="7812088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chemeClr val="bg2"/>
                </a:solidFill>
                <a:latin typeface="Trebuchet MS" charset="0"/>
              </a:rPr>
              <a:t>1234</a:t>
            </a:r>
            <a:endParaRPr lang="es-ES" sz="1400">
              <a:solidFill>
                <a:schemeClr val="bg2"/>
              </a:solidFill>
              <a:latin typeface="Trebuchet MS" charset="0"/>
            </a:endParaRPr>
          </a:p>
        </p:txBody>
      </p:sp>
      <p:sp>
        <p:nvSpPr>
          <p:cNvPr id="13359" name="Text Box 47"/>
          <p:cNvSpPr txBox="1">
            <a:spLocks noChangeArrowheads="1"/>
          </p:cNvSpPr>
          <p:nvPr/>
        </p:nvSpPr>
        <p:spPr bwMode="auto">
          <a:xfrm>
            <a:off x="7092950" y="4437063"/>
            <a:ext cx="18923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s-CL" sz="1000" dirty="0">
                <a:latin typeface="Trebuchet MS" charset="0"/>
              </a:rPr>
              <a:t>This combination is not necessary (as we will see later)</a:t>
            </a:r>
            <a:endParaRPr lang="es-ES" sz="1000" dirty="0">
              <a:latin typeface="Trebuchet MS" charset="0"/>
            </a:endParaRPr>
          </a:p>
        </p:txBody>
      </p:sp>
      <p:cxnSp>
        <p:nvCxnSpPr>
          <p:cNvPr id="13360" name="AutoShape 48"/>
          <p:cNvCxnSpPr>
            <a:cxnSpLocks noChangeShapeType="1"/>
            <a:stCxn id="13322" idx="4"/>
            <a:endCxn id="13357" idx="0"/>
          </p:cNvCxnSpPr>
          <p:nvPr/>
        </p:nvCxnSpPr>
        <p:spPr bwMode="auto">
          <a:xfrm>
            <a:off x="4429125" y="3573463"/>
            <a:ext cx="3311525" cy="792162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987660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0)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504" y="3933056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1)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7504" y="4941168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2)</a:t>
            </a:r>
          </a:p>
        </p:txBody>
      </p:sp>
    </p:spTree>
    <p:extLst>
      <p:ext uri="{BB962C8B-B14F-4D97-AF65-F5344CB8AC3E}">
        <p14:creationId xmlns:p14="http://schemas.microsoft.com/office/powerpoint/2010/main" val="2387773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48138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8139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8140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8141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8142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48143" name="AutoShape 15"/>
          <p:cNvCxnSpPr>
            <a:cxnSpLocks noChangeShapeType="1"/>
            <a:stCxn id="48138" idx="4"/>
            <a:endCxn id="48139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144" name="AutoShape 16"/>
          <p:cNvCxnSpPr>
            <a:cxnSpLocks noChangeShapeType="1"/>
            <a:stCxn id="48138" idx="4"/>
            <a:endCxn id="48140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145" name="AutoShape 17"/>
          <p:cNvCxnSpPr>
            <a:cxnSpLocks noChangeShapeType="1"/>
            <a:stCxn id="48138" idx="4"/>
            <a:endCxn id="48141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146" name="AutoShape 18"/>
          <p:cNvCxnSpPr>
            <a:cxnSpLocks noChangeShapeType="1"/>
            <a:stCxn id="48138" idx="4"/>
            <a:endCxn id="48142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48149" name="Text Box 2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48150" name="Text Box 2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48151" name="Text Box 23"/>
          <p:cNvSpPr txBox="1">
            <a:spLocks noChangeArrowheads="1"/>
          </p:cNvSpPr>
          <p:nvPr/>
        </p:nvSpPr>
        <p:spPr bwMode="auto">
          <a:xfrm>
            <a:off x="653415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4" y="2987660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0)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3933056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1)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4941168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2)</a:t>
            </a:r>
          </a:p>
        </p:txBody>
      </p:sp>
    </p:spTree>
    <p:extLst>
      <p:ext uri="{BB962C8B-B14F-4D97-AF65-F5344CB8AC3E}">
        <p14:creationId xmlns:p14="http://schemas.microsoft.com/office/powerpoint/2010/main" val="108280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371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372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373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374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375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15379" name="AutoShape 19"/>
          <p:cNvCxnSpPr>
            <a:cxnSpLocks noChangeShapeType="1"/>
            <a:stCxn id="15370" idx="4"/>
            <a:endCxn id="15371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80" name="AutoShape 20"/>
          <p:cNvCxnSpPr>
            <a:cxnSpLocks noChangeShapeType="1"/>
            <a:stCxn id="15370" idx="4"/>
            <a:endCxn id="15372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81" name="AutoShape 21"/>
          <p:cNvCxnSpPr>
            <a:cxnSpLocks noChangeShapeType="1"/>
            <a:stCxn id="15370" idx="4"/>
            <a:endCxn id="15373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82" name="AutoShape 22"/>
          <p:cNvCxnSpPr>
            <a:cxnSpLocks noChangeShapeType="1"/>
            <a:stCxn id="15370" idx="4"/>
            <a:endCxn id="15374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383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384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385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15389" name="AutoShape 29"/>
          <p:cNvCxnSpPr>
            <a:cxnSpLocks noChangeShapeType="1"/>
            <a:stCxn id="15371" idx="4"/>
            <a:endCxn id="15384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90" name="AutoShape 30"/>
          <p:cNvCxnSpPr>
            <a:cxnSpLocks noChangeShapeType="1"/>
            <a:stCxn id="15371" idx="4"/>
            <a:endCxn id="15383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91" name="AutoShape 31"/>
          <p:cNvCxnSpPr>
            <a:cxnSpLocks noChangeShapeType="1"/>
            <a:stCxn id="15371" idx="4"/>
            <a:endCxn id="15375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92" name="AutoShape 32"/>
          <p:cNvCxnSpPr>
            <a:cxnSpLocks noChangeShapeType="1"/>
            <a:stCxn id="15371" idx="4"/>
            <a:endCxn id="15385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399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5400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5401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5402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5403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5404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1739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504" y="2987660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0)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3933056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1)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4941168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2)</a:t>
            </a:r>
          </a:p>
        </p:txBody>
      </p:sp>
    </p:spTree>
    <p:extLst>
      <p:ext uri="{BB962C8B-B14F-4D97-AF65-F5344CB8AC3E}">
        <p14:creationId xmlns:p14="http://schemas.microsoft.com/office/powerpoint/2010/main" val="4856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21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23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24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17427" name="AutoShape 19"/>
          <p:cNvCxnSpPr>
            <a:cxnSpLocks noChangeShapeType="1"/>
            <a:stCxn id="17418" idx="4"/>
            <a:endCxn id="17419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28" name="AutoShape 20"/>
          <p:cNvCxnSpPr>
            <a:cxnSpLocks noChangeShapeType="1"/>
            <a:stCxn id="17418" idx="4"/>
            <a:endCxn id="17420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29" name="AutoShape 21"/>
          <p:cNvCxnSpPr>
            <a:cxnSpLocks noChangeShapeType="1"/>
            <a:stCxn id="17418" idx="4"/>
            <a:endCxn id="17421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30" name="AutoShape 22"/>
          <p:cNvCxnSpPr>
            <a:cxnSpLocks noChangeShapeType="1"/>
            <a:stCxn id="17418" idx="4"/>
            <a:endCxn id="17422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7431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32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33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34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35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17437" name="AutoShape 29"/>
          <p:cNvCxnSpPr>
            <a:cxnSpLocks noChangeShapeType="1"/>
            <a:stCxn id="17419" idx="4"/>
            <a:endCxn id="17432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38" name="AutoShape 30"/>
          <p:cNvCxnSpPr>
            <a:cxnSpLocks noChangeShapeType="1"/>
            <a:stCxn id="17419" idx="4"/>
            <a:endCxn id="17431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39" name="AutoShape 31"/>
          <p:cNvCxnSpPr>
            <a:cxnSpLocks noChangeShapeType="1"/>
            <a:stCxn id="17419" idx="4"/>
            <a:endCxn id="17423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40" name="AutoShape 32"/>
          <p:cNvCxnSpPr>
            <a:cxnSpLocks noChangeShapeType="1"/>
            <a:stCxn id="17419" idx="4"/>
            <a:endCxn id="17433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41" name="AutoShape 33"/>
          <p:cNvCxnSpPr>
            <a:cxnSpLocks noChangeShapeType="1"/>
            <a:endCxn id="17434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42" name="AutoShape 34"/>
          <p:cNvCxnSpPr>
            <a:cxnSpLocks noChangeShapeType="1"/>
            <a:endCxn id="17424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43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7447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7448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7449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7450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7451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7452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3770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2771775" y="5734050"/>
            <a:ext cx="1944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s-CL" sz="1000" dirty="0">
                <a:latin typeface="Trebuchet MS" charset="0"/>
              </a:rPr>
              <a:t>345 is not necsseary because it is already considered</a:t>
            </a:r>
            <a:endParaRPr lang="es-ES" sz="1000" dirty="0">
              <a:latin typeface="Trebuchet MS" charset="0"/>
            </a:endParaRPr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7504" y="2987660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0)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3933056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1)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4941168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2)</a:t>
            </a:r>
          </a:p>
        </p:txBody>
      </p:sp>
    </p:spTree>
    <p:extLst>
      <p:ext uri="{BB962C8B-B14F-4D97-AF65-F5344CB8AC3E}">
        <p14:creationId xmlns:p14="http://schemas.microsoft.com/office/powerpoint/2010/main" val="2399416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68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69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70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71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72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73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19475" name="AutoShape 19"/>
          <p:cNvCxnSpPr>
            <a:cxnSpLocks noChangeShapeType="1"/>
            <a:stCxn id="19466" idx="4"/>
            <a:endCxn id="19467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76" name="AutoShape 20"/>
          <p:cNvCxnSpPr>
            <a:cxnSpLocks noChangeShapeType="1"/>
            <a:stCxn id="19466" idx="4"/>
            <a:endCxn id="19468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77" name="AutoShape 21"/>
          <p:cNvCxnSpPr>
            <a:cxnSpLocks noChangeShapeType="1"/>
            <a:stCxn id="19466" idx="4"/>
            <a:endCxn id="19469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78" name="AutoShape 22"/>
          <p:cNvCxnSpPr>
            <a:cxnSpLocks noChangeShapeType="1"/>
            <a:stCxn id="19466" idx="4"/>
            <a:endCxn id="19470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9479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0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1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2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3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4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19485" name="AutoShape 29"/>
          <p:cNvCxnSpPr>
            <a:cxnSpLocks noChangeShapeType="1"/>
            <a:stCxn id="19467" idx="4"/>
            <a:endCxn id="19480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86" name="AutoShape 30"/>
          <p:cNvCxnSpPr>
            <a:cxnSpLocks noChangeShapeType="1"/>
            <a:stCxn id="19467" idx="4"/>
            <a:endCxn id="19479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87" name="AutoShape 31"/>
          <p:cNvCxnSpPr>
            <a:cxnSpLocks noChangeShapeType="1"/>
            <a:stCxn id="19467" idx="4"/>
            <a:endCxn id="19471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88" name="AutoShape 32"/>
          <p:cNvCxnSpPr>
            <a:cxnSpLocks noChangeShapeType="1"/>
            <a:stCxn id="19467" idx="4"/>
            <a:endCxn id="19481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89" name="AutoShape 33"/>
          <p:cNvCxnSpPr>
            <a:cxnSpLocks noChangeShapeType="1"/>
            <a:endCxn id="19482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90" name="AutoShape 34"/>
          <p:cNvCxnSpPr>
            <a:cxnSpLocks noChangeShapeType="1"/>
            <a:endCxn id="19472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91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92" name="AutoShape 36"/>
          <p:cNvCxnSpPr>
            <a:cxnSpLocks noChangeShapeType="1"/>
            <a:stCxn id="19469" idx="4"/>
            <a:endCxn id="19473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93" name="AutoShape 37"/>
          <p:cNvCxnSpPr>
            <a:cxnSpLocks noChangeShapeType="1"/>
            <a:endCxn id="19484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9495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9496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9497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9498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9499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9500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4926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345   245  235   234       145  135   134              125   124    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9501" name="Text Box 45"/>
          <p:cNvSpPr txBox="1">
            <a:spLocks noChangeArrowheads="1"/>
          </p:cNvSpPr>
          <p:nvPr/>
        </p:nvSpPr>
        <p:spPr bwMode="auto">
          <a:xfrm>
            <a:off x="4356100" y="5805488"/>
            <a:ext cx="1944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s-CL" sz="1000" dirty="0">
                <a:latin typeface="Trebuchet MS" charset="0"/>
              </a:rPr>
              <a:t>145 and 245 were already considered</a:t>
            </a:r>
            <a:endParaRPr lang="es-ES" sz="1000" dirty="0">
              <a:latin typeface="Trebuchet MS" charset="0"/>
            </a:endParaRPr>
          </a:p>
        </p:txBody>
      </p: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7504" y="2987660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0)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7504" y="3933056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1)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7504" y="4941168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2)</a:t>
            </a:r>
          </a:p>
        </p:txBody>
      </p:sp>
    </p:spTree>
    <p:extLst>
      <p:ext uri="{BB962C8B-B14F-4D97-AF65-F5344CB8AC3E}">
        <p14:creationId xmlns:p14="http://schemas.microsoft.com/office/powerpoint/2010/main" val="1766845487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3123</TotalTime>
  <Words>1494</Words>
  <Application>Microsoft Macintosh PowerPoint</Application>
  <PresentationFormat>On-screen Show (4:3)</PresentationFormat>
  <Paragraphs>421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Trebuchet MS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</cp:lastModifiedBy>
  <cp:revision>21</cp:revision>
  <dcterms:created xsi:type="dcterms:W3CDTF">2010-05-25T21:48:43Z</dcterms:created>
  <dcterms:modified xsi:type="dcterms:W3CDTF">2024-05-06T17:41:37Z</dcterms:modified>
</cp:coreProperties>
</file>