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0" r:id="rId2"/>
    <p:sldId id="305" r:id="rId3"/>
    <p:sldId id="269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7" autoAdjust="0"/>
    <p:restoredTop sz="50000" autoAdjust="0"/>
  </p:normalViewPr>
  <p:slideViewPr>
    <p:cSldViewPr snapToGrid="0" snapToObjects="1">
      <p:cViewPr varScale="1">
        <p:scale>
          <a:sx n="128" d="100"/>
          <a:sy n="128" d="100"/>
        </p:scale>
        <p:origin x="1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Feature Selection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SFS – Sequential Forward Selection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65765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629864" y="1879290"/>
              <a:ext cx="994792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0.93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6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160160" cy="1303844"/>
            <a:chOff x="3402421" y="1363877"/>
            <a:chExt cx="116016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160160" cy="1303844"/>
              <a:chOff x="3402421" y="1363877"/>
              <a:chExt cx="116016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0" idx="4"/>
                <a:endCxn id="3" idx="0"/>
              </p:cNvCxnSpPr>
              <p:nvPr/>
            </p:nvCxnSpPr>
            <p:spPr>
              <a:xfrm flipH="1">
                <a:off x="3826260" y="1363877"/>
                <a:ext cx="736321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56037" y="1895821"/>
              <a:ext cx="812780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811874" y="1879290"/>
              <a:ext cx="812781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1.47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25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527713" cy="1303844"/>
            <a:chOff x="3402421" y="1363877"/>
            <a:chExt cx="152771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527713" cy="1303844"/>
              <a:chOff x="3402421" y="1363877"/>
              <a:chExt cx="152771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1" idx="4"/>
                <a:endCxn id="3" idx="0"/>
              </p:cNvCxnSpPr>
              <p:nvPr/>
            </p:nvCxnSpPr>
            <p:spPr>
              <a:xfrm flipH="1">
                <a:off x="3826260" y="1363877"/>
                <a:ext cx="110387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77223" y="1895821"/>
              <a:ext cx="482457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12891" y="1879250"/>
              <a:ext cx="482458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97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797"/>
            <a:chOff x="4210317" y="1642220"/>
            <a:chExt cx="1489946" cy="64879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77223" y="1895821"/>
              <a:ext cx="792179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291627" y="1892053"/>
              <a:ext cx="1260520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34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FB77F9-0E42-094F-87AC-D28AE9BCACCE}"/>
              </a:ext>
            </a:extLst>
          </p:cNvPr>
          <p:cNvGrpSpPr/>
          <p:nvPr/>
        </p:nvGrpSpPr>
        <p:grpSpPr>
          <a:xfrm>
            <a:off x="3106436" y="1315415"/>
            <a:ext cx="1894198" cy="1702638"/>
            <a:chOff x="3106436" y="1315415"/>
            <a:chExt cx="1894198" cy="17026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32E55B-B634-B747-9A91-CFD3BA61BE46}"/>
                </a:ext>
              </a:extLst>
            </p:cNvPr>
            <p:cNvGrpSpPr/>
            <p:nvPr/>
          </p:nvGrpSpPr>
          <p:grpSpPr>
            <a:xfrm>
              <a:off x="3111978" y="1714209"/>
              <a:ext cx="1888656" cy="1303844"/>
              <a:chOff x="2369487" y="1363877"/>
              <a:chExt cx="1888656" cy="130384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365735-74EB-C747-9260-45B2C1EF3CB9}"/>
                  </a:ext>
                </a:extLst>
              </p:cNvPr>
              <p:cNvSpPr/>
              <p:nvPr/>
            </p:nvSpPr>
            <p:spPr>
              <a:xfrm>
                <a:off x="3803400" y="1980117"/>
                <a:ext cx="45719" cy="5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C5E7966-3344-DC42-8E10-F7993D87919F}"/>
                  </a:ext>
                </a:extLst>
              </p:cNvPr>
              <p:cNvGrpSpPr/>
              <p:nvPr/>
            </p:nvGrpSpPr>
            <p:grpSpPr>
              <a:xfrm>
                <a:off x="2369487" y="1363877"/>
                <a:ext cx="1888656" cy="1303844"/>
                <a:chOff x="2369487" y="1363877"/>
                <a:chExt cx="1888656" cy="130384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447120E-5B8B-1B4B-B2D3-B175551D4B60}"/>
                    </a:ext>
                  </a:extLst>
                </p:cNvPr>
                <p:cNvSpPr/>
                <p:nvPr/>
              </p:nvSpPr>
              <p:spPr>
                <a:xfrm>
                  <a:off x="3402421" y="2325432"/>
                  <a:ext cx="855722" cy="34228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score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C74CF54-AC49-EE47-A8A7-E4D31598A65D}"/>
                    </a:ext>
                  </a:extLst>
                </p:cNvPr>
                <p:cNvCxnSpPr>
                  <a:cxnSpLocks/>
                  <a:endCxn id="2" idx="0"/>
                </p:cNvCxnSpPr>
                <p:nvPr/>
              </p:nvCxnSpPr>
              <p:spPr>
                <a:xfrm>
                  <a:off x="3829509" y="2056816"/>
                  <a:ext cx="773" cy="268616"/>
                </a:xfrm>
                <a:prstGeom prst="straightConnector1">
                  <a:avLst/>
                </a:prstGeom>
                <a:ln w="6350"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1C416CF-17CE-0644-A7FC-1B6B30918FF7}"/>
                    </a:ext>
                  </a:extLst>
                </p:cNvPr>
                <p:cNvCxnSpPr>
                  <a:cxnSpLocks/>
                  <a:stCxn id="4" idx="4"/>
                  <a:endCxn id="3" idx="0"/>
                </p:cNvCxnSpPr>
                <p:nvPr/>
              </p:nvCxnSpPr>
              <p:spPr>
                <a:xfrm>
                  <a:off x="2369487" y="1363877"/>
                  <a:ext cx="1456773" cy="616240"/>
                </a:xfrm>
                <a:prstGeom prst="line">
                  <a:avLst/>
                </a:prstGeom>
                <a:ln w="635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436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0.24062 -0.05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002131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1.53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FB77F9-0E42-094F-87AC-D28AE9BCACCE}"/>
              </a:ext>
            </a:extLst>
          </p:cNvPr>
          <p:cNvGrpSpPr/>
          <p:nvPr/>
        </p:nvGrpSpPr>
        <p:grpSpPr>
          <a:xfrm>
            <a:off x="3106436" y="1315415"/>
            <a:ext cx="1894198" cy="1702638"/>
            <a:chOff x="3106436" y="1315415"/>
            <a:chExt cx="1894198" cy="17026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32E55B-B634-B747-9A91-CFD3BA61BE46}"/>
                </a:ext>
              </a:extLst>
            </p:cNvPr>
            <p:cNvGrpSpPr/>
            <p:nvPr/>
          </p:nvGrpSpPr>
          <p:grpSpPr>
            <a:xfrm>
              <a:off x="3111978" y="1714209"/>
              <a:ext cx="1888656" cy="1303844"/>
              <a:chOff x="2369487" y="1363877"/>
              <a:chExt cx="1888656" cy="130384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365735-74EB-C747-9260-45B2C1EF3CB9}"/>
                  </a:ext>
                </a:extLst>
              </p:cNvPr>
              <p:cNvSpPr/>
              <p:nvPr/>
            </p:nvSpPr>
            <p:spPr>
              <a:xfrm>
                <a:off x="3803400" y="1980117"/>
                <a:ext cx="45719" cy="5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C5E7966-3344-DC42-8E10-F7993D87919F}"/>
                  </a:ext>
                </a:extLst>
              </p:cNvPr>
              <p:cNvGrpSpPr/>
              <p:nvPr/>
            </p:nvGrpSpPr>
            <p:grpSpPr>
              <a:xfrm>
                <a:off x="2369487" y="1363877"/>
                <a:ext cx="1888656" cy="1303844"/>
                <a:chOff x="2369487" y="1363877"/>
                <a:chExt cx="1888656" cy="130384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447120E-5B8B-1B4B-B2D3-B175551D4B60}"/>
                    </a:ext>
                  </a:extLst>
                </p:cNvPr>
                <p:cNvSpPr/>
                <p:nvPr/>
              </p:nvSpPr>
              <p:spPr>
                <a:xfrm>
                  <a:off x="3402421" y="2325432"/>
                  <a:ext cx="855722" cy="34228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score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C74CF54-AC49-EE47-A8A7-E4D31598A65D}"/>
                    </a:ext>
                  </a:extLst>
                </p:cNvPr>
                <p:cNvCxnSpPr>
                  <a:cxnSpLocks/>
                  <a:endCxn id="2" idx="0"/>
                </p:cNvCxnSpPr>
                <p:nvPr/>
              </p:nvCxnSpPr>
              <p:spPr>
                <a:xfrm>
                  <a:off x="3829509" y="2056816"/>
                  <a:ext cx="773" cy="268616"/>
                </a:xfrm>
                <a:prstGeom prst="straightConnector1">
                  <a:avLst/>
                </a:prstGeom>
                <a:ln w="6350"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1C416CF-17CE-0644-A7FC-1B6B30918FF7}"/>
                    </a:ext>
                  </a:extLst>
                </p:cNvPr>
                <p:cNvCxnSpPr>
                  <a:cxnSpLocks/>
                  <a:stCxn id="4" idx="4"/>
                  <a:endCxn id="3" idx="0"/>
                </p:cNvCxnSpPr>
                <p:nvPr/>
              </p:nvCxnSpPr>
              <p:spPr>
                <a:xfrm>
                  <a:off x="2369487" y="1363877"/>
                  <a:ext cx="1456773" cy="616240"/>
                </a:xfrm>
                <a:prstGeom prst="line">
                  <a:avLst/>
                </a:prstGeom>
                <a:ln w="635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436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9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361362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1.51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1.53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FDC898-B0A3-B540-A7B9-21FB890B8172}"/>
              </a:ext>
            </a:extLst>
          </p:cNvPr>
          <p:cNvCxnSpPr>
            <a:cxnSpLocks/>
          </p:cNvCxnSpPr>
          <p:nvPr/>
        </p:nvCxnSpPr>
        <p:spPr>
          <a:xfrm flipV="1">
            <a:off x="3476553" y="1315415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2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2.31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373147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9CC34EE-DA21-7F4B-A241-C418225E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86" y="2375379"/>
            <a:ext cx="1378771" cy="13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1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2.27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090704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9CC34EE-DA21-7F4B-A241-C418225E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47856">
            <a:off x="5337076" y="2168551"/>
            <a:ext cx="1378771" cy="13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2.17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449933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1B93508-319D-3643-8286-4D71BA07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580716">
            <a:off x="5423823" y="2273993"/>
            <a:ext cx="1437543" cy="14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7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0CFE0-6E68-0E4D-975F-0DA0CDF4F7F3}"/>
              </a:ext>
            </a:extLst>
          </p:cNvPr>
          <p:cNvSpPr txBox="1"/>
          <p:nvPr/>
        </p:nvSpPr>
        <p:spPr>
          <a:xfrm>
            <a:off x="1919104" y="2296632"/>
            <a:ext cx="53058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Example: 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From 9 features, select 3</a:t>
            </a:r>
          </a:p>
        </p:txBody>
      </p:sp>
    </p:spTree>
    <p:extLst>
      <p:ext uri="{BB962C8B-B14F-4D97-AF65-F5344CB8AC3E}">
        <p14:creationId xmlns:p14="http://schemas.microsoft.com/office/powerpoint/2010/main" val="126052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1.93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809161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1B93508-319D-3643-8286-4D71BA07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83919" flipH="1" flipV="1">
            <a:off x="5316284" y="2140857"/>
            <a:ext cx="1412441" cy="14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5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527713" cy="1303844"/>
            <a:chOff x="3402421" y="1363877"/>
            <a:chExt cx="152771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527713" cy="1303844"/>
              <a:chOff x="3402421" y="1363877"/>
              <a:chExt cx="152771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1" idx="4"/>
                <a:endCxn id="3" idx="0"/>
              </p:cNvCxnSpPr>
              <p:nvPr/>
            </p:nvCxnSpPr>
            <p:spPr>
              <a:xfrm flipH="1">
                <a:off x="3826260" y="1363877"/>
                <a:ext cx="110387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549390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DE730A1-CB2A-6846-807F-751FFC29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85" y="2435661"/>
            <a:ext cx="1149277" cy="9205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D50A41-59DF-8D4F-B60B-AB33C069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86" y="2948556"/>
            <a:ext cx="885413" cy="10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5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91950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5EA4626-1F2A-E24C-8643-88982788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119763"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11978" y="1714209"/>
            <a:ext cx="1888656" cy="1303844"/>
            <a:chOff x="2369487" y="1363877"/>
            <a:chExt cx="188865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69487" y="1363877"/>
              <a:ext cx="1888656" cy="1303844"/>
              <a:chOff x="2369487" y="1363877"/>
              <a:chExt cx="188865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4" idx="4"/>
                <a:endCxn id="3" idx="0"/>
              </p:cNvCxnSpPr>
              <p:nvPr/>
            </p:nvCxnSpPr>
            <p:spPr>
              <a:xfrm>
                <a:off x="2369487" y="1363877"/>
                <a:ext cx="1456773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91950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B039FA-F865-8D45-84D9-45AF73969A03}"/>
              </a:ext>
            </a:extLst>
          </p:cNvPr>
          <p:cNvCxnSpPr>
            <a:cxnSpLocks/>
          </p:cNvCxnSpPr>
          <p:nvPr/>
        </p:nvCxnSpPr>
        <p:spPr>
          <a:xfrm flipV="1">
            <a:off x="3097158" y="964182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50" y="1949714"/>
            <a:ext cx="2310390" cy="1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254 L -0.32066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28021 -0.1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2994771" y="734705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11978" y="1714209"/>
            <a:ext cx="1888656" cy="1303844"/>
            <a:chOff x="2369487" y="1363877"/>
            <a:chExt cx="188865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69487" y="1363877"/>
              <a:ext cx="1888656" cy="1303844"/>
              <a:chOff x="2369487" y="1363877"/>
              <a:chExt cx="188865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4" idx="4"/>
                <a:endCxn id="3" idx="0"/>
              </p:cNvCxnSpPr>
              <p:nvPr/>
            </p:nvCxnSpPr>
            <p:spPr>
              <a:xfrm>
                <a:off x="2369487" y="1363877"/>
                <a:ext cx="1456773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2994772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B039FA-F865-8D45-84D9-45AF73969A03}"/>
              </a:ext>
            </a:extLst>
          </p:cNvPr>
          <p:cNvCxnSpPr>
            <a:cxnSpLocks/>
          </p:cNvCxnSpPr>
          <p:nvPr/>
        </p:nvCxnSpPr>
        <p:spPr>
          <a:xfrm flipV="1">
            <a:off x="3097158" y="964182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50" y="1949714"/>
            <a:ext cx="2310390" cy="1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69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3.82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3357849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85350" y="1986002"/>
            <a:ext cx="2310390" cy="17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3.70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3727648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1986002"/>
            <a:ext cx="2117827" cy="17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53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3.70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097447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10365"/>
            <a:ext cx="2117827" cy="16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20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3.94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453804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18375"/>
            <a:ext cx="2117827" cy="16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00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3.64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810158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54281"/>
            <a:ext cx="2117827" cy="15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76637" y="960475"/>
            <a:ext cx="9268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m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9307" y="972960"/>
            <a:ext cx="9080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p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5020" y="17203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2477"/>
              </p:ext>
            </p:extLst>
          </p:nvPr>
        </p:nvGraphicFramePr>
        <p:xfrm>
          <a:off x="1607910" y="1423120"/>
          <a:ext cx="2656546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6380"/>
              </p:ext>
            </p:extLst>
          </p:nvPr>
        </p:nvGraphicFramePr>
        <p:xfrm>
          <a:off x="7662050" y="1423120"/>
          <a:ext cx="893292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030965" y="60904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29405" y="6087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22976" y="60917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9610" y="60892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5970" y="60929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330" y="60904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19" idx="4"/>
          </p:cNvCxnSpPr>
          <p:nvPr/>
        </p:nvCxnSpPr>
        <p:spPr>
          <a:xfrm rot="5400000" flipH="1" flipV="1">
            <a:off x="5972915" y="3707875"/>
            <a:ext cx="2475" cy="4856634"/>
          </a:xfrm>
          <a:prstGeom prst="bentConnector3">
            <a:avLst>
              <a:gd name="adj1" fmla="val -469228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4"/>
            <a:endCxn id="20" idx="4"/>
          </p:cNvCxnSpPr>
          <p:nvPr/>
        </p:nvCxnSpPr>
        <p:spPr>
          <a:xfrm rot="16200000" flipH="1">
            <a:off x="5378065" y="3407908"/>
            <a:ext cx="4965" cy="5456565"/>
          </a:xfrm>
          <a:prstGeom prst="bentConnector3">
            <a:avLst>
              <a:gd name="adj1" fmla="val 449476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833" y="35036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9" y="5773342"/>
            <a:ext cx="368300" cy="3175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7085052" y="17376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5865" y="35209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1592494" y="1257101"/>
            <a:ext cx="26719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17113" y="1274742"/>
            <a:ext cx="9514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21" idx="4"/>
          </p:cNvCxnSpPr>
          <p:nvPr/>
        </p:nvCxnSpPr>
        <p:spPr>
          <a:xfrm rot="16200000" flipH="1">
            <a:off x="4934500" y="3255508"/>
            <a:ext cx="15" cy="5761365"/>
          </a:xfrm>
          <a:prstGeom prst="bentConnector3">
            <a:avLst>
              <a:gd name="adj1" fmla="val 2147483647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25160" y="561222"/>
            <a:ext cx="66575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Extracted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features                                                                         Selected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42" y="5765263"/>
            <a:ext cx="279400" cy="31750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476"/>
              </p:ext>
            </p:extLst>
          </p:nvPr>
        </p:nvGraphicFramePr>
        <p:xfrm>
          <a:off x="5542589" y="1432852"/>
          <a:ext cx="297764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04775" y="1089219"/>
            <a:ext cx="624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/>
                <a:cs typeface="Arial"/>
              </a:rPr>
              <a:t>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2" y="5706009"/>
            <a:ext cx="279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5906097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22904" y="2054281"/>
            <a:ext cx="2035281" cy="15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1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906097" y="734705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906098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ECE214-7B3B-BF41-B2DF-9E27519F797E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38500A-1371-C444-89FC-B21E07A960B6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289BAF-F9AA-F449-A11E-9CE939EDCB22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5272323-7CFE-5D44-AD9A-51B1F99D8C33}"/>
              </a:ext>
            </a:extLst>
          </p:cNvPr>
          <p:cNvSpPr txBox="1"/>
          <p:nvPr/>
        </p:nvSpPr>
        <p:spPr>
          <a:xfrm>
            <a:off x="1402282" y="4338694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Features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B6B1DC-E73A-604A-8E7D-9B73C3267B77}"/>
              </a:ext>
            </a:extLst>
          </p:cNvPr>
          <p:cNvGrpSpPr/>
          <p:nvPr/>
        </p:nvGrpSpPr>
        <p:grpSpPr>
          <a:xfrm>
            <a:off x="3094074" y="2690433"/>
            <a:ext cx="2163395" cy="1672467"/>
            <a:chOff x="3094074" y="2690433"/>
            <a:chExt cx="2163395" cy="167246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0AE3B8-4BC0-D04C-A12B-9781E562BB27}"/>
                </a:ext>
              </a:extLst>
            </p:cNvPr>
            <p:cNvCxnSpPr/>
            <p:nvPr/>
          </p:nvCxnSpPr>
          <p:spPr>
            <a:xfrm flipV="1">
              <a:off x="3496008" y="3115345"/>
              <a:ext cx="0" cy="1244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059758-477E-1C48-9904-B6B52CD5555A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08" y="4362900"/>
              <a:ext cx="17614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5D8AEB-74F4-DB4A-A608-860BE89D5305}"/>
                </a:ext>
              </a:extLst>
            </p:cNvPr>
            <p:cNvSpPr/>
            <p:nvPr/>
          </p:nvSpPr>
          <p:spPr>
            <a:xfrm>
              <a:off x="3777482" y="3774562"/>
              <a:ext cx="229777" cy="5706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B4DF21-FE20-3F47-8272-78B4CDCDF83F}"/>
                </a:ext>
              </a:extLst>
            </p:cNvPr>
            <p:cNvSpPr/>
            <p:nvPr/>
          </p:nvSpPr>
          <p:spPr>
            <a:xfrm>
              <a:off x="4105319" y="3101160"/>
              <a:ext cx="248932" cy="12440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C07FF-31E6-564D-AED4-83BFEED4D283}"/>
                </a:ext>
              </a:extLst>
            </p:cNvPr>
            <p:cNvSpPr/>
            <p:nvPr/>
          </p:nvSpPr>
          <p:spPr>
            <a:xfrm>
              <a:off x="4435945" y="2955856"/>
              <a:ext cx="248932" cy="13878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4495CB-66DC-F24A-A40F-7B6565EE6296}"/>
                </a:ext>
              </a:extLst>
            </p:cNvPr>
            <p:cNvSpPr txBox="1"/>
            <p:nvPr/>
          </p:nvSpPr>
          <p:spPr>
            <a:xfrm>
              <a:off x="3094074" y="2955852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08B29D8-AB28-7B45-82AA-BB12C4166D3A}"/>
                </a:ext>
              </a:extLst>
            </p:cNvPr>
            <p:cNvSpPr txBox="1"/>
            <p:nvPr/>
          </p:nvSpPr>
          <p:spPr>
            <a:xfrm>
              <a:off x="4376738" y="2690433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3.94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B8BC41-D36E-8B4B-B475-E473C7521A63}"/>
                </a:ext>
              </a:extLst>
            </p:cNvPr>
            <p:cNvSpPr txBox="1"/>
            <p:nvPr/>
          </p:nvSpPr>
          <p:spPr>
            <a:xfrm>
              <a:off x="4018770" y="2842833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3.63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F54666E-EDFC-1246-93A3-D5E748501325}"/>
                </a:ext>
              </a:extLst>
            </p:cNvPr>
            <p:cNvSpPr txBox="1"/>
            <p:nvPr/>
          </p:nvSpPr>
          <p:spPr>
            <a:xfrm>
              <a:off x="3682066" y="3548128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1.47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11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324 L -0.23507 0.48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8" y="2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19427 0.541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2" y="2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431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0EF4CB-20AC-5C4E-B63E-2326C11DDE29}"/>
              </a:ext>
            </a:extLst>
          </p:cNvPr>
          <p:cNvSpPr txBox="1"/>
          <p:nvPr/>
        </p:nvSpPr>
        <p:spPr>
          <a:xfrm>
            <a:off x="208421" y="1432380"/>
            <a:ext cx="877195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  = [ ]  	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selected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  = ones(m,1)  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the m features are available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		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initialization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j = 1 to p         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 features to be selected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k = 1 to m      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 has m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if a(k)  ==  1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is feature k available?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[s, k]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columns of X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J = score(X(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,:),d)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the score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if J&gt;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J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maximum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a(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0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selected feature is no available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 = [s,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selected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1AE79-787E-E745-875F-E701FB8B5165}"/>
              </a:ext>
            </a:extLst>
          </p:cNvPr>
          <p:cNvSpPr txBox="1"/>
          <p:nvPr/>
        </p:nvSpPr>
        <p:spPr>
          <a:xfrm>
            <a:off x="526916" y="510362"/>
            <a:ext cx="277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SFS Algorithm</a:t>
            </a:r>
          </a:p>
        </p:txBody>
      </p:sp>
    </p:spTree>
    <p:extLst>
      <p:ext uri="{BB962C8B-B14F-4D97-AF65-F5344CB8AC3E}">
        <p14:creationId xmlns:p14="http://schemas.microsoft.com/office/powerpoint/2010/main" val="59937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37378" y="1708667"/>
            <a:ext cx="1863256" cy="1309386"/>
            <a:chOff x="2394887" y="1358335"/>
            <a:chExt cx="1863256" cy="13093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94887" y="1358335"/>
              <a:ext cx="1863256" cy="1309386"/>
              <a:chOff x="2394887" y="1358335"/>
              <a:chExt cx="1863256" cy="130938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394887" y="1358335"/>
                <a:ext cx="1431373" cy="621782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01413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0.75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01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  0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37378" y="1708667"/>
            <a:ext cx="1863256" cy="1309386"/>
            <a:chOff x="2394887" y="1358335"/>
            <a:chExt cx="1863256" cy="13093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94887" y="1358335"/>
              <a:ext cx="1863256" cy="1309386"/>
              <a:chOff x="2394887" y="1358335"/>
              <a:chExt cx="1863256" cy="130938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394887" y="1358335"/>
                <a:ext cx="1431373" cy="621782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01413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0.75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83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400829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99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336821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67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37749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336821" y="1879290"/>
              <a:ext cx="1287835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07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37749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629864" y="1879290"/>
              <a:ext cx="994792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0.93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0.93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16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11035</TotalTime>
  <Words>824</Words>
  <Application>Microsoft Macintosh PowerPoint</Application>
  <PresentationFormat>On-screen Show (4:3)</PresentationFormat>
  <Paragraphs>475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72</cp:revision>
  <dcterms:created xsi:type="dcterms:W3CDTF">2015-02-23T15:04:12Z</dcterms:created>
  <dcterms:modified xsi:type="dcterms:W3CDTF">2024-04-23T13:42:31Z</dcterms:modified>
</cp:coreProperties>
</file>