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7" r:id="rId3"/>
    <p:sldId id="262" r:id="rId4"/>
    <p:sldId id="263" r:id="rId5"/>
    <p:sldId id="264" r:id="rId6"/>
    <p:sldId id="259" r:id="rId7"/>
    <p:sldId id="269" r:id="rId8"/>
    <p:sldId id="270" r:id="rId9"/>
    <p:sldId id="260" r:id="rId10"/>
    <p:sldId id="261" r:id="rId11"/>
    <p:sldId id="265" r:id="rId12"/>
    <p:sldId id="271" r:id="rId13"/>
  </p:sldIdLst>
  <p:sldSz cx="12192000" cy="6858000"/>
  <p:notesSz cx="6858000" cy="9144000"/>
  <p:defaultTextStyle>
    <a:defPPr>
      <a:defRPr lang="en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130"/>
    <p:restoredTop sz="94658"/>
  </p:normalViewPr>
  <p:slideViewPr>
    <p:cSldViewPr snapToGrid="0">
      <p:cViewPr varScale="1">
        <p:scale>
          <a:sx n="96" d="100"/>
          <a:sy n="96" d="100"/>
        </p:scale>
        <p:origin x="176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384E6-021E-ACD2-874A-20F65E4122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4E3965-A17B-38C9-C079-4141D4A859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2678D-3555-1A3C-24CE-4DCCD887E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D8CA0-16F8-6342-A3D0-CFF42C956211}" type="datetimeFigureOut">
              <a:rPr lang="en-CL" smtClean="0"/>
              <a:t>08-04-25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D5FBD-AD80-E5BA-F7F4-C572610F2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36AE4-9880-0799-53CC-42DF24F03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13BE3-6653-1542-8640-DEA97802929B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4276075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D43CD-EF2C-6755-DF1B-BB83E0E24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D6C9BC-1236-E574-9062-5B4C87538D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F5555-CDBB-E3CA-08C8-FB0A447C1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D8CA0-16F8-6342-A3D0-CFF42C956211}" type="datetimeFigureOut">
              <a:rPr lang="en-CL" smtClean="0"/>
              <a:t>08-04-25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EC3CE-ED96-C57D-D3AE-D000F94FB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189C34-6898-CD69-8984-F7B69534A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13BE3-6653-1542-8640-DEA97802929B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755092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EEC14D-0DA0-132D-D0CE-590C0AD9EA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194E65-89C6-8763-4C0E-C769996B2E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051723-D4F7-9861-530E-E2256BCC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D8CA0-16F8-6342-A3D0-CFF42C956211}" type="datetimeFigureOut">
              <a:rPr lang="en-CL" smtClean="0"/>
              <a:t>08-04-25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5F030-0B8C-4734-2917-6ABF5EB49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13C84-7131-3EAB-301C-CBCDAB423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13BE3-6653-1542-8640-DEA97802929B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1876642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67F85-6F07-3D44-A06B-B791070F1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AADAC-357A-45D6-6D81-7CA2DB892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008BB-972C-10A2-97F4-CBBE23BD3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D8CA0-16F8-6342-A3D0-CFF42C956211}" type="datetimeFigureOut">
              <a:rPr lang="en-CL" smtClean="0"/>
              <a:t>08-04-25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20015-C17C-867D-A785-DC1BB878B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FCD2AE-40AF-FEFE-6811-C5CABB1EE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13BE3-6653-1542-8640-DEA97802929B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869107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69D7B-BDFC-5258-2AFD-AAC4C0FD7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E0DCEF-F782-3C16-11CE-672E8DD3BA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DBFD3-6735-9DFF-E29D-48CC05E6B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D8CA0-16F8-6342-A3D0-CFF42C956211}" type="datetimeFigureOut">
              <a:rPr lang="en-CL" smtClean="0"/>
              <a:t>08-04-25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57EF4-9B84-D1F6-3EBD-B883291D7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078F7-B321-D850-C08C-0C7BDC93B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13BE3-6653-1542-8640-DEA97802929B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4014604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B2299-8CFA-4671-5322-21E277D3F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8E5C4-C0BE-4880-986A-4F7057AF38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D1A900-E24E-B4F7-AA39-CA63FAD8D3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B3BD41-3FDA-C8FD-D9FA-211701E48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D8CA0-16F8-6342-A3D0-CFF42C956211}" type="datetimeFigureOut">
              <a:rPr lang="en-CL" smtClean="0"/>
              <a:t>08-04-25</a:t>
            </a:fld>
            <a:endParaRPr lang="en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C97539-697B-5308-00B0-68F260BD9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824951-86C9-E853-0263-81AAA5764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13BE3-6653-1542-8640-DEA97802929B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705446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DCB68-9FAE-38CB-9177-828B04E89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0367D-8D77-FF9A-C995-8604F44532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E7AB67-C0CE-8246-66C1-63DDAB9554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742BDB-E00D-59D4-4C85-BFFB23D8E5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ED66EE-BE2F-2BAE-8482-172F7BA116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410BA7-1B98-410B-6403-B4BC118EE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D8CA0-16F8-6342-A3D0-CFF42C956211}" type="datetimeFigureOut">
              <a:rPr lang="en-CL" smtClean="0"/>
              <a:t>08-04-25</a:t>
            </a:fld>
            <a:endParaRPr lang="en-C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13A9C4-42AC-928D-E23B-4AC9DB0F5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9D12B1-1CEC-2748-5242-6AB052D8B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13BE3-6653-1542-8640-DEA97802929B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1453626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2396C-A513-8491-3AE4-29C0B305D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9DDD89-03CF-E5BD-6B67-08DA8360A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D8CA0-16F8-6342-A3D0-CFF42C956211}" type="datetimeFigureOut">
              <a:rPr lang="en-CL" smtClean="0"/>
              <a:t>08-04-25</a:t>
            </a:fld>
            <a:endParaRPr lang="en-C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8814D-24EA-23F4-41D0-5D25BB752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91756F-D4A7-DD32-B962-B6A9E6EDD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13BE3-6653-1542-8640-DEA97802929B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3941016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FD6052-8A52-676A-22E7-259B6E9E0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D8CA0-16F8-6342-A3D0-CFF42C956211}" type="datetimeFigureOut">
              <a:rPr lang="en-CL" smtClean="0"/>
              <a:t>08-04-25</a:t>
            </a:fld>
            <a:endParaRPr lang="en-C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D517B4-7375-B23E-ED3E-9D6312694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427CE-EE4B-1BA0-5827-124A554E2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13BE3-6653-1542-8640-DEA97802929B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2260911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CE5AA-DE36-BE68-0B00-2029C93BE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1E6C8-BAB9-226B-55DC-6758D5243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2EC102-9162-1355-5376-579EA2F1CD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77849D-2A81-4074-3980-60E36F706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D8CA0-16F8-6342-A3D0-CFF42C956211}" type="datetimeFigureOut">
              <a:rPr lang="en-CL" smtClean="0"/>
              <a:t>08-04-25</a:t>
            </a:fld>
            <a:endParaRPr lang="en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2FCD83-4D6B-1B9F-4851-7B992EB00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346F5C-3725-C4AC-CB9D-0017D59DF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13BE3-6653-1542-8640-DEA97802929B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1341480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6D51C-7A13-940A-90D3-0CDE17580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268BB2-35FC-96C8-D7ED-C2B4E33540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95A973-2B31-333E-2168-6EC7B7BB97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BD56E6-336F-4476-168B-1F8E8B613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D8CA0-16F8-6342-A3D0-CFF42C956211}" type="datetimeFigureOut">
              <a:rPr lang="en-CL" smtClean="0"/>
              <a:t>08-04-25</a:t>
            </a:fld>
            <a:endParaRPr lang="en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96A85B-E7A0-3272-0A70-79A85599A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BD27A7-4B52-27BE-3DDB-04DCF9F9C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13BE3-6653-1542-8640-DEA97802929B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1988268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FC2ED3-BF7D-1BA0-B495-4F5EBCEF4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6A0456-3B97-3128-19ED-B86820D31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BAFC53-975D-D3D4-A031-185595AD7F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5D8CA0-16F8-6342-A3D0-CFF42C956211}" type="datetimeFigureOut">
              <a:rPr lang="en-CL" smtClean="0"/>
              <a:t>08-04-25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1E4E4-21D6-A3B8-C7C6-1549BC1AF6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278D9-FE76-AE7F-F5CC-1E18F26EDE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113BE3-6653-1542-8640-DEA97802929B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3168999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ropbox.com/scl/fi/uuvu5ugo2rapl9hvkvvmz/AR2.zip?rlkey=kpxnakvv39ah0zls3xlodpgfv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0219B57A-C4A5-BA5C-844E-A568E85F074A}"/>
              </a:ext>
            </a:extLst>
          </p:cNvPr>
          <p:cNvSpPr txBox="1"/>
          <p:nvPr/>
        </p:nvSpPr>
        <p:spPr>
          <a:xfrm>
            <a:off x="436099" y="751344"/>
            <a:ext cx="5499904" cy="5693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2800" dirty="0">
                <a:latin typeface="Trebuchet MS" panose="020B0703020202090204" pitchFamily="34" charset="0"/>
              </a:rPr>
              <a:t>TAREA 02: Reconocimiento Facial</a:t>
            </a:r>
          </a:p>
          <a:p>
            <a:endParaRPr lang="en-CL" sz="2800" dirty="0">
              <a:latin typeface="Trebuchet MS" panose="020B070302020209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L" sz="2800" dirty="0">
                <a:latin typeface="Trebuchet MS" panose="020B0703020202090204" pitchFamily="34" charset="0"/>
              </a:rPr>
              <a:t>22 personas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L" sz="2800" dirty="0">
                <a:latin typeface="Trebuchet MS" panose="020B0703020202090204" pitchFamily="34" charset="0"/>
              </a:rPr>
              <a:t>11 fotos por persona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L" sz="2800" dirty="0">
                <a:latin typeface="Trebuchet MS" panose="020B0703020202090204" pitchFamily="34" charset="0"/>
              </a:rPr>
              <a:t>6 primeras fotos para training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L" sz="2800" dirty="0">
                <a:latin typeface="Trebuchet MS" panose="020B0703020202090204" pitchFamily="34" charset="0"/>
              </a:rPr>
              <a:t>5 últimas fotos para testing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CL" sz="2800" dirty="0">
              <a:latin typeface="Trebuchet MS" panose="020B0703020202090204" pitchFamily="34" charset="0"/>
            </a:endParaRPr>
          </a:p>
          <a:p>
            <a:r>
              <a:rPr lang="en-CL" sz="2800" dirty="0">
                <a:latin typeface="Trebuchet MS" panose="020B0703020202090204" pitchFamily="34" charset="0"/>
              </a:rPr>
              <a:t>Nombre archivo:</a:t>
            </a:r>
          </a:p>
          <a:p>
            <a:endParaRPr lang="en-CL" sz="2800" dirty="0">
              <a:latin typeface="Trebuchet MS" panose="020B0703020202090204" pitchFamily="34" charset="0"/>
            </a:endParaRPr>
          </a:p>
          <a:p>
            <a:r>
              <a:rPr lang="en-CL" sz="2800" dirty="0">
                <a:latin typeface="Consolas" panose="020B0609020204030204" pitchFamily="49" charset="0"/>
                <a:cs typeface="Consolas" panose="020B0609020204030204" pitchFamily="49" charset="0"/>
              </a:rPr>
              <a:t>AR_xxxx_nnn.png</a:t>
            </a:r>
          </a:p>
          <a:p>
            <a:endParaRPr lang="en-CL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L" sz="2800" dirty="0">
                <a:latin typeface="Consolas" panose="020B0609020204030204" pitchFamily="49" charset="0"/>
                <a:cs typeface="Consolas" panose="020B0609020204030204" pitchFamily="49" charset="0"/>
              </a:rPr>
              <a:t>xxxx: 0001, 0002, … 0022</a:t>
            </a:r>
          </a:p>
          <a:p>
            <a:r>
              <a:rPr lang="en-CL" sz="2800" dirty="0">
                <a:latin typeface="Consolas" panose="020B0609020204030204" pitchFamily="49" charset="0"/>
                <a:cs typeface="Consolas" panose="020B0609020204030204" pitchFamily="49" charset="0"/>
              </a:rPr>
              <a:t>nnn:001, 002, … 011</a:t>
            </a:r>
          </a:p>
        </p:txBody>
      </p:sp>
      <p:pic>
        <p:nvPicPr>
          <p:cNvPr id="20" name="Picture 19" descr="A close-up of a black background&#10;&#10;AI-generated content may be incorrect.">
            <a:extLst>
              <a:ext uri="{FF2B5EF4-FFF2-40B4-BE49-F238E27FC236}">
                <a16:creationId xmlns:a16="http://schemas.microsoft.com/office/drawing/2014/main" id="{A74E41AD-1233-9BB3-7E82-3C3F2EB19A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501726"/>
            <a:ext cx="5907723" cy="385454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4941946-4FBF-5878-83C0-382A422F5544}"/>
              </a:ext>
            </a:extLst>
          </p:cNvPr>
          <p:cNvSpPr txBox="1"/>
          <p:nvPr/>
        </p:nvSpPr>
        <p:spPr>
          <a:xfrm>
            <a:off x="5936003" y="6203852"/>
            <a:ext cx="58689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hlinkClick r:id="rId3"/>
              </a:rPr>
              <a:t>https://www.dropbox.com/scl/fi/uuvu5ugo2rapl9hvkvvmz/AR2.zip?rlkey=kpxnakvv39ah0zls3xlodpgfv</a:t>
            </a:r>
            <a:r>
              <a:rPr lang="en-US" sz="1000" dirty="0"/>
              <a:t> </a:t>
            </a:r>
            <a:endParaRPr lang="en-CL" sz="1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518BA85-DB9F-D1FB-6C8B-9817DD49E5BD}"/>
              </a:ext>
            </a:extLst>
          </p:cNvPr>
          <p:cNvSpPr txBox="1"/>
          <p:nvPr/>
        </p:nvSpPr>
        <p:spPr>
          <a:xfrm>
            <a:off x="5947723" y="5807610"/>
            <a:ext cx="1905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BASE DE DATOS:</a:t>
            </a:r>
            <a:endParaRPr lang="en-CL" b="1" dirty="0"/>
          </a:p>
        </p:txBody>
      </p:sp>
    </p:spTree>
    <p:extLst>
      <p:ext uri="{BB962C8B-B14F-4D97-AF65-F5344CB8AC3E}">
        <p14:creationId xmlns:p14="http://schemas.microsoft.com/office/powerpoint/2010/main" val="2601540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AE67F9-20C0-8BD5-D5CE-0A99120FEF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a person's face&#10;&#10;AI-generated content may be incorrect.">
            <a:extLst>
              <a:ext uri="{FF2B5EF4-FFF2-40B4-BE49-F238E27FC236}">
                <a16:creationId xmlns:a16="http://schemas.microsoft.com/office/drawing/2014/main" id="{909100B3-C6A8-DEA7-4EF2-6B5912D567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434" y="1828355"/>
            <a:ext cx="2877625" cy="2877625"/>
          </a:xfrm>
          <a:prstGeom prst="rect">
            <a:avLst/>
          </a:prstGeom>
        </p:spPr>
      </p:pic>
      <p:sp>
        <p:nvSpPr>
          <p:cNvPr id="2" name="Right Arrow 1">
            <a:extLst>
              <a:ext uri="{FF2B5EF4-FFF2-40B4-BE49-F238E27FC236}">
                <a16:creationId xmlns:a16="http://schemas.microsoft.com/office/drawing/2014/main" id="{377777EA-FA81-BDF0-53B4-19348666DBED}"/>
              </a:ext>
            </a:extLst>
          </p:cNvPr>
          <p:cNvSpPr/>
          <p:nvPr/>
        </p:nvSpPr>
        <p:spPr>
          <a:xfrm>
            <a:off x="4149972" y="940723"/>
            <a:ext cx="562708" cy="43258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0241FFBB-5BD3-FF4F-1B9E-59628FE95B23}"/>
              </a:ext>
            </a:extLst>
          </p:cNvPr>
          <p:cNvSpPr/>
          <p:nvPr/>
        </p:nvSpPr>
        <p:spPr>
          <a:xfrm>
            <a:off x="4811154" y="328778"/>
            <a:ext cx="2877625" cy="1656471"/>
          </a:xfrm>
          <a:prstGeom prst="roundRect">
            <a:avLst>
              <a:gd name="adj" fmla="val 8174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58D6E9-CB78-6836-6676-38DC740AB10C}"/>
              </a:ext>
            </a:extLst>
          </p:cNvPr>
          <p:cNvSpPr txBox="1"/>
          <p:nvPr/>
        </p:nvSpPr>
        <p:spPr>
          <a:xfrm>
            <a:off x="4898249" y="833845"/>
            <a:ext cx="2761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L" dirty="0"/>
              <a:t>Extracción: </a:t>
            </a:r>
          </a:p>
          <a:p>
            <a:pPr algn="ctr"/>
            <a:r>
              <a:rPr lang="en-CL" dirty="0"/>
              <a:t>LBP, Gabor, </a:t>
            </a:r>
            <a:r>
              <a:rPr lang="en-US" dirty="0" err="1"/>
              <a:t>Haralick</a:t>
            </a:r>
            <a:r>
              <a:rPr lang="en-US" dirty="0"/>
              <a:t>, </a:t>
            </a:r>
            <a:r>
              <a:rPr lang="en-US" dirty="0" err="1"/>
              <a:t>HoG</a:t>
            </a:r>
            <a:endParaRPr lang="en-CL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D3A67E-1606-FEC4-EF19-EE6EE1EADE30}"/>
              </a:ext>
            </a:extLst>
          </p:cNvPr>
          <p:cNvSpPr txBox="1"/>
          <p:nvPr/>
        </p:nvSpPr>
        <p:spPr>
          <a:xfrm>
            <a:off x="667434" y="872197"/>
            <a:ext cx="1675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3200" dirty="0"/>
              <a:t>NIVEL 3: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68F90583-6A6A-BBEE-C203-B99D0EF8D53F}"/>
              </a:ext>
            </a:extLst>
          </p:cNvPr>
          <p:cNvSpPr/>
          <p:nvPr/>
        </p:nvSpPr>
        <p:spPr>
          <a:xfrm>
            <a:off x="4149972" y="3102261"/>
            <a:ext cx="562708" cy="43258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9A976E91-0143-AA9C-E7B8-6480E4AADDE2}"/>
              </a:ext>
            </a:extLst>
          </p:cNvPr>
          <p:cNvSpPr/>
          <p:nvPr/>
        </p:nvSpPr>
        <p:spPr>
          <a:xfrm>
            <a:off x="4811154" y="2490316"/>
            <a:ext cx="2877625" cy="1656471"/>
          </a:xfrm>
          <a:prstGeom prst="roundRect">
            <a:avLst>
              <a:gd name="adj" fmla="val 8174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51B643-E8EF-BE64-30E0-1522D32AFAC5}"/>
              </a:ext>
            </a:extLst>
          </p:cNvPr>
          <p:cNvSpPr txBox="1"/>
          <p:nvPr/>
        </p:nvSpPr>
        <p:spPr>
          <a:xfrm>
            <a:off x="4898249" y="2995383"/>
            <a:ext cx="2761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L" dirty="0"/>
              <a:t>Extracción: </a:t>
            </a:r>
          </a:p>
          <a:p>
            <a:pPr algn="ctr"/>
            <a:r>
              <a:rPr lang="en-CL" dirty="0"/>
              <a:t>LBP, Gabor, </a:t>
            </a:r>
            <a:r>
              <a:rPr lang="en-US" dirty="0" err="1"/>
              <a:t>Haralick</a:t>
            </a:r>
            <a:r>
              <a:rPr lang="en-US" dirty="0"/>
              <a:t>, </a:t>
            </a:r>
            <a:r>
              <a:rPr lang="en-US" dirty="0" err="1"/>
              <a:t>HoG</a:t>
            </a:r>
            <a:endParaRPr lang="en-CL" dirty="0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AB709DC6-DBC3-4CE7-1E9F-F7C0D418867C}"/>
              </a:ext>
            </a:extLst>
          </p:cNvPr>
          <p:cNvSpPr/>
          <p:nvPr/>
        </p:nvSpPr>
        <p:spPr>
          <a:xfrm>
            <a:off x="4149972" y="5659452"/>
            <a:ext cx="562708" cy="43258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DCB3C2DD-846F-9C8A-6C57-A59EEAD958CE}"/>
              </a:ext>
            </a:extLst>
          </p:cNvPr>
          <p:cNvSpPr/>
          <p:nvPr/>
        </p:nvSpPr>
        <p:spPr>
          <a:xfrm>
            <a:off x="4811154" y="5047507"/>
            <a:ext cx="2877625" cy="1656471"/>
          </a:xfrm>
          <a:prstGeom prst="roundRect">
            <a:avLst>
              <a:gd name="adj" fmla="val 8174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019D96C-63E8-44F7-F82C-02E9AE8C4CEB}"/>
              </a:ext>
            </a:extLst>
          </p:cNvPr>
          <p:cNvSpPr txBox="1"/>
          <p:nvPr/>
        </p:nvSpPr>
        <p:spPr>
          <a:xfrm>
            <a:off x="4898249" y="5552574"/>
            <a:ext cx="2761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L" dirty="0"/>
              <a:t>Extracción: </a:t>
            </a:r>
          </a:p>
          <a:p>
            <a:pPr algn="ctr"/>
            <a:r>
              <a:rPr lang="en-CL" dirty="0"/>
              <a:t>LBP, Gabor, </a:t>
            </a:r>
            <a:r>
              <a:rPr lang="en-US" dirty="0" err="1"/>
              <a:t>Haralick</a:t>
            </a:r>
            <a:r>
              <a:rPr lang="en-US" dirty="0"/>
              <a:t>, </a:t>
            </a:r>
            <a:r>
              <a:rPr lang="en-US" dirty="0" err="1"/>
              <a:t>HoG</a:t>
            </a:r>
            <a:endParaRPr lang="en-CL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55AAB42-1B46-E323-8872-59F9A5657EE3}"/>
              </a:ext>
            </a:extLst>
          </p:cNvPr>
          <p:cNvSpPr/>
          <p:nvPr/>
        </p:nvSpPr>
        <p:spPr>
          <a:xfrm>
            <a:off x="757107" y="1851293"/>
            <a:ext cx="407963" cy="4535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L" dirty="0"/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3BEDEA1-2560-81C5-68AE-7CF5AF2BB335}"/>
              </a:ext>
            </a:extLst>
          </p:cNvPr>
          <p:cNvSpPr/>
          <p:nvPr/>
        </p:nvSpPr>
        <p:spPr>
          <a:xfrm>
            <a:off x="3652707" y="934551"/>
            <a:ext cx="407963" cy="4535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L" dirty="0"/>
              <a:t>1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26FA22A-FF95-6BE3-0BE3-86A902E52111}"/>
              </a:ext>
            </a:extLst>
          </p:cNvPr>
          <p:cNvSpPr/>
          <p:nvPr/>
        </p:nvSpPr>
        <p:spPr>
          <a:xfrm>
            <a:off x="1528485" y="1863013"/>
            <a:ext cx="407963" cy="4535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L" dirty="0"/>
              <a:t>2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46C940B-C676-528E-2398-631AD6E51B30}"/>
              </a:ext>
            </a:extLst>
          </p:cNvPr>
          <p:cNvSpPr/>
          <p:nvPr/>
        </p:nvSpPr>
        <p:spPr>
          <a:xfrm>
            <a:off x="3664428" y="3084562"/>
            <a:ext cx="407963" cy="4535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L" dirty="0"/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2DE317F-A367-EFCB-00DC-9476E8CCB0F3}"/>
              </a:ext>
            </a:extLst>
          </p:cNvPr>
          <p:cNvSpPr txBox="1"/>
          <p:nvPr/>
        </p:nvSpPr>
        <p:spPr>
          <a:xfrm>
            <a:off x="6096000" y="4553320"/>
            <a:ext cx="250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dirty="0"/>
              <a:t>: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781DBA2-9C4A-3530-A4B2-93B3F9A04ECA}"/>
              </a:ext>
            </a:extLst>
          </p:cNvPr>
          <p:cNvSpPr/>
          <p:nvPr/>
        </p:nvSpPr>
        <p:spPr>
          <a:xfrm>
            <a:off x="2211294" y="1886124"/>
            <a:ext cx="407963" cy="4535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L" dirty="0"/>
              <a:t>3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A6D84D3-226B-16A1-1AB8-0BBC500DC07C}"/>
              </a:ext>
            </a:extLst>
          </p:cNvPr>
          <p:cNvSpPr/>
          <p:nvPr/>
        </p:nvSpPr>
        <p:spPr>
          <a:xfrm>
            <a:off x="3421110" y="5604566"/>
            <a:ext cx="648934" cy="578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L" dirty="0"/>
              <a:t>16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BD5BE1D-FB52-BBD9-17FE-74AE220C874C}"/>
              </a:ext>
            </a:extLst>
          </p:cNvPr>
          <p:cNvGrpSpPr/>
          <p:nvPr/>
        </p:nvGrpSpPr>
        <p:grpSpPr>
          <a:xfrm>
            <a:off x="653366" y="1833687"/>
            <a:ext cx="2888800" cy="2893199"/>
            <a:chOff x="1919458" y="1583295"/>
            <a:chExt cx="2888800" cy="2893199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2661FEE-706E-8176-A018-9D28EE548185}"/>
                </a:ext>
              </a:extLst>
            </p:cNvPr>
            <p:cNvSpPr/>
            <p:nvPr/>
          </p:nvSpPr>
          <p:spPr>
            <a:xfrm>
              <a:off x="1919458" y="1587694"/>
              <a:ext cx="1440000" cy="14400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L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61BEC89-6760-C8DB-F314-DBB07E04D8E9}"/>
                </a:ext>
              </a:extLst>
            </p:cNvPr>
            <p:cNvSpPr/>
            <p:nvPr/>
          </p:nvSpPr>
          <p:spPr>
            <a:xfrm>
              <a:off x="3368258" y="1587694"/>
              <a:ext cx="1440000" cy="14400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L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7A32640-3ADB-C867-F757-4C60B877B4CF}"/>
                </a:ext>
              </a:extLst>
            </p:cNvPr>
            <p:cNvSpPr/>
            <p:nvPr/>
          </p:nvSpPr>
          <p:spPr>
            <a:xfrm>
              <a:off x="1919458" y="3027694"/>
              <a:ext cx="1440000" cy="14400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L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2A5F068-3B95-A5BE-FE71-DEF55C838821}"/>
                </a:ext>
              </a:extLst>
            </p:cNvPr>
            <p:cNvSpPr/>
            <p:nvPr/>
          </p:nvSpPr>
          <p:spPr>
            <a:xfrm>
              <a:off x="3368258" y="3027694"/>
              <a:ext cx="1440000" cy="14400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L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5C3433F-D8FC-87C2-6368-C5C660967002}"/>
                </a:ext>
              </a:extLst>
            </p:cNvPr>
            <p:cNvCxnSpPr>
              <a:stCxn id="27" idx="1"/>
              <a:endCxn id="28" idx="3"/>
            </p:cNvCxnSpPr>
            <p:nvPr/>
          </p:nvCxnSpPr>
          <p:spPr>
            <a:xfrm>
              <a:off x="1919458" y="2307694"/>
              <a:ext cx="288880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B06B2AC-D00F-B40F-9EF6-20E2EF2F946E}"/>
                </a:ext>
              </a:extLst>
            </p:cNvPr>
            <p:cNvCxnSpPr>
              <a:cxnSpLocks/>
              <a:stCxn id="29" idx="1"/>
              <a:endCxn id="30" idx="3"/>
            </p:cNvCxnSpPr>
            <p:nvPr/>
          </p:nvCxnSpPr>
          <p:spPr>
            <a:xfrm>
              <a:off x="1919458" y="3747694"/>
              <a:ext cx="288880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2DA9837-C6F8-B4FC-1AF3-76FA80340F6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634567" y="3032094"/>
              <a:ext cx="288880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3742E1A-B8F6-755A-AE14-D0B82A108A2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180500" y="3027695"/>
              <a:ext cx="288880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Oval 34">
            <a:extLst>
              <a:ext uri="{FF2B5EF4-FFF2-40B4-BE49-F238E27FC236}">
                <a16:creationId xmlns:a16="http://schemas.microsoft.com/office/drawing/2014/main" id="{DB1C8924-10BC-2C99-7BE7-E36F1F91AE98}"/>
              </a:ext>
            </a:extLst>
          </p:cNvPr>
          <p:cNvSpPr/>
          <p:nvPr/>
        </p:nvSpPr>
        <p:spPr>
          <a:xfrm>
            <a:off x="3179616" y="4392396"/>
            <a:ext cx="648934" cy="578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L" dirty="0"/>
              <a:t>16</a:t>
            </a:r>
          </a:p>
        </p:txBody>
      </p:sp>
      <p:sp>
        <p:nvSpPr>
          <p:cNvPr id="54" name="Right Brace 53">
            <a:extLst>
              <a:ext uri="{FF2B5EF4-FFF2-40B4-BE49-F238E27FC236}">
                <a16:creationId xmlns:a16="http://schemas.microsoft.com/office/drawing/2014/main" id="{CA860926-E9D8-F407-F3E4-F5B7A2A15875}"/>
              </a:ext>
            </a:extLst>
          </p:cNvPr>
          <p:cNvSpPr/>
          <p:nvPr/>
        </p:nvSpPr>
        <p:spPr>
          <a:xfrm>
            <a:off x="9819248" y="555956"/>
            <a:ext cx="900332" cy="5872979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55" name="Right Arrow 54">
            <a:extLst>
              <a:ext uri="{FF2B5EF4-FFF2-40B4-BE49-F238E27FC236}">
                <a16:creationId xmlns:a16="http://schemas.microsoft.com/office/drawing/2014/main" id="{F63FB3FB-1FF5-15F9-24CD-23900790089E}"/>
              </a:ext>
            </a:extLst>
          </p:cNvPr>
          <p:cNvSpPr/>
          <p:nvPr/>
        </p:nvSpPr>
        <p:spPr>
          <a:xfrm>
            <a:off x="8227259" y="665618"/>
            <a:ext cx="1155892" cy="862286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L" sz="1000" dirty="0"/>
              <a:t>SFS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EFA4F2C-1022-5DA1-BCB2-F937D1720765}"/>
              </a:ext>
            </a:extLst>
          </p:cNvPr>
          <p:cNvSpPr txBox="1"/>
          <p:nvPr/>
        </p:nvSpPr>
        <p:spPr>
          <a:xfrm>
            <a:off x="8383316" y="328778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L" dirty="0"/>
              <a:t>10 </a:t>
            </a:r>
          </a:p>
        </p:txBody>
      </p:sp>
      <p:sp>
        <p:nvSpPr>
          <p:cNvPr id="57" name="Right Arrow 56">
            <a:extLst>
              <a:ext uri="{FF2B5EF4-FFF2-40B4-BE49-F238E27FC236}">
                <a16:creationId xmlns:a16="http://schemas.microsoft.com/office/drawing/2014/main" id="{D7D1F90B-803B-6513-35BC-52CD4EE2DC00}"/>
              </a:ext>
            </a:extLst>
          </p:cNvPr>
          <p:cNvSpPr/>
          <p:nvPr/>
        </p:nvSpPr>
        <p:spPr>
          <a:xfrm>
            <a:off x="8225707" y="2886778"/>
            <a:ext cx="1155892" cy="862286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L" sz="1000" dirty="0"/>
              <a:t>SFS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1BBA6E-06BB-06F6-B8AA-C7A09095E177}"/>
              </a:ext>
            </a:extLst>
          </p:cNvPr>
          <p:cNvSpPr txBox="1"/>
          <p:nvPr/>
        </p:nvSpPr>
        <p:spPr>
          <a:xfrm>
            <a:off x="8381764" y="2549938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L" dirty="0"/>
              <a:t>10 </a:t>
            </a:r>
          </a:p>
        </p:txBody>
      </p:sp>
      <p:sp>
        <p:nvSpPr>
          <p:cNvPr id="59" name="Right Arrow 58">
            <a:extLst>
              <a:ext uri="{FF2B5EF4-FFF2-40B4-BE49-F238E27FC236}">
                <a16:creationId xmlns:a16="http://schemas.microsoft.com/office/drawing/2014/main" id="{5DB55C8E-288B-AE6E-9120-CEC60D9BB1B0}"/>
              </a:ext>
            </a:extLst>
          </p:cNvPr>
          <p:cNvSpPr/>
          <p:nvPr/>
        </p:nvSpPr>
        <p:spPr>
          <a:xfrm>
            <a:off x="8225707" y="5395565"/>
            <a:ext cx="1155892" cy="862286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L" sz="1000" dirty="0"/>
              <a:t>SFS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A212E6E-9A5C-352C-0956-5B77C99887BB}"/>
              </a:ext>
            </a:extLst>
          </p:cNvPr>
          <p:cNvSpPr txBox="1"/>
          <p:nvPr/>
        </p:nvSpPr>
        <p:spPr>
          <a:xfrm>
            <a:off x="8381764" y="5058725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L" dirty="0"/>
              <a:t>10 </a:t>
            </a:r>
          </a:p>
        </p:txBody>
      </p:sp>
      <p:sp>
        <p:nvSpPr>
          <p:cNvPr id="61" name="Right Arrow 60">
            <a:extLst>
              <a:ext uri="{FF2B5EF4-FFF2-40B4-BE49-F238E27FC236}">
                <a16:creationId xmlns:a16="http://schemas.microsoft.com/office/drawing/2014/main" id="{D2C71774-0432-D7A8-CB04-780EFD93C1C6}"/>
              </a:ext>
            </a:extLst>
          </p:cNvPr>
          <p:cNvSpPr/>
          <p:nvPr/>
        </p:nvSpPr>
        <p:spPr>
          <a:xfrm>
            <a:off x="10934122" y="3084562"/>
            <a:ext cx="1155892" cy="862286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L" sz="1000" dirty="0"/>
              <a:t>SFS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0CD2CC1-88FD-7407-8310-7025D4380C06}"/>
              </a:ext>
            </a:extLst>
          </p:cNvPr>
          <p:cNvSpPr txBox="1"/>
          <p:nvPr/>
        </p:nvSpPr>
        <p:spPr>
          <a:xfrm>
            <a:off x="11090179" y="2747722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L" dirty="0"/>
              <a:t>80 </a:t>
            </a:r>
          </a:p>
        </p:txBody>
      </p:sp>
    </p:spTree>
    <p:extLst>
      <p:ext uri="{BB962C8B-B14F-4D97-AF65-F5344CB8AC3E}">
        <p14:creationId xmlns:p14="http://schemas.microsoft.com/office/powerpoint/2010/main" val="1512633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EF0CC5-ECCA-1EE8-4B22-49DDE04268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a person's face&#10;&#10;AI-generated content may be incorrect.">
            <a:extLst>
              <a:ext uri="{FF2B5EF4-FFF2-40B4-BE49-F238E27FC236}">
                <a16:creationId xmlns:a16="http://schemas.microsoft.com/office/drawing/2014/main" id="{543B1588-65A3-A19C-CD74-68C7CA6CD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434" y="1828355"/>
            <a:ext cx="2877625" cy="28776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62C6CC2-D78E-CE44-4112-A36A908ECC74}"/>
              </a:ext>
            </a:extLst>
          </p:cNvPr>
          <p:cNvSpPr txBox="1"/>
          <p:nvPr/>
        </p:nvSpPr>
        <p:spPr>
          <a:xfrm>
            <a:off x="4499565" y="965442"/>
            <a:ext cx="15584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3200" dirty="0"/>
              <a:t>NIVEL 1</a:t>
            </a:r>
          </a:p>
        </p:txBody>
      </p:sp>
      <p:sp>
        <p:nvSpPr>
          <p:cNvPr id="39" name="Right Arrow 38">
            <a:extLst>
              <a:ext uri="{FF2B5EF4-FFF2-40B4-BE49-F238E27FC236}">
                <a16:creationId xmlns:a16="http://schemas.microsoft.com/office/drawing/2014/main" id="{F73BE7F5-9ECE-9C15-386C-6618CC25CAB0}"/>
              </a:ext>
            </a:extLst>
          </p:cNvPr>
          <p:cNvSpPr/>
          <p:nvPr/>
        </p:nvSpPr>
        <p:spPr>
          <a:xfrm>
            <a:off x="6605786" y="1041539"/>
            <a:ext cx="562708" cy="432582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L" sz="800" dirty="0"/>
              <a:t>SFS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C5C5406-9E35-B617-730C-080C60A2680E}"/>
              </a:ext>
            </a:extLst>
          </p:cNvPr>
          <p:cNvSpPr txBox="1"/>
          <p:nvPr/>
        </p:nvSpPr>
        <p:spPr>
          <a:xfrm>
            <a:off x="6588155" y="626295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L" dirty="0"/>
              <a:t>10 </a:t>
            </a:r>
          </a:p>
        </p:txBody>
      </p:sp>
      <p:sp>
        <p:nvSpPr>
          <p:cNvPr id="44" name="Right Arrow 43">
            <a:extLst>
              <a:ext uri="{FF2B5EF4-FFF2-40B4-BE49-F238E27FC236}">
                <a16:creationId xmlns:a16="http://schemas.microsoft.com/office/drawing/2014/main" id="{17A6007F-9F3B-C938-A8A5-8CD72088AEBD}"/>
              </a:ext>
            </a:extLst>
          </p:cNvPr>
          <p:cNvSpPr/>
          <p:nvPr/>
        </p:nvSpPr>
        <p:spPr>
          <a:xfrm>
            <a:off x="6605786" y="3310814"/>
            <a:ext cx="562708" cy="432582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L" sz="800" dirty="0"/>
              <a:t>SFS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92E19C7-6823-6AE0-4592-469DD234CF3D}"/>
              </a:ext>
            </a:extLst>
          </p:cNvPr>
          <p:cNvSpPr txBox="1"/>
          <p:nvPr/>
        </p:nvSpPr>
        <p:spPr>
          <a:xfrm>
            <a:off x="6588155" y="2895570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L" dirty="0"/>
              <a:t>20 </a:t>
            </a:r>
          </a:p>
        </p:txBody>
      </p:sp>
      <p:sp>
        <p:nvSpPr>
          <p:cNvPr id="49" name="Right Arrow 48">
            <a:extLst>
              <a:ext uri="{FF2B5EF4-FFF2-40B4-BE49-F238E27FC236}">
                <a16:creationId xmlns:a16="http://schemas.microsoft.com/office/drawing/2014/main" id="{3861CA09-D7EE-6170-F839-7A33DA205C2C}"/>
              </a:ext>
            </a:extLst>
          </p:cNvPr>
          <p:cNvSpPr/>
          <p:nvPr/>
        </p:nvSpPr>
        <p:spPr>
          <a:xfrm>
            <a:off x="6627881" y="5733527"/>
            <a:ext cx="562708" cy="432582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L" sz="800" dirty="0"/>
              <a:t>SFS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E7647BE-1216-B43B-E40E-6CC4D4A3837C}"/>
              </a:ext>
            </a:extLst>
          </p:cNvPr>
          <p:cNvSpPr txBox="1"/>
          <p:nvPr/>
        </p:nvSpPr>
        <p:spPr>
          <a:xfrm>
            <a:off x="6610250" y="5318283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L" dirty="0"/>
              <a:t>80 </a:t>
            </a:r>
          </a:p>
        </p:txBody>
      </p:sp>
      <p:sp>
        <p:nvSpPr>
          <p:cNvPr id="51" name="Right Brace 50">
            <a:extLst>
              <a:ext uri="{FF2B5EF4-FFF2-40B4-BE49-F238E27FC236}">
                <a16:creationId xmlns:a16="http://schemas.microsoft.com/office/drawing/2014/main" id="{B1339618-D010-58E2-56C1-80DD3B7085D3}"/>
              </a:ext>
            </a:extLst>
          </p:cNvPr>
          <p:cNvSpPr/>
          <p:nvPr/>
        </p:nvSpPr>
        <p:spPr>
          <a:xfrm>
            <a:off x="7046569" y="626295"/>
            <a:ext cx="900332" cy="5872979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52" name="Right Arrow 51">
            <a:extLst>
              <a:ext uri="{FF2B5EF4-FFF2-40B4-BE49-F238E27FC236}">
                <a16:creationId xmlns:a16="http://schemas.microsoft.com/office/drawing/2014/main" id="{CBAF8E45-5EF6-5E61-9975-76C20680C855}"/>
              </a:ext>
            </a:extLst>
          </p:cNvPr>
          <p:cNvSpPr/>
          <p:nvPr/>
        </p:nvSpPr>
        <p:spPr>
          <a:xfrm>
            <a:off x="8084235" y="3372361"/>
            <a:ext cx="562708" cy="432582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L" sz="800" dirty="0"/>
              <a:t>SFS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A5A0790-05F1-2C01-D437-182F9FEA898C}"/>
              </a:ext>
            </a:extLst>
          </p:cNvPr>
          <p:cNvSpPr txBox="1"/>
          <p:nvPr/>
        </p:nvSpPr>
        <p:spPr>
          <a:xfrm>
            <a:off x="8066604" y="2957117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L" dirty="0"/>
              <a:t>50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EF038B-C825-5F1D-A569-AED763C8E845}"/>
              </a:ext>
            </a:extLst>
          </p:cNvPr>
          <p:cNvSpPr txBox="1"/>
          <p:nvPr/>
        </p:nvSpPr>
        <p:spPr>
          <a:xfrm>
            <a:off x="4504264" y="3206989"/>
            <a:ext cx="15584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3200" dirty="0"/>
              <a:t>NIVEL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F42113-2FBC-0DF5-FC08-4CA750F998AD}"/>
              </a:ext>
            </a:extLst>
          </p:cNvPr>
          <p:cNvSpPr txBox="1"/>
          <p:nvPr/>
        </p:nvSpPr>
        <p:spPr>
          <a:xfrm>
            <a:off x="4499565" y="5661877"/>
            <a:ext cx="15584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3200" dirty="0"/>
              <a:t>NIVEL 3</a:t>
            </a:r>
          </a:p>
        </p:txBody>
      </p:sp>
    </p:spTree>
    <p:extLst>
      <p:ext uri="{BB962C8B-B14F-4D97-AF65-F5344CB8AC3E}">
        <p14:creationId xmlns:p14="http://schemas.microsoft.com/office/powerpoint/2010/main" val="35134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EBB3C6-6B77-AF1D-D56B-AB3AFC13BF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a person's face&#10;&#10;AI-generated content may be incorrect.">
            <a:extLst>
              <a:ext uri="{FF2B5EF4-FFF2-40B4-BE49-F238E27FC236}">
                <a16:creationId xmlns:a16="http://schemas.microsoft.com/office/drawing/2014/main" id="{72CA8097-8B9A-37EC-8E7B-25A984769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434" y="1828355"/>
            <a:ext cx="2877625" cy="28776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F03050D-67F5-7314-3309-1F24CB3AA520}"/>
              </a:ext>
            </a:extLst>
          </p:cNvPr>
          <p:cNvSpPr txBox="1"/>
          <p:nvPr/>
        </p:nvSpPr>
        <p:spPr>
          <a:xfrm>
            <a:off x="4499565" y="965442"/>
            <a:ext cx="15584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3200" dirty="0"/>
              <a:t>NIVEL 1</a:t>
            </a:r>
          </a:p>
          <a:p>
            <a:r>
              <a:rPr lang="en-CL" sz="1200" dirty="0"/>
              <a:t>(1 partición)</a:t>
            </a:r>
          </a:p>
        </p:txBody>
      </p:sp>
      <p:sp>
        <p:nvSpPr>
          <p:cNvPr id="39" name="Right Arrow 38">
            <a:extLst>
              <a:ext uri="{FF2B5EF4-FFF2-40B4-BE49-F238E27FC236}">
                <a16:creationId xmlns:a16="http://schemas.microsoft.com/office/drawing/2014/main" id="{3E619F84-1E08-FDAF-F5B7-B55072A2440A}"/>
              </a:ext>
            </a:extLst>
          </p:cNvPr>
          <p:cNvSpPr/>
          <p:nvPr/>
        </p:nvSpPr>
        <p:spPr>
          <a:xfrm>
            <a:off x="6605786" y="1041539"/>
            <a:ext cx="562708" cy="432582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L" sz="800" dirty="0"/>
              <a:t>SFS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0C447A2-2609-E9C0-DAA0-DFF21C66D1B5}"/>
              </a:ext>
            </a:extLst>
          </p:cNvPr>
          <p:cNvSpPr txBox="1"/>
          <p:nvPr/>
        </p:nvSpPr>
        <p:spPr>
          <a:xfrm>
            <a:off x="6588155" y="626295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L" dirty="0"/>
              <a:t>10 </a:t>
            </a:r>
          </a:p>
        </p:txBody>
      </p:sp>
      <p:sp>
        <p:nvSpPr>
          <p:cNvPr id="44" name="Right Arrow 43">
            <a:extLst>
              <a:ext uri="{FF2B5EF4-FFF2-40B4-BE49-F238E27FC236}">
                <a16:creationId xmlns:a16="http://schemas.microsoft.com/office/drawing/2014/main" id="{D495BCFE-A48F-6945-0B2A-C319DD7FE7A0}"/>
              </a:ext>
            </a:extLst>
          </p:cNvPr>
          <p:cNvSpPr/>
          <p:nvPr/>
        </p:nvSpPr>
        <p:spPr>
          <a:xfrm>
            <a:off x="6605786" y="3310814"/>
            <a:ext cx="562708" cy="432582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L" sz="800" dirty="0"/>
              <a:t>SFS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E43492C-4A4C-5156-E69A-D697B5C19552}"/>
              </a:ext>
            </a:extLst>
          </p:cNvPr>
          <p:cNvSpPr txBox="1"/>
          <p:nvPr/>
        </p:nvSpPr>
        <p:spPr>
          <a:xfrm>
            <a:off x="6588155" y="2895570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L" dirty="0"/>
              <a:t>20 </a:t>
            </a:r>
          </a:p>
        </p:txBody>
      </p:sp>
      <p:sp>
        <p:nvSpPr>
          <p:cNvPr id="49" name="Right Arrow 48">
            <a:extLst>
              <a:ext uri="{FF2B5EF4-FFF2-40B4-BE49-F238E27FC236}">
                <a16:creationId xmlns:a16="http://schemas.microsoft.com/office/drawing/2014/main" id="{73D13AD1-6021-1E4B-8B6E-388383FDAAE2}"/>
              </a:ext>
            </a:extLst>
          </p:cNvPr>
          <p:cNvSpPr/>
          <p:nvPr/>
        </p:nvSpPr>
        <p:spPr>
          <a:xfrm>
            <a:off x="6627881" y="5733527"/>
            <a:ext cx="562708" cy="432582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L" sz="800" dirty="0"/>
              <a:t>SFS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269AACA-7261-612C-A42F-5513B9B693F8}"/>
              </a:ext>
            </a:extLst>
          </p:cNvPr>
          <p:cNvSpPr txBox="1"/>
          <p:nvPr/>
        </p:nvSpPr>
        <p:spPr>
          <a:xfrm>
            <a:off x="6610250" y="5318283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L" dirty="0"/>
              <a:t>80 </a:t>
            </a:r>
          </a:p>
        </p:txBody>
      </p:sp>
      <p:sp>
        <p:nvSpPr>
          <p:cNvPr id="51" name="Right Brace 50">
            <a:extLst>
              <a:ext uri="{FF2B5EF4-FFF2-40B4-BE49-F238E27FC236}">
                <a16:creationId xmlns:a16="http://schemas.microsoft.com/office/drawing/2014/main" id="{6A19C3F6-9E87-F0A6-6DC2-207433B2FAEB}"/>
              </a:ext>
            </a:extLst>
          </p:cNvPr>
          <p:cNvSpPr/>
          <p:nvPr/>
        </p:nvSpPr>
        <p:spPr>
          <a:xfrm>
            <a:off x="7046569" y="626295"/>
            <a:ext cx="900332" cy="5872979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52" name="Right Arrow 51">
            <a:extLst>
              <a:ext uri="{FF2B5EF4-FFF2-40B4-BE49-F238E27FC236}">
                <a16:creationId xmlns:a16="http://schemas.microsoft.com/office/drawing/2014/main" id="{378EC2A6-2DF8-4290-BF99-0A1C12829BC8}"/>
              </a:ext>
            </a:extLst>
          </p:cNvPr>
          <p:cNvSpPr/>
          <p:nvPr/>
        </p:nvSpPr>
        <p:spPr>
          <a:xfrm>
            <a:off x="8084235" y="3372361"/>
            <a:ext cx="562708" cy="432582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L" sz="800" dirty="0"/>
              <a:t>SFS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64C665C-9E98-EFE7-B7EF-44810F8C85D7}"/>
              </a:ext>
            </a:extLst>
          </p:cNvPr>
          <p:cNvSpPr txBox="1"/>
          <p:nvPr/>
        </p:nvSpPr>
        <p:spPr>
          <a:xfrm>
            <a:off x="8066604" y="2957117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L" dirty="0"/>
              <a:t>50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151D7E-BE10-756A-698C-0B69076B7E57}"/>
              </a:ext>
            </a:extLst>
          </p:cNvPr>
          <p:cNvSpPr txBox="1"/>
          <p:nvPr/>
        </p:nvSpPr>
        <p:spPr>
          <a:xfrm>
            <a:off x="4504264" y="3206989"/>
            <a:ext cx="15584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3200" dirty="0"/>
              <a:t>NIVEL 2</a:t>
            </a:r>
          </a:p>
          <a:p>
            <a:r>
              <a:rPr lang="en-CL" sz="1200" dirty="0"/>
              <a:t>(2x2 particiones)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53EA20-7E7E-4403-7086-2C9AAA0EFFE7}"/>
              </a:ext>
            </a:extLst>
          </p:cNvPr>
          <p:cNvSpPr txBox="1"/>
          <p:nvPr/>
        </p:nvSpPr>
        <p:spPr>
          <a:xfrm>
            <a:off x="4499565" y="5661877"/>
            <a:ext cx="15584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3200" dirty="0"/>
              <a:t>NIVEL 3</a:t>
            </a:r>
          </a:p>
          <a:p>
            <a:r>
              <a:rPr lang="en-CL" sz="1200" dirty="0"/>
              <a:t>(4x4 particiones)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0B48F4FC-E165-748B-E531-3CBB6EB4215B}"/>
              </a:ext>
            </a:extLst>
          </p:cNvPr>
          <p:cNvSpPr/>
          <p:nvPr/>
        </p:nvSpPr>
        <p:spPr>
          <a:xfrm>
            <a:off x="8900164" y="2780936"/>
            <a:ext cx="1282499" cy="1656471"/>
          </a:xfrm>
          <a:prstGeom prst="roundRect">
            <a:avLst>
              <a:gd name="adj" fmla="val 8174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CD085C-E1B6-EF47-BBE9-1A2711126DEA}"/>
              </a:ext>
            </a:extLst>
          </p:cNvPr>
          <p:cNvSpPr txBox="1"/>
          <p:nvPr/>
        </p:nvSpPr>
        <p:spPr>
          <a:xfrm>
            <a:off x="9219851" y="3424505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L" dirty="0"/>
              <a:t>KNN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107BD0F-E272-85B1-6BD2-9E93EE950A5A}"/>
              </a:ext>
            </a:extLst>
          </p:cNvPr>
          <p:cNvCxnSpPr>
            <a:stCxn id="2" idx="3"/>
          </p:cNvCxnSpPr>
          <p:nvPr/>
        </p:nvCxnSpPr>
        <p:spPr>
          <a:xfrm>
            <a:off x="10182663" y="3609172"/>
            <a:ext cx="7479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9965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E7EFC5-A2EC-7494-C12B-F0AB22A3D4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1265448E-5A98-CFF6-38B0-B4BC6C1CA577}"/>
              </a:ext>
            </a:extLst>
          </p:cNvPr>
          <p:cNvSpPr txBox="1"/>
          <p:nvPr/>
        </p:nvSpPr>
        <p:spPr>
          <a:xfrm>
            <a:off x="436099" y="751344"/>
            <a:ext cx="5514535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L" sz="2800" dirty="0">
                <a:latin typeface="Trebuchet MS" panose="020B0703020202090204" pitchFamily="34" charset="0"/>
              </a:rPr>
              <a:t>TAREA 02: Restricciones</a:t>
            </a:r>
          </a:p>
          <a:p>
            <a:endParaRPr lang="en-CL" sz="2800" dirty="0">
              <a:latin typeface="Trebuchet MS" panose="020B0703020202090204" pitchFamily="34" charset="0"/>
            </a:endParaRPr>
          </a:p>
          <a:p>
            <a:r>
              <a:rPr lang="en-CL" sz="2800" b="1" dirty="0">
                <a:latin typeface="Trebuchet MS" panose="020B0703020202090204" pitchFamily="34" charset="0"/>
              </a:rPr>
              <a:t>Para extracción de características:</a:t>
            </a:r>
          </a:p>
          <a:p>
            <a:pPr marL="457200" indent="-457200">
              <a:buFontTx/>
              <a:buChar char="-"/>
            </a:pPr>
            <a:r>
              <a:rPr lang="en-CL" sz="2800" dirty="0">
                <a:latin typeface="Trebuchet MS" panose="020B0703020202090204" pitchFamily="34" charset="0"/>
              </a:rPr>
              <a:t>Se puede usar sólo LBP, Haralick, Gabor, y HoG de la librería Balu3</a:t>
            </a:r>
          </a:p>
          <a:p>
            <a:pPr marL="457200" indent="-457200">
              <a:buFontTx/>
              <a:buChar char="-"/>
            </a:pPr>
            <a:endParaRPr lang="en-CL" sz="2800" dirty="0">
              <a:latin typeface="Trebuchet MS" panose="020B0703020202090204" pitchFamily="34" charset="0"/>
            </a:endParaRPr>
          </a:p>
          <a:p>
            <a:r>
              <a:rPr lang="en-CL" sz="2800" b="1" dirty="0">
                <a:latin typeface="Trebuchet MS" panose="020B0703020202090204" pitchFamily="34" charset="0"/>
              </a:rPr>
              <a:t>Para clasificación: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latin typeface="Trebuchet MS" panose="020B0703020202090204" pitchFamily="34" charset="0"/>
              </a:rPr>
              <a:t>S</a:t>
            </a:r>
            <a:r>
              <a:rPr lang="en-CL" sz="2800" dirty="0">
                <a:latin typeface="Trebuchet MS" panose="020B0703020202090204" pitchFamily="34" charset="0"/>
              </a:rPr>
              <a:t>e puede usar sólo el KNN visto en clases en los Colabs de ejemplo, con el número de vecinos que se desee.</a:t>
            </a:r>
          </a:p>
          <a:p>
            <a:r>
              <a:rPr lang="en-CL" sz="2800" dirty="0">
                <a:latin typeface="Trebuchet MS" panose="020B0703020202090204" pitchFamily="34" charset="0"/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85D6B2-9975-26C5-E78E-C62B65E8E1E1}"/>
              </a:ext>
            </a:extLst>
          </p:cNvPr>
          <p:cNvSpPr txBox="1"/>
          <p:nvPr/>
        </p:nvSpPr>
        <p:spPr>
          <a:xfrm>
            <a:off x="6363286" y="550362"/>
            <a:ext cx="5514535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L" sz="2800" b="1" dirty="0">
                <a:latin typeface="Trebuchet MS" panose="020B0703020202090204" pitchFamily="34" charset="0"/>
              </a:rPr>
              <a:t>Para manejo y cálculo: </a:t>
            </a:r>
          </a:p>
          <a:p>
            <a:pPr marL="457200" indent="-457200">
              <a:buFontTx/>
              <a:buChar char="-"/>
            </a:pPr>
            <a:r>
              <a:rPr lang="en-CL" sz="2800" dirty="0">
                <a:latin typeface="Trebuchet MS" panose="020B0703020202090204" pitchFamily="34" charset="0"/>
              </a:rPr>
              <a:t>Se puede usar sólo NumPy</a:t>
            </a:r>
          </a:p>
          <a:p>
            <a:pPr marL="457200" indent="-457200">
              <a:buFontTx/>
              <a:buChar char="-"/>
            </a:pPr>
            <a:endParaRPr lang="en-CL" sz="2800" dirty="0">
              <a:latin typeface="Trebuchet MS" panose="020B0703020202090204" pitchFamily="34" charset="0"/>
            </a:endParaRPr>
          </a:p>
          <a:p>
            <a:r>
              <a:rPr lang="en-CL" sz="2800" b="1" dirty="0">
                <a:latin typeface="Trebuchet MS" panose="020B0703020202090204" pitchFamily="34" charset="0"/>
              </a:rPr>
              <a:t>Para visualización:</a:t>
            </a:r>
          </a:p>
          <a:p>
            <a:r>
              <a:rPr lang="en-CL" sz="2800" dirty="0">
                <a:latin typeface="Trebuchet MS" panose="020B0703020202090204" pitchFamily="34" charset="0"/>
              </a:rPr>
              <a:t>- Sólo Matplotlib y Seaborn</a:t>
            </a:r>
          </a:p>
          <a:p>
            <a:endParaRPr lang="en-CL" sz="2800" dirty="0">
              <a:latin typeface="Trebuchet MS" panose="020B0703020202090204" pitchFamily="34" charset="0"/>
            </a:endParaRPr>
          </a:p>
          <a:p>
            <a:r>
              <a:rPr lang="en-CL" sz="2800" b="1" dirty="0">
                <a:latin typeface="Trebuchet MS" panose="020B0703020202090204" pitchFamily="34" charset="0"/>
              </a:rPr>
              <a:t>Para la matriz de confusión:</a:t>
            </a:r>
          </a:p>
          <a:p>
            <a:pPr marL="457200" indent="-457200">
              <a:buFontTx/>
              <a:buChar char="-"/>
            </a:pPr>
            <a:r>
              <a:rPr lang="es-ES" sz="2800" dirty="0">
                <a:latin typeface="Trebuchet MS" panose="020B0703020202090204" pitchFamily="34" charset="0"/>
              </a:rPr>
              <a:t>Código visto en clases en los </a:t>
            </a:r>
            <a:r>
              <a:rPr lang="es-ES" sz="2800" dirty="0" err="1">
                <a:latin typeface="Trebuchet MS" panose="020B0703020202090204" pitchFamily="34" charset="0"/>
              </a:rPr>
              <a:t>Colab</a:t>
            </a:r>
            <a:r>
              <a:rPr lang="es-ES" sz="2800" dirty="0">
                <a:latin typeface="Trebuchet MS" panose="020B0703020202090204" pitchFamily="34" charset="0"/>
              </a:rPr>
              <a:t> de ejemplo.</a:t>
            </a:r>
            <a:endParaRPr lang="en-CL" sz="2800" dirty="0">
              <a:latin typeface="Trebuchet MS" panose="020B0703020202090204" pitchFamily="34" charset="0"/>
            </a:endParaRPr>
          </a:p>
          <a:p>
            <a:r>
              <a:rPr lang="en-CL" sz="2800" dirty="0">
                <a:latin typeface="Trebuchet MS" panose="020B0703020202090204" pitchFamily="34" charset="0"/>
              </a:rPr>
              <a:t> </a:t>
            </a:r>
          </a:p>
          <a:p>
            <a:r>
              <a:rPr lang="en-CL" sz="2800" b="1" dirty="0">
                <a:latin typeface="Trebuchet MS" panose="020B0703020202090204" pitchFamily="34" charset="0"/>
              </a:rPr>
              <a:t>Para la selección de características:</a:t>
            </a:r>
          </a:p>
          <a:p>
            <a:r>
              <a:rPr lang="en-CL" sz="2800" dirty="0">
                <a:latin typeface="Trebuchet MS" panose="020B0703020202090204" pitchFamily="34" charset="0"/>
              </a:rPr>
              <a:t>- Sólo SFS de Balu3, ver ejemplo en ejercio E05</a:t>
            </a:r>
          </a:p>
        </p:txBody>
      </p:sp>
    </p:spTree>
    <p:extLst>
      <p:ext uri="{BB962C8B-B14F-4D97-AF65-F5344CB8AC3E}">
        <p14:creationId xmlns:p14="http://schemas.microsoft.com/office/powerpoint/2010/main" val="1256826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D846A9-1099-B4C2-A598-837966D958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a person's face&#10;&#10;AI-generated content may be incorrect.">
            <a:extLst>
              <a:ext uri="{FF2B5EF4-FFF2-40B4-BE49-F238E27FC236}">
                <a16:creationId xmlns:a16="http://schemas.microsoft.com/office/drawing/2014/main" id="{739EB8F5-C281-311B-0A2C-758F68F2E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434" y="1828355"/>
            <a:ext cx="2877625" cy="2877625"/>
          </a:xfrm>
          <a:prstGeom prst="rect">
            <a:avLst/>
          </a:prstGeom>
        </p:spPr>
      </p:pic>
      <p:sp>
        <p:nvSpPr>
          <p:cNvPr id="2" name="Right Arrow 1">
            <a:extLst>
              <a:ext uri="{FF2B5EF4-FFF2-40B4-BE49-F238E27FC236}">
                <a16:creationId xmlns:a16="http://schemas.microsoft.com/office/drawing/2014/main" id="{11966A67-7C84-61AE-F6DB-0CBD1941E3D3}"/>
              </a:ext>
            </a:extLst>
          </p:cNvPr>
          <p:cNvSpPr/>
          <p:nvPr/>
        </p:nvSpPr>
        <p:spPr>
          <a:xfrm>
            <a:off x="4149972" y="3050876"/>
            <a:ext cx="562708" cy="43258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4330C3B1-C297-D00A-5DC9-568A824EA7A7}"/>
              </a:ext>
            </a:extLst>
          </p:cNvPr>
          <p:cNvSpPr/>
          <p:nvPr/>
        </p:nvSpPr>
        <p:spPr>
          <a:xfrm>
            <a:off x="4811154" y="2438931"/>
            <a:ext cx="2877625" cy="1656471"/>
          </a:xfrm>
          <a:prstGeom prst="roundRect">
            <a:avLst>
              <a:gd name="adj" fmla="val 8174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ED5D35-EAB3-294B-DF3C-A338412C353B}"/>
              </a:ext>
            </a:extLst>
          </p:cNvPr>
          <p:cNvSpPr txBox="1"/>
          <p:nvPr/>
        </p:nvSpPr>
        <p:spPr>
          <a:xfrm>
            <a:off x="4898249" y="2958068"/>
            <a:ext cx="2761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L" dirty="0"/>
              <a:t>Extracción: </a:t>
            </a:r>
          </a:p>
          <a:p>
            <a:pPr algn="ctr"/>
            <a:r>
              <a:rPr lang="en-CL" dirty="0"/>
              <a:t>LBP, Gabor, </a:t>
            </a:r>
            <a:r>
              <a:rPr lang="en-US" dirty="0" err="1"/>
              <a:t>Haralick</a:t>
            </a:r>
            <a:r>
              <a:rPr lang="en-US" dirty="0"/>
              <a:t>, </a:t>
            </a:r>
            <a:r>
              <a:rPr lang="en-US" dirty="0" err="1"/>
              <a:t>HoG</a:t>
            </a:r>
            <a:endParaRPr lang="en-CL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4FAA5C-7457-263A-5862-33EFED63F40C}"/>
              </a:ext>
            </a:extLst>
          </p:cNvPr>
          <p:cNvSpPr txBox="1"/>
          <p:nvPr/>
        </p:nvSpPr>
        <p:spPr>
          <a:xfrm>
            <a:off x="667434" y="872197"/>
            <a:ext cx="1675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3200" dirty="0"/>
              <a:t>NIVEL 1:</a:t>
            </a:r>
          </a:p>
        </p:txBody>
      </p:sp>
    </p:spTree>
    <p:extLst>
      <p:ext uri="{BB962C8B-B14F-4D97-AF65-F5344CB8AC3E}">
        <p14:creationId xmlns:p14="http://schemas.microsoft.com/office/powerpoint/2010/main" val="1966011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7561BF-7CC4-93A1-411C-F0B184991D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a person's face&#10;&#10;AI-generated content may be incorrect.">
            <a:extLst>
              <a:ext uri="{FF2B5EF4-FFF2-40B4-BE49-F238E27FC236}">
                <a16:creationId xmlns:a16="http://schemas.microsoft.com/office/drawing/2014/main" id="{3187329C-DE0D-CF3C-32F0-8ED2C62EC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434" y="1828355"/>
            <a:ext cx="2877625" cy="2877625"/>
          </a:xfrm>
          <a:prstGeom prst="rect">
            <a:avLst/>
          </a:prstGeom>
        </p:spPr>
      </p:pic>
      <p:sp>
        <p:nvSpPr>
          <p:cNvPr id="2" name="Right Arrow 1">
            <a:extLst>
              <a:ext uri="{FF2B5EF4-FFF2-40B4-BE49-F238E27FC236}">
                <a16:creationId xmlns:a16="http://schemas.microsoft.com/office/drawing/2014/main" id="{8BD7A1BF-32D6-A149-8595-DC18CA1ACD8A}"/>
              </a:ext>
            </a:extLst>
          </p:cNvPr>
          <p:cNvSpPr/>
          <p:nvPr/>
        </p:nvSpPr>
        <p:spPr>
          <a:xfrm>
            <a:off x="4149972" y="940723"/>
            <a:ext cx="562708" cy="43258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710D98BD-5330-0FF8-0AA3-431B194C9C45}"/>
              </a:ext>
            </a:extLst>
          </p:cNvPr>
          <p:cNvSpPr/>
          <p:nvPr/>
        </p:nvSpPr>
        <p:spPr>
          <a:xfrm>
            <a:off x="4811154" y="328778"/>
            <a:ext cx="2877625" cy="1656471"/>
          </a:xfrm>
          <a:prstGeom prst="roundRect">
            <a:avLst>
              <a:gd name="adj" fmla="val 8174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93CD06-740F-4ED2-3098-1944F43D4D20}"/>
              </a:ext>
            </a:extLst>
          </p:cNvPr>
          <p:cNvSpPr txBox="1"/>
          <p:nvPr/>
        </p:nvSpPr>
        <p:spPr>
          <a:xfrm>
            <a:off x="4898249" y="833845"/>
            <a:ext cx="2761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L" dirty="0"/>
              <a:t>Extracción: </a:t>
            </a:r>
          </a:p>
          <a:p>
            <a:pPr algn="ctr"/>
            <a:r>
              <a:rPr lang="en-CL" dirty="0"/>
              <a:t>LBP, Gabor, </a:t>
            </a:r>
            <a:r>
              <a:rPr lang="en-US" dirty="0" err="1"/>
              <a:t>Haralick</a:t>
            </a:r>
            <a:r>
              <a:rPr lang="en-US" dirty="0"/>
              <a:t>, </a:t>
            </a:r>
            <a:r>
              <a:rPr lang="en-US" dirty="0" err="1"/>
              <a:t>HoG</a:t>
            </a:r>
            <a:endParaRPr lang="en-CL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C390D7-A3BB-E5DB-6A71-C12C83A1E01D}"/>
              </a:ext>
            </a:extLst>
          </p:cNvPr>
          <p:cNvSpPr txBox="1"/>
          <p:nvPr/>
        </p:nvSpPr>
        <p:spPr>
          <a:xfrm>
            <a:off x="667434" y="872197"/>
            <a:ext cx="1675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3200" dirty="0"/>
              <a:t>NIVEL 2: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3C9FC06-C399-78FE-1E07-1A9D58C85D53}"/>
              </a:ext>
            </a:extLst>
          </p:cNvPr>
          <p:cNvGrpSpPr/>
          <p:nvPr/>
        </p:nvGrpSpPr>
        <p:grpSpPr>
          <a:xfrm>
            <a:off x="653365" y="1826845"/>
            <a:ext cx="2888800" cy="2880000"/>
            <a:chOff x="1919458" y="1587694"/>
            <a:chExt cx="2888800" cy="2880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0BA0258-E8DA-3098-B672-479DD2F8A6AF}"/>
                </a:ext>
              </a:extLst>
            </p:cNvPr>
            <p:cNvSpPr/>
            <p:nvPr/>
          </p:nvSpPr>
          <p:spPr>
            <a:xfrm>
              <a:off x="1919458" y="1587694"/>
              <a:ext cx="1440000" cy="14400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L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4C35B9D-B0FA-5133-AFC8-828F51EB07C5}"/>
                </a:ext>
              </a:extLst>
            </p:cNvPr>
            <p:cNvSpPr/>
            <p:nvPr/>
          </p:nvSpPr>
          <p:spPr>
            <a:xfrm>
              <a:off x="3368258" y="1587694"/>
              <a:ext cx="1440000" cy="14400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L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E295119-BC88-820C-5005-DCB43555F312}"/>
                </a:ext>
              </a:extLst>
            </p:cNvPr>
            <p:cNvSpPr/>
            <p:nvPr/>
          </p:nvSpPr>
          <p:spPr>
            <a:xfrm>
              <a:off x="1919458" y="3027694"/>
              <a:ext cx="1440000" cy="14400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L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063472-BC39-E972-80B1-3DC9B1290902}"/>
                </a:ext>
              </a:extLst>
            </p:cNvPr>
            <p:cNvSpPr/>
            <p:nvPr/>
          </p:nvSpPr>
          <p:spPr>
            <a:xfrm>
              <a:off x="3368258" y="3027694"/>
              <a:ext cx="1440000" cy="14400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L"/>
            </a:p>
          </p:txBody>
        </p:sp>
      </p:grpSp>
      <p:sp>
        <p:nvSpPr>
          <p:cNvPr id="12" name="Right Arrow 11">
            <a:extLst>
              <a:ext uri="{FF2B5EF4-FFF2-40B4-BE49-F238E27FC236}">
                <a16:creationId xmlns:a16="http://schemas.microsoft.com/office/drawing/2014/main" id="{34C49DC7-8DF2-4F50-D43D-C0E7885B4C16}"/>
              </a:ext>
            </a:extLst>
          </p:cNvPr>
          <p:cNvSpPr/>
          <p:nvPr/>
        </p:nvSpPr>
        <p:spPr>
          <a:xfrm>
            <a:off x="4149972" y="3102261"/>
            <a:ext cx="562708" cy="43258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C64D9B94-924B-4FAC-B91B-B523D56A2554}"/>
              </a:ext>
            </a:extLst>
          </p:cNvPr>
          <p:cNvSpPr/>
          <p:nvPr/>
        </p:nvSpPr>
        <p:spPr>
          <a:xfrm>
            <a:off x="4811154" y="2490316"/>
            <a:ext cx="2877625" cy="1656471"/>
          </a:xfrm>
          <a:prstGeom prst="roundRect">
            <a:avLst>
              <a:gd name="adj" fmla="val 8174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E7BD4E-10A1-EB58-1444-4B79DEAB9AAC}"/>
              </a:ext>
            </a:extLst>
          </p:cNvPr>
          <p:cNvSpPr txBox="1"/>
          <p:nvPr/>
        </p:nvSpPr>
        <p:spPr>
          <a:xfrm>
            <a:off x="4898249" y="2995383"/>
            <a:ext cx="2761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L" dirty="0"/>
              <a:t>Extracción: </a:t>
            </a:r>
          </a:p>
          <a:p>
            <a:pPr algn="ctr"/>
            <a:r>
              <a:rPr lang="en-CL" dirty="0"/>
              <a:t>LBP, Gabor, </a:t>
            </a:r>
            <a:r>
              <a:rPr lang="en-US" dirty="0" err="1"/>
              <a:t>Haralick</a:t>
            </a:r>
            <a:r>
              <a:rPr lang="en-US" dirty="0"/>
              <a:t>, </a:t>
            </a:r>
            <a:r>
              <a:rPr lang="en-US" dirty="0" err="1"/>
              <a:t>HoG</a:t>
            </a:r>
            <a:endParaRPr lang="en-CL" dirty="0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B2B389B6-0472-F75E-B9AE-650122551795}"/>
              </a:ext>
            </a:extLst>
          </p:cNvPr>
          <p:cNvSpPr/>
          <p:nvPr/>
        </p:nvSpPr>
        <p:spPr>
          <a:xfrm>
            <a:off x="4149972" y="5659452"/>
            <a:ext cx="562708" cy="43258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109263BA-7B7C-9B6C-90A2-6E57605C142B}"/>
              </a:ext>
            </a:extLst>
          </p:cNvPr>
          <p:cNvSpPr/>
          <p:nvPr/>
        </p:nvSpPr>
        <p:spPr>
          <a:xfrm>
            <a:off x="4811154" y="5047507"/>
            <a:ext cx="2877625" cy="1656471"/>
          </a:xfrm>
          <a:prstGeom prst="roundRect">
            <a:avLst>
              <a:gd name="adj" fmla="val 8174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B5EC1B-FCAE-A0BB-44AC-2AD80D133E13}"/>
              </a:ext>
            </a:extLst>
          </p:cNvPr>
          <p:cNvSpPr txBox="1"/>
          <p:nvPr/>
        </p:nvSpPr>
        <p:spPr>
          <a:xfrm>
            <a:off x="4898249" y="5552574"/>
            <a:ext cx="2761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L" dirty="0"/>
              <a:t>Extracción: </a:t>
            </a:r>
          </a:p>
          <a:p>
            <a:pPr algn="ctr"/>
            <a:r>
              <a:rPr lang="en-CL" dirty="0"/>
              <a:t>LBP, Gabor, </a:t>
            </a:r>
            <a:r>
              <a:rPr lang="en-US" dirty="0" err="1"/>
              <a:t>Haralick</a:t>
            </a:r>
            <a:r>
              <a:rPr lang="en-US" dirty="0"/>
              <a:t>, </a:t>
            </a:r>
            <a:r>
              <a:rPr lang="en-US" dirty="0" err="1"/>
              <a:t>HoG</a:t>
            </a:r>
            <a:endParaRPr lang="en-CL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FF04F38-3AD1-B399-3410-BD30CB71FD89}"/>
              </a:ext>
            </a:extLst>
          </p:cNvPr>
          <p:cNvSpPr/>
          <p:nvPr/>
        </p:nvSpPr>
        <p:spPr>
          <a:xfrm>
            <a:off x="728971" y="1949769"/>
            <a:ext cx="407963" cy="4535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L" dirty="0"/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02FBDBC-7895-BED9-4579-5C32CA4E0DE5}"/>
              </a:ext>
            </a:extLst>
          </p:cNvPr>
          <p:cNvSpPr/>
          <p:nvPr/>
        </p:nvSpPr>
        <p:spPr>
          <a:xfrm>
            <a:off x="3652707" y="934551"/>
            <a:ext cx="407963" cy="4535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L" dirty="0"/>
              <a:t>1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616068B-87C5-C671-850C-0F7EC581F06A}"/>
              </a:ext>
            </a:extLst>
          </p:cNvPr>
          <p:cNvSpPr/>
          <p:nvPr/>
        </p:nvSpPr>
        <p:spPr>
          <a:xfrm>
            <a:off x="740692" y="4099780"/>
            <a:ext cx="407963" cy="4535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L" dirty="0"/>
              <a:t>2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3264B50-A982-E52D-8E64-FCABE4C40EA6}"/>
              </a:ext>
            </a:extLst>
          </p:cNvPr>
          <p:cNvSpPr/>
          <p:nvPr/>
        </p:nvSpPr>
        <p:spPr>
          <a:xfrm>
            <a:off x="3664428" y="3084562"/>
            <a:ext cx="407963" cy="4535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L" dirty="0"/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5F80D16-72AA-5FB6-777A-C3A28BBB9171}"/>
              </a:ext>
            </a:extLst>
          </p:cNvPr>
          <p:cNvSpPr txBox="1"/>
          <p:nvPr/>
        </p:nvSpPr>
        <p:spPr>
          <a:xfrm>
            <a:off x="6096000" y="4553320"/>
            <a:ext cx="250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dirty="0"/>
              <a:t>: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D31E797-6672-0694-DD99-89E1A9D30B96}"/>
              </a:ext>
            </a:extLst>
          </p:cNvPr>
          <p:cNvSpPr/>
          <p:nvPr/>
        </p:nvSpPr>
        <p:spPr>
          <a:xfrm>
            <a:off x="3013147" y="1886124"/>
            <a:ext cx="407963" cy="4535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L" dirty="0"/>
              <a:t>3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87D07DF-3328-BF6C-28E4-5050F8C10B11}"/>
              </a:ext>
            </a:extLst>
          </p:cNvPr>
          <p:cNvSpPr/>
          <p:nvPr/>
        </p:nvSpPr>
        <p:spPr>
          <a:xfrm>
            <a:off x="3662080" y="5642537"/>
            <a:ext cx="407963" cy="4535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L" dirty="0"/>
              <a:t>4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E4244E8-1548-A81E-E5B2-63DF5C043AED}"/>
              </a:ext>
            </a:extLst>
          </p:cNvPr>
          <p:cNvSpPr/>
          <p:nvPr/>
        </p:nvSpPr>
        <p:spPr>
          <a:xfrm>
            <a:off x="3057171" y="4165431"/>
            <a:ext cx="407963" cy="4535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L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488687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9A9280-69AD-4354-F4DF-CA541101CA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a person's face&#10;&#10;AI-generated content may be incorrect.">
            <a:extLst>
              <a:ext uri="{FF2B5EF4-FFF2-40B4-BE49-F238E27FC236}">
                <a16:creationId xmlns:a16="http://schemas.microsoft.com/office/drawing/2014/main" id="{4C88C2D8-39F0-A6E1-ED11-02EA29E72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434" y="1828355"/>
            <a:ext cx="2877625" cy="2877625"/>
          </a:xfrm>
          <a:prstGeom prst="rect">
            <a:avLst/>
          </a:prstGeom>
        </p:spPr>
      </p:pic>
      <p:sp>
        <p:nvSpPr>
          <p:cNvPr id="2" name="Right Arrow 1">
            <a:extLst>
              <a:ext uri="{FF2B5EF4-FFF2-40B4-BE49-F238E27FC236}">
                <a16:creationId xmlns:a16="http://schemas.microsoft.com/office/drawing/2014/main" id="{61D843C2-844E-BA4C-B658-9A6347D376E3}"/>
              </a:ext>
            </a:extLst>
          </p:cNvPr>
          <p:cNvSpPr/>
          <p:nvPr/>
        </p:nvSpPr>
        <p:spPr>
          <a:xfrm>
            <a:off x="4149972" y="940723"/>
            <a:ext cx="562708" cy="43258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5F2161C6-3030-E4AB-8E2B-D8EE4F56AEC9}"/>
              </a:ext>
            </a:extLst>
          </p:cNvPr>
          <p:cNvSpPr/>
          <p:nvPr/>
        </p:nvSpPr>
        <p:spPr>
          <a:xfrm>
            <a:off x="4811154" y="328778"/>
            <a:ext cx="2877625" cy="1656471"/>
          </a:xfrm>
          <a:prstGeom prst="roundRect">
            <a:avLst>
              <a:gd name="adj" fmla="val 8174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0FD717-6D78-47F5-218A-2DB7616B63B0}"/>
              </a:ext>
            </a:extLst>
          </p:cNvPr>
          <p:cNvSpPr txBox="1"/>
          <p:nvPr/>
        </p:nvSpPr>
        <p:spPr>
          <a:xfrm>
            <a:off x="4898249" y="833845"/>
            <a:ext cx="2761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L" dirty="0"/>
              <a:t>Extracción: </a:t>
            </a:r>
          </a:p>
          <a:p>
            <a:pPr algn="ctr"/>
            <a:r>
              <a:rPr lang="en-CL" dirty="0"/>
              <a:t>LBP, Gabor, </a:t>
            </a:r>
            <a:r>
              <a:rPr lang="en-US" dirty="0" err="1"/>
              <a:t>Haralick</a:t>
            </a:r>
            <a:r>
              <a:rPr lang="en-US" dirty="0"/>
              <a:t>, </a:t>
            </a:r>
            <a:r>
              <a:rPr lang="en-US" dirty="0" err="1"/>
              <a:t>HoG</a:t>
            </a:r>
            <a:endParaRPr lang="en-CL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6D2A12-27C1-66AE-4551-5CA54EDEAEE1}"/>
              </a:ext>
            </a:extLst>
          </p:cNvPr>
          <p:cNvSpPr txBox="1"/>
          <p:nvPr/>
        </p:nvSpPr>
        <p:spPr>
          <a:xfrm>
            <a:off x="667434" y="872197"/>
            <a:ext cx="1675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3200" dirty="0"/>
              <a:t>NIVEL 3: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5A83C4CB-DBAF-6E1F-FEF7-B21727D23BD4}"/>
              </a:ext>
            </a:extLst>
          </p:cNvPr>
          <p:cNvSpPr/>
          <p:nvPr/>
        </p:nvSpPr>
        <p:spPr>
          <a:xfrm>
            <a:off x="4149972" y="3102261"/>
            <a:ext cx="562708" cy="43258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19589BF7-FD36-7584-E362-BF32540D40C9}"/>
              </a:ext>
            </a:extLst>
          </p:cNvPr>
          <p:cNvSpPr/>
          <p:nvPr/>
        </p:nvSpPr>
        <p:spPr>
          <a:xfrm>
            <a:off x="4811154" y="2490316"/>
            <a:ext cx="2877625" cy="1656471"/>
          </a:xfrm>
          <a:prstGeom prst="roundRect">
            <a:avLst>
              <a:gd name="adj" fmla="val 8174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6F7B64-4211-E502-F440-88D8261C9DF7}"/>
              </a:ext>
            </a:extLst>
          </p:cNvPr>
          <p:cNvSpPr txBox="1"/>
          <p:nvPr/>
        </p:nvSpPr>
        <p:spPr>
          <a:xfrm>
            <a:off x="4898249" y="2995383"/>
            <a:ext cx="2761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L" dirty="0"/>
              <a:t>Extracción: </a:t>
            </a:r>
          </a:p>
          <a:p>
            <a:pPr algn="ctr"/>
            <a:r>
              <a:rPr lang="en-CL" dirty="0"/>
              <a:t>LBP, Gabor, </a:t>
            </a:r>
            <a:r>
              <a:rPr lang="en-US" dirty="0" err="1"/>
              <a:t>Haralick</a:t>
            </a:r>
            <a:r>
              <a:rPr lang="en-US" dirty="0"/>
              <a:t>, </a:t>
            </a:r>
            <a:r>
              <a:rPr lang="en-US" dirty="0" err="1"/>
              <a:t>HoG</a:t>
            </a:r>
            <a:endParaRPr lang="en-CL" dirty="0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25E2307B-9757-BA86-6B0B-B3E195F7CC77}"/>
              </a:ext>
            </a:extLst>
          </p:cNvPr>
          <p:cNvSpPr/>
          <p:nvPr/>
        </p:nvSpPr>
        <p:spPr>
          <a:xfrm>
            <a:off x="4149972" y="5659452"/>
            <a:ext cx="562708" cy="43258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D7DE54DD-0496-160B-E544-CB1E3A2FBABA}"/>
              </a:ext>
            </a:extLst>
          </p:cNvPr>
          <p:cNvSpPr/>
          <p:nvPr/>
        </p:nvSpPr>
        <p:spPr>
          <a:xfrm>
            <a:off x="4811154" y="5047507"/>
            <a:ext cx="2877625" cy="1656471"/>
          </a:xfrm>
          <a:prstGeom prst="roundRect">
            <a:avLst>
              <a:gd name="adj" fmla="val 8174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084ACE-186D-9D01-0B02-F54938849A3B}"/>
              </a:ext>
            </a:extLst>
          </p:cNvPr>
          <p:cNvSpPr txBox="1"/>
          <p:nvPr/>
        </p:nvSpPr>
        <p:spPr>
          <a:xfrm>
            <a:off x="4898249" y="5552574"/>
            <a:ext cx="2761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L" dirty="0"/>
              <a:t>Extracción: </a:t>
            </a:r>
          </a:p>
          <a:p>
            <a:pPr algn="ctr"/>
            <a:r>
              <a:rPr lang="en-CL" dirty="0"/>
              <a:t>LBP, Gabor, </a:t>
            </a:r>
            <a:r>
              <a:rPr lang="en-US" dirty="0" err="1"/>
              <a:t>Haralick</a:t>
            </a:r>
            <a:r>
              <a:rPr lang="en-US" dirty="0"/>
              <a:t>, </a:t>
            </a:r>
            <a:r>
              <a:rPr lang="en-US" dirty="0" err="1"/>
              <a:t>HoG</a:t>
            </a:r>
            <a:endParaRPr lang="en-CL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F749495-506F-CAC6-4079-3A97B3F2C247}"/>
              </a:ext>
            </a:extLst>
          </p:cNvPr>
          <p:cNvSpPr/>
          <p:nvPr/>
        </p:nvSpPr>
        <p:spPr>
          <a:xfrm>
            <a:off x="757107" y="1851293"/>
            <a:ext cx="407963" cy="4535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L" dirty="0"/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4AFF926-BAB4-0486-6900-2643DB08EADA}"/>
              </a:ext>
            </a:extLst>
          </p:cNvPr>
          <p:cNvSpPr/>
          <p:nvPr/>
        </p:nvSpPr>
        <p:spPr>
          <a:xfrm>
            <a:off x="3652707" y="934551"/>
            <a:ext cx="407963" cy="4535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L" dirty="0"/>
              <a:t>1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29F1DFD-37C5-5D2E-6E95-A2EAA2F8FAF5}"/>
              </a:ext>
            </a:extLst>
          </p:cNvPr>
          <p:cNvSpPr/>
          <p:nvPr/>
        </p:nvSpPr>
        <p:spPr>
          <a:xfrm>
            <a:off x="1528485" y="1863013"/>
            <a:ext cx="407963" cy="4535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L" dirty="0"/>
              <a:t>2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A6753A0-ADC0-F48E-38AA-246489E4CDF5}"/>
              </a:ext>
            </a:extLst>
          </p:cNvPr>
          <p:cNvSpPr/>
          <p:nvPr/>
        </p:nvSpPr>
        <p:spPr>
          <a:xfrm>
            <a:off x="3664428" y="3084562"/>
            <a:ext cx="407963" cy="4535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L" dirty="0"/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D65E72E-A3E7-59EC-FDCE-9B0AFADB4412}"/>
              </a:ext>
            </a:extLst>
          </p:cNvPr>
          <p:cNvSpPr txBox="1"/>
          <p:nvPr/>
        </p:nvSpPr>
        <p:spPr>
          <a:xfrm>
            <a:off x="6096000" y="4553320"/>
            <a:ext cx="250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dirty="0"/>
              <a:t>: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91E226A-7F7E-6CF0-BE8E-2865966A5737}"/>
              </a:ext>
            </a:extLst>
          </p:cNvPr>
          <p:cNvSpPr/>
          <p:nvPr/>
        </p:nvSpPr>
        <p:spPr>
          <a:xfrm>
            <a:off x="2211294" y="1886124"/>
            <a:ext cx="407963" cy="4535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L" dirty="0"/>
              <a:t>3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ACB708A-578B-5D5A-EA8D-79D6D4F4A0C6}"/>
              </a:ext>
            </a:extLst>
          </p:cNvPr>
          <p:cNvSpPr/>
          <p:nvPr/>
        </p:nvSpPr>
        <p:spPr>
          <a:xfrm>
            <a:off x="3421110" y="5604566"/>
            <a:ext cx="648934" cy="578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L" dirty="0"/>
              <a:t>16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478013C-7034-D1AD-3C4C-52D7CD2C7145}"/>
              </a:ext>
            </a:extLst>
          </p:cNvPr>
          <p:cNvGrpSpPr/>
          <p:nvPr/>
        </p:nvGrpSpPr>
        <p:grpSpPr>
          <a:xfrm>
            <a:off x="653366" y="1833687"/>
            <a:ext cx="2888800" cy="2893199"/>
            <a:chOff x="1919458" y="1583295"/>
            <a:chExt cx="2888800" cy="2893199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D141F67-A073-1A79-9C8A-2034316ABC02}"/>
                </a:ext>
              </a:extLst>
            </p:cNvPr>
            <p:cNvSpPr/>
            <p:nvPr/>
          </p:nvSpPr>
          <p:spPr>
            <a:xfrm>
              <a:off x="1919458" y="1587694"/>
              <a:ext cx="1440000" cy="14400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L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5C9C4AC-765F-9529-CAC5-DB2598DDB579}"/>
                </a:ext>
              </a:extLst>
            </p:cNvPr>
            <p:cNvSpPr/>
            <p:nvPr/>
          </p:nvSpPr>
          <p:spPr>
            <a:xfrm>
              <a:off x="3368258" y="1587694"/>
              <a:ext cx="1440000" cy="14400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L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E1CD46E-72A8-F779-D817-01DFA865F2D6}"/>
                </a:ext>
              </a:extLst>
            </p:cNvPr>
            <p:cNvSpPr/>
            <p:nvPr/>
          </p:nvSpPr>
          <p:spPr>
            <a:xfrm>
              <a:off x="1919458" y="3027694"/>
              <a:ext cx="1440000" cy="14400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L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0391EEA-BC9F-8A56-EADE-B35DC6C15742}"/>
                </a:ext>
              </a:extLst>
            </p:cNvPr>
            <p:cNvSpPr/>
            <p:nvPr/>
          </p:nvSpPr>
          <p:spPr>
            <a:xfrm>
              <a:off x="3368258" y="3027694"/>
              <a:ext cx="1440000" cy="14400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L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A800047-06FF-3982-C729-9837C1C501A5}"/>
                </a:ext>
              </a:extLst>
            </p:cNvPr>
            <p:cNvCxnSpPr>
              <a:stCxn id="27" idx="1"/>
              <a:endCxn id="28" idx="3"/>
            </p:cNvCxnSpPr>
            <p:nvPr/>
          </p:nvCxnSpPr>
          <p:spPr>
            <a:xfrm>
              <a:off x="1919458" y="2307694"/>
              <a:ext cx="288880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BEBEB1B-25E2-639F-455A-06A1A7EC416A}"/>
                </a:ext>
              </a:extLst>
            </p:cNvPr>
            <p:cNvCxnSpPr>
              <a:cxnSpLocks/>
              <a:stCxn id="29" idx="1"/>
              <a:endCxn id="30" idx="3"/>
            </p:cNvCxnSpPr>
            <p:nvPr/>
          </p:nvCxnSpPr>
          <p:spPr>
            <a:xfrm>
              <a:off x="1919458" y="3747694"/>
              <a:ext cx="288880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F35249F-A4ED-E274-D455-2DA76880798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634567" y="3032094"/>
              <a:ext cx="288880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42632C5-9DA5-A22C-E97E-FE16C05BB48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180500" y="3027695"/>
              <a:ext cx="288880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Oval 34">
            <a:extLst>
              <a:ext uri="{FF2B5EF4-FFF2-40B4-BE49-F238E27FC236}">
                <a16:creationId xmlns:a16="http://schemas.microsoft.com/office/drawing/2014/main" id="{70DC0610-7859-5593-4CB4-F33955AEB6B9}"/>
              </a:ext>
            </a:extLst>
          </p:cNvPr>
          <p:cNvSpPr/>
          <p:nvPr/>
        </p:nvSpPr>
        <p:spPr>
          <a:xfrm>
            <a:off x="3179616" y="4392396"/>
            <a:ext cx="648934" cy="578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L" dirty="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3474697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1CC2AF-30E1-5492-8BCA-F8E1816E10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a person's face&#10;&#10;AI-generated content may be incorrect.">
            <a:extLst>
              <a:ext uri="{FF2B5EF4-FFF2-40B4-BE49-F238E27FC236}">
                <a16:creationId xmlns:a16="http://schemas.microsoft.com/office/drawing/2014/main" id="{BF5E653D-C74F-AA3C-E1D7-3C5342CBF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434" y="1828355"/>
            <a:ext cx="2877625" cy="2877625"/>
          </a:xfrm>
          <a:prstGeom prst="rect">
            <a:avLst/>
          </a:prstGeom>
        </p:spPr>
      </p:pic>
      <p:sp>
        <p:nvSpPr>
          <p:cNvPr id="2" name="Right Arrow 1">
            <a:extLst>
              <a:ext uri="{FF2B5EF4-FFF2-40B4-BE49-F238E27FC236}">
                <a16:creationId xmlns:a16="http://schemas.microsoft.com/office/drawing/2014/main" id="{3414657D-ACF4-11A8-C52D-52DF978F5D3D}"/>
              </a:ext>
            </a:extLst>
          </p:cNvPr>
          <p:cNvSpPr/>
          <p:nvPr/>
        </p:nvSpPr>
        <p:spPr>
          <a:xfrm>
            <a:off x="4149972" y="3050876"/>
            <a:ext cx="562708" cy="43258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7F81E8FA-E967-F150-6634-1486F2A93096}"/>
              </a:ext>
            </a:extLst>
          </p:cNvPr>
          <p:cNvSpPr/>
          <p:nvPr/>
        </p:nvSpPr>
        <p:spPr>
          <a:xfrm>
            <a:off x="4811154" y="2438931"/>
            <a:ext cx="2877625" cy="1656471"/>
          </a:xfrm>
          <a:prstGeom prst="roundRect">
            <a:avLst>
              <a:gd name="adj" fmla="val 8174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6A8A7A-1C3E-1991-5F8A-77C63AFF1708}"/>
              </a:ext>
            </a:extLst>
          </p:cNvPr>
          <p:cNvSpPr txBox="1"/>
          <p:nvPr/>
        </p:nvSpPr>
        <p:spPr>
          <a:xfrm>
            <a:off x="4898251" y="2958068"/>
            <a:ext cx="2761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L" dirty="0"/>
              <a:t>Extracción: </a:t>
            </a:r>
          </a:p>
          <a:p>
            <a:pPr algn="ctr"/>
            <a:r>
              <a:rPr lang="en-CL" dirty="0"/>
              <a:t>LBP, Gabor, </a:t>
            </a:r>
            <a:r>
              <a:rPr lang="en-US" dirty="0" err="1"/>
              <a:t>Haralick</a:t>
            </a:r>
            <a:r>
              <a:rPr lang="en-CL" dirty="0"/>
              <a:t>, HoG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9EC60F-98F3-99B8-6079-2DB20E3FA274}"/>
              </a:ext>
            </a:extLst>
          </p:cNvPr>
          <p:cNvSpPr txBox="1"/>
          <p:nvPr/>
        </p:nvSpPr>
        <p:spPr>
          <a:xfrm>
            <a:off x="667434" y="872197"/>
            <a:ext cx="1675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3200" dirty="0"/>
              <a:t>NIVEL 1: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6FA57803-CC3E-5D2D-A846-AC8ECD43F4DB}"/>
              </a:ext>
            </a:extLst>
          </p:cNvPr>
          <p:cNvSpPr/>
          <p:nvPr/>
        </p:nvSpPr>
        <p:spPr>
          <a:xfrm>
            <a:off x="7777092" y="3034465"/>
            <a:ext cx="562708" cy="43258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4E46D28D-DD5E-BBB2-17D7-425A2E21BA1D}"/>
              </a:ext>
            </a:extLst>
          </p:cNvPr>
          <p:cNvSpPr/>
          <p:nvPr/>
        </p:nvSpPr>
        <p:spPr>
          <a:xfrm>
            <a:off x="8438274" y="2422520"/>
            <a:ext cx="1282499" cy="1656471"/>
          </a:xfrm>
          <a:prstGeom prst="roundRect">
            <a:avLst>
              <a:gd name="adj" fmla="val 8174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835B60-B3D2-7A27-4E17-40DCC76C46CE}"/>
              </a:ext>
            </a:extLst>
          </p:cNvPr>
          <p:cNvSpPr txBox="1"/>
          <p:nvPr/>
        </p:nvSpPr>
        <p:spPr>
          <a:xfrm>
            <a:off x="8495068" y="3066089"/>
            <a:ext cx="116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L" dirty="0"/>
              <a:t>Selección</a:t>
            </a:r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ECFB413D-2187-0754-D6E0-C7F7C9163626}"/>
              </a:ext>
            </a:extLst>
          </p:cNvPr>
          <p:cNvSpPr/>
          <p:nvPr/>
        </p:nvSpPr>
        <p:spPr>
          <a:xfrm>
            <a:off x="9845043" y="3064942"/>
            <a:ext cx="562708" cy="43258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ECAC3D4-E05A-2663-0E63-CE6DD1B700F4}"/>
              </a:ext>
            </a:extLst>
          </p:cNvPr>
          <p:cNvSpPr txBox="1"/>
          <p:nvPr/>
        </p:nvSpPr>
        <p:spPr>
          <a:xfrm>
            <a:off x="10470268" y="2973254"/>
            <a:ext cx="1668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L" dirty="0"/>
              <a:t>10 </a:t>
            </a:r>
          </a:p>
          <a:p>
            <a:pPr algn="ctr"/>
            <a:r>
              <a:rPr lang="en-CL" dirty="0"/>
              <a:t>características</a:t>
            </a:r>
          </a:p>
        </p:txBody>
      </p:sp>
    </p:spTree>
    <p:extLst>
      <p:ext uri="{BB962C8B-B14F-4D97-AF65-F5344CB8AC3E}">
        <p14:creationId xmlns:p14="http://schemas.microsoft.com/office/powerpoint/2010/main" val="2369347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5D4230-5C38-B462-4C31-DC1FC061E4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a person's face&#10;&#10;AI-generated content may be incorrect.">
            <a:extLst>
              <a:ext uri="{FF2B5EF4-FFF2-40B4-BE49-F238E27FC236}">
                <a16:creationId xmlns:a16="http://schemas.microsoft.com/office/drawing/2014/main" id="{3D34C98B-7BEA-EF12-3677-9E8ED61E6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434" y="1828355"/>
            <a:ext cx="2877625" cy="2877625"/>
          </a:xfrm>
          <a:prstGeom prst="rect">
            <a:avLst/>
          </a:prstGeom>
        </p:spPr>
      </p:pic>
      <p:sp>
        <p:nvSpPr>
          <p:cNvPr id="2" name="Right Arrow 1">
            <a:extLst>
              <a:ext uri="{FF2B5EF4-FFF2-40B4-BE49-F238E27FC236}">
                <a16:creationId xmlns:a16="http://schemas.microsoft.com/office/drawing/2014/main" id="{EB5EE689-6FB8-0458-E4AF-12839B61985F}"/>
              </a:ext>
            </a:extLst>
          </p:cNvPr>
          <p:cNvSpPr/>
          <p:nvPr/>
        </p:nvSpPr>
        <p:spPr>
          <a:xfrm>
            <a:off x="4149972" y="3050876"/>
            <a:ext cx="562708" cy="43258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0C21D034-6307-9347-15D4-45D8B4C23477}"/>
              </a:ext>
            </a:extLst>
          </p:cNvPr>
          <p:cNvSpPr/>
          <p:nvPr/>
        </p:nvSpPr>
        <p:spPr>
          <a:xfrm>
            <a:off x="4811154" y="2438931"/>
            <a:ext cx="2877625" cy="1656471"/>
          </a:xfrm>
          <a:prstGeom prst="roundRect">
            <a:avLst>
              <a:gd name="adj" fmla="val 8174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5A28A5-E5C6-BF86-D09C-C7171E27FA32}"/>
              </a:ext>
            </a:extLst>
          </p:cNvPr>
          <p:cNvSpPr txBox="1"/>
          <p:nvPr/>
        </p:nvSpPr>
        <p:spPr>
          <a:xfrm>
            <a:off x="4898251" y="2958068"/>
            <a:ext cx="2761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L" dirty="0"/>
              <a:t>Extracción: </a:t>
            </a:r>
          </a:p>
          <a:p>
            <a:pPr algn="ctr"/>
            <a:r>
              <a:rPr lang="en-CL" dirty="0"/>
              <a:t>LBP, Gabor, </a:t>
            </a:r>
            <a:r>
              <a:rPr lang="en-US" dirty="0" err="1"/>
              <a:t>Haralick</a:t>
            </a:r>
            <a:r>
              <a:rPr lang="en-CL" dirty="0"/>
              <a:t>, HoG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89C1D3-7068-F3DE-3CE9-23FC7024EA0C}"/>
              </a:ext>
            </a:extLst>
          </p:cNvPr>
          <p:cNvSpPr txBox="1"/>
          <p:nvPr/>
        </p:nvSpPr>
        <p:spPr>
          <a:xfrm>
            <a:off x="667434" y="872197"/>
            <a:ext cx="1675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3200" dirty="0"/>
              <a:t>NIVEL 1: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4DC939FE-A729-4827-FAB8-82FA2DF309E7}"/>
              </a:ext>
            </a:extLst>
          </p:cNvPr>
          <p:cNvSpPr/>
          <p:nvPr/>
        </p:nvSpPr>
        <p:spPr>
          <a:xfrm>
            <a:off x="8944711" y="3034465"/>
            <a:ext cx="562708" cy="432582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L" sz="1000" dirty="0"/>
              <a:t>SFS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04AAE8-CDDD-366F-A9BB-DE946953A4FE}"/>
              </a:ext>
            </a:extLst>
          </p:cNvPr>
          <p:cNvSpPr txBox="1"/>
          <p:nvPr/>
        </p:nvSpPr>
        <p:spPr>
          <a:xfrm>
            <a:off x="10470268" y="2973254"/>
            <a:ext cx="1668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L" dirty="0"/>
              <a:t>10 </a:t>
            </a:r>
          </a:p>
          <a:p>
            <a:pPr algn="ctr"/>
            <a:r>
              <a:rPr lang="en-CL" dirty="0"/>
              <a:t>características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AC88B4-EA40-E148-11CC-3477C140BE73}"/>
              </a:ext>
            </a:extLst>
          </p:cNvPr>
          <p:cNvSpPr txBox="1"/>
          <p:nvPr/>
        </p:nvSpPr>
        <p:spPr>
          <a:xfrm>
            <a:off x="8072513" y="4095402"/>
            <a:ext cx="222503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L" dirty="0"/>
              <a:t>Algoritmo de selección de características</a:t>
            </a:r>
          </a:p>
        </p:txBody>
      </p:sp>
    </p:spTree>
    <p:extLst>
      <p:ext uri="{BB962C8B-B14F-4D97-AF65-F5344CB8AC3E}">
        <p14:creationId xmlns:p14="http://schemas.microsoft.com/office/powerpoint/2010/main" val="1730900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3539BF-E2F6-6664-95D5-DBBAF8379B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a person's face&#10;&#10;AI-generated content may be incorrect.">
            <a:extLst>
              <a:ext uri="{FF2B5EF4-FFF2-40B4-BE49-F238E27FC236}">
                <a16:creationId xmlns:a16="http://schemas.microsoft.com/office/drawing/2014/main" id="{98ADD4BC-E591-0C9E-2ECD-3C2E148A4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434" y="1828355"/>
            <a:ext cx="2877625" cy="2877625"/>
          </a:xfrm>
          <a:prstGeom prst="rect">
            <a:avLst/>
          </a:prstGeom>
        </p:spPr>
      </p:pic>
      <p:sp>
        <p:nvSpPr>
          <p:cNvPr id="2" name="Right Arrow 1">
            <a:extLst>
              <a:ext uri="{FF2B5EF4-FFF2-40B4-BE49-F238E27FC236}">
                <a16:creationId xmlns:a16="http://schemas.microsoft.com/office/drawing/2014/main" id="{06954223-4500-7ADD-02B4-3A3B09E853C4}"/>
              </a:ext>
            </a:extLst>
          </p:cNvPr>
          <p:cNvSpPr/>
          <p:nvPr/>
        </p:nvSpPr>
        <p:spPr>
          <a:xfrm>
            <a:off x="4149972" y="3050876"/>
            <a:ext cx="562708" cy="43258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5770EC8C-1C80-2085-2CC4-629EE687B5A1}"/>
              </a:ext>
            </a:extLst>
          </p:cNvPr>
          <p:cNvSpPr/>
          <p:nvPr/>
        </p:nvSpPr>
        <p:spPr>
          <a:xfrm>
            <a:off x="4811154" y="2438931"/>
            <a:ext cx="2877625" cy="1656471"/>
          </a:xfrm>
          <a:prstGeom prst="roundRect">
            <a:avLst>
              <a:gd name="adj" fmla="val 8174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EC45C3-868C-2154-65B0-5FE983BC9AC7}"/>
              </a:ext>
            </a:extLst>
          </p:cNvPr>
          <p:cNvSpPr txBox="1"/>
          <p:nvPr/>
        </p:nvSpPr>
        <p:spPr>
          <a:xfrm>
            <a:off x="4898251" y="2958068"/>
            <a:ext cx="2761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L" dirty="0"/>
              <a:t>Extracción: </a:t>
            </a:r>
          </a:p>
          <a:p>
            <a:pPr algn="ctr"/>
            <a:r>
              <a:rPr lang="en-CL" dirty="0"/>
              <a:t>LBP, Gabor, </a:t>
            </a:r>
            <a:r>
              <a:rPr lang="en-US" dirty="0" err="1"/>
              <a:t>Haralick</a:t>
            </a:r>
            <a:r>
              <a:rPr lang="en-CL" dirty="0"/>
              <a:t>, HoG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99E959-2018-E63A-A421-FB19589C835A}"/>
              </a:ext>
            </a:extLst>
          </p:cNvPr>
          <p:cNvSpPr txBox="1"/>
          <p:nvPr/>
        </p:nvSpPr>
        <p:spPr>
          <a:xfrm>
            <a:off x="667434" y="872197"/>
            <a:ext cx="1675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3200" dirty="0"/>
              <a:t>NIVEL 1: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AFE94C07-07DA-3349-36ED-99D5824198CB}"/>
              </a:ext>
            </a:extLst>
          </p:cNvPr>
          <p:cNvSpPr/>
          <p:nvPr/>
        </p:nvSpPr>
        <p:spPr>
          <a:xfrm>
            <a:off x="8607086" y="2958068"/>
            <a:ext cx="1155892" cy="862286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L" sz="1000" dirty="0"/>
              <a:t>SFS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21C4ED7-590D-D2FB-7CD9-9FAC10A903AB}"/>
              </a:ext>
            </a:extLst>
          </p:cNvPr>
          <p:cNvSpPr txBox="1"/>
          <p:nvPr/>
        </p:nvSpPr>
        <p:spPr>
          <a:xfrm>
            <a:off x="8763143" y="2621228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L" dirty="0"/>
              <a:t>10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3C5B23-7A38-82F3-76EE-9EF6C51785AE}"/>
              </a:ext>
            </a:extLst>
          </p:cNvPr>
          <p:cNvSpPr txBox="1"/>
          <p:nvPr/>
        </p:nvSpPr>
        <p:spPr>
          <a:xfrm>
            <a:off x="8072513" y="4095402"/>
            <a:ext cx="222503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L" dirty="0"/>
              <a:t>Algoritmo de selección de características</a:t>
            </a:r>
          </a:p>
        </p:txBody>
      </p:sp>
    </p:spTree>
    <p:extLst>
      <p:ext uri="{BB962C8B-B14F-4D97-AF65-F5344CB8AC3E}">
        <p14:creationId xmlns:p14="http://schemas.microsoft.com/office/powerpoint/2010/main" val="961569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30687D-C7AC-ABF3-4194-756B35CBEC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a person's face&#10;&#10;AI-generated content may be incorrect.">
            <a:extLst>
              <a:ext uri="{FF2B5EF4-FFF2-40B4-BE49-F238E27FC236}">
                <a16:creationId xmlns:a16="http://schemas.microsoft.com/office/drawing/2014/main" id="{B6F6B80C-56FF-A60A-C003-0C4B2972A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434" y="1828355"/>
            <a:ext cx="2877625" cy="2877625"/>
          </a:xfrm>
          <a:prstGeom prst="rect">
            <a:avLst/>
          </a:prstGeom>
        </p:spPr>
      </p:pic>
      <p:sp>
        <p:nvSpPr>
          <p:cNvPr id="2" name="Right Arrow 1">
            <a:extLst>
              <a:ext uri="{FF2B5EF4-FFF2-40B4-BE49-F238E27FC236}">
                <a16:creationId xmlns:a16="http://schemas.microsoft.com/office/drawing/2014/main" id="{9C3821C3-CCBE-F237-C369-D5BB90D14AA8}"/>
              </a:ext>
            </a:extLst>
          </p:cNvPr>
          <p:cNvSpPr/>
          <p:nvPr/>
        </p:nvSpPr>
        <p:spPr>
          <a:xfrm>
            <a:off x="4149972" y="940723"/>
            <a:ext cx="562708" cy="43258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EF8F9145-C719-DE79-C4D0-A10A578CF4E3}"/>
              </a:ext>
            </a:extLst>
          </p:cNvPr>
          <p:cNvSpPr/>
          <p:nvPr/>
        </p:nvSpPr>
        <p:spPr>
          <a:xfrm>
            <a:off x="4811154" y="328778"/>
            <a:ext cx="2877625" cy="1656471"/>
          </a:xfrm>
          <a:prstGeom prst="roundRect">
            <a:avLst>
              <a:gd name="adj" fmla="val 8174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BFC7F0-9A92-9202-F73B-B18BB17CCFEA}"/>
              </a:ext>
            </a:extLst>
          </p:cNvPr>
          <p:cNvSpPr txBox="1"/>
          <p:nvPr/>
        </p:nvSpPr>
        <p:spPr>
          <a:xfrm>
            <a:off x="4898249" y="833845"/>
            <a:ext cx="2761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L" dirty="0"/>
              <a:t>Extracción: </a:t>
            </a:r>
          </a:p>
          <a:p>
            <a:pPr algn="ctr"/>
            <a:r>
              <a:rPr lang="en-CL" dirty="0"/>
              <a:t>LBP, Gabor, </a:t>
            </a:r>
            <a:r>
              <a:rPr lang="en-US" dirty="0" err="1"/>
              <a:t>Haralick</a:t>
            </a:r>
            <a:r>
              <a:rPr lang="en-US" dirty="0"/>
              <a:t>, </a:t>
            </a:r>
            <a:r>
              <a:rPr lang="en-US" dirty="0" err="1"/>
              <a:t>HoG</a:t>
            </a:r>
            <a:endParaRPr lang="en-CL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17706C-6682-1742-ABBE-52C5D7841269}"/>
              </a:ext>
            </a:extLst>
          </p:cNvPr>
          <p:cNvSpPr txBox="1"/>
          <p:nvPr/>
        </p:nvSpPr>
        <p:spPr>
          <a:xfrm>
            <a:off x="667434" y="872197"/>
            <a:ext cx="1675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3200" dirty="0"/>
              <a:t>NIVEL 2: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1A19ECC-8670-863D-CB78-95EFB45A1325}"/>
              </a:ext>
            </a:extLst>
          </p:cNvPr>
          <p:cNvGrpSpPr/>
          <p:nvPr/>
        </p:nvGrpSpPr>
        <p:grpSpPr>
          <a:xfrm>
            <a:off x="653365" y="1826845"/>
            <a:ext cx="2888800" cy="2880000"/>
            <a:chOff x="1919458" y="1587694"/>
            <a:chExt cx="2888800" cy="2880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BE3D2F4-B3E2-746E-5033-D98465B0DC4E}"/>
                </a:ext>
              </a:extLst>
            </p:cNvPr>
            <p:cNvSpPr/>
            <p:nvPr/>
          </p:nvSpPr>
          <p:spPr>
            <a:xfrm>
              <a:off x="1919458" y="1587694"/>
              <a:ext cx="1440000" cy="14400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L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8B93245-996D-C049-AC48-346A609B4962}"/>
                </a:ext>
              </a:extLst>
            </p:cNvPr>
            <p:cNvSpPr/>
            <p:nvPr/>
          </p:nvSpPr>
          <p:spPr>
            <a:xfrm>
              <a:off x="3368258" y="1587694"/>
              <a:ext cx="1440000" cy="14400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L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F9E59D5-D962-8BE9-A9D5-24F4775078A1}"/>
                </a:ext>
              </a:extLst>
            </p:cNvPr>
            <p:cNvSpPr/>
            <p:nvPr/>
          </p:nvSpPr>
          <p:spPr>
            <a:xfrm>
              <a:off x="1919458" y="3027694"/>
              <a:ext cx="1440000" cy="14400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L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FFA8A0B-012A-F8D9-AC00-D4499CEA2784}"/>
                </a:ext>
              </a:extLst>
            </p:cNvPr>
            <p:cNvSpPr/>
            <p:nvPr/>
          </p:nvSpPr>
          <p:spPr>
            <a:xfrm>
              <a:off x="3368258" y="3027694"/>
              <a:ext cx="1440000" cy="14400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L"/>
            </a:p>
          </p:txBody>
        </p:sp>
      </p:grpSp>
      <p:sp>
        <p:nvSpPr>
          <p:cNvPr id="12" name="Right Arrow 11">
            <a:extLst>
              <a:ext uri="{FF2B5EF4-FFF2-40B4-BE49-F238E27FC236}">
                <a16:creationId xmlns:a16="http://schemas.microsoft.com/office/drawing/2014/main" id="{96CB3A4C-42A7-89CF-C4D6-052862DE3393}"/>
              </a:ext>
            </a:extLst>
          </p:cNvPr>
          <p:cNvSpPr/>
          <p:nvPr/>
        </p:nvSpPr>
        <p:spPr>
          <a:xfrm>
            <a:off x="4149972" y="3102261"/>
            <a:ext cx="562708" cy="43258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7A33EC19-8B52-686A-B33D-848AA245DE1C}"/>
              </a:ext>
            </a:extLst>
          </p:cNvPr>
          <p:cNvSpPr/>
          <p:nvPr/>
        </p:nvSpPr>
        <p:spPr>
          <a:xfrm>
            <a:off x="4811154" y="2490316"/>
            <a:ext cx="2877625" cy="1656471"/>
          </a:xfrm>
          <a:prstGeom prst="roundRect">
            <a:avLst>
              <a:gd name="adj" fmla="val 8174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8BE511-4956-FD69-B1B5-C72D0CA89ED2}"/>
              </a:ext>
            </a:extLst>
          </p:cNvPr>
          <p:cNvSpPr txBox="1"/>
          <p:nvPr/>
        </p:nvSpPr>
        <p:spPr>
          <a:xfrm>
            <a:off x="4898249" y="2995383"/>
            <a:ext cx="2761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L" dirty="0"/>
              <a:t>Extracción: </a:t>
            </a:r>
          </a:p>
          <a:p>
            <a:pPr algn="ctr"/>
            <a:r>
              <a:rPr lang="en-CL" dirty="0"/>
              <a:t>LBP, Gabor, </a:t>
            </a:r>
            <a:r>
              <a:rPr lang="en-US" dirty="0" err="1"/>
              <a:t>Haralick</a:t>
            </a:r>
            <a:r>
              <a:rPr lang="en-US" dirty="0"/>
              <a:t>, </a:t>
            </a:r>
            <a:r>
              <a:rPr lang="en-US" dirty="0" err="1"/>
              <a:t>HoG</a:t>
            </a:r>
            <a:endParaRPr lang="en-CL" dirty="0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D7C22458-FC51-CDA7-FA36-2D64477BCDB2}"/>
              </a:ext>
            </a:extLst>
          </p:cNvPr>
          <p:cNvSpPr/>
          <p:nvPr/>
        </p:nvSpPr>
        <p:spPr>
          <a:xfrm>
            <a:off x="4149972" y="5659452"/>
            <a:ext cx="562708" cy="43258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1E5D0139-8212-676D-575C-754EE0048E6E}"/>
              </a:ext>
            </a:extLst>
          </p:cNvPr>
          <p:cNvSpPr/>
          <p:nvPr/>
        </p:nvSpPr>
        <p:spPr>
          <a:xfrm>
            <a:off x="4811154" y="5047507"/>
            <a:ext cx="2877625" cy="1656471"/>
          </a:xfrm>
          <a:prstGeom prst="roundRect">
            <a:avLst>
              <a:gd name="adj" fmla="val 8174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67CCB3-4857-CA5B-EBB1-1BC81F168436}"/>
              </a:ext>
            </a:extLst>
          </p:cNvPr>
          <p:cNvSpPr txBox="1"/>
          <p:nvPr/>
        </p:nvSpPr>
        <p:spPr>
          <a:xfrm>
            <a:off x="4898249" y="5552574"/>
            <a:ext cx="2761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L" dirty="0"/>
              <a:t>Extracción: </a:t>
            </a:r>
          </a:p>
          <a:p>
            <a:pPr algn="ctr"/>
            <a:r>
              <a:rPr lang="en-CL" dirty="0"/>
              <a:t>LBP, Gabor, </a:t>
            </a:r>
            <a:r>
              <a:rPr lang="en-US" dirty="0" err="1"/>
              <a:t>Haralick</a:t>
            </a:r>
            <a:r>
              <a:rPr lang="en-US" dirty="0"/>
              <a:t>, </a:t>
            </a:r>
            <a:r>
              <a:rPr lang="en-US" dirty="0" err="1"/>
              <a:t>HoG</a:t>
            </a:r>
            <a:endParaRPr lang="en-CL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CE14E73-C988-8E28-9027-84968BE5770A}"/>
              </a:ext>
            </a:extLst>
          </p:cNvPr>
          <p:cNvSpPr/>
          <p:nvPr/>
        </p:nvSpPr>
        <p:spPr>
          <a:xfrm>
            <a:off x="728971" y="1949769"/>
            <a:ext cx="407963" cy="4535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L" dirty="0"/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48E1BA5-B59F-D348-F6E8-AE7038D3E661}"/>
              </a:ext>
            </a:extLst>
          </p:cNvPr>
          <p:cNvSpPr/>
          <p:nvPr/>
        </p:nvSpPr>
        <p:spPr>
          <a:xfrm>
            <a:off x="3652707" y="934551"/>
            <a:ext cx="407963" cy="4535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L" dirty="0"/>
              <a:t>1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0EFEA15-7086-7FDE-6E50-5775F85BF240}"/>
              </a:ext>
            </a:extLst>
          </p:cNvPr>
          <p:cNvSpPr/>
          <p:nvPr/>
        </p:nvSpPr>
        <p:spPr>
          <a:xfrm>
            <a:off x="740692" y="4099780"/>
            <a:ext cx="407963" cy="4535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L" dirty="0"/>
              <a:t>2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3425018-060A-092E-94A6-732DBFB9C246}"/>
              </a:ext>
            </a:extLst>
          </p:cNvPr>
          <p:cNvSpPr/>
          <p:nvPr/>
        </p:nvSpPr>
        <p:spPr>
          <a:xfrm>
            <a:off x="3664428" y="3084562"/>
            <a:ext cx="407963" cy="4535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L" dirty="0"/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99E9070-D3CD-D266-BD77-1F631364F4FD}"/>
              </a:ext>
            </a:extLst>
          </p:cNvPr>
          <p:cNvSpPr txBox="1"/>
          <p:nvPr/>
        </p:nvSpPr>
        <p:spPr>
          <a:xfrm>
            <a:off x="6096000" y="4553320"/>
            <a:ext cx="250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dirty="0"/>
              <a:t>: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2E26509-5D08-EBA4-190F-7837F9BF4E66}"/>
              </a:ext>
            </a:extLst>
          </p:cNvPr>
          <p:cNvSpPr/>
          <p:nvPr/>
        </p:nvSpPr>
        <p:spPr>
          <a:xfrm>
            <a:off x="3013147" y="1886124"/>
            <a:ext cx="407963" cy="4535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L" dirty="0"/>
              <a:t>3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C063812-7998-7A4C-ABD1-A3E24D5ED4D6}"/>
              </a:ext>
            </a:extLst>
          </p:cNvPr>
          <p:cNvSpPr/>
          <p:nvPr/>
        </p:nvSpPr>
        <p:spPr>
          <a:xfrm>
            <a:off x="3662080" y="5642537"/>
            <a:ext cx="407963" cy="4535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L" dirty="0"/>
              <a:t>4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E32CDAB-37CA-1C4E-6536-6FF4CC757CF7}"/>
              </a:ext>
            </a:extLst>
          </p:cNvPr>
          <p:cNvSpPr/>
          <p:nvPr/>
        </p:nvSpPr>
        <p:spPr>
          <a:xfrm>
            <a:off x="3057171" y="4165431"/>
            <a:ext cx="407963" cy="4535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L" dirty="0"/>
              <a:t>4</a:t>
            </a:r>
          </a:p>
        </p:txBody>
      </p:sp>
      <p:sp>
        <p:nvSpPr>
          <p:cNvPr id="41" name="Right Brace 40">
            <a:extLst>
              <a:ext uri="{FF2B5EF4-FFF2-40B4-BE49-F238E27FC236}">
                <a16:creationId xmlns:a16="http://schemas.microsoft.com/office/drawing/2014/main" id="{71C7CB5E-0FC1-B9CD-E18D-C5720341C790}"/>
              </a:ext>
            </a:extLst>
          </p:cNvPr>
          <p:cNvSpPr/>
          <p:nvPr/>
        </p:nvSpPr>
        <p:spPr>
          <a:xfrm>
            <a:off x="9819248" y="555956"/>
            <a:ext cx="900332" cy="5872979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44" name="Right Arrow 43">
            <a:extLst>
              <a:ext uri="{FF2B5EF4-FFF2-40B4-BE49-F238E27FC236}">
                <a16:creationId xmlns:a16="http://schemas.microsoft.com/office/drawing/2014/main" id="{341C7376-84CC-7A3F-6EA6-CF7CA658C11B}"/>
              </a:ext>
            </a:extLst>
          </p:cNvPr>
          <p:cNvSpPr/>
          <p:nvPr/>
        </p:nvSpPr>
        <p:spPr>
          <a:xfrm>
            <a:off x="8227259" y="665618"/>
            <a:ext cx="1155892" cy="862286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L" sz="1000" dirty="0"/>
              <a:t>SFS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0630B28-8548-5648-3E17-27487E21C3A3}"/>
              </a:ext>
            </a:extLst>
          </p:cNvPr>
          <p:cNvSpPr txBox="1"/>
          <p:nvPr/>
        </p:nvSpPr>
        <p:spPr>
          <a:xfrm>
            <a:off x="8383316" y="328778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L" dirty="0"/>
              <a:t>10 </a:t>
            </a:r>
          </a:p>
        </p:txBody>
      </p:sp>
      <p:sp>
        <p:nvSpPr>
          <p:cNvPr id="46" name="Right Arrow 45">
            <a:extLst>
              <a:ext uri="{FF2B5EF4-FFF2-40B4-BE49-F238E27FC236}">
                <a16:creationId xmlns:a16="http://schemas.microsoft.com/office/drawing/2014/main" id="{99A250B6-5A62-939F-C4B1-4E1D2F8BAA69}"/>
              </a:ext>
            </a:extLst>
          </p:cNvPr>
          <p:cNvSpPr/>
          <p:nvPr/>
        </p:nvSpPr>
        <p:spPr>
          <a:xfrm>
            <a:off x="8225707" y="2886778"/>
            <a:ext cx="1155892" cy="862286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L" sz="1000" dirty="0"/>
              <a:t>SFS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294B0CF-1294-A2EF-1DE6-5115E34C70E9}"/>
              </a:ext>
            </a:extLst>
          </p:cNvPr>
          <p:cNvSpPr txBox="1"/>
          <p:nvPr/>
        </p:nvSpPr>
        <p:spPr>
          <a:xfrm>
            <a:off x="8381764" y="2549938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L" dirty="0"/>
              <a:t>10 </a:t>
            </a:r>
          </a:p>
        </p:txBody>
      </p:sp>
      <p:sp>
        <p:nvSpPr>
          <p:cNvPr id="48" name="Right Arrow 47">
            <a:extLst>
              <a:ext uri="{FF2B5EF4-FFF2-40B4-BE49-F238E27FC236}">
                <a16:creationId xmlns:a16="http://schemas.microsoft.com/office/drawing/2014/main" id="{705A29D1-7E19-CDA6-D7D5-C5069E853C15}"/>
              </a:ext>
            </a:extLst>
          </p:cNvPr>
          <p:cNvSpPr/>
          <p:nvPr/>
        </p:nvSpPr>
        <p:spPr>
          <a:xfrm>
            <a:off x="8225707" y="5395565"/>
            <a:ext cx="1155892" cy="862286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L" sz="1000" dirty="0"/>
              <a:t>SFS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6358D81-373E-2227-9434-AA3647B95DBB}"/>
              </a:ext>
            </a:extLst>
          </p:cNvPr>
          <p:cNvSpPr txBox="1"/>
          <p:nvPr/>
        </p:nvSpPr>
        <p:spPr>
          <a:xfrm>
            <a:off x="8381764" y="5058725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L" dirty="0"/>
              <a:t>10 </a:t>
            </a:r>
          </a:p>
        </p:txBody>
      </p:sp>
      <p:sp>
        <p:nvSpPr>
          <p:cNvPr id="50" name="Right Arrow 49">
            <a:extLst>
              <a:ext uri="{FF2B5EF4-FFF2-40B4-BE49-F238E27FC236}">
                <a16:creationId xmlns:a16="http://schemas.microsoft.com/office/drawing/2014/main" id="{CD593FDA-4CC4-AEF0-E92A-AB4476CD9824}"/>
              </a:ext>
            </a:extLst>
          </p:cNvPr>
          <p:cNvSpPr/>
          <p:nvPr/>
        </p:nvSpPr>
        <p:spPr>
          <a:xfrm>
            <a:off x="10934122" y="3084562"/>
            <a:ext cx="1155892" cy="862286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L" sz="1000" dirty="0"/>
              <a:t>SFS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768694A-0D41-0045-A05F-8CD704CA56FA}"/>
              </a:ext>
            </a:extLst>
          </p:cNvPr>
          <p:cNvSpPr txBox="1"/>
          <p:nvPr/>
        </p:nvSpPr>
        <p:spPr>
          <a:xfrm>
            <a:off x="11090179" y="2747722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L" dirty="0"/>
              <a:t>20 </a:t>
            </a:r>
          </a:p>
        </p:txBody>
      </p:sp>
    </p:spTree>
    <p:extLst>
      <p:ext uri="{BB962C8B-B14F-4D97-AF65-F5344CB8AC3E}">
        <p14:creationId xmlns:p14="http://schemas.microsoft.com/office/powerpoint/2010/main" val="2705240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1430</TotalTime>
  <Words>453</Words>
  <Application>Microsoft Macintosh PowerPoint</Application>
  <PresentationFormat>Widescreen</PresentationFormat>
  <Paragraphs>158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Aptos</vt:lpstr>
      <vt:lpstr>Aptos Display</vt:lpstr>
      <vt:lpstr>Arial</vt:lpstr>
      <vt:lpstr>Consolas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Domingo Mery</dc:creator>
  <cp:lastModifiedBy>Domingo Mery</cp:lastModifiedBy>
  <cp:revision>6</cp:revision>
  <dcterms:created xsi:type="dcterms:W3CDTF">2025-04-08T14:24:43Z</dcterms:created>
  <dcterms:modified xsi:type="dcterms:W3CDTF">2025-04-09T14:38:26Z</dcterms:modified>
</cp:coreProperties>
</file>