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0" r:id="rId2"/>
    <p:sldId id="305" r:id="rId3"/>
    <p:sldId id="269" r:id="rId4"/>
    <p:sldId id="275" r:id="rId5"/>
    <p:sldId id="27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06" r:id="rId21"/>
    <p:sldId id="32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0" autoAdjust="0"/>
    <p:restoredTop sz="50000" autoAdjust="0"/>
  </p:normalViewPr>
  <p:slideViewPr>
    <p:cSldViewPr snapToGrid="0" snapToObjects="1">
      <p:cViewPr varScale="1">
        <p:scale>
          <a:sx n="128" d="100"/>
          <a:sy n="128" d="100"/>
        </p:scale>
        <p:origin x="21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Selection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Exhaustive Search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 flipH="1">
            <a:off x="4568751" y="1714209"/>
            <a:ext cx="110387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4"/>
            <a:endCxn id="3" idx="0"/>
          </p:cNvCxnSpPr>
          <p:nvPr/>
        </p:nvCxnSpPr>
        <p:spPr>
          <a:xfrm flipH="1">
            <a:off x="4568751" y="1714209"/>
            <a:ext cx="147142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7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>
            <a:off x="4214637" y="1714209"/>
            <a:ext cx="35411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6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8" idx="4"/>
            <a:endCxn id="3" idx="0"/>
          </p:cNvCxnSpPr>
          <p:nvPr/>
        </p:nvCxnSpPr>
        <p:spPr>
          <a:xfrm flipH="1">
            <a:off x="4568751" y="1714209"/>
            <a:ext cx="1215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7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9" idx="4"/>
            <a:endCxn id="3" idx="0"/>
          </p:cNvCxnSpPr>
          <p:nvPr/>
        </p:nvCxnSpPr>
        <p:spPr>
          <a:xfrm flipH="1">
            <a:off x="4568751" y="1714209"/>
            <a:ext cx="368768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4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4568751" y="1714209"/>
            <a:ext cx="736321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0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 flipH="1">
            <a:off x="4568751" y="1714209"/>
            <a:ext cx="110387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6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4568751" y="1681268"/>
            <a:ext cx="1390172" cy="64918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4568751" y="1681268"/>
            <a:ext cx="1390172" cy="64918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675342-EC6B-954F-BCB7-07033B812D7F}"/>
              </a:ext>
            </a:extLst>
          </p:cNvPr>
          <p:cNvSpPr txBox="1"/>
          <p:nvPr/>
        </p:nvSpPr>
        <p:spPr>
          <a:xfrm>
            <a:off x="4016882" y="1883456"/>
            <a:ext cx="11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etcetera....</a:t>
            </a:r>
          </a:p>
        </p:txBody>
      </p:sp>
    </p:spTree>
    <p:extLst>
      <p:ext uri="{BB962C8B-B14F-4D97-AF65-F5344CB8AC3E}">
        <p14:creationId xmlns:p14="http://schemas.microsoft.com/office/powerpoint/2010/main" val="171055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4568751" y="1714209"/>
            <a:ext cx="736321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4545891" y="1714209"/>
            <a:ext cx="112673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4568751" y="1681268"/>
            <a:ext cx="1390172" cy="64918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1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0CFE0-6E68-0E4D-975F-0DA0CDF4F7F3}"/>
              </a:ext>
            </a:extLst>
          </p:cNvPr>
          <p:cNvSpPr txBox="1"/>
          <p:nvPr/>
        </p:nvSpPr>
        <p:spPr>
          <a:xfrm>
            <a:off x="1919104" y="2296632"/>
            <a:ext cx="53058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Example: 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From 9 features, select 3</a:t>
            </a:r>
          </a:p>
        </p:txBody>
      </p:sp>
    </p:spTree>
    <p:extLst>
      <p:ext uri="{BB962C8B-B14F-4D97-AF65-F5344CB8AC3E}">
        <p14:creationId xmlns:p14="http://schemas.microsoft.com/office/powerpoint/2010/main" val="126052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EF4CB-20AC-5C4E-B63E-2326C11DDE29}"/>
              </a:ext>
            </a:extLst>
          </p:cNvPr>
          <p:cNvSpPr txBox="1"/>
          <p:nvPr/>
        </p:nvSpPr>
        <p:spPr>
          <a:xfrm>
            <a:off x="526916" y="1432380"/>
            <a:ext cx="75216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Example: Selection of 3 features from 9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i1 = 1,2, … 7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i2 = i1+1, … 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for i3 = i+2,… 9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X(:,(i1,i2,i3))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score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fscore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the score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if J&gt;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sel_indices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(i1,i2,i3)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score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maximum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sel_indices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AE79-787E-E745-875F-E701FB8B5165}"/>
              </a:ext>
            </a:extLst>
          </p:cNvPr>
          <p:cNvSpPr txBox="1"/>
          <p:nvPr/>
        </p:nvSpPr>
        <p:spPr>
          <a:xfrm>
            <a:off x="526916" y="510362"/>
            <a:ext cx="744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Exhaustive Search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59937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EF4CB-20AC-5C4E-B63E-2326C11DDE29}"/>
              </a:ext>
            </a:extLst>
          </p:cNvPr>
          <p:cNvSpPr txBox="1"/>
          <p:nvPr/>
        </p:nvSpPr>
        <p:spPr>
          <a:xfrm>
            <a:off x="526916" y="1432380"/>
            <a:ext cx="740298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Selection of p features from m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  =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all combinations of p numbers taken from m numbers*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number of combinations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initialization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j = 1 to N  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all combinations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S(j,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:) 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columns of X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score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fscore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(X(:,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the score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score&gt;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sel_indices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score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maximum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sel_indices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Matlab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nchoosek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in Python: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scipy.misc.comb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AE79-787E-E745-875F-E701FB8B5165}"/>
              </a:ext>
            </a:extLst>
          </p:cNvPr>
          <p:cNvSpPr txBox="1"/>
          <p:nvPr/>
        </p:nvSpPr>
        <p:spPr>
          <a:xfrm>
            <a:off x="526916" y="510362"/>
            <a:ext cx="7329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Exhaustive Search Algorithm - General</a:t>
            </a:r>
          </a:p>
        </p:txBody>
      </p:sp>
    </p:spTree>
    <p:extLst>
      <p:ext uri="{BB962C8B-B14F-4D97-AF65-F5344CB8AC3E}">
        <p14:creationId xmlns:p14="http://schemas.microsoft.com/office/powerpoint/2010/main" val="359929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76637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m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p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2477"/>
              </p:ext>
            </p:extLst>
          </p:nvPr>
        </p:nvGraphicFramePr>
        <p:xfrm>
          <a:off x="1607910" y="1423120"/>
          <a:ext cx="2656546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22976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5972915" y="3707875"/>
            <a:ext cx="2475" cy="4856634"/>
          </a:xfrm>
          <a:prstGeom prst="bentConnector3">
            <a:avLst>
              <a:gd name="adj1" fmla="val -469228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1592494" y="1257101"/>
            <a:ext cx="26719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25160" y="561222"/>
            <a:ext cx="66575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Extracted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features                                                                         Selected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/>
                <a:cs typeface="Arial"/>
              </a:rPr>
              <a:t>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881187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1248740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1616293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1983846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2339175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2706728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074281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3441834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3809387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1410F-78CF-7C4B-AB8C-FC2048B550CA}"/>
              </a:ext>
            </a:extLst>
          </p:cNvPr>
          <p:cNvSpPr txBox="1"/>
          <p:nvPr/>
        </p:nvSpPr>
        <p:spPr>
          <a:xfrm>
            <a:off x="1339702" y="2573079"/>
            <a:ext cx="261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combinations of three: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5F115D-039C-0845-A7B2-237E785EDDD7}"/>
              </a:ext>
            </a:extLst>
          </p:cNvPr>
          <p:cNvSpPr txBox="1"/>
          <p:nvPr/>
        </p:nvSpPr>
        <p:spPr>
          <a:xfrm>
            <a:off x="5190123" y="2573079"/>
            <a:ext cx="949299" cy="1560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   1     2     3</a:t>
            </a:r>
          </a:p>
          <a:p>
            <a:r>
              <a:rPr lang="en-US" sz="1200" dirty="0"/>
              <a:t>     1     2     4</a:t>
            </a:r>
          </a:p>
          <a:p>
            <a:r>
              <a:rPr lang="en-US" sz="1200" dirty="0"/>
              <a:t>     1     2     5</a:t>
            </a:r>
          </a:p>
          <a:p>
            <a:r>
              <a:rPr lang="en-US" sz="1200" dirty="0"/>
              <a:t>     1     2     6</a:t>
            </a:r>
          </a:p>
          <a:p>
            <a:r>
              <a:rPr lang="en-US" sz="1200" dirty="0"/>
              <a:t>     1     2     7</a:t>
            </a:r>
          </a:p>
          <a:p>
            <a:r>
              <a:rPr lang="en-US" sz="1200" dirty="0"/>
              <a:t>     1     2     8</a:t>
            </a:r>
          </a:p>
          <a:p>
            <a:r>
              <a:rPr lang="en-US" sz="1200" dirty="0"/>
              <a:t>     1     2     9</a:t>
            </a:r>
          </a:p>
          <a:p>
            <a:r>
              <a:rPr lang="en-US" sz="1200" dirty="0"/>
              <a:t>     1     3     4</a:t>
            </a:r>
          </a:p>
          <a:p>
            <a:r>
              <a:rPr lang="en-US" sz="1200" dirty="0"/>
              <a:t>     1     3     5</a:t>
            </a:r>
          </a:p>
          <a:p>
            <a:r>
              <a:rPr lang="en-US" sz="1200" dirty="0"/>
              <a:t>     1     3     6</a:t>
            </a:r>
          </a:p>
          <a:p>
            <a:r>
              <a:rPr lang="en-US" sz="1200" dirty="0"/>
              <a:t>     1     3     7</a:t>
            </a:r>
          </a:p>
          <a:p>
            <a:r>
              <a:rPr lang="en-US" sz="1200" dirty="0"/>
              <a:t>     1     3     8</a:t>
            </a:r>
          </a:p>
          <a:p>
            <a:r>
              <a:rPr lang="en-US" sz="1200" dirty="0"/>
              <a:t>     1     3     9</a:t>
            </a:r>
          </a:p>
          <a:p>
            <a:r>
              <a:rPr lang="en-US" sz="1200" dirty="0"/>
              <a:t>     1     4     5</a:t>
            </a:r>
          </a:p>
          <a:p>
            <a:r>
              <a:rPr lang="en-US" sz="1200" dirty="0"/>
              <a:t>     1     4     6</a:t>
            </a:r>
          </a:p>
          <a:p>
            <a:r>
              <a:rPr lang="en-US" sz="1200" dirty="0"/>
              <a:t>     1     4     7</a:t>
            </a:r>
          </a:p>
          <a:p>
            <a:r>
              <a:rPr lang="en-US" sz="1200" dirty="0"/>
              <a:t>     1     4     8</a:t>
            </a:r>
          </a:p>
          <a:p>
            <a:r>
              <a:rPr lang="en-US" sz="1200" dirty="0"/>
              <a:t>     1     4     9</a:t>
            </a:r>
          </a:p>
          <a:p>
            <a:r>
              <a:rPr lang="en-US" sz="1200" dirty="0"/>
              <a:t>     1     5     6</a:t>
            </a:r>
          </a:p>
          <a:p>
            <a:r>
              <a:rPr lang="en-US" sz="1200" dirty="0"/>
              <a:t>     1     5     7</a:t>
            </a:r>
          </a:p>
          <a:p>
            <a:r>
              <a:rPr lang="en-US" sz="1200" dirty="0"/>
              <a:t>     1     5     8</a:t>
            </a:r>
          </a:p>
          <a:p>
            <a:r>
              <a:rPr lang="en-US" sz="1200" dirty="0"/>
              <a:t>     1     5     9</a:t>
            </a:r>
          </a:p>
          <a:p>
            <a:r>
              <a:rPr lang="en-US" sz="1200" dirty="0"/>
              <a:t>     1     6     7</a:t>
            </a:r>
          </a:p>
          <a:p>
            <a:r>
              <a:rPr lang="en-US" sz="1200" dirty="0"/>
              <a:t>     1     6     8</a:t>
            </a:r>
          </a:p>
          <a:p>
            <a:r>
              <a:rPr lang="en-US" sz="1200" dirty="0"/>
              <a:t>     1     6     9</a:t>
            </a:r>
          </a:p>
          <a:p>
            <a:r>
              <a:rPr lang="en-US" sz="1200" dirty="0"/>
              <a:t>     1     7     8</a:t>
            </a:r>
          </a:p>
          <a:p>
            <a:r>
              <a:rPr lang="en-US" sz="1200" dirty="0"/>
              <a:t>     1     7     9</a:t>
            </a:r>
          </a:p>
          <a:p>
            <a:r>
              <a:rPr lang="en-US" sz="1200" dirty="0"/>
              <a:t>     1     8     9</a:t>
            </a:r>
          </a:p>
          <a:p>
            <a:r>
              <a:rPr lang="en-US" sz="1200" dirty="0"/>
              <a:t>     2     3     4</a:t>
            </a:r>
          </a:p>
          <a:p>
            <a:r>
              <a:rPr lang="en-US" sz="1200" dirty="0"/>
              <a:t>     2     3     5</a:t>
            </a:r>
          </a:p>
          <a:p>
            <a:r>
              <a:rPr lang="en-US" sz="1200" dirty="0"/>
              <a:t>     2     3     6</a:t>
            </a:r>
          </a:p>
          <a:p>
            <a:r>
              <a:rPr lang="en-US" sz="1200" dirty="0"/>
              <a:t>     2     3     7</a:t>
            </a:r>
          </a:p>
          <a:p>
            <a:r>
              <a:rPr lang="en-US" sz="1200" dirty="0"/>
              <a:t>     2     3     8</a:t>
            </a:r>
          </a:p>
          <a:p>
            <a:r>
              <a:rPr lang="en-US" sz="1200" dirty="0"/>
              <a:t>     2     3     9</a:t>
            </a:r>
          </a:p>
          <a:p>
            <a:r>
              <a:rPr lang="en-US" sz="1200" dirty="0"/>
              <a:t>     2     4     5</a:t>
            </a:r>
          </a:p>
          <a:p>
            <a:r>
              <a:rPr lang="en-US" sz="1200" dirty="0"/>
              <a:t>     2     4     6</a:t>
            </a:r>
          </a:p>
          <a:p>
            <a:r>
              <a:rPr lang="en-US" sz="1200" dirty="0"/>
              <a:t>     2     4     7</a:t>
            </a:r>
          </a:p>
          <a:p>
            <a:r>
              <a:rPr lang="en-US" sz="1200" dirty="0"/>
              <a:t>     2     4     8</a:t>
            </a:r>
          </a:p>
          <a:p>
            <a:r>
              <a:rPr lang="en-US" sz="1200" dirty="0"/>
              <a:t>     2     4     9</a:t>
            </a:r>
          </a:p>
          <a:p>
            <a:r>
              <a:rPr lang="en-US" sz="1200" dirty="0"/>
              <a:t>     2     5     6</a:t>
            </a:r>
          </a:p>
          <a:p>
            <a:r>
              <a:rPr lang="en-US" sz="1200" dirty="0"/>
              <a:t>     2     5     7</a:t>
            </a:r>
          </a:p>
          <a:p>
            <a:r>
              <a:rPr lang="en-US" sz="1200" dirty="0"/>
              <a:t>     2     5     8</a:t>
            </a:r>
          </a:p>
          <a:p>
            <a:r>
              <a:rPr lang="en-US" sz="1200" dirty="0"/>
              <a:t>     2     5     9</a:t>
            </a:r>
          </a:p>
          <a:p>
            <a:r>
              <a:rPr lang="en-US" sz="1200" dirty="0"/>
              <a:t>     2     6     7</a:t>
            </a:r>
          </a:p>
          <a:p>
            <a:r>
              <a:rPr lang="en-US" sz="1200" dirty="0"/>
              <a:t>     2     6     8</a:t>
            </a:r>
          </a:p>
          <a:p>
            <a:r>
              <a:rPr lang="en-US" sz="1200" dirty="0"/>
              <a:t>     2     6     9</a:t>
            </a:r>
          </a:p>
          <a:p>
            <a:r>
              <a:rPr lang="en-US" sz="1200" dirty="0"/>
              <a:t>     2     7     8</a:t>
            </a:r>
          </a:p>
          <a:p>
            <a:r>
              <a:rPr lang="en-US" sz="1200" dirty="0"/>
              <a:t>     2     7     9</a:t>
            </a:r>
          </a:p>
          <a:p>
            <a:r>
              <a:rPr lang="en-US" sz="1200" dirty="0"/>
              <a:t>     2     8     9</a:t>
            </a:r>
          </a:p>
          <a:p>
            <a:r>
              <a:rPr lang="en-US" sz="1200" dirty="0"/>
              <a:t>     3     4     5</a:t>
            </a:r>
          </a:p>
          <a:p>
            <a:r>
              <a:rPr lang="en-US" sz="1200" dirty="0"/>
              <a:t>     3     4     6</a:t>
            </a:r>
          </a:p>
          <a:p>
            <a:r>
              <a:rPr lang="en-US" sz="1200" dirty="0"/>
              <a:t>     3     4     7</a:t>
            </a:r>
          </a:p>
          <a:p>
            <a:r>
              <a:rPr lang="en-US" sz="1200" dirty="0"/>
              <a:t>     3     4     8</a:t>
            </a:r>
          </a:p>
          <a:p>
            <a:r>
              <a:rPr lang="en-US" sz="1200" dirty="0"/>
              <a:t>     3     4     9</a:t>
            </a:r>
          </a:p>
          <a:p>
            <a:r>
              <a:rPr lang="en-US" sz="1200" dirty="0"/>
              <a:t>     3     5     6</a:t>
            </a:r>
          </a:p>
          <a:p>
            <a:r>
              <a:rPr lang="en-US" sz="1200" dirty="0"/>
              <a:t>     3     5     7</a:t>
            </a:r>
          </a:p>
          <a:p>
            <a:r>
              <a:rPr lang="en-US" sz="1200" dirty="0"/>
              <a:t>     3     5     8</a:t>
            </a:r>
          </a:p>
          <a:p>
            <a:r>
              <a:rPr lang="en-US" sz="1200" dirty="0"/>
              <a:t>     3     5     9</a:t>
            </a:r>
          </a:p>
          <a:p>
            <a:r>
              <a:rPr lang="en-US" sz="1200" dirty="0"/>
              <a:t>     3     6     7</a:t>
            </a:r>
          </a:p>
          <a:p>
            <a:r>
              <a:rPr lang="en-US" sz="1200" dirty="0"/>
              <a:t>     3     6     8</a:t>
            </a:r>
          </a:p>
          <a:p>
            <a:r>
              <a:rPr lang="en-US" sz="1200" dirty="0"/>
              <a:t>     3     6     9</a:t>
            </a:r>
          </a:p>
          <a:p>
            <a:r>
              <a:rPr lang="en-US" sz="1200" dirty="0"/>
              <a:t>     3     7     8</a:t>
            </a:r>
          </a:p>
          <a:p>
            <a:r>
              <a:rPr lang="en-US" sz="1200" dirty="0"/>
              <a:t>     3     7     9</a:t>
            </a:r>
          </a:p>
          <a:p>
            <a:r>
              <a:rPr lang="en-US" sz="1200" dirty="0"/>
              <a:t>     3     8     9</a:t>
            </a:r>
          </a:p>
          <a:p>
            <a:r>
              <a:rPr lang="en-US" sz="1200" dirty="0"/>
              <a:t>     4     5     6</a:t>
            </a:r>
          </a:p>
          <a:p>
            <a:r>
              <a:rPr lang="en-US" sz="1200" dirty="0"/>
              <a:t>     4     5     7</a:t>
            </a:r>
          </a:p>
          <a:p>
            <a:r>
              <a:rPr lang="en-US" sz="1200" dirty="0"/>
              <a:t>     4     5     8</a:t>
            </a:r>
          </a:p>
          <a:p>
            <a:r>
              <a:rPr lang="en-US" sz="1200" dirty="0"/>
              <a:t>     4     5     9</a:t>
            </a:r>
          </a:p>
          <a:p>
            <a:r>
              <a:rPr lang="en-US" sz="1200" dirty="0"/>
              <a:t>     4     6     7</a:t>
            </a:r>
          </a:p>
          <a:p>
            <a:r>
              <a:rPr lang="en-US" sz="1200" dirty="0"/>
              <a:t>     4     6     8</a:t>
            </a:r>
          </a:p>
          <a:p>
            <a:r>
              <a:rPr lang="en-US" sz="1200" dirty="0"/>
              <a:t>     4     6     9</a:t>
            </a:r>
          </a:p>
          <a:p>
            <a:r>
              <a:rPr lang="en-US" sz="1200" dirty="0"/>
              <a:t>     4     7     8</a:t>
            </a:r>
          </a:p>
          <a:p>
            <a:r>
              <a:rPr lang="en-US" sz="1200" dirty="0"/>
              <a:t>     4     7     9</a:t>
            </a:r>
          </a:p>
          <a:p>
            <a:r>
              <a:rPr lang="en-US" sz="1200" dirty="0"/>
              <a:t>     4     8     9</a:t>
            </a:r>
          </a:p>
          <a:p>
            <a:r>
              <a:rPr lang="en-US" sz="1200" dirty="0"/>
              <a:t>     5     6     7</a:t>
            </a:r>
          </a:p>
          <a:p>
            <a:r>
              <a:rPr lang="en-US" sz="1200" dirty="0"/>
              <a:t>     5     6     8</a:t>
            </a:r>
          </a:p>
          <a:p>
            <a:r>
              <a:rPr lang="en-US" sz="1200" dirty="0"/>
              <a:t>     5     6     9</a:t>
            </a:r>
          </a:p>
          <a:p>
            <a:r>
              <a:rPr lang="en-US" sz="1200" dirty="0"/>
              <a:t>     5     7     8</a:t>
            </a:r>
          </a:p>
          <a:p>
            <a:r>
              <a:rPr lang="en-US" sz="1200" dirty="0"/>
              <a:t>     5     7     9</a:t>
            </a:r>
          </a:p>
          <a:p>
            <a:r>
              <a:rPr lang="en-US" sz="1200" dirty="0"/>
              <a:t>     5     8     9</a:t>
            </a:r>
          </a:p>
          <a:p>
            <a:r>
              <a:rPr lang="en-US" sz="1200" dirty="0"/>
              <a:t>     6     7     8</a:t>
            </a:r>
          </a:p>
          <a:p>
            <a:r>
              <a:rPr lang="en-US" sz="1200" dirty="0"/>
              <a:t>     6     7     9</a:t>
            </a:r>
          </a:p>
          <a:p>
            <a:r>
              <a:rPr lang="en-US" sz="1200" dirty="0"/>
              <a:t>     6     8     9</a:t>
            </a:r>
          </a:p>
          <a:p>
            <a:r>
              <a:rPr lang="en-US" sz="1200" dirty="0"/>
              <a:t>     7     8     9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486E11-A2F8-7A4F-8B3E-9CC824EB1A8E}"/>
              </a:ext>
            </a:extLst>
          </p:cNvPr>
          <p:cNvGrpSpPr/>
          <p:nvPr/>
        </p:nvGrpSpPr>
        <p:grpSpPr>
          <a:xfrm>
            <a:off x="1396289" y="3875709"/>
            <a:ext cx="2300063" cy="830997"/>
            <a:chOff x="1653815" y="3825904"/>
            <a:chExt cx="2300063" cy="83099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9012775-3785-D849-9482-34F0AE86DB8D}"/>
                </a:ext>
              </a:extLst>
            </p:cNvPr>
            <p:cNvSpPr txBox="1"/>
            <p:nvPr/>
          </p:nvSpPr>
          <p:spPr>
            <a:xfrm>
              <a:off x="1653815" y="3825904"/>
              <a:ext cx="8354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  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63AEF7-9608-0C4F-B02A-452C9D58B218}"/>
                </a:ext>
              </a:extLst>
            </p:cNvPr>
            <p:cNvSpPr txBox="1"/>
            <p:nvPr/>
          </p:nvSpPr>
          <p:spPr>
            <a:xfrm>
              <a:off x="1949556" y="3939504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  <a:p>
              <a:r>
                <a:rPr lang="en-US" dirty="0"/>
                <a:t>3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B61EC5E-ACEF-C149-9DFA-91C232F91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8778" y="3948320"/>
              <a:ext cx="1435100" cy="5969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514FD9E-6D17-534C-AF45-A5084E810BB6}"/>
              </a:ext>
            </a:extLst>
          </p:cNvPr>
          <p:cNvSpPr txBox="1"/>
          <p:nvPr/>
        </p:nvSpPr>
        <p:spPr>
          <a:xfrm>
            <a:off x="733647" y="5645888"/>
            <a:ext cx="399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 = 20, there are 1140 combinations</a:t>
            </a:r>
          </a:p>
        </p:txBody>
      </p:sp>
    </p:spTree>
    <p:extLst>
      <p:ext uri="{BB962C8B-B14F-4D97-AF65-F5344CB8AC3E}">
        <p14:creationId xmlns:p14="http://schemas.microsoft.com/office/powerpoint/2010/main" val="4230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15162 L -0.00191 -3.0166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4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6" idx="4"/>
            <a:endCxn id="3" idx="1"/>
          </p:cNvCxnSpPr>
          <p:nvPr/>
        </p:nvCxnSpPr>
        <p:spPr>
          <a:xfrm>
            <a:off x="3847084" y="1714209"/>
            <a:ext cx="705502" cy="624117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3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7" idx="4"/>
            <a:endCxn id="3" idx="1"/>
          </p:cNvCxnSpPr>
          <p:nvPr/>
        </p:nvCxnSpPr>
        <p:spPr>
          <a:xfrm>
            <a:off x="4214637" y="1714209"/>
            <a:ext cx="337949" cy="624117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5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8" idx="4"/>
            <a:endCxn id="3" idx="0"/>
          </p:cNvCxnSpPr>
          <p:nvPr/>
        </p:nvCxnSpPr>
        <p:spPr>
          <a:xfrm flipH="1">
            <a:off x="4568751" y="1714209"/>
            <a:ext cx="1215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8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9" idx="4"/>
            <a:endCxn id="3" idx="0"/>
          </p:cNvCxnSpPr>
          <p:nvPr/>
        </p:nvCxnSpPr>
        <p:spPr>
          <a:xfrm flipH="1">
            <a:off x="4568751" y="1714209"/>
            <a:ext cx="368768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3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4568751" y="1714209"/>
            <a:ext cx="736321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3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9721</TotalTime>
  <Words>944</Words>
  <Application>Microsoft Macintosh PowerPoint</Application>
  <PresentationFormat>On-screen Show (4:3)</PresentationFormat>
  <Paragraphs>386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71</cp:revision>
  <dcterms:created xsi:type="dcterms:W3CDTF">2015-02-23T15:04:12Z</dcterms:created>
  <dcterms:modified xsi:type="dcterms:W3CDTF">2021-04-22T14:13:39Z</dcterms:modified>
</cp:coreProperties>
</file>