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34" r:id="rId41"/>
    <p:sldId id="315" r:id="rId42"/>
    <p:sldId id="310" r:id="rId43"/>
    <p:sldId id="311" r:id="rId44"/>
    <p:sldId id="312" r:id="rId45"/>
    <p:sldId id="313" r:id="rId46"/>
    <p:sldId id="314" r:id="rId47"/>
    <p:sldId id="316" r:id="rId48"/>
    <p:sldId id="317" r:id="rId49"/>
    <p:sldId id="318" r:id="rId50"/>
    <p:sldId id="319" r:id="rId51"/>
    <p:sldId id="32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pic>
        <p:nvPicPr>
          <p:cNvPr id="4" name="Imagen 23" descr="Screen shot 2011-09-26 at 3.09.19 PM.png">
            <a:extLst>
              <a:ext uri="{FF2B5EF4-FFF2-40B4-BE49-F238E27FC236}">
                <a16:creationId xmlns:a16="http://schemas.microsoft.com/office/drawing/2014/main" id="{AF639834-97C3-5CD2-8CBE-7FE9814696C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0124" y="6028845"/>
            <a:ext cx="1213508" cy="6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3041</Words>
  <Application>Microsoft Macintosh PowerPoint</Application>
  <PresentationFormat>On-screen Show (4:3)</PresentationFormat>
  <Paragraphs>2338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70</cp:revision>
  <dcterms:created xsi:type="dcterms:W3CDTF">2014-09-22T14:15:05Z</dcterms:created>
  <dcterms:modified xsi:type="dcterms:W3CDTF">2023-03-28T14:30:47Z</dcterms:modified>
</cp:coreProperties>
</file>