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59" r:id="rId2"/>
    <p:sldId id="486" r:id="rId3"/>
    <p:sldId id="460" r:id="rId4"/>
    <p:sldId id="461" r:id="rId5"/>
    <p:sldId id="462" r:id="rId6"/>
    <p:sldId id="464" r:id="rId7"/>
    <p:sldId id="465" r:id="rId8"/>
    <p:sldId id="466" r:id="rId9"/>
    <p:sldId id="467" r:id="rId10"/>
    <p:sldId id="468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485" r:id="rId28"/>
    <p:sldId id="488" r:id="rId29"/>
    <p:sldId id="489" r:id="rId30"/>
    <p:sldId id="491" r:id="rId31"/>
    <p:sldId id="490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792"/>
    <p:restoredTop sz="90748" autoAdjust="0"/>
  </p:normalViewPr>
  <p:slideViewPr>
    <p:cSldViewPr snapToGrid="0" snapToObjects="1">
      <p:cViewPr varScale="1">
        <p:scale>
          <a:sx n="116" d="100"/>
          <a:sy n="116" d="100"/>
        </p:scale>
        <p:origin x="9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056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F242-6EC4-5445-B7C7-4C9F429449C2}" type="datetime1">
              <a:rPr lang="en-AU" smtClean="0"/>
              <a:t>25/6/2024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FCDB-6DD0-C149-AEE1-F969A6D9176C}" type="datetime1">
              <a:rPr lang="en-AU" smtClean="0"/>
              <a:t>25/6/2024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1ECC1-BD20-AA42-8767-C58CF39F098F}" type="datetime1">
              <a:rPr lang="en-AU" smtClean="0"/>
              <a:t>25/6/2024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6492C-63BA-EE4A-A24D-1E45A650536F}" type="datetime1">
              <a:rPr lang="en-AU" smtClean="0"/>
              <a:t>25/6/2024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81AE9-29B3-E541-8F62-797D9A99B425}" type="datetime1">
              <a:rPr lang="en-AU" smtClean="0"/>
              <a:t>25/6/2024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5613-BB5D-0647-8CA3-3349BFDA92DC}" type="datetime1">
              <a:rPr lang="en-AU" smtClean="0"/>
              <a:t>25/6/2024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FEEA6-4D93-A14A-99E5-6E831ECA329C}" type="datetime1">
              <a:rPr lang="en-AU" smtClean="0"/>
              <a:t>25/6/2024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5607-74C4-D549-87C7-455B1484F44B}" type="datetime1">
              <a:rPr lang="en-AU" smtClean="0"/>
              <a:t>25/6/2024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6EDDB-4EB7-054F-885D-CFCDB8F947C4}" type="datetime1">
              <a:rPr lang="en-AU" smtClean="0"/>
              <a:t>25/6/2024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6B806-A627-3148-BF01-B7F6DC784198}" type="datetime1">
              <a:rPr lang="en-AU" smtClean="0"/>
              <a:t>25/6/2024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FD8E7-9F86-DF45-BB3C-FFD9E939D12E}" type="datetime1">
              <a:rPr lang="en-AU" smtClean="0"/>
              <a:t>25/6/2024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F3FDA-2C83-5942-B39B-A9FA0838DC6C}" type="datetime1">
              <a:rPr lang="en-AU" smtClean="0"/>
              <a:t>25/6/2024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Clustering: Hierarchical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6 ]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26444E-2C03-8747-86BF-10EE1FA6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15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2BBD7C3-3314-904E-8071-7B3683AEAA86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ADD419-5EC2-C343-A05B-0790AC3C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01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1D650C5-9DC0-304D-BE25-4682798DEC27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037C21-FCF7-8D40-A31F-59402766F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88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521C8D5-5F7C-8C44-BBA8-C8A6D793EA1A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AE84DE-DFA4-5F4A-A955-173BFCE8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52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194CB61D-8E9A-5443-AB0A-FB5994E52E27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8086B-EA90-294A-8246-CDBA8B71A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8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46C4B28-965D-2244-8D9C-6DB833051E48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F653D7-D7D4-4B49-9C5F-12F5E0183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961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62B08FF-982F-4F4D-A17C-AC2CB11A98EF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9C283-E018-E547-A43B-A4A03425F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30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FBFB573-B1A1-FC41-8212-0D03F75B1535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405D2-A5F6-EB44-96E7-0A7C93CF7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8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F8B8FA6-2302-B14B-BA86-92EAEDAA0B2A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8EFBEB-0AB5-254B-A233-14755533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0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D9D41B1-568D-4A4D-932C-650983A14EB0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73A668-8FE2-FC4C-8DAB-AF24B8CB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90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363E3F0-88BB-954F-B851-1E06DAB960CC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9C0C53-2C21-E343-976D-94489876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89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Idea:</a:t>
            </a:r>
          </a:p>
          <a:p>
            <a:r>
              <a:rPr lang="en-US" dirty="0"/>
              <a:t>Find the closest two points and cluster them</a:t>
            </a:r>
          </a:p>
          <a:p>
            <a:r>
              <a:rPr lang="en-US" dirty="0"/>
              <a:t>The clustered points are considered as a new point</a:t>
            </a:r>
          </a:p>
          <a:p>
            <a:r>
              <a:rPr lang="en-US" dirty="0"/>
              <a:t>Repeat until the distance of the closest two points is too large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38E4F-0DA8-514A-8307-799A7C4C5FE0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51EC7-EDBD-F94B-AA04-20AD02AD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03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B6229B1-3694-D440-8932-5BE5DAA2A55A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F7A7E2-8395-4F4E-8FE2-28014653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75B7B0-63F1-FA44-BEFB-BC515E4EE1A0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7FE57C-DCD1-A34B-B4D5-53B1544DA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549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6E6CFDF-CB12-664B-B6F2-EF6678EAD09B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F14BA-D46A-E142-9C27-8EA2D5CF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952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45ADAE5-21AF-724D-9EF9-B3672E50918F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38BFA-FBFE-4B44-B235-B3B2F8EB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4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85711FC-DABB-E342-8128-32376E88AF21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DC927-7AC8-BE41-9EF6-F587A4BAA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58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D0D4A40-08B9-6D47-B46D-A6E29C3DC0A9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27480-2AC2-434C-948D-89391F6D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80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7" idx="5"/>
          </p:cNvCxnSpPr>
          <p:nvPr/>
        </p:nvCxnSpPr>
        <p:spPr>
          <a:xfrm>
            <a:off x="3954245" y="3156814"/>
            <a:ext cx="883762" cy="808357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059083" y="3424840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 err="1"/>
              <a:t>too</a:t>
            </a:r>
            <a:r>
              <a:rPr lang="es-ES_tradnl" dirty="0"/>
              <a:t> </a:t>
            </a:r>
            <a:r>
              <a:rPr lang="es-ES_tradnl" dirty="0" err="1"/>
              <a:t>large</a:t>
            </a:r>
            <a:r>
              <a:rPr lang="es-ES_tradnl" dirty="0"/>
              <a:t>!       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A7D249-DA07-8945-9C83-36F298D11915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87658B-F45F-1D44-A95B-CDC1D7DE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35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53374DB-389C-C147-AD73-6F20F7D428E5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AB6CB5-9949-804F-A491-EBFBF7A7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3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8" idx="6"/>
            <a:endCxn id="24" idx="3"/>
          </p:cNvCxnSpPr>
          <p:nvPr/>
        </p:nvCxnSpPr>
        <p:spPr>
          <a:xfrm flipV="1">
            <a:off x="2490782" y="2147174"/>
            <a:ext cx="255804" cy="197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7"/>
            <a:endCxn id="7" idx="2"/>
          </p:cNvCxnSpPr>
          <p:nvPr/>
        </p:nvCxnSpPr>
        <p:spPr>
          <a:xfrm flipV="1">
            <a:off x="3292261" y="1795465"/>
            <a:ext cx="270090" cy="29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2869608" y="1920417"/>
            <a:ext cx="255804" cy="1102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0"/>
            <a:endCxn id="14" idx="4"/>
          </p:cNvCxnSpPr>
          <p:nvPr/>
        </p:nvCxnSpPr>
        <p:spPr>
          <a:xfrm flipH="1" flipV="1">
            <a:off x="6005515" y="3186108"/>
            <a:ext cx="85722" cy="26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6"/>
            <a:endCxn id="25" idx="2"/>
          </p:cNvCxnSpPr>
          <p:nvPr/>
        </p:nvCxnSpPr>
        <p:spPr>
          <a:xfrm>
            <a:off x="3288502" y="2333632"/>
            <a:ext cx="264322" cy="714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3" idx="5"/>
            <a:endCxn id="15" idx="1"/>
          </p:cNvCxnSpPr>
          <p:nvPr/>
        </p:nvCxnSpPr>
        <p:spPr>
          <a:xfrm>
            <a:off x="5773526" y="3752134"/>
            <a:ext cx="235376" cy="2062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5" idx="7"/>
            <a:endCxn id="9" idx="3"/>
          </p:cNvCxnSpPr>
          <p:nvPr/>
        </p:nvCxnSpPr>
        <p:spPr>
          <a:xfrm flipV="1">
            <a:off x="3711360" y="2180507"/>
            <a:ext cx="254429" cy="1538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6" idx="6"/>
            <a:endCxn id="19" idx="2"/>
          </p:cNvCxnSpPr>
          <p:nvPr/>
        </p:nvCxnSpPr>
        <p:spPr>
          <a:xfrm>
            <a:off x="5053008" y="4029074"/>
            <a:ext cx="313143" cy="333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477994" y="2923538"/>
            <a:ext cx="317715" cy="1293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5" idx="5"/>
            <a:endCxn id="4" idx="2"/>
          </p:cNvCxnSpPr>
          <p:nvPr/>
        </p:nvCxnSpPr>
        <p:spPr>
          <a:xfrm>
            <a:off x="3711360" y="2475785"/>
            <a:ext cx="320096" cy="124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5" idx="6"/>
            <a:endCxn id="23" idx="2"/>
          </p:cNvCxnSpPr>
          <p:nvPr/>
        </p:nvCxnSpPr>
        <p:spPr>
          <a:xfrm>
            <a:off x="6184105" y="3552821"/>
            <a:ext cx="383379" cy="285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3" idx="4"/>
            <a:endCxn id="11" idx="0"/>
          </p:cNvCxnSpPr>
          <p:nvPr/>
        </p:nvCxnSpPr>
        <p:spPr>
          <a:xfrm flipH="1">
            <a:off x="6660352" y="3681415"/>
            <a:ext cx="1" cy="461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2739561" y="2503151"/>
            <a:ext cx="120069" cy="3579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0" idx="7"/>
            <a:endCxn id="25" idx="4"/>
          </p:cNvCxnSpPr>
          <p:nvPr/>
        </p:nvCxnSpPr>
        <p:spPr>
          <a:xfrm flipV="1">
            <a:off x="3477994" y="2505078"/>
            <a:ext cx="167699" cy="310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7" idx="7"/>
            <a:endCxn id="15" idx="3"/>
          </p:cNvCxnSpPr>
          <p:nvPr/>
        </p:nvCxnSpPr>
        <p:spPr>
          <a:xfrm flipV="1">
            <a:off x="5680657" y="4099794"/>
            <a:ext cx="328245" cy="2728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27" idx="5"/>
            <a:endCxn id="22" idx="2"/>
          </p:cNvCxnSpPr>
          <p:nvPr/>
        </p:nvCxnSpPr>
        <p:spPr>
          <a:xfrm>
            <a:off x="5680657" y="4514132"/>
            <a:ext cx="486781" cy="2674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EA4B492-BF07-BA46-A076-BA8CECC54298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A51FE1-75BF-8849-870D-CCAFDB5CA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34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2422C3-08E4-B441-8B80-D449B9F2DAC1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57AADA-097D-3B42-9A7D-74042AD0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3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EA9AF-5666-F845-872F-A7DB85BA4F24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8ADF6-EBB0-7642-A99C-4D1953E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567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697836" y="404004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766889" y="51497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502285" y="366953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766890" y="445132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61779" y="404291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220395" y="370901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021682" y="442815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442574" y="44911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86770" y="342228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76365" y="409001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EA9AF-5666-F845-872F-A7DB85BA4F24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18ADF6-EBB0-7642-A99C-4D1953E0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30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FA5C31-0F28-13B0-B5AC-FD271B6474A1}"/>
              </a:ext>
            </a:extLst>
          </p:cNvPr>
          <p:cNvSpPr/>
          <p:nvPr/>
        </p:nvSpPr>
        <p:spPr>
          <a:xfrm>
            <a:off x="5835298" y="494573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D1E7F8F-84BA-728B-00EC-BE06EF996F55}"/>
              </a:ext>
            </a:extLst>
          </p:cNvPr>
          <p:cNvSpPr/>
          <p:nvPr/>
        </p:nvSpPr>
        <p:spPr>
          <a:xfrm>
            <a:off x="5407906" y="395225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680F986-D65E-8145-9612-781C07355FDB}"/>
              </a:ext>
            </a:extLst>
          </p:cNvPr>
          <p:cNvSpPr/>
          <p:nvPr/>
        </p:nvSpPr>
        <p:spPr>
          <a:xfrm>
            <a:off x="5332853" y="430152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EF3FCF1-185A-5A3A-31E8-9C18E1D3C36D}"/>
              </a:ext>
            </a:extLst>
          </p:cNvPr>
          <p:cNvSpPr/>
          <p:nvPr/>
        </p:nvSpPr>
        <p:spPr>
          <a:xfrm>
            <a:off x="5835298" y="455869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6B7E9A0-9883-CF6C-8A1C-2DC1F950B293}"/>
              </a:ext>
            </a:extLst>
          </p:cNvPr>
          <p:cNvSpPr/>
          <p:nvPr/>
        </p:nvSpPr>
        <p:spPr>
          <a:xfrm>
            <a:off x="5747193" y="421103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78EEA18-22FC-6FFA-FF69-79F383BCF65E}"/>
              </a:ext>
            </a:extLst>
          </p:cNvPr>
          <p:cNvSpPr/>
          <p:nvPr/>
        </p:nvSpPr>
        <p:spPr>
          <a:xfrm>
            <a:off x="5500775" y="50172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1182363-24AE-D868-26C6-B34133B9D8F8}"/>
              </a:ext>
            </a:extLst>
          </p:cNvPr>
          <p:cNvSpPr/>
          <p:nvPr/>
        </p:nvSpPr>
        <p:spPr>
          <a:xfrm>
            <a:off x="5531735" y="457906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9AE53FB-3313-AB42-5A5F-AA9284269E62}"/>
              </a:ext>
            </a:extLst>
          </p:cNvPr>
          <p:cNvSpPr/>
          <p:nvPr/>
        </p:nvSpPr>
        <p:spPr>
          <a:xfrm>
            <a:off x="4703055" y="485052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E5CF268-0C83-327E-0D81-B5BA16391F91}"/>
              </a:ext>
            </a:extLst>
          </p:cNvPr>
          <p:cNvSpPr/>
          <p:nvPr/>
        </p:nvSpPr>
        <p:spPr>
          <a:xfrm>
            <a:off x="5205500" y="510770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987478C-F685-1615-E747-60D23B0408A8}"/>
              </a:ext>
            </a:extLst>
          </p:cNvPr>
          <p:cNvSpPr/>
          <p:nvPr/>
        </p:nvSpPr>
        <p:spPr>
          <a:xfrm>
            <a:off x="5117395" y="476004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6E7FB4-6423-3F6D-7763-1245DD80594E}"/>
              </a:ext>
            </a:extLst>
          </p:cNvPr>
          <p:cNvSpPr txBox="1"/>
          <p:nvPr/>
        </p:nvSpPr>
        <p:spPr>
          <a:xfrm>
            <a:off x="518735" y="602035"/>
            <a:ext cx="55022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How many clusters do we have here?</a:t>
            </a:r>
            <a:endParaRPr lang="en-CL" sz="2400" dirty="0"/>
          </a:p>
        </p:txBody>
      </p:sp>
    </p:spTree>
    <p:extLst>
      <p:ext uri="{BB962C8B-B14F-4D97-AF65-F5344CB8AC3E}">
        <p14:creationId xmlns:p14="http://schemas.microsoft.com/office/powerpoint/2010/main" val="456605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General Idea:</a:t>
            </a:r>
          </a:p>
          <a:p>
            <a:r>
              <a:rPr lang="en-US" dirty="0"/>
              <a:t>Find the closest two points and cluster them</a:t>
            </a:r>
          </a:p>
          <a:p>
            <a:r>
              <a:rPr lang="en-US" dirty="0"/>
              <a:t>The clustered points are considered as a new point</a:t>
            </a:r>
          </a:p>
          <a:p>
            <a:r>
              <a:rPr lang="en-US" dirty="0"/>
              <a:t>Repeat until the distance of the closest two points is too large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38704-4B5C-EA43-A6ED-9C84AFDE164D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191CB5-9EDC-8C47-8D29-F599A344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31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8F9F47-E85C-594F-BC19-0481C79B7537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88E6A-20C8-BA41-B3C2-20F19C8A4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41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DE7F96D-41F5-3844-A8A0-815F5FD532C4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9E49413-12F9-9647-95E0-EE9A8BCC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39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99F7199-8FC1-D74A-BD3E-999226FA590E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F20AD-2EE3-7C46-8F8D-CFF989039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5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E666C5-A27F-6940-B3CF-74061A0B7117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F30AA-18FD-3444-B413-E02887990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4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42B04F-1139-5F45-86DF-72C9B5F09F24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7F729E-16C6-2648-9E49-D05842DD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18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31456" y="250031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998368" y="345280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102765" y="2233619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62351" y="169545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552824" y="1323977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8588" y="20097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19458" y="2786058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567483" y="414337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133725" y="179546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614990" y="358140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912646" y="298608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981701" y="392906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621753" y="2852745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795709" y="298608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2305045" y="206693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366151" y="396240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886070" y="144780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07490" y="2324106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167438" y="4681544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567484" y="348139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719385" y="1976442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52824" y="2305053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4867271" y="3929061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522121" y="4343400"/>
            <a:ext cx="185737" cy="20002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2828877" y="2176467"/>
            <a:ext cx="4572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637983" y="1530845"/>
            <a:ext cx="0" cy="1476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1" idx="6"/>
            <a:endCxn id="6" idx="3"/>
          </p:cNvCxnSpPr>
          <p:nvPr/>
        </p:nvCxnSpPr>
        <p:spPr>
          <a:xfrm flipV="1">
            <a:off x="2993227" y="2404351"/>
            <a:ext cx="136739" cy="197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77866" y="4168751"/>
            <a:ext cx="109728" cy="20394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5784101" y="3598601"/>
            <a:ext cx="224842" cy="57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0" idx="5"/>
            <a:endCxn id="12" idx="1"/>
          </p:cNvCxnSpPr>
          <p:nvPr/>
        </p:nvCxnSpPr>
        <p:spPr>
          <a:xfrm>
            <a:off x="3044606" y="1618535"/>
            <a:ext cx="116320" cy="2062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A58C12-176D-7A40-BEEB-7B84BF22B302}"/>
              </a:ext>
            </a:extLst>
          </p:cNvPr>
          <p:cNvSpPr txBox="1"/>
          <p:nvPr/>
        </p:nvSpPr>
        <p:spPr>
          <a:xfrm>
            <a:off x="0" y="6538912"/>
            <a:ext cx="15866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PAT06_Hierarchic.pptx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56CAD-2E11-C04E-8911-4DDD3979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4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7148</TotalTime>
  <Words>288</Words>
  <Application>Microsoft Macintosh PowerPoint</Application>
  <PresentationFormat>On-screen Show (4:3)</PresentationFormat>
  <Paragraphs>89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Trebuchet MS</vt:lpstr>
      <vt:lpstr>Office Theme</vt:lpstr>
      <vt:lpstr>PowerPoint Presentation</vt:lpstr>
      <vt:lpstr>Hierarchical Clustering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Hierarchical Clustering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168</cp:revision>
  <dcterms:created xsi:type="dcterms:W3CDTF">2013-11-07T20:27:34Z</dcterms:created>
  <dcterms:modified xsi:type="dcterms:W3CDTF">2024-06-25T14:26:49Z</dcterms:modified>
</cp:coreProperties>
</file>