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313" r:id="rId2"/>
    <p:sldId id="320" r:id="rId3"/>
    <p:sldId id="321" r:id="rId4"/>
    <p:sldId id="315" r:id="rId5"/>
    <p:sldId id="322" r:id="rId6"/>
    <p:sldId id="324" r:id="rId7"/>
    <p:sldId id="326" r:id="rId8"/>
    <p:sldId id="323" r:id="rId9"/>
    <p:sldId id="327" r:id="rId10"/>
    <p:sldId id="319" r:id="rId11"/>
    <p:sldId id="316" r:id="rId12"/>
    <p:sldId id="317" r:id="rId13"/>
    <p:sldId id="318" r:id="rId14"/>
    <p:sldId id="314" r:id="rId15"/>
  </p:sldIdLst>
  <p:sldSz cx="9144000" cy="6858000" type="screen4x3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3605"/>
  </p:normalViewPr>
  <p:slideViewPr>
    <p:cSldViewPr snapToGrid="0">
      <p:cViewPr varScale="1">
        <p:scale>
          <a:sx n="120" d="100"/>
          <a:sy n="120" d="100"/>
        </p:scale>
        <p:origin x="736" y="17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42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31132F-6757-456E-A169-DFC25AF282F4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L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7ABF1C0-D557-4F9B-AA86-3A4B39A187DF}" type="slidenum">
              <a:rPr lang="es-CL" smtClean="0"/>
              <a:pPr/>
              <a:t>‹#›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40670853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9368921-76A0-4AD0-9C73-38820D030D86}" type="slidenum">
              <a:rPr lang="en-US"/>
              <a:pPr/>
              <a:t>1</a:t>
            </a:fld>
            <a:endParaRPr lang="en-US"/>
          </a:p>
        </p:txBody>
      </p:sp>
      <p:sp>
        <p:nvSpPr>
          <p:cNvPr id="6349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349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s-E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B330BB-3945-4562-998B-13630C30D4E7}" type="datetimeFigureOut">
              <a:rPr lang="es-CL" smtClean="0"/>
              <a:pPr/>
              <a:t>30-03-21</a:t>
            </a:fld>
            <a:endParaRPr lang="es-CL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A09F48-F540-42F7-91D7-7D3B957D7B63}" type="slidenum">
              <a:rPr lang="es-CL" smtClean="0"/>
              <a:pPr/>
              <a:t>‹#›</a:t>
            </a:fld>
            <a:endParaRPr lang="es-CL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7" Type="http://schemas.openxmlformats.org/officeDocument/2006/relationships/image" Target="../media/image13.emf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5.em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5"/>
          <p:cNvSpPr txBox="1">
            <a:spLocks noChangeArrowheads="1"/>
          </p:cNvSpPr>
          <p:nvPr/>
        </p:nvSpPr>
        <p:spPr bwMode="auto">
          <a:xfrm>
            <a:off x="2510099" y="1690179"/>
            <a:ext cx="4090483" cy="372409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c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m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i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3333CC"/>
                </a:solidFill>
                <a:latin typeface="Trebuchet MS" pitchFamily="34" charset="0"/>
              </a:rPr>
              <a:t> 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d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e 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P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a</a:t>
            </a:r>
            <a:r>
              <a:rPr lang="es-CL" sz="2400" dirty="0">
                <a:solidFill>
                  <a:srgbClr val="FF6600"/>
                </a:solidFill>
                <a:latin typeface="Trebuchet MS" pitchFamily="34" charset="0"/>
              </a:rPr>
              <a:t>t</a:t>
            </a:r>
            <a:r>
              <a:rPr lang="es-CL" sz="2400" dirty="0">
                <a:solidFill>
                  <a:srgbClr val="FF0000"/>
                </a:solidFill>
                <a:latin typeface="Trebuchet MS" pitchFamily="34" charset="0"/>
              </a:rPr>
              <a:t>r</a:t>
            </a:r>
            <a:r>
              <a:rPr lang="es-CL" sz="2400" dirty="0">
                <a:solidFill>
                  <a:srgbClr val="3366FF"/>
                </a:solidFill>
                <a:latin typeface="Trebuchet MS" pitchFamily="34" charset="0"/>
              </a:rPr>
              <a:t>o</a:t>
            </a:r>
            <a:r>
              <a:rPr lang="es-CL" sz="2400" dirty="0">
                <a:solidFill>
                  <a:srgbClr val="FFFF00"/>
                </a:solidFill>
                <a:latin typeface="Trebuchet MS" pitchFamily="34" charset="0"/>
              </a:rPr>
              <a:t>n</a:t>
            </a:r>
            <a:r>
              <a:rPr lang="es-CL" sz="2400" dirty="0">
                <a:solidFill>
                  <a:srgbClr val="00FF00"/>
                </a:solidFill>
                <a:latin typeface="Trebuchet MS" pitchFamily="34" charset="0"/>
              </a:rPr>
              <a:t>e</a:t>
            </a:r>
            <a:r>
              <a:rPr lang="es-CL" sz="2400" dirty="0">
                <a:solidFill>
                  <a:schemeClr val="bg1"/>
                </a:solidFill>
                <a:latin typeface="Trebuchet MS" pitchFamily="34" charset="0"/>
              </a:rPr>
              <a:t>s</a:t>
            </a:r>
            <a:endParaRPr lang="es-CL" sz="2400" dirty="0">
              <a:solidFill>
                <a:srgbClr val="FF0000"/>
              </a:solidFill>
              <a:latin typeface="Trebuchet MS" pitchFamily="34" charset="0"/>
            </a:endParaRPr>
          </a:p>
          <a:p>
            <a:pPr algn="ctr"/>
            <a:r>
              <a:rPr lang="es-CL" sz="2400" dirty="0">
                <a:solidFill>
                  <a:schemeClr val="bg2">
                    <a:lumMod val="60000"/>
                    <a:lumOff val="40000"/>
                  </a:schemeClr>
                </a:solidFill>
                <a:latin typeface="Trebuchet MS" pitchFamily="34" charset="0"/>
              </a:rPr>
              <a:t> </a:t>
            </a: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sz="2400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endParaRPr lang="es-CL" dirty="0">
              <a:solidFill>
                <a:srgbClr val="3333CC"/>
              </a:solidFill>
              <a:latin typeface="Trebuchet MS" pitchFamily="34" charset="0"/>
            </a:endParaRPr>
          </a:p>
          <a:p>
            <a:pPr algn="ctr"/>
            <a:r>
              <a:rPr lang="es-CL" sz="14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Domingo Mery</a:t>
            </a:r>
          </a:p>
          <a:p>
            <a:pPr algn="ctr"/>
            <a:endParaRPr lang="es-CL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Departmento de Ciencia de la Computación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Escuela de Ingeniería</a:t>
            </a:r>
          </a:p>
          <a:p>
            <a:pPr algn="ctr"/>
            <a:r>
              <a:rPr lang="es-CL" sz="1200" dirty="0">
                <a:solidFill>
                  <a:schemeClr val="bg1">
                    <a:lumMod val="75000"/>
                  </a:schemeClr>
                </a:solidFill>
                <a:latin typeface="Trebuchet MS" pitchFamily="34" charset="0"/>
              </a:rPr>
              <a:t>Universidad Católica de Chile</a:t>
            </a:r>
          </a:p>
          <a:p>
            <a:pPr algn="ctr"/>
            <a:endParaRPr lang="en-US" sz="1200" dirty="0">
              <a:solidFill>
                <a:schemeClr val="bg1">
                  <a:lumMod val="75000"/>
                </a:schemeClr>
              </a:solidFill>
              <a:latin typeface="Trebuchet MS" pitchFamily="34" charset="0"/>
            </a:endParaRPr>
          </a:p>
        </p:txBody>
      </p:sp>
      <p:pic>
        <p:nvPicPr>
          <p:cNvPr id="3" name="Picture 2" descr="Screen Shot 2014-07-28 at 3.30.32 PM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03599" y="932796"/>
            <a:ext cx="2252133" cy="709948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3700665" y="1065604"/>
            <a:ext cx="94889" cy="94882"/>
          </a:xfrm>
          <a:prstGeom prst="rect">
            <a:avLst/>
          </a:prstGeom>
          <a:solidFill>
            <a:srgbClr val="FF00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/>
          <p:cNvSpPr/>
          <p:nvPr/>
        </p:nvSpPr>
        <p:spPr>
          <a:xfrm>
            <a:off x="3853065" y="1218004"/>
            <a:ext cx="94889" cy="94882"/>
          </a:xfrm>
          <a:prstGeom prst="rect">
            <a:avLst/>
          </a:prstGeom>
          <a:solidFill>
            <a:srgbClr val="FFD3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3618618" y="1370404"/>
            <a:ext cx="94889" cy="94882"/>
          </a:xfrm>
          <a:prstGeom prst="rect">
            <a:avLst/>
          </a:prstGeom>
          <a:solidFill>
            <a:srgbClr val="3366FF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4005465" y="990856"/>
            <a:ext cx="94889" cy="94882"/>
          </a:xfrm>
          <a:prstGeom prst="rect">
            <a:avLst/>
          </a:prstGeom>
          <a:solidFill>
            <a:schemeClr val="bg1">
              <a:alpha val="73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3808392" y="1501786"/>
            <a:ext cx="94889" cy="94882"/>
          </a:xfrm>
          <a:prstGeom prst="rect">
            <a:avLst/>
          </a:prstGeom>
          <a:solidFill>
            <a:srgbClr val="00FF00">
              <a:alpha val="73000"/>
            </a:srgb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" y="3031066"/>
            <a:ext cx="914400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L" sz="2400" b="1" dirty="0">
                <a:solidFill>
                  <a:srgbClr val="FFFFFF"/>
                </a:solidFill>
                <a:latin typeface="Trebuchet MS"/>
                <a:cs typeface="Trebuchet MS"/>
              </a:rPr>
              <a:t>Descriptores de Fourier</a:t>
            </a:r>
          </a:p>
          <a:p>
            <a:pPr algn="ctr"/>
            <a:endParaRPr lang="es-CL" sz="1000" dirty="0">
              <a:solidFill>
                <a:srgbClr val="FFFFFF"/>
              </a:solidFill>
              <a:latin typeface="Trebuchet MS"/>
              <a:cs typeface="Trebuchet MS"/>
            </a:endParaRPr>
          </a:p>
          <a:p>
            <a:pPr algn="ctr"/>
            <a:r>
              <a:rPr lang="es-CL" sz="1000" dirty="0">
                <a:solidFill>
                  <a:srgbClr val="FFFFFF"/>
                </a:solidFill>
                <a:latin typeface="Trebuchet MS"/>
                <a:cs typeface="Trebuchet MS"/>
              </a:rPr>
              <a:t>[ Capítulo 2 ]</a:t>
            </a:r>
          </a:p>
        </p:txBody>
      </p:sp>
    </p:spTree>
    <p:extLst>
      <p:ext uri="{BB962C8B-B14F-4D97-AF65-F5344CB8AC3E}">
        <p14:creationId xmlns:p14="http://schemas.microsoft.com/office/powerpoint/2010/main" val="12020609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1000"/>
                            </p:stCondLst>
                            <p:childTnLst>
                              <p:par>
                                <p:cTn id="1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8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9" fill="hold">
                            <p:stCondLst>
                              <p:cond delay="1500"/>
                            </p:stCondLst>
                            <p:childTnLst>
                              <p:par>
                                <p:cTn id="20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000"/>
                            </p:stCondLst>
                            <p:childTnLst>
                              <p:par>
                                <p:cTn id="25" presetID="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9" fill="hold">
                            <p:stCondLst>
                              <p:cond delay="2500"/>
                            </p:stCondLst>
                            <p:childTnLst>
                              <p:par>
                                <p:cTn id="30" presetID="22" presetClass="entr" presetSubtype="8" fill="hold" grpId="0" nodeType="afterEffect">
                                  <p:stCondLst>
                                    <p:cond delay="100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2" dur="2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  <p:bldP spid="6" grpId="0" animBg="1"/>
      <p:bldP spid="7" grpId="0" animBg="1"/>
      <p:bldP spid="8" grpId="0" animBg="1"/>
      <p:bldP spid="9" grpId="0" animBg="1"/>
      <p:bldP spid="10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947686"/>
            <a:ext cx="9144000" cy="29626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70334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1968976"/>
            <a:ext cx="9144000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722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68976"/>
            <a:ext cx="8998929" cy="2920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85215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5B77D74-2379-2F4B-B8F1-E034DF9DA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2535" y="1984811"/>
            <a:ext cx="8998929" cy="2888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377881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DEA5F0F2-0D7D-B94F-9D90-58AD3FD8E90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1" y="1123107"/>
            <a:ext cx="4070073" cy="1302423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417CDA24-35F8-4540-8C52-3096D6D949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37710" y="0"/>
            <a:ext cx="68580" cy="685800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C50EF1-65B1-0E43-A993-43E8C59EA77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1151222"/>
            <a:ext cx="3834446" cy="1246194"/>
          </a:xfrm>
          <a:prstGeom prst="rect">
            <a:avLst/>
          </a:prstGeom>
        </p:spPr>
      </p:pic>
      <p:sp>
        <p:nvSpPr>
          <p:cNvPr id="18" name="Rectangle 17">
            <a:extLst>
              <a:ext uri="{FF2B5EF4-FFF2-40B4-BE49-F238E27FC236}">
                <a16:creationId xmlns:a16="http://schemas.microsoft.com/office/drawing/2014/main" id="{8658BFE0-4E65-4174-9C75-687C94E88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FA75DFED-A0C1-4A83-BE1D-0271C1826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49140" y="3383280"/>
            <a:ext cx="4594860" cy="91440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FD94E2D-7EDB-FF47-9ED5-229F1F2C019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" y="4360164"/>
            <a:ext cx="4070073" cy="130242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79967AE-542B-874E-9AFC-4F1AD9D6BEF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31025" y="4388279"/>
            <a:ext cx="3834446" cy="12461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1946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ECBFF21-63C4-5F4A-A2BD-E862979CE2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324807"/>
            <a:ext cx="9144000" cy="42083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31711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C8CBE11-87F8-DE46-86ED-D40E4221843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93104"/>
            <a:ext cx="9144000" cy="44717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64466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11">
            <a:extLst>
              <a:ext uri="{FF2B5EF4-FFF2-40B4-BE49-F238E27FC236}">
                <a16:creationId xmlns:a16="http://schemas.microsoft.com/office/drawing/2014/main" id="{7D1CDC99-C49D-0D49-86EF-D5D5DF59A45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617758"/>
            <a:ext cx="9144000" cy="411049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8E5E825E-F0ED-9D4D-A0E0-E7B749610F2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944" y="119468"/>
            <a:ext cx="2451100" cy="2451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67197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DABBE231-F354-2541-A6CE-1BCAD88C56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15485" y="2420973"/>
            <a:ext cx="4534761" cy="3607686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C0F8AA97-A9FC-8C4D-9081-1282834EED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223117"/>
            <a:ext cx="9144000" cy="1648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754944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3077" y="525831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94471" y="2871988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96733" y="5039208"/>
            <a:ext cx="2762333" cy="690583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0BC590B-E017-A04A-8D44-BFD5F10C3B32}"/>
              </a:ext>
            </a:extLst>
          </p:cNvPr>
          <p:cNvCxnSpPr>
            <a:cxnSpLocks/>
          </p:cNvCxnSpPr>
          <p:nvPr/>
        </p:nvCxnSpPr>
        <p:spPr>
          <a:xfrm>
            <a:off x="2019503" y="3477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FB4D014-3B3F-5347-91B0-A47B2A83F6A8}"/>
              </a:ext>
            </a:extLst>
          </p:cNvPr>
          <p:cNvCxnSpPr>
            <a:cxnSpLocks/>
          </p:cNvCxnSpPr>
          <p:nvPr/>
        </p:nvCxnSpPr>
        <p:spPr>
          <a:xfrm>
            <a:off x="2012414" y="3842494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AB28C387-DB1A-F449-B87D-2376365374A3}"/>
              </a:ext>
            </a:extLst>
          </p:cNvPr>
          <p:cNvCxnSpPr>
            <a:cxnSpLocks/>
          </p:cNvCxnSpPr>
          <p:nvPr/>
        </p:nvCxnSpPr>
        <p:spPr>
          <a:xfrm>
            <a:off x="2015958" y="4239443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7E9EB9B-D6B7-154A-8909-FCDB5FBAE436}"/>
              </a:ext>
            </a:extLst>
          </p:cNvPr>
          <p:cNvCxnSpPr>
            <a:cxnSpLocks/>
          </p:cNvCxnSpPr>
          <p:nvPr/>
        </p:nvCxnSpPr>
        <p:spPr>
          <a:xfrm>
            <a:off x="1994694" y="3091127"/>
            <a:ext cx="5508000" cy="0"/>
          </a:xfrm>
          <a:prstGeom prst="line">
            <a:avLst/>
          </a:prstGeom>
          <a:ln w="6350" cmpd="sng">
            <a:solidFill>
              <a:schemeClr val="bg1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714662D-6921-2F41-9DC7-EC1B8F0F4DB5}"/>
              </a:ext>
            </a:extLst>
          </p:cNvPr>
          <p:cNvSpPr txBox="1"/>
          <p:nvPr/>
        </p:nvSpPr>
        <p:spPr>
          <a:xfrm>
            <a:off x="1977656" y="4423144"/>
            <a:ext cx="52758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0</a:t>
            </a: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L</a:t>
            </a:r>
          </a:p>
        </p:txBody>
      </p:sp>
    </p:spTree>
    <p:extLst>
      <p:ext uri="{BB962C8B-B14F-4D97-AF65-F5344CB8AC3E}">
        <p14:creationId xmlns:p14="http://schemas.microsoft.com/office/powerpoint/2010/main" val="18225301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ABECE59-B7E2-C44A-941E-092A2815195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714" y="547096"/>
            <a:ext cx="1892300" cy="204470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92EBD23-3110-A94E-B5FE-594FBB3EE4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44806" y="692313"/>
            <a:ext cx="6583326" cy="167874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74B3D79B-31EB-AE42-9744-FB4361C681B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30779" y="2487394"/>
            <a:ext cx="1698551" cy="42463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8F59B06-FBEA-7D4B-AD33-69FF9AA93430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61746" y="2996459"/>
            <a:ext cx="3753993" cy="1478082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F1E7A51-2322-934F-BA59-666598AB790F}"/>
              </a:ext>
            </a:extLst>
          </p:cNvPr>
          <p:cNvPicPr>
            <a:picLocks noChangeAspect="1"/>
          </p:cNvPicPr>
          <p:nvPr/>
        </p:nvPicPr>
        <p:blipFill>
          <a:blip r:embed="rId6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5852" y="4535648"/>
            <a:ext cx="5656522" cy="1283344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FABA7113-1B08-784C-A9E2-299AF9FF4F9B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749607" y="3534292"/>
            <a:ext cx="1854200" cy="469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67205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5A4A142D-61F8-F442-ACC9-E838567365C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55420" y="1965099"/>
            <a:ext cx="4647129" cy="1829742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12BE217-6AB2-7C4F-99FF-938730F402A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3183"/>
            <a:ext cx="9144000" cy="184244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E191296-4565-424E-B793-32A8BC48DAA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3255" y="5812612"/>
            <a:ext cx="3009900" cy="82550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C393C00D-512F-C148-8FB1-FBFA479EB9AE}"/>
              </a:ext>
            </a:extLst>
          </p:cNvPr>
          <p:cNvPicPr>
            <a:picLocks noChangeAspect="1"/>
          </p:cNvPicPr>
          <p:nvPr/>
        </p:nvPicPr>
        <p:blipFill>
          <a:blip r:embed="rId5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15880" y="505909"/>
            <a:ext cx="5656522" cy="1283344"/>
          </a:xfrm>
          <a:prstGeom prst="rect">
            <a:avLst/>
          </a:prstGeom>
        </p:spPr>
      </p:pic>
      <p:sp>
        <p:nvSpPr>
          <p:cNvPr id="6" name="Down Arrow 5">
            <a:extLst>
              <a:ext uri="{FF2B5EF4-FFF2-40B4-BE49-F238E27FC236}">
                <a16:creationId xmlns:a16="http://schemas.microsoft.com/office/drawing/2014/main" id="{5CE9DE85-3F46-CD43-9FCA-7DD67F916B2D}"/>
              </a:ext>
            </a:extLst>
          </p:cNvPr>
          <p:cNvSpPr/>
          <p:nvPr/>
        </p:nvSpPr>
        <p:spPr>
          <a:xfrm>
            <a:off x="4901609" y="3689498"/>
            <a:ext cx="350875" cy="542260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E9D82C4-0FEA-1241-9632-35D726FC2C02}"/>
              </a:ext>
            </a:extLst>
          </p:cNvPr>
          <p:cNvSpPr txBox="1"/>
          <p:nvPr/>
        </p:nvSpPr>
        <p:spPr>
          <a:xfrm>
            <a:off x="5411973" y="3700130"/>
            <a:ext cx="16723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Serie de Fourier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F2A18B8-5923-3E44-9A61-44C6911FE501}"/>
              </a:ext>
            </a:extLst>
          </p:cNvPr>
          <p:cNvSpPr txBox="1"/>
          <p:nvPr/>
        </p:nvSpPr>
        <p:spPr>
          <a:xfrm>
            <a:off x="6510670" y="5989674"/>
            <a:ext cx="23809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/>
              <a:t>Descriptores</a:t>
            </a:r>
            <a:r>
              <a:rPr lang="en-US" dirty="0"/>
              <a:t> de Fourier</a:t>
            </a:r>
          </a:p>
        </p:txBody>
      </p:sp>
    </p:spTree>
    <p:extLst>
      <p:ext uri="{BB962C8B-B14F-4D97-AF65-F5344CB8AC3E}">
        <p14:creationId xmlns:p14="http://schemas.microsoft.com/office/powerpoint/2010/main" val="14230350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3B9365-DC91-024B-A72E-529384FB4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5303" y="2635066"/>
            <a:ext cx="8229600" cy="1143000"/>
          </a:xfrm>
        </p:spPr>
        <p:txBody>
          <a:bodyPr/>
          <a:lstStyle/>
          <a:p>
            <a:r>
              <a:rPr lang="en-US" dirty="0" err="1"/>
              <a:t>Ejemplo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57355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3034</TotalTime>
  <Words>36</Words>
  <Application>Microsoft Macintosh PowerPoint</Application>
  <PresentationFormat>On-screen Show (4:3)</PresentationFormat>
  <Paragraphs>20</Paragraphs>
  <Slides>14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9" baseType="lpstr">
      <vt:lpstr>Arial</vt:lpstr>
      <vt:lpstr>Calibri</vt:lpstr>
      <vt:lpstr>Times New Roman</vt:lpstr>
      <vt:lpstr>Trebuchet MS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Ejemplo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Escuela de Ingeniería - P.Universidad Católica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Diapositiva 1</dc:title>
  <dc:creator>Domingo Mery</dc:creator>
  <cp:lastModifiedBy>Domingo Mery</cp:lastModifiedBy>
  <cp:revision>62</cp:revision>
  <dcterms:created xsi:type="dcterms:W3CDTF">2012-03-29T14:01:40Z</dcterms:created>
  <dcterms:modified xsi:type="dcterms:W3CDTF">2021-03-30T14:06:28Z</dcterms:modified>
</cp:coreProperties>
</file>