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0" r:id="rId2"/>
    <p:sldId id="305" r:id="rId3"/>
    <p:sldId id="269" r:id="rId4"/>
    <p:sldId id="275" r:id="rId5"/>
    <p:sldId id="27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06" r:id="rId21"/>
    <p:sldId id="32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0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21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Exhaustive Search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11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4"/>
            <a:endCxn id="3" idx="0"/>
          </p:cNvCxnSpPr>
          <p:nvPr/>
        </p:nvCxnSpPr>
        <p:spPr>
          <a:xfrm flipH="1">
            <a:off x="4568751" y="1714209"/>
            <a:ext cx="147142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378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0"/>
          </p:cNvCxnSpPr>
          <p:nvPr/>
        </p:nvCxnSpPr>
        <p:spPr>
          <a:xfrm>
            <a:off x="4214637" y="1714209"/>
            <a:ext cx="35411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6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6713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845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501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1" idx="4"/>
            <a:endCxn id="3" idx="0"/>
          </p:cNvCxnSpPr>
          <p:nvPr/>
        </p:nvCxnSpPr>
        <p:spPr>
          <a:xfrm flipH="1">
            <a:off x="4568751" y="1714209"/>
            <a:ext cx="110387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362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9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6" idx="4"/>
          </p:cNvCxnSpPr>
          <p:nvPr/>
        </p:nvCxnSpPr>
        <p:spPr>
          <a:xfrm>
            <a:off x="3847084" y="1714209"/>
            <a:ext cx="698807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75342-EC6B-954F-BCB7-07033B812D7F}"/>
              </a:ext>
            </a:extLst>
          </p:cNvPr>
          <p:cNvSpPr txBox="1"/>
          <p:nvPr/>
        </p:nvSpPr>
        <p:spPr>
          <a:xfrm>
            <a:off x="4016882" y="1883456"/>
            <a:ext cx="1191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etcetera....</a:t>
            </a:r>
          </a:p>
        </p:txBody>
      </p:sp>
    </p:spTree>
    <p:extLst>
      <p:ext uri="{BB962C8B-B14F-4D97-AF65-F5344CB8AC3E}">
        <p14:creationId xmlns:p14="http://schemas.microsoft.com/office/powerpoint/2010/main" val="171055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4545891" y="1714209"/>
            <a:ext cx="1126734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2" idx="3"/>
            <a:endCxn id="3" idx="0"/>
          </p:cNvCxnSpPr>
          <p:nvPr/>
        </p:nvCxnSpPr>
        <p:spPr>
          <a:xfrm flipH="1">
            <a:off x="4568751" y="1681268"/>
            <a:ext cx="1390172" cy="64918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11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521611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Example: Selection of 3 features from 9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i1 = 1,2, … 7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i2 = i1+1, … 8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for i3 = i2+1,… 9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X(:,(i1,i2,i3))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Xsel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score&gt;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(i1,i2,i3)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444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Example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526916" y="1432380"/>
            <a:ext cx="7402989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Selection of p features from m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all combinations of p numbers taken from m numbers*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i="1" dirty="0">
                <a:latin typeface="Consolas" panose="020B0609020204030204" pitchFamily="49" charset="0"/>
                <a:cs typeface="Consolas" panose="020B0609020204030204" pitchFamily="49" charset="0"/>
              </a:rPr>
              <a:t>number of combinations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N      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all combinations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S(j,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:) 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score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fscore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(X(:,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if score&gt;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sj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score_max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score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sel_indices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 In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Matlab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nchoosek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in Python: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scipy.misc.comb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7329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Exhaustive Search Algorithm - General</a:t>
            </a:r>
          </a:p>
        </p:txBody>
      </p:sp>
    </p:spTree>
    <p:extLst>
      <p:ext uri="{BB962C8B-B14F-4D97-AF65-F5344CB8AC3E}">
        <p14:creationId xmlns:p14="http://schemas.microsoft.com/office/powerpoint/2010/main" val="3599299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8811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1248740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1616293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1983846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2339175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2706728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74281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3441834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3809387" y="1414848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01410F-78CF-7C4B-AB8C-FC2048B550CA}"/>
              </a:ext>
            </a:extLst>
          </p:cNvPr>
          <p:cNvSpPr txBox="1"/>
          <p:nvPr/>
        </p:nvSpPr>
        <p:spPr>
          <a:xfrm>
            <a:off x="1339702" y="2573079"/>
            <a:ext cx="2614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combinations of three: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5F115D-039C-0845-A7B2-237E785EDDD7}"/>
              </a:ext>
            </a:extLst>
          </p:cNvPr>
          <p:cNvSpPr txBox="1"/>
          <p:nvPr/>
        </p:nvSpPr>
        <p:spPr>
          <a:xfrm>
            <a:off x="5190123" y="2573079"/>
            <a:ext cx="949299" cy="1560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    1     2     3</a:t>
            </a:r>
          </a:p>
          <a:p>
            <a:r>
              <a:rPr lang="en-US" sz="1200" dirty="0"/>
              <a:t>     1     2     4</a:t>
            </a:r>
          </a:p>
          <a:p>
            <a:r>
              <a:rPr lang="en-US" sz="1200" dirty="0"/>
              <a:t>     1     2     5</a:t>
            </a:r>
          </a:p>
          <a:p>
            <a:r>
              <a:rPr lang="en-US" sz="1200" dirty="0"/>
              <a:t>     1     2     6</a:t>
            </a:r>
          </a:p>
          <a:p>
            <a:r>
              <a:rPr lang="en-US" sz="1200" dirty="0"/>
              <a:t>     1     2     7</a:t>
            </a:r>
          </a:p>
          <a:p>
            <a:r>
              <a:rPr lang="en-US" sz="1200" dirty="0"/>
              <a:t>     1     2     8</a:t>
            </a:r>
          </a:p>
          <a:p>
            <a:r>
              <a:rPr lang="en-US" sz="1200" dirty="0"/>
              <a:t>     1     2     9</a:t>
            </a:r>
          </a:p>
          <a:p>
            <a:r>
              <a:rPr lang="en-US" sz="1200" dirty="0"/>
              <a:t>     1     3     4</a:t>
            </a:r>
          </a:p>
          <a:p>
            <a:r>
              <a:rPr lang="en-US" sz="1200" dirty="0"/>
              <a:t>     1     3     5</a:t>
            </a:r>
          </a:p>
          <a:p>
            <a:r>
              <a:rPr lang="en-US" sz="1200" dirty="0"/>
              <a:t>     1     3     6</a:t>
            </a:r>
          </a:p>
          <a:p>
            <a:r>
              <a:rPr lang="en-US" sz="1200" dirty="0"/>
              <a:t>     1     3     7</a:t>
            </a:r>
          </a:p>
          <a:p>
            <a:r>
              <a:rPr lang="en-US" sz="1200" dirty="0"/>
              <a:t>     1     3     8</a:t>
            </a:r>
          </a:p>
          <a:p>
            <a:r>
              <a:rPr lang="en-US" sz="1200" dirty="0"/>
              <a:t>     1     3     9</a:t>
            </a:r>
          </a:p>
          <a:p>
            <a:r>
              <a:rPr lang="en-US" sz="1200" dirty="0"/>
              <a:t>     1     4     5</a:t>
            </a:r>
          </a:p>
          <a:p>
            <a:r>
              <a:rPr lang="en-US" sz="1200" dirty="0"/>
              <a:t>     1     4     6</a:t>
            </a:r>
          </a:p>
          <a:p>
            <a:r>
              <a:rPr lang="en-US" sz="1200" dirty="0"/>
              <a:t>     1     4     7</a:t>
            </a:r>
          </a:p>
          <a:p>
            <a:r>
              <a:rPr lang="en-US" sz="1200" dirty="0"/>
              <a:t>     1     4     8</a:t>
            </a:r>
          </a:p>
          <a:p>
            <a:r>
              <a:rPr lang="en-US" sz="1200" dirty="0"/>
              <a:t>     1     4     9</a:t>
            </a:r>
          </a:p>
          <a:p>
            <a:r>
              <a:rPr lang="en-US" sz="1200" dirty="0"/>
              <a:t>     1     5     6</a:t>
            </a:r>
          </a:p>
          <a:p>
            <a:r>
              <a:rPr lang="en-US" sz="1200" dirty="0"/>
              <a:t>     1     5     7</a:t>
            </a:r>
          </a:p>
          <a:p>
            <a:r>
              <a:rPr lang="en-US" sz="1200" dirty="0"/>
              <a:t>     1     5     8</a:t>
            </a:r>
          </a:p>
          <a:p>
            <a:r>
              <a:rPr lang="en-US" sz="1200" dirty="0"/>
              <a:t>     1     5     9</a:t>
            </a:r>
          </a:p>
          <a:p>
            <a:r>
              <a:rPr lang="en-US" sz="1200" dirty="0"/>
              <a:t>     1     6     7</a:t>
            </a:r>
          </a:p>
          <a:p>
            <a:r>
              <a:rPr lang="en-US" sz="1200" dirty="0"/>
              <a:t>     1     6     8</a:t>
            </a:r>
          </a:p>
          <a:p>
            <a:r>
              <a:rPr lang="en-US" sz="1200" dirty="0"/>
              <a:t>     1     6     9</a:t>
            </a:r>
          </a:p>
          <a:p>
            <a:r>
              <a:rPr lang="en-US" sz="1200" dirty="0"/>
              <a:t>     1     7     8</a:t>
            </a:r>
          </a:p>
          <a:p>
            <a:r>
              <a:rPr lang="en-US" sz="1200" dirty="0"/>
              <a:t>     1     7     9</a:t>
            </a:r>
          </a:p>
          <a:p>
            <a:r>
              <a:rPr lang="en-US" sz="1200" dirty="0"/>
              <a:t>     1     8     9</a:t>
            </a:r>
          </a:p>
          <a:p>
            <a:r>
              <a:rPr lang="en-US" sz="1200" dirty="0"/>
              <a:t>     2     3     4</a:t>
            </a:r>
          </a:p>
          <a:p>
            <a:r>
              <a:rPr lang="en-US" sz="1200" dirty="0"/>
              <a:t>     2     3     5</a:t>
            </a:r>
          </a:p>
          <a:p>
            <a:r>
              <a:rPr lang="en-US" sz="1200" dirty="0"/>
              <a:t>     2     3     6</a:t>
            </a:r>
          </a:p>
          <a:p>
            <a:r>
              <a:rPr lang="en-US" sz="1200" dirty="0"/>
              <a:t>     2     3     7</a:t>
            </a:r>
          </a:p>
          <a:p>
            <a:r>
              <a:rPr lang="en-US" sz="1200" dirty="0"/>
              <a:t>     2     3     8</a:t>
            </a:r>
          </a:p>
          <a:p>
            <a:r>
              <a:rPr lang="en-US" sz="1200" dirty="0"/>
              <a:t>     2     3     9</a:t>
            </a:r>
          </a:p>
          <a:p>
            <a:r>
              <a:rPr lang="en-US" sz="1200" dirty="0"/>
              <a:t>     2     4     5</a:t>
            </a:r>
          </a:p>
          <a:p>
            <a:r>
              <a:rPr lang="en-US" sz="1200" dirty="0"/>
              <a:t>     2     4     6</a:t>
            </a:r>
          </a:p>
          <a:p>
            <a:r>
              <a:rPr lang="en-US" sz="1200" dirty="0"/>
              <a:t>     2     4     7</a:t>
            </a:r>
          </a:p>
          <a:p>
            <a:r>
              <a:rPr lang="en-US" sz="1200" dirty="0"/>
              <a:t>     2     4     8</a:t>
            </a:r>
          </a:p>
          <a:p>
            <a:r>
              <a:rPr lang="en-US" sz="1200" dirty="0"/>
              <a:t>     2     4     9</a:t>
            </a:r>
          </a:p>
          <a:p>
            <a:r>
              <a:rPr lang="en-US" sz="1200" dirty="0"/>
              <a:t>     2     5     6</a:t>
            </a:r>
          </a:p>
          <a:p>
            <a:r>
              <a:rPr lang="en-US" sz="1200" dirty="0"/>
              <a:t>     2     5     7</a:t>
            </a:r>
          </a:p>
          <a:p>
            <a:r>
              <a:rPr lang="en-US" sz="1200" dirty="0"/>
              <a:t>     2     5     8</a:t>
            </a:r>
          </a:p>
          <a:p>
            <a:r>
              <a:rPr lang="en-US" sz="1200" dirty="0"/>
              <a:t>     2     5     9</a:t>
            </a:r>
          </a:p>
          <a:p>
            <a:r>
              <a:rPr lang="en-US" sz="1200" dirty="0"/>
              <a:t>     2     6     7</a:t>
            </a:r>
          </a:p>
          <a:p>
            <a:r>
              <a:rPr lang="en-US" sz="1200" dirty="0"/>
              <a:t>     2     6     8</a:t>
            </a:r>
          </a:p>
          <a:p>
            <a:r>
              <a:rPr lang="en-US" sz="1200" dirty="0"/>
              <a:t>     2     6     9</a:t>
            </a:r>
          </a:p>
          <a:p>
            <a:r>
              <a:rPr lang="en-US" sz="1200" dirty="0"/>
              <a:t>     2     7     8</a:t>
            </a:r>
          </a:p>
          <a:p>
            <a:r>
              <a:rPr lang="en-US" sz="1200" dirty="0"/>
              <a:t>     2     7     9</a:t>
            </a:r>
          </a:p>
          <a:p>
            <a:r>
              <a:rPr lang="en-US" sz="1200" dirty="0"/>
              <a:t>     2     8     9</a:t>
            </a:r>
          </a:p>
          <a:p>
            <a:r>
              <a:rPr lang="en-US" sz="1200" dirty="0"/>
              <a:t>     3     4     5</a:t>
            </a:r>
          </a:p>
          <a:p>
            <a:r>
              <a:rPr lang="en-US" sz="1200" dirty="0"/>
              <a:t>     3     4     6</a:t>
            </a:r>
          </a:p>
          <a:p>
            <a:r>
              <a:rPr lang="en-US" sz="1200" dirty="0"/>
              <a:t>     3     4     7</a:t>
            </a:r>
          </a:p>
          <a:p>
            <a:r>
              <a:rPr lang="en-US" sz="1200" dirty="0"/>
              <a:t>     3     4     8</a:t>
            </a:r>
          </a:p>
          <a:p>
            <a:r>
              <a:rPr lang="en-US" sz="1200" dirty="0"/>
              <a:t>     3     4     9</a:t>
            </a:r>
          </a:p>
          <a:p>
            <a:r>
              <a:rPr lang="en-US" sz="1200" dirty="0"/>
              <a:t>     3     5     6</a:t>
            </a:r>
          </a:p>
          <a:p>
            <a:r>
              <a:rPr lang="en-US" sz="1200" dirty="0"/>
              <a:t>     3     5     7</a:t>
            </a:r>
          </a:p>
          <a:p>
            <a:r>
              <a:rPr lang="en-US" sz="1200" dirty="0"/>
              <a:t>     3     5     8</a:t>
            </a:r>
          </a:p>
          <a:p>
            <a:r>
              <a:rPr lang="en-US" sz="1200" dirty="0"/>
              <a:t>     3     5     9</a:t>
            </a:r>
          </a:p>
          <a:p>
            <a:r>
              <a:rPr lang="en-US" sz="1200" dirty="0"/>
              <a:t>     3     6     7</a:t>
            </a:r>
          </a:p>
          <a:p>
            <a:r>
              <a:rPr lang="en-US" sz="1200" dirty="0"/>
              <a:t>     3     6     8</a:t>
            </a:r>
          </a:p>
          <a:p>
            <a:r>
              <a:rPr lang="en-US" sz="1200" dirty="0"/>
              <a:t>     3     6     9</a:t>
            </a:r>
          </a:p>
          <a:p>
            <a:r>
              <a:rPr lang="en-US" sz="1200" dirty="0"/>
              <a:t>     3     7     8</a:t>
            </a:r>
          </a:p>
          <a:p>
            <a:r>
              <a:rPr lang="en-US" sz="1200" dirty="0"/>
              <a:t>     3     7     9</a:t>
            </a:r>
          </a:p>
          <a:p>
            <a:r>
              <a:rPr lang="en-US" sz="1200" dirty="0"/>
              <a:t>     3     8     9</a:t>
            </a:r>
          </a:p>
          <a:p>
            <a:r>
              <a:rPr lang="en-US" sz="1200" dirty="0"/>
              <a:t>     4     5     6</a:t>
            </a:r>
          </a:p>
          <a:p>
            <a:r>
              <a:rPr lang="en-US" sz="1200" dirty="0"/>
              <a:t>     4     5     7</a:t>
            </a:r>
          </a:p>
          <a:p>
            <a:r>
              <a:rPr lang="en-US" sz="1200" dirty="0"/>
              <a:t>     4     5     8</a:t>
            </a:r>
          </a:p>
          <a:p>
            <a:r>
              <a:rPr lang="en-US" sz="1200" dirty="0"/>
              <a:t>     4     5     9</a:t>
            </a:r>
          </a:p>
          <a:p>
            <a:r>
              <a:rPr lang="en-US" sz="1200" dirty="0"/>
              <a:t>     4     6     7</a:t>
            </a:r>
          </a:p>
          <a:p>
            <a:r>
              <a:rPr lang="en-US" sz="1200" dirty="0"/>
              <a:t>     4     6     8</a:t>
            </a:r>
          </a:p>
          <a:p>
            <a:r>
              <a:rPr lang="en-US" sz="1200" dirty="0"/>
              <a:t>     4     6     9</a:t>
            </a:r>
          </a:p>
          <a:p>
            <a:r>
              <a:rPr lang="en-US" sz="1200" dirty="0"/>
              <a:t>     4     7     8</a:t>
            </a:r>
          </a:p>
          <a:p>
            <a:r>
              <a:rPr lang="en-US" sz="1200" dirty="0"/>
              <a:t>     4     7     9</a:t>
            </a:r>
          </a:p>
          <a:p>
            <a:r>
              <a:rPr lang="en-US" sz="1200" dirty="0"/>
              <a:t>     4     8     9</a:t>
            </a:r>
          </a:p>
          <a:p>
            <a:r>
              <a:rPr lang="en-US" sz="1200" dirty="0"/>
              <a:t>     5     6     7</a:t>
            </a:r>
          </a:p>
          <a:p>
            <a:r>
              <a:rPr lang="en-US" sz="1200" dirty="0"/>
              <a:t>     5     6     8</a:t>
            </a:r>
          </a:p>
          <a:p>
            <a:r>
              <a:rPr lang="en-US" sz="1200" dirty="0"/>
              <a:t>     5     6     9</a:t>
            </a:r>
          </a:p>
          <a:p>
            <a:r>
              <a:rPr lang="en-US" sz="1200" dirty="0"/>
              <a:t>     5     7     8</a:t>
            </a:r>
          </a:p>
          <a:p>
            <a:r>
              <a:rPr lang="en-US" sz="1200" dirty="0"/>
              <a:t>     5     7     9</a:t>
            </a:r>
          </a:p>
          <a:p>
            <a:r>
              <a:rPr lang="en-US" sz="1200" dirty="0"/>
              <a:t>     5     8     9</a:t>
            </a:r>
          </a:p>
          <a:p>
            <a:r>
              <a:rPr lang="en-US" sz="1200" dirty="0"/>
              <a:t>     6     7     8</a:t>
            </a:r>
          </a:p>
          <a:p>
            <a:r>
              <a:rPr lang="en-US" sz="1200" dirty="0"/>
              <a:t>     6     7     9</a:t>
            </a:r>
          </a:p>
          <a:p>
            <a:r>
              <a:rPr lang="en-US" sz="1200" dirty="0"/>
              <a:t>     6     8     9</a:t>
            </a:r>
          </a:p>
          <a:p>
            <a:r>
              <a:rPr lang="en-US" sz="1200" dirty="0"/>
              <a:t>     7     8     9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486E11-A2F8-7A4F-8B3E-9CC824EB1A8E}"/>
              </a:ext>
            </a:extLst>
          </p:cNvPr>
          <p:cNvGrpSpPr/>
          <p:nvPr/>
        </p:nvGrpSpPr>
        <p:grpSpPr>
          <a:xfrm>
            <a:off x="1396289" y="3875709"/>
            <a:ext cx="2300063" cy="830997"/>
            <a:chOff x="1653815" y="3825904"/>
            <a:chExt cx="2300063" cy="83099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9012775-3785-D849-9482-34F0AE86DB8D}"/>
                </a:ext>
              </a:extLst>
            </p:cNvPr>
            <p:cNvSpPr txBox="1"/>
            <p:nvPr/>
          </p:nvSpPr>
          <p:spPr>
            <a:xfrm>
              <a:off x="1653815" y="3825904"/>
              <a:ext cx="83548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dirty="0"/>
                <a:t>(  )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63AEF7-9608-0C4F-B02A-452C9D58B218}"/>
                </a:ext>
              </a:extLst>
            </p:cNvPr>
            <p:cNvSpPr txBox="1"/>
            <p:nvPr/>
          </p:nvSpPr>
          <p:spPr>
            <a:xfrm>
              <a:off x="1949556" y="3939504"/>
              <a:ext cx="301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9</a:t>
              </a:r>
            </a:p>
            <a:p>
              <a:r>
                <a:rPr lang="en-US" dirty="0"/>
                <a:t>3</a:t>
              </a:r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4B61EC5E-ACEF-C149-9DFA-91C232F9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8778" y="3948320"/>
              <a:ext cx="1435100" cy="596900"/>
            </a:xfrm>
            <a:prstGeom prst="rect">
              <a:avLst/>
            </a:prstGeom>
          </p:spPr>
        </p:pic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514FD9E-6D17-534C-AF45-A5084E810BB6}"/>
              </a:ext>
            </a:extLst>
          </p:cNvPr>
          <p:cNvSpPr txBox="1"/>
          <p:nvPr/>
        </p:nvSpPr>
        <p:spPr>
          <a:xfrm>
            <a:off x="733647" y="5645888"/>
            <a:ext cx="399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m = 20, there are 1140 combinations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2 -0.15162 L -0.00191 -3.01667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" y="-14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6" idx="4"/>
            <a:endCxn id="3" idx="1"/>
          </p:cNvCxnSpPr>
          <p:nvPr/>
        </p:nvCxnSpPr>
        <p:spPr>
          <a:xfrm>
            <a:off x="3847084" y="1714209"/>
            <a:ext cx="705502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7" idx="4"/>
            <a:endCxn id="3" idx="1"/>
          </p:cNvCxnSpPr>
          <p:nvPr/>
        </p:nvCxnSpPr>
        <p:spPr>
          <a:xfrm>
            <a:off x="4214637" y="1714209"/>
            <a:ext cx="337949" cy="624117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854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8" idx="4"/>
            <a:endCxn id="3" idx="0"/>
          </p:cNvCxnSpPr>
          <p:nvPr/>
        </p:nvCxnSpPr>
        <p:spPr>
          <a:xfrm flipH="1">
            <a:off x="4568751" y="1714209"/>
            <a:ext cx="1215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89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9" idx="4"/>
            <a:endCxn id="3" idx="0"/>
          </p:cNvCxnSpPr>
          <p:nvPr/>
        </p:nvCxnSpPr>
        <p:spPr>
          <a:xfrm flipH="1">
            <a:off x="4568751" y="1714209"/>
            <a:ext cx="368768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3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365735-74EB-C747-9260-45B2C1EF3CB9}"/>
              </a:ext>
            </a:extLst>
          </p:cNvPr>
          <p:cNvSpPr/>
          <p:nvPr/>
        </p:nvSpPr>
        <p:spPr>
          <a:xfrm>
            <a:off x="4545891" y="2330449"/>
            <a:ext cx="45719" cy="5378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47120E-5B8B-1B4B-B2D3-B175551D4B60}"/>
              </a:ext>
            </a:extLst>
          </p:cNvPr>
          <p:cNvSpPr/>
          <p:nvPr/>
        </p:nvSpPr>
        <p:spPr>
          <a:xfrm>
            <a:off x="4144912" y="2675764"/>
            <a:ext cx="855722" cy="3422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74CF54-AC49-EE47-A8A7-E4D31598A65D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572000" y="2407148"/>
            <a:ext cx="773" cy="268616"/>
          </a:xfrm>
          <a:prstGeom prst="straightConnector1">
            <a:avLst/>
          </a:prstGeom>
          <a:ln w="6350"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C416CF-17CE-0644-A7FC-1B6B30918FF7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3137378" y="1708667"/>
            <a:ext cx="1431373" cy="621782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B96EEC-9980-2A43-880B-B8113A11AFCD}"/>
              </a:ext>
            </a:extLst>
          </p:cNvPr>
          <p:cNvSpPr txBox="1"/>
          <p:nvPr/>
        </p:nvSpPr>
        <p:spPr>
          <a:xfrm>
            <a:off x="4133165" y="4233338"/>
            <a:ext cx="95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&gt; </a:t>
            </a:r>
            <a:r>
              <a:rPr lang="en-US" dirty="0" err="1"/>
              <a:t>J</a:t>
            </a:r>
            <a:r>
              <a:rPr lang="en-US" baseline="-25000" dirty="0" err="1"/>
              <a:t>max</a:t>
            </a:r>
            <a:r>
              <a:rPr lang="en-US" baseline="-25000" dirty="0"/>
              <a:t> </a:t>
            </a:r>
            <a:r>
              <a:rPr lang="en-US" dirty="0"/>
              <a:t>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317999" y="3039537"/>
            <a:ext cx="260431" cy="1096528"/>
            <a:chOff x="3251199" y="2269067"/>
            <a:chExt cx="260431" cy="109652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>
              <a:cxnSpLocks/>
            </p:cNvCxnSpPr>
            <p:nvPr/>
          </p:nvCxnSpPr>
          <p:spPr>
            <a:xfrm>
              <a:off x="3511630" y="2274737"/>
              <a:ext cx="0" cy="1090858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7956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02D01A-BAD9-764A-99F7-1ADDF1502489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3479531" y="1714209"/>
            <a:ext cx="1066360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FE707C3-265B-554C-BA04-604B1CE14FE6}"/>
              </a:ext>
            </a:extLst>
          </p:cNvPr>
          <p:cNvCxnSpPr>
            <a:cxnSpLocks/>
            <a:stCxn id="10" idx="4"/>
            <a:endCxn id="3" idx="0"/>
          </p:cNvCxnSpPr>
          <p:nvPr/>
        </p:nvCxnSpPr>
        <p:spPr>
          <a:xfrm flipH="1">
            <a:off x="4568751" y="1714209"/>
            <a:ext cx="736321" cy="616240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539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9898</TotalTime>
  <Words>944</Words>
  <Application>Microsoft Macintosh PowerPoint</Application>
  <PresentationFormat>On-screen Show (4:3)</PresentationFormat>
  <Paragraphs>386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74</cp:revision>
  <dcterms:created xsi:type="dcterms:W3CDTF">2015-02-23T15:04:12Z</dcterms:created>
  <dcterms:modified xsi:type="dcterms:W3CDTF">2021-04-22T17:10:24Z</dcterms:modified>
</cp:coreProperties>
</file>