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78" r:id="rId3"/>
    <p:sldId id="271" r:id="rId4"/>
    <p:sldId id="272" r:id="rId5"/>
    <p:sldId id="274" r:id="rId6"/>
    <p:sldId id="273" r:id="rId7"/>
    <p:sldId id="269" r:id="rId8"/>
    <p:sldId id="275" r:id="rId9"/>
    <p:sldId id="279" r:id="rId10"/>
    <p:sldId id="282" r:id="rId11"/>
    <p:sldId id="280" r:id="rId12"/>
    <p:sldId id="281" r:id="rId13"/>
    <p:sldId id="256" r:id="rId14"/>
    <p:sldId id="277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50000" autoAdjust="0"/>
  </p:normalViewPr>
  <p:slideViewPr>
    <p:cSldViewPr snapToGrid="0" snapToObjects="1">
      <p:cViewPr varScale="1">
        <p:scale>
          <a:sx n="117" d="100"/>
          <a:sy n="117" d="100"/>
        </p:scale>
        <p:origin x="17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Fisher y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Covarianzas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3697357" y="1210770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8251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19316" y="4464612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F5CAC23-8A0D-C147-8806-2F160ADD2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693" y="5665304"/>
            <a:ext cx="5080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26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4711427" y="3376044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4C579-EF00-C944-A85A-F858CC69C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194" y="5286831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5363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04802" y="3332498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449D56E-0CF4-4546-8615-43DF15B5B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221" y="4198258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5670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79" y="2213110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1CD80-78E0-4742-9714-1BD871DB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958486"/>
            <a:ext cx="2456688" cy="1050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282581"/>
            <a:ext cx="348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Inter-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8E94-4E57-AB44-99C4-060E6E537DD5}"/>
              </a:ext>
            </a:extLst>
          </p:cNvPr>
          <p:cNvSpPr txBox="1"/>
          <p:nvPr/>
        </p:nvSpPr>
        <p:spPr>
          <a:xfrm>
            <a:off x="4424146" y="1282581"/>
            <a:ext cx="34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Intra-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9C1E9-4CB5-054B-8024-DE9809CF8A55}"/>
              </a:ext>
            </a:extLst>
          </p:cNvPr>
          <p:cNvSpPr txBox="1"/>
          <p:nvPr/>
        </p:nvSpPr>
        <p:spPr>
          <a:xfrm>
            <a:off x="5346770" y="3174666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ALTA!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3AEA8-8342-F04C-8DBB-23EF0FF50BD4}"/>
              </a:ext>
            </a:extLst>
          </p:cNvPr>
          <p:cNvSpPr txBox="1"/>
          <p:nvPr/>
        </p:nvSpPr>
        <p:spPr>
          <a:xfrm>
            <a:off x="1132843" y="317466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BAJA!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C0584-6037-E343-8A68-09E383F4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82995-8FB4-C849-8AEF-AA91D6D81250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FB69CD-36A9-FA46-8A45-B4318B27F32B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0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688980"/>
            <a:ext cx="8289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aplicar</a:t>
            </a:r>
            <a:r>
              <a:rPr lang="en-US" sz="2800" dirty="0"/>
              <a:t> para un </a:t>
            </a:r>
            <a:r>
              <a:rPr lang="en-US" sz="2800" dirty="0" err="1"/>
              <a:t>problema</a:t>
            </a:r>
            <a:r>
              <a:rPr lang="en-US" sz="2800" dirty="0"/>
              <a:t> de </a:t>
            </a:r>
            <a:r>
              <a:rPr lang="en-US" sz="2800" dirty="0" err="1"/>
              <a:t>clasificación</a:t>
            </a:r>
            <a:r>
              <a:rPr lang="en-US" sz="2800" dirty="0"/>
              <a:t> de K </a:t>
            </a:r>
            <a:r>
              <a:rPr lang="en-US" sz="2800" dirty="0" err="1"/>
              <a:t>clases</a:t>
            </a:r>
            <a:r>
              <a:rPr lang="en-US" sz="2800" dirty="0"/>
              <a:t> y m </a:t>
            </a:r>
            <a:r>
              <a:rPr lang="en-US" sz="2800" dirty="0" err="1"/>
              <a:t>características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Las matrices de </a:t>
            </a:r>
            <a:r>
              <a:rPr lang="en-US" sz="2800" dirty="0" err="1"/>
              <a:t>covarianza</a:t>
            </a:r>
            <a:r>
              <a:rPr lang="en-US" sz="2800" dirty="0"/>
              <a:t> son de m x m, J es un </a:t>
            </a:r>
            <a:r>
              <a:rPr lang="en-US" sz="2800" dirty="0" err="1"/>
              <a:t>escalar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D2260E-B9A8-5048-9B72-E53A9607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58AD8B-F26A-DD4B-A4D2-ADF76D6558D6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CBD3E1-ABFA-BC41-A030-2DF4B7460B50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A35E2-74DB-724D-B87A-50507D79A1AE}"/>
              </a:ext>
            </a:extLst>
          </p:cNvPr>
          <p:cNvSpPr txBox="1"/>
          <p:nvPr/>
        </p:nvSpPr>
        <p:spPr>
          <a:xfrm>
            <a:off x="1169552" y="2721114"/>
            <a:ext cx="752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Ejemplo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FF0000"/>
                </a:solidFill>
              </a:rPr>
              <a:t>3 </a:t>
            </a:r>
            <a:r>
              <a:rPr lang="en-US" sz="4000" dirty="0" err="1">
                <a:solidFill>
                  <a:srgbClr val="FF0000"/>
                </a:solidFill>
              </a:rPr>
              <a:t>clases</a:t>
            </a:r>
            <a:r>
              <a:rPr lang="en-US" sz="4000" dirty="0"/>
              <a:t> y </a:t>
            </a:r>
            <a:r>
              <a:rPr lang="en-US" sz="4000" dirty="0">
                <a:solidFill>
                  <a:srgbClr val="00B050"/>
                </a:solidFill>
              </a:rPr>
              <a:t>2 </a:t>
            </a:r>
            <a:r>
              <a:rPr lang="en-US" sz="4000" dirty="0" err="1">
                <a:solidFill>
                  <a:srgbClr val="00B050"/>
                </a:solidFill>
              </a:rPr>
              <a:t>características</a:t>
            </a:r>
            <a:endParaRPr lang="en-US" sz="4000" dirty="0">
              <a:solidFill>
                <a:srgbClr val="00B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2D861C-815F-9347-9385-707A5E2B1451}"/>
              </a:ext>
            </a:extLst>
          </p:cNvPr>
          <p:cNvGrpSpPr/>
          <p:nvPr/>
        </p:nvGrpSpPr>
        <p:grpSpPr>
          <a:xfrm>
            <a:off x="6356350" y="3468911"/>
            <a:ext cx="1308100" cy="1312639"/>
            <a:chOff x="6356350" y="3468911"/>
            <a:chExt cx="1308100" cy="13126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81537F-6691-F741-91AC-75FE107A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6350" y="4311650"/>
              <a:ext cx="1308100" cy="4699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4D8CD8-107A-F14B-88E5-EB8A8BC0AD87}"/>
                </a:ext>
              </a:extLst>
            </p:cNvPr>
            <p:cNvCxnSpPr/>
            <p:nvPr/>
          </p:nvCxnSpPr>
          <p:spPr>
            <a:xfrm>
              <a:off x="6995886" y="3468911"/>
              <a:ext cx="0" cy="76925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051A94-729A-2948-AE4B-DB715C6CC6DA}"/>
              </a:ext>
            </a:extLst>
          </p:cNvPr>
          <p:cNvGrpSpPr/>
          <p:nvPr/>
        </p:nvGrpSpPr>
        <p:grpSpPr>
          <a:xfrm>
            <a:off x="3173186" y="330044"/>
            <a:ext cx="1955800" cy="2521701"/>
            <a:chOff x="3173186" y="330044"/>
            <a:chExt cx="1955800" cy="25217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082CF1-31B4-8D4C-9343-CD057FF9E80B}"/>
                </a:ext>
              </a:extLst>
            </p:cNvPr>
            <p:cNvGrpSpPr/>
            <p:nvPr/>
          </p:nvGrpSpPr>
          <p:grpSpPr>
            <a:xfrm>
              <a:off x="3173186" y="1579930"/>
              <a:ext cx="1955800" cy="1271815"/>
              <a:chOff x="3173186" y="1579930"/>
              <a:chExt cx="1955800" cy="127181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B6F33AE-38F6-4846-9B7E-DF51023C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186" y="1579930"/>
                <a:ext cx="1955800" cy="3429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1F43EF1-E346-4E43-A497-6485D1BC3E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9315" y="2104573"/>
                <a:ext cx="0" cy="7471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86558B-974D-BE45-A31E-264D63AB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459" y="330044"/>
              <a:ext cx="172720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1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46DDD-A757-5145-BE98-D9C51062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31390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236A22D-0981-FA47-A8D0-769E6DAF1268}"/>
              </a:ext>
            </a:extLst>
          </p:cNvPr>
          <p:cNvSpPr/>
          <p:nvPr/>
        </p:nvSpPr>
        <p:spPr>
          <a:xfrm>
            <a:off x="5326808" y="4892198"/>
            <a:ext cx="3499139" cy="152848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C60E2A-C56A-7E4A-80A6-61207B1186C4}"/>
              </a:ext>
            </a:extLst>
          </p:cNvPr>
          <p:cNvSpPr/>
          <p:nvPr/>
        </p:nvSpPr>
        <p:spPr>
          <a:xfrm>
            <a:off x="5326808" y="3060030"/>
            <a:ext cx="3499139" cy="16908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5FC3C-FF37-454E-AA9E-A7714DE20DC6}"/>
              </a:ext>
            </a:extLst>
          </p:cNvPr>
          <p:cNvSpPr/>
          <p:nvPr/>
        </p:nvSpPr>
        <p:spPr>
          <a:xfrm>
            <a:off x="5326808" y="2184952"/>
            <a:ext cx="3499139" cy="68745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FE0-C5D3-714B-88F5-1C5B2475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7" y="2184952"/>
            <a:ext cx="5098722" cy="4452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424E4-C4BC-4E47-AA93-26BE11128D24}"/>
              </a:ext>
            </a:extLst>
          </p:cNvPr>
          <p:cNvSpPr txBox="1"/>
          <p:nvPr/>
        </p:nvSpPr>
        <p:spPr>
          <a:xfrm>
            <a:off x="594929" y="220318"/>
            <a:ext cx="744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Matriz</a:t>
            </a:r>
            <a:r>
              <a:rPr lang="en-US" sz="4000" dirty="0"/>
              <a:t> de </a:t>
            </a:r>
            <a:r>
              <a:rPr lang="en-US" sz="4000" dirty="0" err="1"/>
              <a:t>Covarianza</a:t>
            </a:r>
            <a:r>
              <a:rPr lang="en-US" sz="4000" dirty="0"/>
              <a:t>          </a:t>
            </a:r>
            <a:r>
              <a:rPr lang="en-US" sz="2400" dirty="0"/>
              <a:t>(</a:t>
            </a:r>
            <a:r>
              <a:rPr lang="en-US" sz="2400" dirty="0" err="1"/>
              <a:t>recordatorio</a:t>
            </a:r>
            <a:r>
              <a:rPr lang="en-US" sz="2400" dirty="0"/>
              <a:t>)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97D5-A5C0-994A-A191-2DFFA8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1" y="877290"/>
            <a:ext cx="5443883" cy="1203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B9FC9-A472-514F-B094-2CDDBF45CE0C}"/>
              </a:ext>
            </a:extLst>
          </p:cNvPr>
          <p:cNvSpPr txBox="1"/>
          <p:nvPr/>
        </p:nvSpPr>
        <p:spPr>
          <a:xfrm>
            <a:off x="5973801" y="2331442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7749E1-44C9-B74A-B236-0C3E4048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93" y="2274096"/>
            <a:ext cx="482600" cy="44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0A0E8A-38C2-7E47-B983-42CB7D8FD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959" y="3471539"/>
            <a:ext cx="2077966" cy="11475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88A1F6-F0C4-8745-8483-6CEA692EC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59" y="5261530"/>
            <a:ext cx="2971800" cy="55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79DD4E-77FF-D641-8102-D4345A89FA77}"/>
              </a:ext>
            </a:extLst>
          </p:cNvPr>
          <p:cNvSpPr/>
          <p:nvPr/>
        </p:nvSpPr>
        <p:spPr>
          <a:xfrm>
            <a:off x="6300840" y="3071537"/>
            <a:ext cx="16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centro</a:t>
            </a:r>
            <a:r>
              <a:rPr lang="en-US" dirty="0">
                <a:cs typeface="Times New Roman" panose="02020603050405020304" pitchFamily="18" charset="0"/>
              </a:rPr>
              <a:t> de masa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CA31B-F8B4-404D-B26D-EE70A9CD99CB}"/>
              </a:ext>
            </a:extLst>
          </p:cNvPr>
          <p:cNvSpPr/>
          <p:nvPr/>
        </p:nvSpPr>
        <p:spPr>
          <a:xfrm>
            <a:off x="6509567" y="4892198"/>
            <a:ext cx="1073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12D1-A9C9-6F4E-89B5-227DA02AD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77" y="6061834"/>
            <a:ext cx="1079500" cy="2159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B4C30-0193-C74D-8BB1-691798B12566}"/>
              </a:ext>
            </a:extLst>
          </p:cNvPr>
          <p:cNvGrpSpPr/>
          <p:nvPr/>
        </p:nvGrpSpPr>
        <p:grpSpPr>
          <a:xfrm>
            <a:off x="2671507" y="3771288"/>
            <a:ext cx="5587254" cy="698085"/>
            <a:chOff x="2671507" y="3771288"/>
            <a:chExt cx="5587254" cy="698085"/>
          </a:xfrm>
        </p:grpSpPr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CF02BF9A-DF96-9B41-B406-F4399F19E746}"/>
                </a:ext>
              </a:extLst>
            </p:cNvPr>
            <p:cNvSpPr/>
            <p:nvPr/>
          </p:nvSpPr>
          <p:spPr>
            <a:xfrm>
              <a:off x="7950648" y="3771288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499F792A-3BE4-D84F-89A0-3F28C26DA38B}"/>
                </a:ext>
              </a:extLst>
            </p:cNvPr>
            <p:cNvSpPr/>
            <p:nvPr/>
          </p:nvSpPr>
          <p:spPr>
            <a:xfrm>
              <a:off x="2671507" y="4201016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E9CA87-2621-8347-B350-D8909A6ADF55}"/>
              </a:ext>
            </a:extLst>
          </p:cNvPr>
          <p:cNvGrpSpPr/>
          <p:nvPr/>
        </p:nvGrpSpPr>
        <p:grpSpPr>
          <a:xfrm>
            <a:off x="3556001" y="5203474"/>
            <a:ext cx="1770807" cy="452964"/>
            <a:chOff x="3556001" y="5203474"/>
            <a:chExt cx="1770807" cy="4529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1933C-1179-9E40-9BEC-6B42423DA4E4}"/>
                </a:ext>
              </a:extLst>
            </p:cNvPr>
            <p:cNvSpPr/>
            <p:nvPr/>
          </p:nvSpPr>
          <p:spPr>
            <a:xfrm>
              <a:off x="3556001" y="5203474"/>
              <a:ext cx="217714" cy="279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58EF25-665F-F14F-9773-919F4B98CD6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770860" y="5398415"/>
              <a:ext cx="1555948" cy="25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D7D906-79A1-6942-B7CB-57F65E769004}"/>
              </a:ext>
            </a:extLst>
          </p:cNvPr>
          <p:cNvSpPr txBox="1"/>
          <p:nvPr/>
        </p:nvSpPr>
        <p:spPr>
          <a:xfrm>
            <a:off x="594929" y="220318"/>
            <a:ext cx="2740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Definiciones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801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17558" y="235621"/>
            <a:ext cx="8937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4000" dirty="0"/>
              <a:t> </a:t>
            </a:r>
            <a:r>
              <a:rPr lang="en-US" sz="2800" dirty="0"/>
              <a:t>(between class covariance)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26" y="1126125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FFC82-A5F8-294B-BB1C-E0046820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715881"/>
            <a:ext cx="6052457" cy="50229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1AEBFFE-15AD-3E47-99A9-F8259A045FD6}"/>
              </a:ext>
            </a:extLst>
          </p:cNvPr>
          <p:cNvSpPr/>
          <p:nvPr/>
        </p:nvSpPr>
        <p:spPr>
          <a:xfrm>
            <a:off x="3528395" y="3400760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136D1-BFBC-2B44-BBDB-857EA274C380}"/>
              </a:ext>
            </a:extLst>
          </p:cNvPr>
          <p:cNvSpPr/>
          <p:nvPr/>
        </p:nvSpPr>
        <p:spPr>
          <a:xfrm>
            <a:off x="5354509" y="34140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CE02A6-9769-184C-9A76-29F7D2652A12}"/>
              </a:ext>
            </a:extLst>
          </p:cNvPr>
          <p:cNvSpPr/>
          <p:nvPr/>
        </p:nvSpPr>
        <p:spPr>
          <a:xfrm>
            <a:off x="5308919" y="49167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E12BB2-0426-6443-AA35-A5D68621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30" y="4808489"/>
            <a:ext cx="33390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DF1BD8-B616-F14C-9B9B-A8175B14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181" y="329253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3BE0B8-2E0C-A647-AB9D-FA911762C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896" y="330247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5-point Star 18">
            <a:extLst>
              <a:ext uri="{FF2B5EF4-FFF2-40B4-BE49-F238E27FC236}">
                <a16:creationId xmlns:a16="http://schemas.microsoft.com/office/drawing/2014/main" id="{28BFBB8C-D37B-E549-8AD9-AF1ADF86CF18}"/>
              </a:ext>
            </a:extLst>
          </p:cNvPr>
          <p:cNvSpPr/>
          <p:nvPr/>
        </p:nvSpPr>
        <p:spPr>
          <a:xfrm>
            <a:off x="4594875" y="3813785"/>
            <a:ext cx="270030" cy="22887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FA8D40-1B5C-2A4D-B5E0-457593999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391" y="3808263"/>
            <a:ext cx="178085" cy="255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D01DCAF-CD0A-2640-985D-7B4D60C6B2D5}"/>
              </a:ext>
            </a:extLst>
          </p:cNvPr>
          <p:cNvGrpSpPr/>
          <p:nvPr/>
        </p:nvGrpSpPr>
        <p:grpSpPr>
          <a:xfrm>
            <a:off x="3610181" y="3502057"/>
            <a:ext cx="1780524" cy="1432038"/>
            <a:chOff x="3765677" y="3570368"/>
            <a:chExt cx="1780524" cy="143203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E9D7F7-5F9C-9A41-90FD-97ED5206997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876800" y="3583623"/>
              <a:ext cx="647237" cy="494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3DB55C-9B4E-BF44-B6D3-C8AFC993A784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>
              <a:off x="4876800" y="4078514"/>
              <a:ext cx="669401" cy="923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8AAE63-CB30-3F48-A115-C53F56F428C5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3765677" y="3570368"/>
              <a:ext cx="1111123" cy="50814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4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9710</TotalTime>
  <Words>274</Words>
  <Application>Microsoft Macintosh PowerPoint</Application>
  <PresentationFormat>On-screen Show (4:3)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61</cp:revision>
  <dcterms:created xsi:type="dcterms:W3CDTF">2015-02-23T15:04:12Z</dcterms:created>
  <dcterms:modified xsi:type="dcterms:W3CDTF">2021-04-26T21:23:07Z</dcterms:modified>
</cp:coreProperties>
</file>