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13" r:id="rId2"/>
    <p:sldId id="320" r:id="rId3"/>
    <p:sldId id="321" r:id="rId4"/>
    <p:sldId id="315" r:id="rId5"/>
    <p:sldId id="322" r:id="rId6"/>
    <p:sldId id="324" r:id="rId7"/>
    <p:sldId id="326" r:id="rId8"/>
    <p:sldId id="323" r:id="rId9"/>
    <p:sldId id="319" r:id="rId10"/>
    <p:sldId id="316" r:id="rId11"/>
    <p:sldId id="317" r:id="rId12"/>
    <p:sldId id="318" r:id="rId13"/>
    <p:sldId id="314" r:id="rId14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605"/>
  </p:normalViewPr>
  <p:slideViewPr>
    <p:cSldViewPr snapToGrid="0">
      <p:cViewPr varScale="1">
        <p:scale>
          <a:sx n="120" d="100"/>
          <a:sy n="120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1CDC99-C49D-0D49-86EF-D5D5DF59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55" y="857988"/>
            <a:ext cx="4534761" cy="36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60" y="2964561"/>
            <a:ext cx="3753993" cy="147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7A51-2322-934F-BA59-666598AB79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52" y="4535648"/>
            <a:ext cx="5656522" cy="12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91296-4565-424E-B793-32A8BC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5" y="5812612"/>
            <a:ext cx="30099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3C00D-512F-C148-8FB1-FBFA479E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05909"/>
            <a:ext cx="5656522" cy="12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27</Words>
  <Application>Microsoft Macintosh PowerPoint</Application>
  <PresentationFormat>On-screen Show (4:3)</PresentationFormat>
  <Paragraphs>16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58</cp:revision>
  <dcterms:created xsi:type="dcterms:W3CDTF">2012-03-29T14:01:40Z</dcterms:created>
  <dcterms:modified xsi:type="dcterms:W3CDTF">2021-03-30T13:26:24Z</dcterms:modified>
</cp:coreProperties>
</file>