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827"/>
    <a:srgbClr val="262524"/>
    <a:srgbClr val="2121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8"/>
  </p:normalViewPr>
  <p:slideViewPr>
    <p:cSldViewPr snapToGrid="0">
      <p:cViewPr>
        <p:scale>
          <a:sx n="68" d="100"/>
          <a:sy n="68" d="100"/>
        </p:scale>
        <p:origin x="10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CB2F-1432-774B-8696-23E7E29BC518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CB6A-1F57-9346-950C-88F31C57EDE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3341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CB6A-1F57-9346-950C-88F31C57EDEB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9295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DF2-0DBF-E290-E4E0-B191C7B6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5B986-F15A-BBE6-6BBA-E4E87CF0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32D2-9044-8BB1-9434-2928AEA6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5A62-3D76-ADFB-B6AE-391BBED0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0F01-35BC-ECE3-E75A-81D21F8F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6351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5ED-A824-D4AA-A85B-B49FC489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B31CA-DB17-9E27-EE92-40B6530CB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DF03-E24A-F9DF-2BEA-306C469B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4761-914F-524E-4025-4B7D1941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A908-C56C-11B3-65B2-C4035255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84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472FD-C437-939B-E6AF-B5926C323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6C64-90CA-A490-4106-07348E91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97B8-2AF4-87EC-75D3-94DBB167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CF42-51DC-0A09-F5BD-A1DADB05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BA02-D266-4ED1-BF63-DB7018F3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3128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2939-4A42-9BA1-F73C-40B0B87F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4724-CBAD-EE83-7F47-98ED0A85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1BA9-5035-AD22-D5F6-AE530E2B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07C65-C418-3068-D072-44977445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B808-B68B-A847-E675-6B5F652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3865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3F4-A9DC-66B9-6F1B-51AA5E00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FF249-93DC-AEC0-C8A5-F0F29BF88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CC0C-A7B1-C567-2EBB-1BCC581A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CFE4-4E8A-ADA4-8B1F-08C46A85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DA8A-AB85-1F97-BA92-59D321D7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471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1A0E-D428-20F6-0249-C0A069DE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8117-6335-4E43-E8F9-D6DF8A5C8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C4120-CC69-8CF7-65BC-F347A162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42D7E-EE21-B449-EBBA-E2C59211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ED9A9-3FF4-32DD-17AA-31AD9AC3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BA7D-CF56-251E-5983-59ADD680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195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1030-016D-45DA-B26C-3CBCB778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62281-602F-1C06-5766-EF91B52C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BDB33-0C1A-AAEB-838D-1D2EEF3D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89ACE-EC43-BC12-F567-57FBD8770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0C52E-F5DB-B868-9CFD-B3899672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92C9-282F-6A90-6DEB-C3440C03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7DF67-55D0-B576-C379-CC976487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D53B5-B11F-1098-6679-947CC728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42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E148-2DF6-C49D-4018-9B69101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EA233-3F0E-017B-3DA7-3B6919A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27D67-92B6-481A-C589-EE742D6E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D3443-9C56-41B8-30B1-93FFA318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205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C416F-B7E6-8EF6-DB00-1CC3AEB6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48C64-D9FF-82A4-188C-57205DAD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A3F5-8B48-6E47-B83C-F4B8A23F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0756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B6DB-393B-355B-4D84-72644907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4517-DD2A-3167-3BE4-E2518757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A273B-37EE-9FC5-115A-5EADCB1E8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83B34-70AB-DD0A-5615-088B5234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D907E-2E60-4660-89DA-2463C5CA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3AA8-F3E7-0128-E79B-A6A3441E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496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BFE4-5F3A-CD03-8342-A5BDD898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F85EF-C24A-9A4A-3E0E-1B604FC4C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F8B8-6DB6-F31A-189E-BF49FD3D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5FB39-09B7-A25C-110F-0585C079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243A-1EDE-CB36-B394-287B7A29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BEEA-47F0-C109-FFF2-4CB62C76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618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983A6-FB59-4CBF-E877-548DAA91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CDA2A-A17E-2FCD-7FAE-8B1799C9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F5E5C-6676-0951-B763-56B4FCB2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CBFA-9624-7247-9ED6-CEA1E78C7EE6}" type="datetimeFigureOut">
              <a:rPr lang="en-CL" smtClean="0"/>
              <a:t>14-05-25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F330-0AC9-2072-19E4-B74757B70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1C3D-1BC1-6995-8100-A2E4096D8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6A41F-7B88-8D4F-9E31-DF47B5D2CA7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00901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A3B7155-5A7A-0643-A50B-98342961E903}"/>
              </a:ext>
            </a:extLst>
          </p:cNvPr>
          <p:cNvSpPr/>
          <p:nvPr/>
        </p:nvSpPr>
        <p:spPr>
          <a:xfrm>
            <a:off x="42203" y="1569720"/>
            <a:ext cx="12059021" cy="4276578"/>
          </a:xfrm>
          <a:prstGeom prst="roundRect">
            <a:avLst>
              <a:gd name="adj" fmla="val 7402"/>
            </a:avLst>
          </a:prstGeom>
          <a:solidFill>
            <a:srgbClr val="212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AD0EA-6D97-D87F-B38A-BEAA5CD4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6" y="1995268"/>
            <a:ext cx="7772400" cy="891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FC46A-A7E6-9689-4601-CBDD5C880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35" y="3191021"/>
            <a:ext cx="7772400" cy="89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57E7C-57E6-68F8-9FEE-ACA9A2FC1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46" y="4449430"/>
            <a:ext cx="7772400" cy="940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93A9F5-E6D3-9E0C-87C1-16DF3E10D57D}"/>
              </a:ext>
            </a:extLst>
          </p:cNvPr>
          <p:cNvSpPr txBox="1"/>
          <p:nvPr/>
        </p:nvSpPr>
        <p:spPr>
          <a:xfrm>
            <a:off x="8375919" y="2179209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 0: 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3114E-DC1E-E93B-EB04-25356F00CDF5}"/>
              </a:ext>
            </a:extLst>
          </p:cNvPr>
          <p:cNvSpPr txBox="1"/>
          <p:nvPr/>
        </p:nvSpPr>
        <p:spPr>
          <a:xfrm>
            <a:off x="8367510" y="337638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 1: Pneumonia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D670C-D411-A51F-1011-2EE7AFBB27A3}"/>
              </a:ext>
            </a:extLst>
          </p:cNvPr>
          <p:cNvSpPr txBox="1"/>
          <p:nvPr/>
        </p:nvSpPr>
        <p:spPr>
          <a:xfrm>
            <a:off x="8375919" y="4658124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Clase 2: COVID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08C07-4CB0-F450-34C5-53D06E8BF607}"/>
              </a:ext>
            </a:extLst>
          </p:cNvPr>
          <p:cNvSpPr txBox="1"/>
          <p:nvPr/>
        </p:nvSpPr>
        <p:spPr>
          <a:xfrm>
            <a:off x="386846" y="4884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 de Datos: rxcovid</a:t>
            </a:r>
          </a:p>
        </p:txBody>
      </p:sp>
    </p:spTree>
    <p:extLst>
      <p:ext uri="{BB962C8B-B14F-4D97-AF65-F5344CB8AC3E}">
        <p14:creationId xmlns:p14="http://schemas.microsoft.com/office/powerpoint/2010/main" val="207126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01DC455-87F8-F527-0760-B16CCF9F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4" y="1904985"/>
            <a:ext cx="8072120" cy="452393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66D7467-5580-61AF-E95E-08EE80399137}"/>
              </a:ext>
            </a:extLst>
          </p:cNvPr>
          <p:cNvGrpSpPr/>
          <p:nvPr/>
        </p:nvGrpSpPr>
        <p:grpSpPr>
          <a:xfrm>
            <a:off x="6166688" y="185582"/>
            <a:ext cx="5749367" cy="3022930"/>
            <a:chOff x="5766992" y="360680"/>
            <a:chExt cx="5749367" cy="3022930"/>
          </a:xfrm>
        </p:grpSpPr>
        <p:pic>
          <p:nvPicPr>
            <p:cNvPr id="6" name="Picture 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8D202DC-7CC5-2C3B-12DC-5B20E6FE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4" t="984" b="1464"/>
            <a:stretch/>
          </p:blipFill>
          <p:spPr>
            <a:xfrm>
              <a:off x="5766992" y="360680"/>
              <a:ext cx="5749367" cy="30229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BFC92B-E257-E66E-FD2A-5B7B682C7F82}"/>
                </a:ext>
              </a:extLst>
            </p:cNvPr>
            <p:cNvSpPr/>
            <p:nvPr/>
          </p:nvSpPr>
          <p:spPr>
            <a:xfrm>
              <a:off x="8329749" y="393335"/>
              <a:ext cx="3119120" cy="431800"/>
            </a:xfrm>
            <a:prstGeom prst="rect">
              <a:avLst/>
            </a:prstGeom>
            <a:solidFill>
              <a:srgbClr val="2928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7A1AE80-4E35-4091-1379-75F182D626AC}"/>
              </a:ext>
            </a:extLst>
          </p:cNvPr>
          <p:cNvSpPr txBox="1"/>
          <p:nvPr/>
        </p:nvSpPr>
        <p:spPr>
          <a:xfrm>
            <a:off x="3424137" y="330271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1680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F974C-61EB-32E6-EA28-395BAF3DE466}"/>
              </a:ext>
            </a:extLst>
          </p:cNvPr>
          <p:cNvSpPr txBox="1"/>
          <p:nvPr/>
        </p:nvSpPr>
        <p:spPr>
          <a:xfrm>
            <a:off x="3420894" y="373131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1680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D8FCE-BC12-C8BA-5E2D-8E83720013F0}"/>
              </a:ext>
            </a:extLst>
          </p:cNvPr>
          <p:cNvSpPr txBox="1"/>
          <p:nvPr/>
        </p:nvSpPr>
        <p:spPr>
          <a:xfrm>
            <a:off x="3424137" y="415991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1680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4BF1-44C0-969F-D1E4-7FDDB73D42F6}"/>
              </a:ext>
            </a:extLst>
          </p:cNvPr>
          <p:cNvSpPr txBox="1"/>
          <p:nvPr/>
        </p:nvSpPr>
        <p:spPr>
          <a:xfrm>
            <a:off x="3420894" y="505969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420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F2BB1-4B04-4D2B-1ED2-CBF8E14C783D}"/>
              </a:ext>
            </a:extLst>
          </p:cNvPr>
          <p:cNvSpPr txBox="1"/>
          <p:nvPr/>
        </p:nvSpPr>
        <p:spPr>
          <a:xfrm>
            <a:off x="3417651" y="548829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420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47863-B646-6F6E-BC17-2E55E5F22B9D}"/>
              </a:ext>
            </a:extLst>
          </p:cNvPr>
          <p:cNvSpPr txBox="1"/>
          <p:nvPr/>
        </p:nvSpPr>
        <p:spPr>
          <a:xfrm>
            <a:off x="3420894" y="591688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420 images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13E904-A91B-6E72-887B-04336D46122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62300" y="1697047"/>
            <a:ext cx="3004388" cy="9229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7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33</Words>
  <Application>Microsoft Macintosh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Mery</dc:creator>
  <cp:lastModifiedBy>Domingo Mery</cp:lastModifiedBy>
  <cp:revision>1</cp:revision>
  <dcterms:created xsi:type="dcterms:W3CDTF">2025-05-14T13:56:56Z</dcterms:created>
  <dcterms:modified xsi:type="dcterms:W3CDTF">2025-05-14T15:34:12Z</dcterms:modified>
</cp:coreProperties>
</file>