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3" r:id="rId2"/>
    <p:sldId id="8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857" r:id="rId15"/>
    <p:sldId id="269" r:id="rId16"/>
    <p:sldId id="270" r:id="rId17"/>
    <p:sldId id="858" r:id="rId18"/>
    <p:sldId id="859" r:id="rId19"/>
    <p:sldId id="320" r:id="rId20"/>
    <p:sldId id="321" r:id="rId21"/>
    <p:sldId id="315" r:id="rId22"/>
    <p:sldId id="322" r:id="rId23"/>
    <p:sldId id="324" r:id="rId24"/>
    <p:sldId id="326" r:id="rId25"/>
    <p:sldId id="323" r:id="rId26"/>
    <p:sldId id="327" r:id="rId27"/>
    <p:sldId id="319" r:id="rId28"/>
    <p:sldId id="316" r:id="rId29"/>
    <p:sldId id="317" r:id="rId30"/>
    <p:sldId id="318" r:id="rId31"/>
    <p:sldId id="314" r:id="rId3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05"/>
  </p:normalViewPr>
  <p:slideViewPr>
    <p:cSldViewPr snapToGrid="0">
      <p:cViewPr varScale="1">
        <p:scale>
          <a:sx n="120" d="100"/>
          <a:sy n="120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11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12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13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3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5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6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25-03-24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Descriptores de Fourier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Matemática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149384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5554-939F-564B-87AB-2B5085A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2" y="3073400"/>
            <a:ext cx="1143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813-C272-2B4F-AB04-B99FE5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7" y="3073400"/>
            <a:ext cx="14859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19FB-60F6-2447-962E-067B2289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87" y="3264688"/>
            <a:ext cx="641964" cy="328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8A6D9-B428-1146-B885-0D885E994F11}"/>
              </a:ext>
            </a:extLst>
          </p:cNvPr>
          <p:cNvSpPr txBox="1"/>
          <p:nvPr/>
        </p:nvSpPr>
        <p:spPr>
          <a:xfrm>
            <a:off x="2345321" y="41223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AC05-9832-6A48-AFDC-A3D17EFCC9C6}"/>
              </a:ext>
            </a:extLst>
          </p:cNvPr>
          <p:cNvSpPr txBox="1"/>
          <p:nvPr/>
        </p:nvSpPr>
        <p:spPr>
          <a:xfrm>
            <a:off x="4833128" y="412229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 la </a:t>
            </a:r>
            <a:r>
              <a:rPr lang="en-US" dirty="0" err="1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A09A-20CF-5646-925C-47C93A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4" y="1783415"/>
            <a:ext cx="6731605" cy="1390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B925B-2AD7-F944-BC65-DA336DF3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54" y="4363598"/>
            <a:ext cx="6731605" cy="139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2D2EB-703D-095C-8ACA-F8845CDC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10" y="4751700"/>
            <a:ext cx="757285" cy="66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137216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DISCRETA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B2261-65FB-8114-8516-DDB119AF9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830" y="1909089"/>
            <a:ext cx="54610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2F482-7D8A-88BF-819D-76F981A30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20" y="4538875"/>
            <a:ext cx="483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Cómo usar Fourier para describir la forma de una figura geométrica?</a:t>
            </a:r>
          </a:p>
        </p:txBody>
      </p:sp>
    </p:spTree>
    <p:extLst>
      <p:ext uri="{BB962C8B-B14F-4D97-AF65-F5344CB8AC3E}">
        <p14:creationId xmlns:p14="http://schemas.microsoft.com/office/powerpoint/2010/main" val="227168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CBFF21-63C4-5F4A-A2BD-E862979C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Explicación Simple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80C69-8786-DE33-61B2-550CF14A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762250"/>
            <a:ext cx="483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5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CBE11-87F8-DE46-86ED-D40E4221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04"/>
            <a:ext cx="9144000" cy="44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1CDC99-C49D-0D49-86EF-D5D5DF59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58"/>
            <a:ext cx="9144000" cy="411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E825E-F0ED-9D4D-A0E0-E7B749610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E231-F354-2541-A6CE-1BCAD88C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5" y="2420973"/>
            <a:ext cx="4534761" cy="360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F8AA97-A9FC-8C4D-9081-1282834E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17"/>
            <a:ext cx="9144000" cy="16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C590B-E017-A04A-8D44-BFD5F10C3B32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B4D014-3B3F-5347-91B0-A47B2A83F6A8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8C387-DB1A-F449-B87D-2376365374A3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EB9B-D6B7-154A-8909-FCDB5FBAE436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4662D-6921-2F41-9DC7-EC1B8F0F4DB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</p:spTree>
    <p:extLst>
      <p:ext uri="{BB962C8B-B14F-4D97-AF65-F5344CB8AC3E}">
        <p14:creationId xmlns:p14="http://schemas.microsoft.com/office/powerpoint/2010/main" val="182253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47096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6" y="692313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2487394"/>
            <a:ext cx="1698551" cy="42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9B06-FBEA-7D4B-AD33-69FF9AA9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46" y="2996459"/>
            <a:ext cx="3753993" cy="147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7A51-2322-934F-BA59-666598AB79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52" y="4535648"/>
            <a:ext cx="5656522" cy="12833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A7113-1B08-784C-A9E2-299AF9FF4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607" y="3534292"/>
            <a:ext cx="185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0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A142D-61F8-F442-ACC9-E8385673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0" y="1965099"/>
            <a:ext cx="4647129" cy="18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BE217-6AB2-7C4F-99FF-938730F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3"/>
            <a:ext cx="9144000" cy="1842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91296-4565-424E-B793-32A8BC48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55" y="5812612"/>
            <a:ext cx="3009900" cy="82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3C00D-512F-C148-8FB1-FBFA479E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05909"/>
            <a:ext cx="5656522" cy="128334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5CE9DE85-3F46-CD43-9FCA-7DD67F916B2D}"/>
              </a:ext>
            </a:extLst>
          </p:cNvPr>
          <p:cNvSpPr/>
          <p:nvPr/>
        </p:nvSpPr>
        <p:spPr>
          <a:xfrm>
            <a:off x="4901609" y="3689498"/>
            <a:ext cx="350875" cy="542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D82C4-0FEA-1241-9632-35D726FC2C02}"/>
              </a:ext>
            </a:extLst>
          </p:cNvPr>
          <p:cNvSpPr txBox="1"/>
          <p:nvPr/>
        </p:nvSpPr>
        <p:spPr>
          <a:xfrm>
            <a:off x="5411973" y="370013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Serie de Fourier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A18B8-5923-3E44-9A61-44C6911FE501}"/>
              </a:ext>
            </a:extLst>
          </p:cNvPr>
          <p:cNvSpPr txBox="1"/>
          <p:nvPr/>
        </p:nvSpPr>
        <p:spPr>
          <a:xfrm>
            <a:off x="6510670" y="5989674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Descriptores</a:t>
            </a:r>
            <a:r>
              <a:rPr lang="en-US" dirty="0"/>
              <a:t> de Fourier</a:t>
            </a:r>
          </a:p>
        </p:txBody>
      </p:sp>
    </p:spTree>
    <p:extLst>
      <p:ext uri="{BB962C8B-B14F-4D97-AF65-F5344CB8AC3E}">
        <p14:creationId xmlns:p14="http://schemas.microsoft.com/office/powerpoint/2010/main" val="142303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365-DC91-024B-A72E-529384FB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635066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86"/>
            <a:ext cx="9144000" cy="2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8976"/>
            <a:ext cx="9144000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68976"/>
            <a:ext cx="8998929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4119563" y="5199063"/>
            <a:ext cx="2305050" cy="828675"/>
            <a:chOff x="612" y="1358"/>
            <a:chExt cx="4764" cy="1414"/>
          </a:xfrm>
        </p:grpSpPr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4117975" y="511175"/>
            <a:ext cx="2306638" cy="539750"/>
            <a:chOff x="612" y="1344"/>
            <a:chExt cx="4764" cy="1428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4119563" y="3635375"/>
            <a:ext cx="2305050" cy="779463"/>
            <a:chOff x="597" y="654"/>
            <a:chExt cx="4764" cy="2822"/>
          </a:xfrm>
        </p:grpSpPr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119563" y="1998663"/>
            <a:ext cx="2305050" cy="754062"/>
            <a:chOff x="597" y="191"/>
            <a:chExt cx="4764" cy="3756"/>
          </a:xfrm>
        </p:grpSpPr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84811"/>
            <a:ext cx="8998929" cy="2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A5F0F2-0D7D-B94F-9D90-58AD3FD8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123107"/>
            <a:ext cx="4070073" cy="1302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50EF1-65B1-0E43-A993-43E8C59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1151222"/>
            <a:ext cx="3834446" cy="1246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4E2D-7EDB-FF47-9ED5-229F1F2C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0164"/>
            <a:ext cx="4070073" cy="130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67AE-542B-874E-9AFC-4F1AD9D6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4388279"/>
            <a:ext cx="3834446" cy="1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3708400" y="938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695700" y="25130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746500" y="41767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746500" y="5764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11163" y="5541963"/>
            <a:ext cx="2305050" cy="828675"/>
            <a:chOff x="612" y="1358"/>
            <a:chExt cx="4764" cy="141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09575" y="854075"/>
            <a:ext cx="2306638" cy="539750"/>
            <a:chOff x="612" y="1344"/>
            <a:chExt cx="4764" cy="1428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11163" y="3978275"/>
            <a:ext cx="2305050" cy="779463"/>
            <a:chOff x="597" y="654"/>
            <a:chExt cx="4764" cy="2822"/>
          </a:xfrm>
        </p:grpSpPr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411163" y="2341563"/>
            <a:ext cx="2305050" cy="754062"/>
            <a:chOff x="597" y="191"/>
            <a:chExt cx="4764" cy="3756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027363" y="11811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3027363" y="27654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027363" y="44211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3027363" y="60055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4386263" y="11938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4386263" y="27781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386263" y="44338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4386263" y="60182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451225" y="6305550"/>
            <a:ext cx="1196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5588000" y="5873750"/>
            <a:ext cx="2305050" cy="431800"/>
            <a:chOff x="612" y="1358"/>
            <a:chExt cx="4764" cy="1414"/>
          </a:xfrm>
        </p:grpSpPr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5586413" y="941388"/>
            <a:ext cx="2306637" cy="539750"/>
            <a:chOff x="612" y="1344"/>
            <a:chExt cx="4764" cy="1428"/>
          </a:xfrm>
        </p:grpSpPr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5588000" y="3929063"/>
            <a:ext cx="2305050" cy="1081087"/>
            <a:chOff x="597" y="654"/>
            <a:chExt cx="4764" cy="2822"/>
          </a:xfrm>
        </p:grpSpPr>
        <p:sp>
          <p:nvSpPr>
            <p:cNvPr id="11332" name="Freeform 6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3" name="Freeform 6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4" name="Freeform 7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5" name="Freeform 7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6" name="Freeform 7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7" name="Freeform 7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8" name="Freeform 7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9" name="Freeform 7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40" name="Group 76"/>
          <p:cNvGrpSpPr>
            <a:grpSpLocks/>
          </p:cNvGrpSpPr>
          <p:nvPr/>
        </p:nvGrpSpPr>
        <p:grpSpPr bwMode="auto">
          <a:xfrm>
            <a:off x="5588000" y="2085975"/>
            <a:ext cx="2305050" cy="1427163"/>
            <a:chOff x="597" y="191"/>
            <a:chExt cx="4764" cy="3756"/>
          </a:xfrm>
        </p:grpSpPr>
        <p:sp>
          <p:nvSpPr>
            <p:cNvPr id="11341" name="Freeform 7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2" name="Freeform 7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3" name="Freeform 7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4" name="Freeform 8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5" name="Freeform 8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6" name="Freeform 8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7" name="Freeform 8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3948113" y="1119188"/>
            <a:ext cx="1360487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rot="5400000">
            <a:off x="3575844" y="4223544"/>
            <a:ext cx="2081213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3948113" y="2598738"/>
            <a:ext cx="11080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V="1">
            <a:off x="3971925" y="3716338"/>
            <a:ext cx="1023938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1" name="Freeform 65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2" name="Freeform 66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3" name="Freeform 67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84" name="Group 68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9285" name="Freeform 69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6" name="Freeform 70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7" name="Freeform 71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8" name="Freeform 72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9" name="Freeform 73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0" name="Freeform 74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4" name="Freeform 78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5" name="Freeform 79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6" name="Freeform 80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7" name="Freeform 81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8" name="Freeform 82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9" name="Freeform 83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0" name="Freeform 84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9302" name="Freeform 86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8" name="Freeform 92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9" name="Freeform 93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310" name="Line 94"/>
          <p:cNvSpPr>
            <a:spLocks noChangeShapeType="1"/>
          </p:cNvSpPr>
          <p:nvPr/>
        </p:nvSpPr>
        <p:spPr bwMode="auto">
          <a:xfrm flipH="1">
            <a:off x="3286125" y="111918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 flipH="1">
            <a:off x="3275013" y="2609850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 flipH="1">
            <a:off x="3308350" y="4341813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 flipH="1">
            <a:off x="3297238" y="591661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279</Words>
  <Application>Microsoft Macintosh PowerPoint</Application>
  <PresentationFormat>On-screen Show (4:3)</PresentationFormat>
  <Paragraphs>146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Trebuchet MS</vt:lpstr>
      <vt:lpstr>Tema de Office</vt:lpstr>
      <vt:lpstr>PowerPoint Presentation</vt:lpstr>
      <vt:lpstr>Explicación Simple de la Transformada de Fourier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Matemática de la Transformada de Fourier</vt:lpstr>
      <vt:lpstr>Transformada de Fourier</vt:lpstr>
      <vt:lpstr>Transformada de Fourier</vt:lpstr>
      <vt:lpstr>Transformada de Fourier</vt:lpstr>
      <vt:lpstr>Cómo usar Fourier para describir la forma de una figura geométrica?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64</cp:revision>
  <dcterms:created xsi:type="dcterms:W3CDTF">2012-03-29T14:01:40Z</dcterms:created>
  <dcterms:modified xsi:type="dcterms:W3CDTF">2024-03-25T15:57:17Z</dcterms:modified>
</cp:coreProperties>
</file>