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7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8" r:id="rId18"/>
    <p:sldId id="299" r:id="rId19"/>
    <p:sldId id="300" r:id="rId20"/>
    <p:sldId id="301" r:id="rId21"/>
    <p:sldId id="302" r:id="rId22"/>
    <p:sldId id="303" r:id="rId23"/>
    <p:sldId id="306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62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CB4CC-6018-5B43-BD39-31FBE5928FF2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3C7A-4728-E649-B036-6957DCF06383}" type="slidenum">
              <a:rPr lang="es-ES"/>
              <a:pPr/>
              <a:t>11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4AE8-61D6-9E46-A0A2-25668B721CF0}" type="slidenum">
              <a:rPr lang="es-ES"/>
              <a:pPr/>
              <a:t>12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4C23-B57F-B941-ABE1-1F21D7A0A880}" type="slidenum">
              <a:rPr lang="es-ES"/>
              <a:pPr/>
              <a:t>14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C5C7D-6BDA-0841-A7B7-FAF1CDE29F32}" type="slidenum">
              <a:rPr lang="es-ES"/>
              <a:pPr/>
              <a:t>15</a:t>
            </a:fld>
            <a:endParaRPr lang="es-E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16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17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27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A016-8553-1241-B8A4-DEB267465656}" type="slidenum">
              <a:rPr lang="es-ES"/>
              <a:pPr/>
              <a:t>18</a:t>
            </a:fld>
            <a:endParaRPr lang="es-E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0A1D-21D2-A049-8FF8-A88935D0C934}" type="slidenum">
              <a:rPr lang="es-ES"/>
              <a:pPr/>
              <a:t>19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2C5B-864B-B546-AE12-F4B17EC872D4}" type="slidenum">
              <a:rPr lang="es-ES"/>
              <a:pPr/>
              <a:t>2</a:t>
            </a:fld>
            <a:endParaRPr lang="es-E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E57D3-409F-6145-A097-DE87B53FFBB1}" type="slidenum">
              <a:rPr lang="es-ES"/>
              <a:pPr/>
              <a:t>20</a:t>
            </a:fld>
            <a:endParaRPr lang="es-E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B1990-C1CD-C54B-8C1F-003354A604F8}" type="slidenum">
              <a:rPr lang="es-ES"/>
              <a:pPr/>
              <a:t>21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22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23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2B2FE-D504-524D-B8A6-EAE6FBAB4BC2}" type="slidenum">
              <a:rPr lang="es-ES"/>
              <a:pPr/>
              <a:t>3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FF0D3-8AF8-FD4A-A095-A82CD488FFAE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38B0-558B-FE45-BF84-FE7223C6C952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8503-5373-6642-949F-39711A151FB5}" type="slidenum">
              <a:rPr lang="es-ES"/>
              <a:pPr/>
              <a:t>6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B21C9-3220-5744-A5D7-E77B05E1F162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FCB6-F28B-6541-8DF6-87C2AEDC47D2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AC392-E497-0941-9181-D282C6DD1D7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: Branch &amp; Bound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5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23" name="AutoShape 19"/>
          <p:cNvCxnSpPr>
            <a:cxnSpLocks noChangeShapeType="1"/>
            <a:stCxn id="21514" idx="4"/>
            <a:endCxn id="2151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14" idx="4"/>
            <a:endCxn id="2151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5" name="AutoShape 21"/>
          <p:cNvCxnSpPr>
            <a:cxnSpLocks noChangeShapeType="1"/>
            <a:stCxn id="21514" idx="4"/>
            <a:endCxn id="2151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  <a:stCxn id="21514" idx="4"/>
            <a:endCxn id="2151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33" name="AutoShape 29"/>
          <p:cNvCxnSpPr>
            <a:cxnSpLocks noChangeShapeType="1"/>
            <a:stCxn id="21515" idx="4"/>
            <a:endCxn id="2152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15" idx="4"/>
            <a:endCxn id="2152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15" idx="4"/>
            <a:endCxn id="2151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15" idx="4"/>
            <a:endCxn id="2152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7" name="AutoShape 33"/>
          <p:cNvCxnSpPr>
            <a:cxnSpLocks noChangeShapeType="1"/>
            <a:endCxn id="2153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8" name="AutoShape 34"/>
          <p:cNvCxnSpPr>
            <a:cxnSpLocks noChangeShapeType="1"/>
            <a:endCxn id="2152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0" name="AutoShape 36"/>
          <p:cNvCxnSpPr>
            <a:cxnSpLocks noChangeShapeType="1"/>
            <a:stCxn id="21517" idx="4"/>
            <a:endCxn id="2152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1" name="AutoShape 37"/>
          <p:cNvCxnSpPr>
            <a:cxnSpLocks noChangeShapeType="1"/>
            <a:endCxn id="2153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2" name="AutoShape 38"/>
          <p:cNvCxnSpPr>
            <a:cxnSpLocks noChangeShapeType="1"/>
            <a:stCxn id="21518" idx="4"/>
            <a:endCxn id="2152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56515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235, 135 and 125 are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7825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43" name="AutoShape 19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4" idx="4"/>
            <a:endCxn id="5223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4" idx="4"/>
            <a:endCxn id="5223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4" idx="4"/>
            <a:endCxn id="5223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53" name="AutoShape 29"/>
          <p:cNvCxnSpPr>
            <a:cxnSpLocks noChangeShapeType="1"/>
            <a:stCxn id="52235" idx="4"/>
            <a:endCxn id="5224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4" name="AutoShape 30"/>
          <p:cNvCxnSpPr>
            <a:cxnSpLocks noChangeShapeType="1"/>
            <a:stCxn id="52235" idx="4"/>
            <a:endCxn id="5224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5" name="AutoShape 31"/>
          <p:cNvCxnSpPr>
            <a:cxnSpLocks noChangeShapeType="1"/>
            <a:stCxn id="52235" idx="4"/>
            <a:endCxn id="5223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6" name="AutoShape 32"/>
          <p:cNvCxnSpPr>
            <a:cxnSpLocks noChangeShapeType="1"/>
            <a:stCxn id="52235" idx="4"/>
            <a:endCxn id="5224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7" name="AutoShape 33"/>
          <p:cNvCxnSpPr>
            <a:cxnSpLocks noChangeShapeType="1"/>
            <a:endCxn id="5225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8" name="AutoShape 34"/>
          <p:cNvCxnSpPr>
            <a:cxnSpLocks noChangeShapeType="1"/>
            <a:endCxn id="5224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0" name="AutoShape 36"/>
          <p:cNvCxnSpPr>
            <a:cxnSpLocks noChangeShapeType="1"/>
            <a:stCxn id="52237" idx="4"/>
            <a:endCxn id="5224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1" name="AutoShape 37"/>
          <p:cNvCxnSpPr>
            <a:cxnSpLocks noChangeShapeType="1"/>
            <a:endCxn id="5225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2" name="AutoShape 38"/>
          <p:cNvCxnSpPr>
            <a:cxnSpLocks noChangeShapeType="1"/>
            <a:stCxn id="52238" idx="4"/>
            <a:endCxn id="5224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cxnSp>
        <p:nvCxnSpPr>
          <p:cNvPr id="52270" name="AutoShape 46"/>
          <p:cNvCxnSpPr>
            <a:cxnSpLocks noChangeShapeType="1"/>
          </p:cNvCxnSpPr>
          <p:nvPr/>
        </p:nvCxnSpPr>
        <p:spPr bwMode="auto">
          <a:xfrm>
            <a:off x="4427538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78105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66762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Combinations from 1234 (234, 134, 124 y 123) were already considered.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19067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291" name="AutoShape 19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2" name="AutoShape 20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3" name="AutoShape 21"/>
          <p:cNvCxnSpPr>
            <a:cxnSpLocks noChangeShapeType="1"/>
            <a:stCxn id="54282" idx="4"/>
            <a:endCxn id="5428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4" name="AutoShape 22"/>
          <p:cNvCxnSpPr>
            <a:cxnSpLocks noChangeShapeType="1"/>
            <a:stCxn id="54282" idx="4"/>
            <a:endCxn id="5428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301" name="AutoShape 29"/>
          <p:cNvCxnSpPr>
            <a:cxnSpLocks noChangeShapeType="1"/>
            <a:stCxn id="54283" idx="4"/>
            <a:endCxn id="5429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2" name="AutoShape 30"/>
          <p:cNvCxnSpPr>
            <a:cxnSpLocks noChangeShapeType="1"/>
            <a:stCxn id="54283" idx="4"/>
            <a:endCxn id="5429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283" idx="4"/>
            <a:endCxn id="5428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4" name="AutoShape 32"/>
          <p:cNvCxnSpPr>
            <a:cxnSpLocks noChangeShapeType="1"/>
            <a:stCxn id="54283" idx="4"/>
            <a:endCxn id="5429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5" name="AutoShape 33"/>
          <p:cNvCxnSpPr>
            <a:cxnSpLocks noChangeShapeType="1"/>
            <a:endCxn id="5429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6" name="AutoShape 34"/>
          <p:cNvCxnSpPr>
            <a:cxnSpLocks noChangeShapeType="1"/>
            <a:endCxn id="5428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8" name="AutoShape 36"/>
          <p:cNvCxnSpPr>
            <a:cxnSpLocks noChangeShapeType="1"/>
            <a:stCxn id="54285" idx="4"/>
            <a:endCxn id="5428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9" name="AutoShape 37"/>
          <p:cNvCxnSpPr>
            <a:cxnSpLocks noChangeShapeType="1"/>
            <a:endCxn id="5430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10" name="AutoShape 38"/>
          <p:cNvCxnSpPr>
            <a:cxnSpLocks noChangeShapeType="1"/>
            <a:stCxn id="54286" idx="4"/>
            <a:endCxn id="5429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1187450" y="5805488"/>
            <a:ext cx="6192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1000" dirty="0">
                <a:latin typeface="Trebuchet MS" charset="0"/>
              </a:rPr>
              <a:t>In </a:t>
            </a:r>
            <a:r>
              <a:rPr lang="en-US" sz="1000" dirty="0">
                <a:latin typeface="Trebuchet MS" charset="0"/>
              </a:rPr>
              <a:t>Level</a:t>
            </a:r>
            <a:r>
              <a:rPr lang="es-CL" sz="1000" dirty="0">
                <a:latin typeface="Trebuchet MS" charset="0"/>
              </a:rPr>
              <a:t> 2 there are all possible combinations of 3 features.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19" name="AutoShape 19"/>
          <p:cNvCxnSpPr>
            <a:cxnSpLocks noChangeShapeType="1"/>
            <a:stCxn id="25610" idx="4"/>
            <a:endCxn id="2561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0" name="AutoShape 20"/>
          <p:cNvCxnSpPr>
            <a:cxnSpLocks noChangeShapeType="1"/>
            <a:stCxn id="25610" idx="4"/>
            <a:endCxn id="2561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" name="AutoShape 21"/>
          <p:cNvCxnSpPr>
            <a:cxnSpLocks noChangeShapeType="1"/>
            <a:stCxn id="25610" idx="4"/>
            <a:endCxn id="2561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2" name="AutoShape 22"/>
          <p:cNvCxnSpPr>
            <a:cxnSpLocks noChangeShapeType="1"/>
            <a:stCxn id="25610" idx="4"/>
            <a:endCxn id="2561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29" name="AutoShape 29"/>
          <p:cNvCxnSpPr>
            <a:cxnSpLocks noChangeShapeType="1"/>
            <a:stCxn id="25611" idx="4"/>
            <a:endCxn id="2562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0" name="AutoShape 30"/>
          <p:cNvCxnSpPr>
            <a:cxnSpLocks noChangeShapeType="1"/>
            <a:stCxn id="25611" idx="4"/>
            <a:endCxn id="2562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1" name="AutoShape 31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2" name="AutoShape 32"/>
          <p:cNvCxnSpPr>
            <a:cxnSpLocks noChangeShapeType="1"/>
            <a:stCxn id="25611" idx="4"/>
            <a:endCxn id="2562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3" name="AutoShape 33"/>
          <p:cNvCxnSpPr>
            <a:cxnSpLocks noChangeShapeType="1"/>
            <a:endCxn id="25626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4" name="AutoShape 34"/>
          <p:cNvCxnSpPr>
            <a:cxnSpLocks noChangeShapeType="1"/>
            <a:endCxn id="25616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5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6" name="AutoShape 36"/>
          <p:cNvCxnSpPr>
            <a:cxnSpLocks noChangeShapeType="1"/>
            <a:stCxn id="25613" idx="4"/>
            <a:endCxn id="2561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7" name="AutoShape 37"/>
          <p:cNvCxnSpPr>
            <a:cxnSpLocks noChangeShapeType="1"/>
            <a:endCxn id="2562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8" name="AutoShape 38"/>
          <p:cNvCxnSpPr>
            <a:cxnSpLocks noChangeShapeType="1"/>
            <a:stCxn id="25614" idx="4"/>
            <a:endCxn id="2561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612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713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08625" y="3573463"/>
            <a:ext cx="2087711" cy="883394"/>
            <a:chOff x="5508625" y="3573463"/>
            <a:chExt cx="2087711" cy="883394"/>
          </a:xfrm>
        </p:grpSpPr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5508625" y="3573463"/>
              <a:ext cx="935038" cy="360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6923643" y="4149080"/>
              <a:ext cx="672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 J=82</a:t>
              </a:r>
              <a:endParaRPr lang="es-ES" sz="1400" dirty="0">
                <a:solidFill>
                  <a:srgbClr val="FF0000"/>
                </a:solidFill>
                <a:latin typeface="Trebuchet M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8224" y="4581525"/>
            <a:ext cx="672693" cy="1243484"/>
            <a:chOff x="6588224" y="4581525"/>
            <a:chExt cx="672693" cy="1243484"/>
          </a:xfrm>
        </p:grpSpPr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7092950" y="4581525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5517232"/>
              <a:ext cx="6726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 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J=77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67" name="AutoShape 19"/>
          <p:cNvCxnSpPr>
            <a:cxnSpLocks noChangeShapeType="1"/>
            <a:stCxn id="27658" idx="4"/>
            <a:endCxn id="2765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8" name="AutoShape 20"/>
          <p:cNvCxnSpPr>
            <a:cxnSpLocks noChangeShapeType="1"/>
            <a:stCxn id="27658" idx="4"/>
            <a:endCxn id="2766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9" name="AutoShape 21"/>
          <p:cNvCxnSpPr>
            <a:cxnSpLocks noChangeShapeType="1"/>
            <a:stCxn id="27658" idx="4"/>
            <a:endCxn id="2766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0" name="AutoShape 22"/>
          <p:cNvCxnSpPr>
            <a:cxnSpLocks noChangeShapeType="1"/>
            <a:stCxn id="27658" idx="4"/>
            <a:endCxn id="2766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77" name="AutoShape 29"/>
          <p:cNvCxnSpPr>
            <a:cxnSpLocks noChangeShapeType="1"/>
            <a:stCxn id="27659" idx="4"/>
            <a:endCxn id="2767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8" name="AutoShape 30"/>
          <p:cNvCxnSpPr>
            <a:cxnSpLocks noChangeShapeType="1"/>
            <a:stCxn id="27659" idx="4"/>
            <a:endCxn id="2767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9" name="AutoShape 31"/>
          <p:cNvCxnSpPr>
            <a:cxnSpLocks noChangeShapeType="1"/>
            <a:stCxn id="27659" idx="4"/>
            <a:endCxn id="2766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0" name="AutoShape 32"/>
          <p:cNvCxnSpPr>
            <a:cxnSpLocks noChangeShapeType="1"/>
            <a:stCxn id="27659" idx="4"/>
            <a:endCxn id="2767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1" name="AutoShape 33"/>
          <p:cNvCxnSpPr>
            <a:cxnSpLocks noChangeShapeType="1"/>
            <a:endCxn id="2767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2" name="AutoShape 34"/>
          <p:cNvCxnSpPr>
            <a:cxnSpLocks noChangeShapeType="1"/>
            <a:endCxn id="2766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4" name="AutoShape 36"/>
          <p:cNvCxnSpPr>
            <a:cxnSpLocks noChangeShapeType="1"/>
            <a:stCxn id="27661" idx="4"/>
            <a:endCxn id="27665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5" name="AutoShape 37"/>
          <p:cNvCxnSpPr>
            <a:cxnSpLocks noChangeShapeType="1"/>
            <a:endCxn id="27676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6" name="AutoShape 38"/>
          <p:cNvCxnSpPr>
            <a:cxnSpLocks noChangeShapeType="1"/>
            <a:stCxn id="27662" idx="4"/>
            <a:endCxn id="27666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76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  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77&gt;76 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77&gt;76 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2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63" name="AutoShape 19"/>
          <p:cNvCxnSpPr>
            <a:cxnSpLocks noChangeShapeType="1"/>
            <a:stCxn id="31754" idx="4"/>
            <a:endCxn id="3175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4" name="AutoShape 20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5" name="AutoShape 21"/>
          <p:cNvCxnSpPr>
            <a:cxnSpLocks noChangeShapeType="1"/>
            <a:stCxn id="31754" idx="4"/>
            <a:endCxn id="3175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6" name="AutoShape 22"/>
          <p:cNvCxnSpPr>
            <a:cxnSpLocks noChangeShapeType="1"/>
            <a:stCxn id="31754" idx="4"/>
            <a:endCxn id="3175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73" name="AutoShape 29"/>
          <p:cNvCxnSpPr>
            <a:cxnSpLocks noChangeShapeType="1"/>
            <a:stCxn id="31755" idx="4"/>
            <a:endCxn id="3176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4" name="AutoShape 30"/>
          <p:cNvCxnSpPr>
            <a:cxnSpLocks noChangeShapeType="1"/>
            <a:stCxn id="31755" idx="4"/>
            <a:endCxn id="3176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5" name="AutoShape 31"/>
          <p:cNvCxnSpPr>
            <a:cxnSpLocks noChangeShapeType="1"/>
            <a:stCxn id="31755" idx="4"/>
            <a:endCxn id="3175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6" name="AutoShape 32"/>
          <p:cNvCxnSpPr>
            <a:cxnSpLocks noChangeShapeType="1"/>
            <a:stCxn id="31755" idx="4"/>
            <a:endCxn id="3176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7" name="AutoShape 33"/>
          <p:cNvCxnSpPr>
            <a:cxnSpLocks noChangeShapeType="1"/>
            <a:endCxn id="3177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8" name="AutoShape 34"/>
          <p:cNvCxnSpPr>
            <a:cxnSpLocks noChangeShapeType="1"/>
            <a:endCxn id="3176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0" name="AutoShape 36"/>
          <p:cNvCxnSpPr>
            <a:cxnSpLocks noChangeShapeType="1"/>
            <a:stCxn id="31757" idx="4"/>
            <a:endCxn id="3176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1" name="AutoShape 37"/>
          <p:cNvCxnSpPr>
            <a:cxnSpLocks noChangeShapeType="1"/>
            <a:endCxn id="3177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2" name="AutoShape 38"/>
          <p:cNvCxnSpPr>
            <a:cxnSpLocks noChangeShapeType="1"/>
            <a:stCxn id="31758" idx="4"/>
            <a:endCxn id="3176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79&gt;77 selection 125 is better than 123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11" name="AutoShape 19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2" name="AutoShape 20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3" name="AutoShape 21"/>
          <p:cNvCxnSpPr>
            <a:cxnSpLocks noChangeShapeType="1"/>
            <a:stCxn id="33802" idx="4"/>
            <a:endCxn id="3380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4" name="AutoShape 22"/>
          <p:cNvCxnSpPr>
            <a:cxnSpLocks noChangeShapeType="1"/>
            <a:stCxn id="33802" idx="4"/>
            <a:endCxn id="3380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21" name="AutoShape 29"/>
          <p:cNvCxnSpPr>
            <a:cxnSpLocks noChangeShapeType="1"/>
            <a:stCxn id="33803" idx="4"/>
            <a:endCxn id="3381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2" name="AutoShape 30"/>
          <p:cNvCxnSpPr>
            <a:cxnSpLocks noChangeShapeType="1"/>
            <a:stCxn id="33803" idx="4"/>
            <a:endCxn id="3381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3" name="AutoShape 31"/>
          <p:cNvCxnSpPr>
            <a:cxnSpLocks noChangeShapeType="1"/>
            <a:stCxn id="33803" idx="4"/>
            <a:endCxn id="3380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4" name="AutoShape 32"/>
          <p:cNvCxnSpPr>
            <a:cxnSpLocks noChangeShapeType="1"/>
            <a:stCxn id="33803" idx="4"/>
            <a:endCxn id="3381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5" name="AutoShape 33"/>
          <p:cNvCxnSpPr>
            <a:cxnSpLocks noChangeShapeType="1"/>
            <a:endCxn id="3381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6" name="AutoShape 34"/>
          <p:cNvCxnSpPr>
            <a:cxnSpLocks noChangeShapeType="1"/>
            <a:endCxn id="3380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8" name="AutoShape 36"/>
          <p:cNvCxnSpPr>
            <a:cxnSpLocks noChangeShapeType="1"/>
            <a:stCxn id="33805" idx="4"/>
            <a:endCxn id="3380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9" name="AutoShape 37"/>
          <p:cNvCxnSpPr>
            <a:cxnSpLocks noChangeShapeType="1"/>
            <a:endCxn id="3382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30" name="AutoShape 38"/>
          <p:cNvCxnSpPr>
            <a:cxnSpLocks noChangeShapeType="1"/>
            <a:stCxn id="33806" idx="4"/>
            <a:endCxn id="3381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61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59" name="AutoShape 19"/>
          <p:cNvCxnSpPr>
            <a:cxnSpLocks noChangeShapeType="1"/>
            <a:stCxn id="35850" idx="4"/>
            <a:endCxn id="3585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0" name="AutoShape 20"/>
          <p:cNvCxnSpPr>
            <a:cxnSpLocks noChangeShapeType="1"/>
            <a:stCxn id="35850" idx="4"/>
            <a:endCxn id="3585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1" name="AutoShape 21"/>
          <p:cNvCxnSpPr>
            <a:cxnSpLocks noChangeShapeType="1"/>
            <a:stCxn id="35850" idx="4"/>
            <a:endCxn id="3585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2" name="AutoShape 22"/>
          <p:cNvCxnSpPr>
            <a:cxnSpLocks noChangeShapeType="1"/>
            <a:stCxn id="35850" idx="4"/>
            <a:endCxn id="3585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69" name="AutoShape 29"/>
          <p:cNvCxnSpPr>
            <a:cxnSpLocks noChangeShapeType="1"/>
            <a:stCxn id="35851" idx="4"/>
            <a:endCxn id="3586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0" name="AutoShape 30"/>
          <p:cNvCxnSpPr>
            <a:cxnSpLocks noChangeShapeType="1"/>
            <a:stCxn id="35851" idx="4"/>
            <a:endCxn id="3586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1" name="AutoShape 31"/>
          <p:cNvCxnSpPr>
            <a:cxnSpLocks noChangeShapeType="1"/>
            <a:stCxn id="35851" idx="4"/>
            <a:endCxn id="3585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2" name="AutoShape 32"/>
          <p:cNvCxnSpPr>
            <a:cxnSpLocks noChangeShapeType="1"/>
            <a:stCxn id="35851" idx="4"/>
            <a:endCxn id="3586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6" name="AutoShape 36"/>
          <p:cNvCxnSpPr>
            <a:cxnSpLocks noChangeShapeType="1"/>
            <a:stCxn id="35853" idx="4"/>
            <a:endCxn id="3585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7" name="AutoShape 37"/>
          <p:cNvCxnSpPr>
            <a:cxnSpLocks noChangeShapeType="1"/>
            <a:endCxn id="3586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8" name="AutoShape 38"/>
          <p:cNvCxnSpPr>
            <a:cxnSpLocks noChangeShapeType="1"/>
            <a:stCxn id="35854" idx="4"/>
            <a:endCxn id="3585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</p:spTree>
    <p:extLst>
      <p:ext uri="{BB962C8B-B14F-4D97-AF65-F5344CB8AC3E}">
        <p14:creationId xmlns:p14="http://schemas.microsoft.com/office/powerpoint/2010/main" val="303257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54" name="AutoShape 18"/>
          <p:cNvCxnSpPr>
            <a:cxnSpLocks noChangeShapeType="1"/>
            <a:stCxn id="39946" idx="4"/>
            <a:endCxn id="3994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5" name="AutoShape 19"/>
          <p:cNvCxnSpPr>
            <a:cxnSpLocks noChangeShapeType="1"/>
            <a:stCxn id="39946" idx="4"/>
            <a:endCxn id="3994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46" idx="4"/>
            <a:endCxn id="3994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46" idx="4"/>
            <a:endCxn id="3995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62" name="AutoShape 26"/>
          <p:cNvCxnSpPr>
            <a:cxnSpLocks noChangeShapeType="1"/>
            <a:stCxn id="39947" idx="4"/>
            <a:endCxn id="3995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3" name="AutoShape 27"/>
          <p:cNvCxnSpPr>
            <a:cxnSpLocks noChangeShapeType="1"/>
            <a:stCxn id="39947" idx="4"/>
            <a:endCxn id="3995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4" name="AutoShape 28"/>
          <p:cNvCxnSpPr>
            <a:cxnSpLocks noChangeShapeType="1"/>
            <a:stCxn id="39947" idx="4"/>
            <a:endCxn id="3995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5" name="AutoShape 29"/>
          <p:cNvCxnSpPr>
            <a:cxnSpLocks noChangeShapeType="1"/>
            <a:stCxn id="39947" idx="4"/>
            <a:endCxn id="3996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6" name="AutoShape 30"/>
          <p:cNvCxnSpPr>
            <a:cxnSpLocks noChangeShapeType="1"/>
            <a:stCxn id="39949" idx="4"/>
            <a:endCxn id="3995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7" name="AutoShape 31"/>
          <p:cNvCxnSpPr>
            <a:cxnSpLocks noChangeShapeType="1"/>
            <a:endCxn id="39961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8" name="AutoShape 32"/>
          <p:cNvCxnSpPr>
            <a:cxnSpLocks noChangeShapeType="1"/>
            <a:stCxn id="39950" idx="4"/>
            <a:endCxn id="3995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5576" y="6309320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It is not necessary to evaluate 345, 245, 235 and 234 because J will be &lt; 77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02" name="AutoShape 18"/>
          <p:cNvCxnSpPr>
            <a:cxnSpLocks noChangeShapeType="1"/>
            <a:stCxn id="41994" idx="4"/>
            <a:endCxn id="4199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3" name="AutoShape 19"/>
          <p:cNvCxnSpPr>
            <a:cxnSpLocks noChangeShapeType="1"/>
            <a:stCxn id="41994" idx="4"/>
            <a:endCxn id="4199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stCxn id="41994" idx="4"/>
            <a:endCxn id="4199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94" idx="4"/>
            <a:endCxn id="4199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14" name="AutoShape 30"/>
          <p:cNvCxnSpPr>
            <a:cxnSpLocks noChangeShapeType="1"/>
            <a:stCxn id="41997" idx="4"/>
            <a:endCxn id="42000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endCxn id="42009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6" name="AutoShape 32"/>
          <p:cNvCxnSpPr>
            <a:cxnSpLocks noChangeShapeType="1"/>
            <a:stCxn id="41998" idx="4"/>
            <a:endCxn id="42001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4427983" y="5516563"/>
            <a:ext cx="2752279" cy="307777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125,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1640" y="1628800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global maximum after 8 evaluations (using B&amp;B)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3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64" name="AutoShape 19"/>
          <p:cNvCxnSpPr>
            <a:cxnSpLocks noChangeShapeType="1"/>
            <a:stCxn id="55" idx="4"/>
            <a:endCxn id="56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0"/>
          <p:cNvCxnSpPr>
            <a:cxnSpLocks noChangeShapeType="1"/>
            <a:stCxn id="55" idx="4"/>
            <a:endCxn id="57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21"/>
          <p:cNvCxnSpPr>
            <a:cxnSpLocks noChangeShapeType="1"/>
            <a:stCxn id="55" idx="4"/>
            <a:endCxn id="58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2"/>
          <p:cNvCxnSpPr>
            <a:cxnSpLocks noChangeShapeType="1"/>
            <a:stCxn id="55" idx="4"/>
            <a:endCxn id="59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9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74" name="AutoShape 29"/>
          <p:cNvCxnSpPr>
            <a:cxnSpLocks noChangeShapeType="1"/>
            <a:stCxn id="56" idx="4"/>
            <a:endCxn id="6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0"/>
          <p:cNvCxnSpPr>
            <a:cxnSpLocks noChangeShapeType="1"/>
            <a:stCxn id="56" idx="4"/>
            <a:endCxn id="6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1"/>
          <p:cNvCxnSpPr>
            <a:cxnSpLocks noChangeShapeType="1"/>
            <a:stCxn id="56" idx="4"/>
            <a:endCxn id="60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32"/>
          <p:cNvCxnSpPr>
            <a:cxnSpLocks noChangeShapeType="1"/>
            <a:stCxn id="56" idx="4"/>
            <a:endCxn id="7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33"/>
          <p:cNvCxnSpPr>
            <a:cxnSpLocks noChangeShapeType="1"/>
            <a:endCxn id="71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34"/>
          <p:cNvCxnSpPr>
            <a:cxnSpLocks noChangeShapeType="1"/>
            <a:endCxn id="61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0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1" name="AutoShape 36"/>
          <p:cNvCxnSpPr>
            <a:cxnSpLocks noChangeShapeType="1"/>
            <a:stCxn id="58" idx="4"/>
            <a:endCxn id="6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37"/>
          <p:cNvCxnSpPr>
            <a:cxnSpLocks noChangeShapeType="1"/>
            <a:endCxn id="73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38"/>
          <p:cNvCxnSpPr>
            <a:cxnSpLocks noChangeShapeType="1"/>
            <a:stCxn id="59" idx="4"/>
            <a:endCxn id="6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1628800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global maximum after 10 evaluations (using Exhaustive Search)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2449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9413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3331" name="AutoShape 19"/>
          <p:cNvCxnSpPr>
            <a:cxnSpLocks noChangeShapeType="1"/>
            <a:stCxn id="13322" idx="4"/>
            <a:endCxn id="1332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2" idx="4"/>
            <a:endCxn id="1332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4"/>
            <a:endCxn id="1332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667625" y="43656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8120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This combination is not necessary (as we will see later)</a:t>
            </a:r>
            <a:endParaRPr lang="es-ES" sz="1000" dirty="0">
              <a:latin typeface="Trebuchet MS" charset="0"/>
            </a:endParaRPr>
          </a:p>
        </p:txBody>
      </p:sp>
      <p:cxnSp>
        <p:nvCxnSpPr>
          <p:cNvPr id="13360" name="AutoShape 48"/>
          <p:cNvCxnSpPr>
            <a:cxnSpLocks noChangeShapeType="1"/>
            <a:stCxn id="13322" idx="4"/>
            <a:endCxn id="13357" idx="0"/>
          </p:cNvCxnSpPr>
          <p:nvPr/>
        </p:nvCxnSpPr>
        <p:spPr bwMode="auto">
          <a:xfrm>
            <a:off x="4429125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8777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8143" name="AutoShape 15"/>
          <p:cNvCxnSpPr>
            <a:cxnSpLocks noChangeShapeType="1"/>
            <a:stCxn id="48138" idx="4"/>
            <a:endCxn id="4813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8" idx="4"/>
            <a:endCxn id="4814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8" idx="4"/>
            <a:endCxn id="4814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38" idx="4"/>
            <a:endCxn id="4814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0828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79" name="AutoShape 19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0" name="AutoShape 20"/>
          <p:cNvCxnSpPr>
            <a:cxnSpLocks noChangeShapeType="1"/>
            <a:stCxn id="15370" idx="4"/>
            <a:endCxn id="1537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1" name="AutoShape 21"/>
          <p:cNvCxnSpPr>
            <a:cxnSpLocks noChangeShapeType="1"/>
            <a:stCxn id="15370" idx="4"/>
            <a:endCxn id="1537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  <a:stCxn id="15370" idx="4"/>
            <a:endCxn id="1537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89" name="AutoShape 29"/>
          <p:cNvCxnSpPr>
            <a:cxnSpLocks noChangeShapeType="1"/>
            <a:stCxn id="15371" idx="4"/>
            <a:endCxn id="1538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  <a:stCxn id="15371" idx="4"/>
            <a:endCxn id="1538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71" idx="4"/>
            <a:endCxn id="1537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  <a:stCxn id="15371" idx="4"/>
            <a:endCxn id="1538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173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85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27" name="AutoShape 19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8" name="AutoShape 20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9" name="AutoShape 21"/>
          <p:cNvCxnSpPr>
            <a:cxnSpLocks noChangeShapeType="1"/>
            <a:stCxn id="17418" idx="4"/>
            <a:endCxn id="1742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18" idx="4"/>
            <a:endCxn id="1742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37" name="AutoShape 29"/>
          <p:cNvCxnSpPr>
            <a:cxnSpLocks noChangeShapeType="1"/>
            <a:stCxn id="17419" idx="4"/>
            <a:endCxn id="1743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8" name="AutoShape 30"/>
          <p:cNvCxnSpPr>
            <a:cxnSpLocks noChangeShapeType="1"/>
            <a:stCxn id="17419" idx="4"/>
            <a:endCxn id="1743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9" name="AutoShape 31"/>
          <p:cNvCxnSpPr>
            <a:cxnSpLocks noChangeShapeType="1"/>
            <a:stCxn id="17419" idx="4"/>
            <a:endCxn id="1742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stCxn id="17419" idx="4"/>
            <a:endCxn id="1743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1" name="AutoShape 33"/>
          <p:cNvCxnSpPr>
            <a:cxnSpLocks noChangeShapeType="1"/>
            <a:endCxn id="1743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2" name="AutoShape 34"/>
          <p:cNvCxnSpPr>
            <a:cxnSpLocks noChangeShapeType="1"/>
            <a:endCxn id="1742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770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771775" y="5734050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345 is not necsseary because it is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994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75" name="AutoShape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6" idx="4"/>
            <a:endCxn id="1946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6" idx="4"/>
            <a:endCxn id="1947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85" name="AutoShape 29"/>
          <p:cNvCxnSpPr>
            <a:cxnSpLocks noChangeShapeType="1"/>
            <a:stCxn id="19467" idx="4"/>
            <a:endCxn id="1948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67" idx="4"/>
            <a:endCxn id="1947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67" idx="4"/>
            <a:endCxn id="1947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67" idx="4"/>
            <a:endCxn id="1948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9" name="AutoShape 33"/>
          <p:cNvCxnSpPr>
            <a:cxnSpLocks noChangeShapeType="1"/>
            <a:endCxn id="1948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0" name="AutoShape 34"/>
          <p:cNvCxnSpPr>
            <a:cxnSpLocks noChangeShapeType="1"/>
            <a:endCxn id="1947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2" name="AutoShape 36"/>
          <p:cNvCxnSpPr>
            <a:cxnSpLocks noChangeShapeType="1"/>
            <a:stCxn id="19469" idx="4"/>
            <a:endCxn id="1947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3" name="AutoShape 37"/>
          <p:cNvCxnSpPr>
            <a:cxnSpLocks noChangeShapeType="1"/>
            <a:endCxn id="1948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492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3561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145 and 245 were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7668454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3086</TotalTime>
  <Words>1227</Words>
  <Application>Microsoft Macintosh PowerPoint</Application>
  <PresentationFormat>On-screen Show (4:3)</PresentationFormat>
  <Paragraphs>292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16</cp:revision>
  <dcterms:created xsi:type="dcterms:W3CDTF">2010-05-25T21:48:43Z</dcterms:created>
  <dcterms:modified xsi:type="dcterms:W3CDTF">2021-04-28T22:23:00Z</dcterms:modified>
</cp:coreProperties>
</file>