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6"/>
  </p:normalViewPr>
  <p:slideViewPr>
    <p:cSldViewPr snapToGrid="0">
      <p:cViewPr varScale="1">
        <p:scale>
          <a:sx n="93" d="100"/>
          <a:sy n="93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367F4-24DB-0A4B-9DA3-11DB3BF7C1C7}" type="datetimeFigureOut">
              <a:rPr lang="en-CL" smtClean="0"/>
              <a:t>19-03-24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BDB8-49D9-AC45-B71C-F81960E3351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85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AA37-C800-9AF1-7639-D86F549C0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91248-B5F5-6AF4-D838-4175939F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6962-2DA4-1152-DC64-A7CB8F04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E0BA-E7B7-9DD5-CBA7-282F3CFB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B15F-FC17-A23C-6D54-03AA2A22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28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4F0-0DE2-A12D-AA79-359F8C39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26D9-F34A-CC28-C3A5-23AFECF0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4517-8B62-6305-B9B8-1334BBA4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980C-DC0F-E480-05EB-CAE5778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0564-5542-2083-F9B9-FB3F6717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359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54FA8-5CD1-596D-32A4-281AFC6DE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74D66-F594-3719-0405-70674C31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F954-1D7F-1F01-2E12-CBA4A869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CDA3-5A18-2FAF-0121-3E543DC0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7039-D6B2-6E33-4DEB-962B0862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832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39D2-74D7-ACE8-D738-F0C3E7A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C273-6172-2724-6322-A7344097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663-D66D-DE98-5C2B-6E6BFDD1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CBD10-C677-1758-0B34-2D843833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1609-CA78-C6D2-B02C-602FF560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388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37F1-0EFF-1D21-EB4C-92191D3E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513C-DCD8-FFE3-67A7-B6DE9DBA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B6FF-5D4A-9AB6-5B17-60D55516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CCC7-7954-7BF3-B28A-6F52A1CC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C5A8-0BAD-BA1A-B067-0A2C1221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258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84EF-1718-B8B2-12D5-84194AC7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D6CD-5064-40DC-6090-B31EA1856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F000E-084C-3852-73F1-62098266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313D8-6152-88A9-6C2D-3EDA1C6B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4B33-C129-CA20-6F03-9EBC1A19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C694A-477D-E061-9F94-2A7294F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39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481E-E854-E33B-1334-6B0715C2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251BE-E686-E3EF-AAF9-CB792F97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E9C1-F76E-1B68-EEAF-307669402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5D83C-B3D7-3FA6-73E5-24E5B0889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E834A-A081-8ADC-82E6-1B68C6703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E2A20-9A4E-B24C-C93F-D7D85713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D1687-8B13-49EF-8D90-EA3FD2F4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0AD2A-E8F7-0372-1401-D1D029A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719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9A67-9631-1879-1DE3-C818A5D5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5ABB2-23F8-BAA0-72C2-C9604412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B1045-ED08-0323-12F3-E9EE7DDE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50F4-4555-291D-92C5-9D3DB1EB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295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95D0F-506A-A632-3E8A-059DAD9B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75418-7BF1-6BEE-CAC8-EEE7A9E9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85750-8B59-448F-DF77-1D8F9282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290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FA94-06DD-84B8-46B5-BB6F6AB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E33D-6CE7-6E6E-9002-00E3D36C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0E85-F5D1-3982-7B4F-826EEFCE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6F47E-E78D-DB47-709C-A4CADFA2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4709-24C8-4738-ACD6-47FC904C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DD52-03FB-5B2D-1F8E-E4FEF30B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595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4712-9FE6-F1D5-5524-203332D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E4181-A97F-E0B4-12E4-D99EA85FA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8A83-1082-5D90-2C03-0BE37625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5D47-5B2C-20A1-E11D-A2ECF9B6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4567-187E-9B36-A8FA-F2E00958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DF8E-8399-3D59-5567-02647E1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1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655DD-2B0E-966F-7414-38C62CD2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C5D1-7EB2-AD8A-4AF7-530156A5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EB5-0A10-C60B-9924-63AAD86ED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269A-9AF8-7747-87E2-6435F1B06891}" type="datetimeFigureOut">
              <a:rPr lang="es-ES_tradnl" smtClean="0"/>
              <a:t>19/3/24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E908-7128-972E-0B09-776E6A182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9318-1EB9-778D-E345-AEAA66F48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8CFA6-EC32-B543-97FF-C8E101FFA9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66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34100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L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 para el problema J-Q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14207-BD10-DC4D-AE90-0AE10FC0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CAB5A0-7545-0679-1F4A-2BBFF19A1540}"/>
              </a:ext>
            </a:extLst>
          </p:cNvPr>
          <p:cNvGrpSpPr/>
          <p:nvPr/>
        </p:nvGrpSpPr>
        <p:grpSpPr>
          <a:xfrm>
            <a:off x="5908675" y="1005469"/>
            <a:ext cx="4352492" cy="4762789"/>
            <a:chOff x="5908675" y="423574"/>
            <a:chExt cx="4352492" cy="476278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98B3E22-A53F-833E-2503-BB6BC8D14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675" y="781050"/>
              <a:ext cx="4352492" cy="440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12E56-532B-7927-511D-7EEE00F78D9A}"/>
                </a:ext>
              </a:extLst>
            </p:cNvPr>
            <p:cNvSpPr txBox="1"/>
            <p:nvPr/>
          </p:nvSpPr>
          <p:spPr>
            <a:xfrm>
              <a:off x="6325585" y="42357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FILLED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893CA7-0A4F-12CE-7413-0FD19C059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6" y="1362945"/>
            <a:ext cx="4352492" cy="44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F90FC6-BB9E-019E-CC02-53F5B3827954}"/>
              </a:ext>
            </a:extLst>
          </p:cNvPr>
          <p:cNvSpPr/>
          <p:nvPr/>
        </p:nvSpPr>
        <p:spPr>
          <a:xfrm>
            <a:off x="6945086" y="2073239"/>
            <a:ext cx="2666999" cy="2797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C5FD127-3382-5880-2E78-3AD61C526CCB}"/>
              </a:ext>
            </a:extLst>
          </p:cNvPr>
          <p:cNvSpPr/>
          <p:nvPr/>
        </p:nvSpPr>
        <p:spPr>
          <a:xfrm>
            <a:off x="5259593" y="3244472"/>
            <a:ext cx="587829" cy="642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219153-2C5C-7E41-6854-EA415746415D}"/>
              </a:ext>
            </a:extLst>
          </p:cNvPr>
          <p:cNvGrpSpPr/>
          <p:nvPr/>
        </p:nvGrpSpPr>
        <p:grpSpPr>
          <a:xfrm>
            <a:off x="6945086" y="1409206"/>
            <a:ext cx="2666999" cy="523220"/>
            <a:chOff x="6945086" y="827311"/>
            <a:chExt cx="2666999" cy="52322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4DB5CA-68AF-E8CB-CEAD-A02D61920102}"/>
                </a:ext>
              </a:extLst>
            </p:cNvPr>
            <p:cNvCxnSpPr/>
            <p:nvPr/>
          </p:nvCxnSpPr>
          <p:spPr>
            <a:xfrm>
              <a:off x="6945086" y="1306288"/>
              <a:ext cx="2666999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BEEBBC-0DD7-9016-A6FA-AB0AF1D7BBB5}"/>
                </a:ext>
              </a:extLst>
            </p:cNvPr>
            <p:cNvSpPr txBox="1"/>
            <p:nvPr/>
          </p:nvSpPr>
          <p:spPr>
            <a:xfrm>
              <a:off x="8033654" y="827311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800" i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CB5C69-39B3-221F-94CB-A55E6FD044A6}"/>
              </a:ext>
            </a:extLst>
          </p:cNvPr>
          <p:cNvGrpSpPr/>
          <p:nvPr/>
        </p:nvGrpSpPr>
        <p:grpSpPr>
          <a:xfrm>
            <a:off x="6433456" y="2077661"/>
            <a:ext cx="365303" cy="2793206"/>
            <a:chOff x="6433456" y="1495766"/>
            <a:chExt cx="365303" cy="27932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6A4DE-C009-FFC7-8287-FA496DC42FDA}"/>
                </a:ext>
              </a:extLst>
            </p:cNvPr>
            <p:cNvSpPr txBox="1"/>
            <p:nvPr/>
          </p:nvSpPr>
          <p:spPr>
            <a:xfrm>
              <a:off x="6433456" y="257990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800" i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B0CB66-E74F-56B0-38A2-E2A755087E11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59" y="1495766"/>
              <a:ext cx="0" cy="2793206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206792-CDAE-D2B7-B214-35DFCD6FAE77}"/>
              </a:ext>
            </a:extLst>
          </p:cNvPr>
          <p:cNvSpPr txBox="1"/>
          <p:nvPr/>
        </p:nvSpPr>
        <p:spPr>
          <a:xfrm>
            <a:off x="7571508" y="3109180"/>
            <a:ext cx="1503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_tradn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AA6303-2E1F-0D75-2654-8BB67711F538}"/>
              </a:ext>
            </a:extLst>
          </p:cNvPr>
          <p:cNvGrpSpPr/>
          <p:nvPr/>
        </p:nvGrpSpPr>
        <p:grpSpPr>
          <a:xfrm>
            <a:off x="10407493" y="2073239"/>
            <a:ext cx="1524000" cy="1878700"/>
            <a:chOff x="10407493" y="1491344"/>
            <a:chExt cx="1524000" cy="18787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9F2A4B-B8BE-D398-B425-6F00196F6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7493" y="2404844"/>
              <a:ext cx="1524000" cy="965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A4453D-1AC2-D8EA-7C65-6B63714515BB}"/>
                </a:ext>
              </a:extLst>
            </p:cNvPr>
            <p:cNvSpPr txBox="1"/>
            <p:nvPr/>
          </p:nvSpPr>
          <p:spPr>
            <a:xfrm>
              <a:off x="10501810" y="1491344"/>
              <a:ext cx="13353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err="1"/>
                <a:t>Normalized</a:t>
              </a:r>
              <a:endParaRPr lang="es-ES_tradnl" dirty="0"/>
            </a:p>
            <a:p>
              <a:pPr algn="ctr"/>
              <a:r>
                <a:rPr lang="es-ES_tradnl" dirty="0" err="1"/>
                <a:t>Area</a:t>
              </a:r>
              <a:endParaRPr lang="es-ES_trad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C29DA4E-C8C1-BDF0-4B11-72DD771DAA8F}"/>
              </a:ext>
            </a:extLst>
          </p:cNvPr>
          <p:cNvSpPr txBox="1"/>
          <p:nvPr/>
        </p:nvSpPr>
        <p:spPr>
          <a:xfrm>
            <a:off x="1001485" y="10173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028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40</Words>
  <Application>Microsoft Macintosh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3</cp:revision>
  <dcterms:created xsi:type="dcterms:W3CDTF">2024-03-17T12:08:02Z</dcterms:created>
  <dcterms:modified xsi:type="dcterms:W3CDTF">2024-03-19T12:04:51Z</dcterms:modified>
</cp:coreProperties>
</file>