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6B53-4E74-6544-8FCB-3ACF31B51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5E70D-3C28-454E-BA1D-9CBE1E6B9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452B4-CA0C-4B47-A7B2-B9EBBB5D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7B66-FDF4-5C4F-A0AE-89271696E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9014-3B4F-CC4E-99B0-0725F7B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5166-EB7E-3049-9D80-F1AA3F0F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191B8-C2E7-5341-AE8C-BD0228751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560E-A79F-8144-BFA7-D443065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0ECA6-88A7-6F4D-BD58-C3327A29A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8042-500A-3147-8F6C-585E41AC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0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8B312-26AB-E24A-8B15-6157AD480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91C1D-1702-0844-B57F-FB384C1F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7007D-E055-E840-B7CE-8C6A6F50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F87F-C167-C84C-A18A-FA50059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A9972-4B62-114C-AAA9-128038E0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D407-6D17-5B45-A1EC-675ED808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E5AB-284A-874C-AF12-8120E638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7F39-7AEB-BE4F-AE81-E1FB4242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EC57-6E36-7F41-896B-2CA5E170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37925-395F-CA47-A3E6-B87BD6D5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698C-73BB-0348-82D2-0635F0C98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068DF-03DE-F644-996E-B7B7B23E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92950-C546-1845-9452-4A804554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6E6E-D96F-FE4A-B9C1-C9DA7161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E2978-55C2-F645-9A17-46DF0196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9B34-7C3E-8F44-9647-8CC4874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3960-D76C-E548-BC03-A27A726A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848CA-0D6C-764C-BD83-B6D3D2038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16477-6205-5142-AE7F-D224FFBD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4F54-82AD-C543-929A-410472A3C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E52BF-3EE7-B147-9B6B-DE188423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DD856-3E28-A44A-B367-0156C497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05DA7-7275-7F41-B4AE-5048FA9D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E0906-808D-A64C-944D-06BE21A94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F513E-5DB5-1F4A-939B-B7E510C9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784A-832B-D34E-9DD2-E31ACB9F3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D98C9-F84F-1743-AF93-565CC2E2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A248B-13CA-1E4C-848C-9E5CDBD0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BA2F2-2DBB-2243-B0DA-24204AC0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AD50-CE74-4448-8483-6C39E51C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60E88-9530-234A-A879-5A2025FA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7C573-E6A2-EB4B-B99E-4B3E83FA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1C28E-A22B-F44F-9B13-56320244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1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F7C76-9B83-4447-86BD-B00FD03E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61192-35D6-1843-982B-F9CA5A50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19B94-9083-144C-AA47-483CB991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FA71-587B-0445-BB48-48E6ABAE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7F54-B7A3-2047-A017-5EBA97559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81BB0-9FDF-9748-B644-356B00F8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F3669-549F-7B41-992F-E8F2073A8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7A66F-CDAE-BF44-A87D-91CD962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E737-BAF9-CF46-A23F-C64BE3FC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3C6E-59BD-6444-8E5A-248BC218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01C1D-9925-AC47-9081-E6E1737A5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80A9D-D7F0-984B-8DD4-3D79E37D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BBC94-18BE-5C42-8712-245FC20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6F055-F23D-0C47-98AE-CE486522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D997-C6A3-1F47-8763-325BA6F2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91E10-2414-EA4C-9887-943178AD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95AB-9526-2C4E-A8E5-1C4045CE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39EE-6276-994E-A7CE-9871E3944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DA9C-3797-4741-8674-DE72ADAA35E2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971ED-E716-D546-A465-FA4023E55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F311-364F-C645-ABA7-31C774336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BAC0-3CE6-C14C-AAF7-3D8938E03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4B8C5-9F31-F443-8737-BD0FF79F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44" y="0"/>
            <a:ext cx="8246712" cy="68580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948AFA38-542E-554E-9E85-1055C8E82C9E}"/>
              </a:ext>
            </a:extLst>
          </p:cNvPr>
          <p:cNvSpPr/>
          <p:nvPr/>
        </p:nvSpPr>
        <p:spPr>
          <a:xfrm>
            <a:off x="10317893" y="178902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09D61-0D00-2C41-A9DE-28589C39D6A9}"/>
              </a:ext>
            </a:extLst>
          </p:cNvPr>
          <p:cNvSpPr txBox="1"/>
          <p:nvPr/>
        </p:nvSpPr>
        <p:spPr>
          <a:xfrm>
            <a:off x="10634872" y="337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1BA2A77-1B31-3B4A-8D7C-99824A337BF9}"/>
              </a:ext>
            </a:extLst>
          </p:cNvPr>
          <p:cNvSpPr/>
          <p:nvPr/>
        </p:nvSpPr>
        <p:spPr>
          <a:xfrm>
            <a:off x="10321207" y="1176128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40219-3682-C546-9032-1E904D0A616B}"/>
              </a:ext>
            </a:extLst>
          </p:cNvPr>
          <p:cNvSpPr txBox="1"/>
          <p:nvPr/>
        </p:nvSpPr>
        <p:spPr>
          <a:xfrm>
            <a:off x="10638186" y="1335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FB489C48-F7CD-A44B-B8D8-D8F0630795FA}"/>
              </a:ext>
            </a:extLst>
          </p:cNvPr>
          <p:cNvSpPr/>
          <p:nvPr/>
        </p:nvSpPr>
        <p:spPr>
          <a:xfrm>
            <a:off x="10314583" y="2193234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89BE7B-EE14-1449-8CF0-0C919D76E81F}"/>
              </a:ext>
            </a:extLst>
          </p:cNvPr>
          <p:cNvSpPr txBox="1"/>
          <p:nvPr/>
        </p:nvSpPr>
        <p:spPr>
          <a:xfrm>
            <a:off x="10631562" y="2352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BC97F9A-0495-5C45-82FD-8B33307658AA}"/>
              </a:ext>
            </a:extLst>
          </p:cNvPr>
          <p:cNvSpPr/>
          <p:nvPr/>
        </p:nvSpPr>
        <p:spPr>
          <a:xfrm>
            <a:off x="10317898" y="3180522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DB2CC-765B-2842-8EFC-E0FEF70DBD6B}"/>
              </a:ext>
            </a:extLst>
          </p:cNvPr>
          <p:cNvSpPr txBox="1"/>
          <p:nvPr/>
        </p:nvSpPr>
        <p:spPr>
          <a:xfrm>
            <a:off x="10634877" y="33395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D2DEC820-B615-4D4D-84D0-35AF98103653}"/>
              </a:ext>
            </a:extLst>
          </p:cNvPr>
          <p:cNvSpPr/>
          <p:nvPr/>
        </p:nvSpPr>
        <p:spPr>
          <a:xfrm>
            <a:off x="10324520" y="4157866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6D601B-9974-5D4E-B513-BAF72C654924}"/>
              </a:ext>
            </a:extLst>
          </p:cNvPr>
          <p:cNvSpPr txBox="1"/>
          <p:nvPr/>
        </p:nvSpPr>
        <p:spPr>
          <a:xfrm>
            <a:off x="10641499" y="43168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FC8C0671-3F0C-CE44-A532-9979C3F15E8A}"/>
              </a:ext>
            </a:extLst>
          </p:cNvPr>
          <p:cNvSpPr/>
          <p:nvPr/>
        </p:nvSpPr>
        <p:spPr>
          <a:xfrm>
            <a:off x="10317896" y="5125277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EC7B2-3F8B-6F43-9F29-0C2ED9E971E9}"/>
              </a:ext>
            </a:extLst>
          </p:cNvPr>
          <p:cNvSpPr txBox="1"/>
          <p:nvPr/>
        </p:nvSpPr>
        <p:spPr>
          <a:xfrm>
            <a:off x="10634875" y="5284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70C4746-B503-F84C-81E0-C071BD830C5E}"/>
              </a:ext>
            </a:extLst>
          </p:cNvPr>
          <p:cNvSpPr/>
          <p:nvPr/>
        </p:nvSpPr>
        <p:spPr>
          <a:xfrm>
            <a:off x="10321211" y="6062870"/>
            <a:ext cx="177830" cy="71561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81EDF-D3DE-1041-A7FA-C83CE4CDCE80}"/>
              </a:ext>
            </a:extLst>
          </p:cNvPr>
          <p:cNvSpPr txBox="1"/>
          <p:nvPr/>
        </p:nvSpPr>
        <p:spPr>
          <a:xfrm>
            <a:off x="10638190" y="62219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F24805-D00C-374F-A509-7CD955F87844}"/>
              </a:ext>
            </a:extLst>
          </p:cNvPr>
          <p:cNvSpPr txBox="1"/>
          <p:nvPr/>
        </p:nvSpPr>
        <p:spPr>
          <a:xfrm>
            <a:off x="639420" y="32136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 =2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84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2</cp:revision>
  <dcterms:created xsi:type="dcterms:W3CDTF">2021-03-30T17:09:45Z</dcterms:created>
  <dcterms:modified xsi:type="dcterms:W3CDTF">2021-03-30T19:03:06Z</dcterms:modified>
</cp:coreProperties>
</file>