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94" r:id="rId2"/>
    <p:sldId id="282" r:id="rId3"/>
    <p:sldId id="283" r:id="rId4"/>
    <p:sldId id="321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311" r:id="rId13"/>
    <p:sldId id="312" r:id="rId14"/>
    <p:sldId id="325" r:id="rId15"/>
    <p:sldId id="323" r:id="rId16"/>
    <p:sldId id="322" r:id="rId17"/>
    <p:sldId id="314" r:id="rId18"/>
    <p:sldId id="340" r:id="rId19"/>
    <p:sldId id="331" r:id="rId20"/>
    <p:sldId id="332" r:id="rId21"/>
    <p:sldId id="315" r:id="rId22"/>
    <p:sldId id="330" r:id="rId23"/>
    <p:sldId id="333" r:id="rId24"/>
    <p:sldId id="316" r:id="rId25"/>
    <p:sldId id="319" r:id="rId26"/>
    <p:sldId id="326" r:id="rId27"/>
    <p:sldId id="328" r:id="rId28"/>
    <p:sldId id="335" r:id="rId29"/>
    <p:sldId id="317" r:id="rId30"/>
    <p:sldId id="334" r:id="rId31"/>
    <p:sldId id="336" r:id="rId32"/>
    <p:sldId id="337" r:id="rId33"/>
    <p:sldId id="338" r:id="rId34"/>
    <p:sldId id="324" r:id="rId35"/>
    <p:sldId id="320" r:id="rId3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4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5"/>
    <p:restoredTop sz="94767"/>
  </p:normalViewPr>
  <p:slideViewPr>
    <p:cSldViewPr snapToGrid="0">
      <p:cViewPr>
        <p:scale>
          <a:sx n="85" d="100"/>
          <a:sy n="85" d="100"/>
        </p:scale>
        <p:origin x="1768" y="1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forest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Árboles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Decisión</a:t>
            </a:r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293759" y="1588589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5739280" y="1586968"/>
            <a:ext cx="2891440" cy="5054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B3706-01E1-3647-A20D-44624B0E5858}"/>
              </a:ext>
            </a:extLst>
          </p:cNvPr>
          <p:cNvCxnSpPr/>
          <p:nvPr/>
        </p:nvCxnSpPr>
        <p:spPr>
          <a:xfrm>
            <a:off x="773723" y="6161649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CB6434-9F70-C048-8AEE-D4498F241CC0}"/>
              </a:ext>
            </a:extLst>
          </p:cNvPr>
          <p:cNvCxnSpPr/>
          <p:nvPr/>
        </p:nvCxnSpPr>
        <p:spPr>
          <a:xfrm>
            <a:off x="5739280" y="6145236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208 L 0.00209 -0.6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09 L 0.00208 -0.629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293759" y="1588589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5739280" y="1586968"/>
            <a:ext cx="2891440" cy="5054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B3706-01E1-3647-A20D-44624B0E5858}"/>
              </a:ext>
            </a:extLst>
          </p:cNvPr>
          <p:cNvCxnSpPr/>
          <p:nvPr/>
        </p:nvCxnSpPr>
        <p:spPr>
          <a:xfrm>
            <a:off x="773723" y="386861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CB6434-9F70-C048-8AEE-D4498F241CC0}"/>
              </a:ext>
            </a:extLst>
          </p:cNvPr>
          <p:cNvCxnSpPr/>
          <p:nvPr/>
        </p:nvCxnSpPr>
        <p:spPr>
          <a:xfrm>
            <a:off x="5739280" y="451339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2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719137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51B7B-B1D8-B743-A959-0B4DC6011C6A}"/>
              </a:ext>
            </a:extLst>
          </p:cNvPr>
          <p:cNvCxnSpPr/>
          <p:nvPr/>
        </p:nvCxnSpPr>
        <p:spPr>
          <a:xfrm>
            <a:off x="1997614" y="3784204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861197-0997-CF40-B762-020A8690A48C}"/>
              </a:ext>
            </a:extLst>
          </p:cNvPr>
          <p:cNvCxnSpPr/>
          <p:nvPr/>
        </p:nvCxnSpPr>
        <p:spPr>
          <a:xfrm>
            <a:off x="4765706" y="451338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DC1E56-1D26-9249-9494-7E288715AC9D}"/>
              </a:ext>
            </a:extLst>
          </p:cNvPr>
          <p:cNvSpPr txBox="1"/>
          <p:nvPr/>
        </p:nvSpPr>
        <p:spPr>
          <a:xfrm>
            <a:off x="8131126" y="56552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58C4E-B2A8-C941-9670-DD50E0A7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74" y="4646641"/>
            <a:ext cx="3683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C4038-93C3-6141-99BD-BC7C0F26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13" y="3296140"/>
            <a:ext cx="3683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C4F4B-321F-9440-8F48-42A6C4A03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31" y="5617308"/>
            <a:ext cx="355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3A40A7-BA2A-C744-917A-ABE8600BD0DE}"/>
              </a:ext>
            </a:extLst>
          </p:cNvPr>
          <p:cNvSpPr/>
          <p:nvPr/>
        </p:nvSpPr>
        <p:spPr>
          <a:xfrm>
            <a:off x="2672863" y="1730325"/>
            <a:ext cx="2588455" cy="1209822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EA875-F63E-4E4D-89A2-D396A426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41" y="2103900"/>
            <a:ext cx="1435100" cy="406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88BD0B-04D8-4C45-A6D1-4618AD7818DB}"/>
              </a:ext>
            </a:extLst>
          </p:cNvPr>
          <p:cNvSpPr/>
          <p:nvPr/>
        </p:nvSpPr>
        <p:spPr>
          <a:xfrm>
            <a:off x="658839" y="3753728"/>
            <a:ext cx="2588455" cy="1209822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1ECA59-F0A7-0043-A027-0915D1521520}"/>
              </a:ext>
            </a:extLst>
          </p:cNvPr>
          <p:cNvSpPr/>
          <p:nvPr/>
        </p:nvSpPr>
        <p:spPr>
          <a:xfrm>
            <a:off x="4684047" y="3753728"/>
            <a:ext cx="2588455" cy="1209822"/>
          </a:xfrm>
          <a:prstGeom prst="roundRect">
            <a:avLst/>
          </a:prstGeom>
          <a:noFill/>
          <a:ln w="41275">
            <a:solidFill>
              <a:srgbClr val="FF4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37422-9CF3-B54D-B087-EC04970E906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953067" y="2940147"/>
            <a:ext cx="201402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349D3-BB24-8D44-AE70-94FB1FB5AD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67091" y="2940147"/>
            <a:ext cx="201118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287AD-5019-3947-92CC-A97DD54F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66" y="4118705"/>
            <a:ext cx="1447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F5E71-E8BB-294F-B2EE-A817C080D108}"/>
              </a:ext>
            </a:extLst>
          </p:cNvPr>
          <p:cNvSpPr txBox="1"/>
          <p:nvPr/>
        </p:nvSpPr>
        <p:spPr>
          <a:xfrm>
            <a:off x="2304759" y="308746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A9C16-D4D5-294D-8C9A-BC7BE4DB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30" y="4102293"/>
            <a:ext cx="1447800" cy="406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560F59-AA17-8E4A-A647-C0070A885C33}"/>
              </a:ext>
            </a:extLst>
          </p:cNvPr>
          <p:cNvCxnSpPr/>
          <p:nvPr/>
        </p:nvCxnSpPr>
        <p:spPr>
          <a:xfrm flipH="1">
            <a:off x="490521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F6E70-5A08-3246-8C31-BF9F9DF419D4}"/>
              </a:ext>
            </a:extLst>
          </p:cNvPr>
          <p:cNvCxnSpPr>
            <a:cxnSpLocks/>
          </p:cNvCxnSpPr>
          <p:nvPr/>
        </p:nvCxnSpPr>
        <p:spPr>
          <a:xfrm>
            <a:off x="1927770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BA839E-12EB-1042-8680-C3C50A62FA91}"/>
              </a:ext>
            </a:extLst>
          </p:cNvPr>
          <p:cNvSpPr txBox="1"/>
          <p:nvPr/>
        </p:nvSpPr>
        <p:spPr>
          <a:xfrm>
            <a:off x="490520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B59D32-F00D-564F-9EA8-6DA8FBF8B69C}"/>
              </a:ext>
            </a:extLst>
          </p:cNvPr>
          <p:cNvCxnSpPr/>
          <p:nvPr/>
        </p:nvCxnSpPr>
        <p:spPr>
          <a:xfrm flipH="1">
            <a:off x="4542015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802A7-1AE6-E949-83B1-F2A99D97E17D}"/>
              </a:ext>
            </a:extLst>
          </p:cNvPr>
          <p:cNvCxnSpPr>
            <a:cxnSpLocks/>
          </p:cNvCxnSpPr>
          <p:nvPr/>
        </p:nvCxnSpPr>
        <p:spPr>
          <a:xfrm>
            <a:off x="5979264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F7908B-3755-B54D-BF17-B94A2E2465B1}"/>
              </a:ext>
            </a:extLst>
          </p:cNvPr>
          <p:cNvSpPr txBox="1"/>
          <p:nvPr/>
        </p:nvSpPr>
        <p:spPr>
          <a:xfrm>
            <a:off x="4542014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4F6156-989A-654D-A0F2-156FE2DC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2" y="382378"/>
            <a:ext cx="3338817" cy="2663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12E751-1D9B-8546-B0C8-A02CFA6FF279}"/>
              </a:ext>
            </a:extLst>
          </p:cNvPr>
          <p:cNvSpPr txBox="1"/>
          <p:nvPr/>
        </p:nvSpPr>
        <p:spPr>
          <a:xfrm>
            <a:off x="7090118" y="60350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9187A-20E7-A04D-A7F2-1654B1E59FF1}"/>
              </a:ext>
            </a:extLst>
          </p:cNvPr>
          <p:cNvSpPr txBox="1"/>
          <p:nvPr/>
        </p:nvSpPr>
        <p:spPr>
          <a:xfrm>
            <a:off x="3060737" y="60177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57FCD-25E8-AA43-B448-99171A99BE89}"/>
              </a:ext>
            </a:extLst>
          </p:cNvPr>
          <p:cNvSpPr txBox="1"/>
          <p:nvPr/>
        </p:nvSpPr>
        <p:spPr>
          <a:xfrm>
            <a:off x="4222338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B6FE7-5879-7E47-A3CA-B94FBCBC3500}"/>
              </a:ext>
            </a:extLst>
          </p:cNvPr>
          <p:cNvSpPr txBox="1"/>
          <p:nvPr/>
        </p:nvSpPr>
        <p:spPr>
          <a:xfrm>
            <a:off x="25332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F62DA-8280-1845-B9D5-9447A51E6146}"/>
              </a:ext>
            </a:extLst>
          </p:cNvPr>
          <p:cNvSpPr txBox="1"/>
          <p:nvPr/>
        </p:nvSpPr>
        <p:spPr>
          <a:xfrm>
            <a:off x="7558548" y="464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97722-1AAA-974D-B6B7-DB5D4DEEF8B6}"/>
              </a:ext>
            </a:extLst>
          </p:cNvPr>
          <p:cNvSpPr txBox="1"/>
          <p:nvPr/>
        </p:nvSpPr>
        <p:spPr>
          <a:xfrm>
            <a:off x="6230918" y="5071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08C78-09EB-D441-99AF-C53202F04F20}"/>
              </a:ext>
            </a:extLst>
          </p:cNvPr>
          <p:cNvSpPr txBox="1"/>
          <p:nvPr/>
        </p:nvSpPr>
        <p:spPr>
          <a:xfrm>
            <a:off x="8361026" y="2571651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90F19-ED55-604B-8C86-6FABD94C95D7}"/>
              </a:ext>
            </a:extLst>
          </p:cNvPr>
          <p:cNvSpPr txBox="1"/>
          <p:nvPr/>
        </p:nvSpPr>
        <p:spPr>
          <a:xfrm>
            <a:off x="5546135" y="256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2869B6-B8A3-E048-8B64-9B6D7D078BF7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7216771" y="382378"/>
            <a:ext cx="0" cy="2663197"/>
          </a:xfrm>
          <a:prstGeom prst="line">
            <a:avLst/>
          </a:prstGeom>
          <a:ln w="34925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BEA72-C8A0-5D4B-8E56-90B5762826D6}"/>
              </a:ext>
            </a:extLst>
          </p:cNvPr>
          <p:cNvCxnSpPr>
            <a:cxnSpLocks/>
          </p:cNvCxnSpPr>
          <p:nvPr/>
        </p:nvCxnSpPr>
        <p:spPr>
          <a:xfrm>
            <a:off x="5550824" y="1624459"/>
            <a:ext cx="1692000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72A5A8-979C-164C-A94F-7303D5220B8A}"/>
              </a:ext>
            </a:extLst>
          </p:cNvPr>
          <p:cNvCxnSpPr>
            <a:cxnSpLocks/>
          </p:cNvCxnSpPr>
          <p:nvPr/>
        </p:nvCxnSpPr>
        <p:spPr>
          <a:xfrm>
            <a:off x="7224068" y="2053524"/>
            <a:ext cx="1620000" cy="0"/>
          </a:xfrm>
          <a:prstGeom prst="line">
            <a:avLst/>
          </a:prstGeom>
          <a:ln w="34925">
            <a:solidFill>
              <a:srgbClr val="FF4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3BF5C5-D8AD-EB40-8705-6FDC33247113}"/>
              </a:ext>
            </a:extLst>
          </p:cNvPr>
          <p:cNvSpPr txBox="1"/>
          <p:nvPr/>
        </p:nvSpPr>
        <p:spPr>
          <a:xfrm>
            <a:off x="611560" y="764704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latin typeface="Trebuchet MS"/>
                <a:cs typeface="Trebuchet MS"/>
              </a:rPr>
              <a:t>Árbol</a:t>
            </a:r>
            <a:endParaRPr lang="en-US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87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3A40A7-BA2A-C744-917A-ABE8600BD0DE}"/>
              </a:ext>
            </a:extLst>
          </p:cNvPr>
          <p:cNvSpPr/>
          <p:nvPr/>
        </p:nvSpPr>
        <p:spPr>
          <a:xfrm>
            <a:off x="2672863" y="1730325"/>
            <a:ext cx="2588455" cy="1209822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EA875-F63E-4E4D-89A2-D396A426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41" y="2103900"/>
            <a:ext cx="1435100" cy="406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88BD0B-04D8-4C45-A6D1-4618AD7818DB}"/>
              </a:ext>
            </a:extLst>
          </p:cNvPr>
          <p:cNvSpPr/>
          <p:nvPr/>
        </p:nvSpPr>
        <p:spPr>
          <a:xfrm>
            <a:off x="658839" y="3753728"/>
            <a:ext cx="2588455" cy="1209822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1ECA59-F0A7-0043-A027-0915D1521520}"/>
              </a:ext>
            </a:extLst>
          </p:cNvPr>
          <p:cNvSpPr/>
          <p:nvPr/>
        </p:nvSpPr>
        <p:spPr>
          <a:xfrm>
            <a:off x="4684047" y="3753728"/>
            <a:ext cx="2588455" cy="1209822"/>
          </a:xfrm>
          <a:prstGeom prst="roundRect">
            <a:avLst/>
          </a:prstGeom>
          <a:noFill/>
          <a:ln w="41275">
            <a:solidFill>
              <a:srgbClr val="FF4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37422-9CF3-B54D-B087-EC04970E906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953067" y="2940147"/>
            <a:ext cx="201402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349D3-BB24-8D44-AE70-94FB1FB5AD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67091" y="2940147"/>
            <a:ext cx="201118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287AD-5019-3947-92CC-A97DD54F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66" y="4118705"/>
            <a:ext cx="1447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F5E71-E8BB-294F-B2EE-A817C080D108}"/>
              </a:ext>
            </a:extLst>
          </p:cNvPr>
          <p:cNvSpPr txBox="1"/>
          <p:nvPr/>
        </p:nvSpPr>
        <p:spPr>
          <a:xfrm>
            <a:off x="2304759" y="308746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A9C16-D4D5-294D-8C9A-BC7BE4DB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30" y="4102293"/>
            <a:ext cx="1447800" cy="406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560F59-AA17-8E4A-A647-C0070A885C33}"/>
              </a:ext>
            </a:extLst>
          </p:cNvPr>
          <p:cNvCxnSpPr/>
          <p:nvPr/>
        </p:nvCxnSpPr>
        <p:spPr>
          <a:xfrm flipH="1">
            <a:off x="490521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F6E70-5A08-3246-8C31-BF9F9DF419D4}"/>
              </a:ext>
            </a:extLst>
          </p:cNvPr>
          <p:cNvCxnSpPr>
            <a:cxnSpLocks/>
          </p:cNvCxnSpPr>
          <p:nvPr/>
        </p:nvCxnSpPr>
        <p:spPr>
          <a:xfrm>
            <a:off x="1927770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BA839E-12EB-1042-8680-C3C50A62FA91}"/>
              </a:ext>
            </a:extLst>
          </p:cNvPr>
          <p:cNvSpPr txBox="1"/>
          <p:nvPr/>
        </p:nvSpPr>
        <p:spPr>
          <a:xfrm>
            <a:off x="490520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B59D32-F00D-564F-9EA8-6DA8FBF8B69C}"/>
              </a:ext>
            </a:extLst>
          </p:cNvPr>
          <p:cNvCxnSpPr/>
          <p:nvPr/>
        </p:nvCxnSpPr>
        <p:spPr>
          <a:xfrm flipH="1">
            <a:off x="4542015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802A7-1AE6-E949-83B1-F2A99D97E17D}"/>
              </a:ext>
            </a:extLst>
          </p:cNvPr>
          <p:cNvCxnSpPr>
            <a:cxnSpLocks/>
          </p:cNvCxnSpPr>
          <p:nvPr/>
        </p:nvCxnSpPr>
        <p:spPr>
          <a:xfrm>
            <a:off x="5979264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F7908B-3755-B54D-BF17-B94A2E2465B1}"/>
              </a:ext>
            </a:extLst>
          </p:cNvPr>
          <p:cNvSpPr txBox="1"/>
          <p:nvPr/>
        </p:nvSpPr>
        <p:spPr>
          <a:xfrm>
            <a:off x="4542014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4F6156-989A-654D-A0F2-156FE2DC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2" y="382378"/>
            <a:ext cx="3338817" cy="2663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12E751-1D9B-8546-B0C8-A02CFA6FF279}"/>
              </a:ext>
            </a:extLst>
          </p:cNvPr>
          <p:cNvSpPr txBox="1"/>
          <p:nvPr/>
        </p:nvSpPr>
        <p:spPr>
          <a:xfrm>
            <a:off x="7090118" y="60350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9187A-20E7-A04D-A7F2-1654B1E59FF1}"/>
              </a:ext>
            </a:extLst>
          </p:cNvPr>
          <p:cNvSpPr txBox="1"/>
          <p:nvPr/>
        </p:nvSpPr>
        <p:spPr>
          <a:xfrm>
            <a:off x="3060737" y="60177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57FCD-25E8-AA43-B448-99171A99BE89}"/>
              </a:ext>
            </a:extLst>
          </p:cNvPr>
          <p:cNvSpPr txBox="1"/>
          <p:nvPr/>
        </p:nvSpPr>
        <p:spPr>
          <a:xfrm>
            <a:off x="4222338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B6FE7-5879-7E47-A3CA-B94FBCBC3500}"/>
              </a:ext>
            </a:extLst>
          </p:cNvPr>
          <p:cNvSpPr txBox="1"/>
          <p:nvPr/>
        </p:nvSpPr>
        <p:spPr>
          <a:xfrm>
            <a:off x="25332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F62DA-8280-1845-B9D5-9447A51E6146}"/>
              </a:ext>
            </a:extLst>
          </p:cNvPr>
          <p:cNvSpPr txBox="1"/>
          <p:nvPr/>
        </p:nvSpPr>
        <p:spPr>
          <a:xfrm>
            <a:off x="7558548" y="464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97722-1AAA-974D-B6B7-DB5D4DEEF8B6}"/>
              </a:ext>
            </a:extLst>
          </p:cNvPr>
          <p:cNvSpPr txBox="1"/>
          <p:nvPr/>
        </p:nvSpPr>
        <p:spPr>
          <a:xfrm>
            <a:off x="6230918" y="5071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08C78-09EB-D441-99AF-C53202F04F20}"/>
              </a:ext>
            </a:extLst>
          </p:cNvPr>
          <p:cNvSpPr txBox="1"/>
          <p:nvPr/>
        </p:nvSpPr>
        <p:spPr>
          <a:xfrm>
            <a:off x="8361026" y="2571651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90F19-ED55-604B-8C86-6FABD94C95D7}"/>
              </a:ext>
            </a:extLst>
          </p:cNvPr>
          <p:cNvSpPr txBox="1"/>
          <p:nvPr/>
        </p:nvSpPr>
        <p:spPr>
          <a:xfrm>
            <a:off x="5546135" y="256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2869B6-B8A3-E048-8B64-9B6D7D078BF7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7216771" y="382378"/>
            <a:ext cx="0" cy="2663197"/>
          </a:xfrm>
          <a:prstGeom prst="line">
            <a:avLst/>
          </a:prstGeom>
          <a:ln w="34925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BEA72-C8A0-5D4B-8E56-90B5762826D6}"/>
              </a:ext>
            </a:extLst>
          </p:cNvPr>
          <p:cNvCxnSpPr>
            <a:cxnSpLocks/>
          </p:cNvCxnSpPr>
          <p:nvPr/>
        </p:nvCxnSpPr>
        <p:spPr>
          <a:xfrm>
            <a:off x="5550824" y="1624459"/>
            <a:ext cx="1692000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72A5A8-979C-164C-A94F-7303D5220B8A}"/>
              </a:ext>
            </a:extLst>
          </p:cNvPr>
          <p:cNvCxnSpPr>
            <a:cxnSpLocks/>
          </p:cNvCxnSpPr>
          <p:nvPr/>
        </p:nvCxnSpPr>
        <p:spPr>
          <a:xfrm>
            <a:off x="7224068" y="2053524"/>
            <a:ext cx="1620000" cy="0"/>
          </a:xfrm>
          <a:prstGeom prst="line">
            <a:avLst/>
          </a:prstGeom>
          <a:ln w="34925">
            <a:solidFill>
              <a:srgbClr val="FF4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6D1C995D-62E0-8047-9920-9ACB490ADD1A}"/>
              </a:ext>
            </a:extLst>
          </p:cNvPr>
          <p:cNvSpPr/>
          <p:nvPr/>
        </p:nvSpPr>
        <p:spPr>
          <a:xfrm>
            <a:off x="5573806" y="1613647"/>
            <a:ext cx="3294529" cy="443753"/>
          </a:xfrm>
          <a:custGeom>
            <a:avLst/>
            <a:gdLst>
              <a:gd name="connsiteX0" fmla="*/ 0 w 3294529"/>
              <a:gd name="connsiteY0" fmla="*/ 0 h 443753"/>
              <a:gd name="connsiteX1" fmla="*/ 1627094 w 3294529"/>
              <a:gd name="connsiteY1" fmla="*/ 26894 h 443753"/>
              <a:gd name="connsiteX2" fmla="*/ 1627094 w 3294529"/>
              <a:gd name="connsiteY2" fmla="*/ 26894 h 443753"/>
              <a:gd name="connsiteX3" fmla="*/ 1613647 w 3294529"/>
              <a:gd name="connsiteY3" fmla="*/ 443753 h 443753"/>
              <a:gd name="connsiteX4" fmla="*/ 3294529 w 3294529"/>
              <a:gd name="connsiteY4" fmla="*/ 443753 h 44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4529" h="443753">
                <a:moveTo>
                  <a:pt x="0" y="0"/>
                </a:moveTo>
                <a:lnTo>
                  <a:pt x="1627094" y="26894"/>
                </a:lnTo>
                <a:lnTo>
                  <a:pt x="1627094" y="26894"/>
                </a:lnTo>
                <a:lnTo>
                  <a:pt x="1613647" y="443753"/>
                </a:lnTo>
                <a:lnTo>
                  <a:pt x="3294529" y="443753"/>
                </a:lnTo>
              </a:path>
            </a:pathLst>
          </a:custGeom>
          <a:noFill/>
          <a:ln w="8255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B50ED8-7CB6-6C4B-8CAC-0207BFD48CC4}"/>
              </a:ext>
            </a:extLst>
          </p:cNvPr>
          <p:cNvSpPr txBox="1"/>
          <p:nvPr/>
        </p:nvSpPr>
        <p:spPr>
          <a:xfrm>
            <a:off x="611560" y="764704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latin typeface="Trebuchet MS"/>
                <a:cs typeface="Trebuchet MS"/>
              </a:rPr>
              <a:t>Árbol</a:t>
            </a:r>
            <a:endParaRPr lang="en-US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226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D42A1-DD5C-BC43-AD9B-D3843447DF0D}"/>
              </a:ext>
            </a:extLst>
          </p:cNvPr>
          <p:cNvSpPr txBox="1"/>
          <p:nvPr/>
        </p:nvSpPr>
        <p:spPr>
          <a:xfrm>
            <a:off x="684342" y="520511"/>
            <a:ext cx="709463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latin typeface="Trebuchet MS" panose="020B0703020202090204" pitchFamily="34" charset="0"/>
              </a:rPr>
              <a:t>Métricas usadas para el error:</a:t>
            </a:r>
          </a:p>
          <a:p>
            <a:endParaRPr lang="es-ES_tradnl" sz="40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Error de clasificación         1 - </a:t>
            </a:r>
            <a:r>
              <a:rPr lang="es-ES_tradnl" sz="2800" dirty="0" err="1">
                <a:latin typeface="Trebuchet MS" panose="020B0703020202090204" pitchFamily="34" charset="0"/>
              </a:rPr>
              <a:t>Accuracy</a:t>
            </a:r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Entropía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Índice </a:t>
            </a:r>
            <a:r>
              <a:rPr lang="es-ES_tradnl" sz="2800" dirty="0" err="1">
                <a:latin typeface="Trebuchet MS" panose="020B0703020202090204" pitchFamily="34" charset="0"/>
              </a:rPr>
              <a:t>Gini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4DEFA-835E-1E4B-BFB0-363C46B3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58" y="3050867"/>
            <a:ext cx="3225800" cy="134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DA215-B170-D849-86ED-D4BEF713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70" y="4643692"/>
            <a:ext cx="2730500" cy="134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720AB-52E0-B74E-A10A-6167B917A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4" y="6337489"/>
            <a:ext cx="431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E5AEB-D9AA-6B48-8A75-30D38C92CD4E}"/>
              </a:ext>
            </a:extLst>
          </p:cNvPr>
          <p:cNvSpPr txBox="1"/>
          <p:nvPr/>
        </p:nvSpPr>
        <p:spPr>
          <a:xfrm>
            <a:off x="1287812" y="6288304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latin typeface="Trebuchet MS" panose="020B0703020202090204" pitchFamily="34" charset="0"/>
              </a:rPr>
              <a:t>Probabilidad de clasificar bien la clase </a:t>
            </a:r>
            <a:r>
              <a:rPr lang="es-ES_trad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7448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D42A1-DD5C-BC43-AD9B-D3843447DF0D}"/>
              </a:ext>
            </a:extLst>
          </p:cNvPr>
          <p:cNvSpPr txBox="1"/>
          <p:nvPr/>
        </p:nvSpPr>
        <p:spPr>
          <a:xfrm>
            <a:off x="3455348" y="3075057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 panose="020B070302020209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58972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>
            <a:extLst>
              <a:ext uri="{FF2B5EF4-FFF2-40B4-BE49-F238E27FC236}">
                <a16:creationId xmlns:a16="http://schemas.microsoft.com/office/drawing/2014/main" id="{09F5F32B-0BCD-0F43-9832-646829A6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796" y="1625600"/>
            <a:ext cx="4512204" cy="360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7757F8A-AB60-3944-83E1-7FD5DF4071D6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B8DC0-A945-434D-9FDD-A7B0E3371E85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6EC657-249C-684D-BE4F-2574A5C0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726E-994E-C34F-A3C9-D1F15D22FDC6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7D069F-C78A-1543-8C44-E99D36507CC3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DDBDE5-799D-C34A-9F91-8B249E66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25914-9153-724D-998F-CB0DBA4767E8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6D9BC-919B-B84C-BA9C-65D1BD487199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14CD38E-E42C-AD4E-BA1D-C0CDACD3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7F0ACC-A98E-E24A-8156-FB6BB3553CE0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4CA7E7-74B6-F84A-80F3-C0434CE8FDDF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FACA18-B063-E349-9CAE-D8E9D5F0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A15BE86D-0406-BB45-B5B4-0C9176FB2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860" y="1603299"/>
            <a:ext cx="4790794" cy="374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27F64A6-918C-254F-8AC7-641906C35AA4}"/>
              </a:ext>
            </a:extLst>
          </p:cNvPr>
          <p:cNvSpPr txBox="1"/>
          <p:nvPr/>
        </p:nvSpPr>
        <p:spPr>
          <a:xfrm>
            <a:off x="2232530" y="559362"/>
            <a:ext cx="53017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Trebuchet MS" panose="020B0703020202090204" pitchFamily="34" charset="0"/>
              </a:rPr>
              <a:t>Datos</a:t>
            </a:r>
            <a:r>
              <a:rPr lang="en-US" sz="4000" dirty="0">
                <a:latin typeface="Trebuchet MS" panose="020B0703020202090204" pitchFamily="34" charset="0"/>
              </a:rPr>
              <a:t> Training/Testing</a:t>
            </a:r>
          </a:p>
        </p:txBody>
      </p:sp>
    </p:spTree>
    <p:extLst>
      <p:ext uri="{BB962C8B-B14F-4D97-AF65-F5344CB8AC3E}">
        <p14:creationId xmlns:p14="http://schemas.microsoft.com/office/powerpoint/2010/main" val="277328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567186-4C66-2847-AE59-C80A16C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7757F8A-AB60-3944-83E1-7FD5DF4071D6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9B8DC0-A945-434D-9FDD-A7B0E3371E85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56EC657-249C-684D-BE4F-2574A5C05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6E5726E-994E-C34F-A3C9-D1F15D22FDC6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7D069F-C78A-1543-8C44-E99D36507CC3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DDBDE5-799D-C34A-9F91-8B249E66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A25914-9153-724D-998F-CB0DBA4767E8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B6D9BC-919B-B84C-BA9C-65D1BD487199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14CD38E-E42C-AD4E-BA1D-C0CDACD3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7F0ACC-A98E-E24A-8156-FB6BB3553CE0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4CA7E7-74B6-F84A-80F3-C0434CE8FDDF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6FACA18-B063-E349-9CAE-D8E9D5F07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4199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C30496DD-7B8A-4D44-B513-2E2F5045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567186-4C66-2847-AE59-C80A16C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4ECD777-3474-254F-8C06-09DCBE3838A4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B82E94C-10FC-204F-8FAE-D200947E4F75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56B03C5-0BE1-584C-A48E-347780CF5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706AE9-8E86-EA48-B24D-C7F56419322D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4C8641-2552-3648-A821-F13D94750B79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0A3ED8E-2DF8-1246-A7DB-775BAEB3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31539B-F539-6C4F-97E9-4A12A3F40545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FB9CA1E-2753-9745-AF06-1C15A4C3CD7E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87E0B5-A337-E542-B117-74E37351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E440F1-AD4C-314E-A947-2E47CE1137F0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89EBFC-DFA4-1447-A898-F42DE5BCF8CB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3221ED3-7145-6B40-8DB6-2FA8A573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702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0B5A2-EA98-E14F-B94A-91E18488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8CE7B4-7A10-F84F-8910-1525930A5F25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CFD215-46CE-FE40-90CF-55D2F7ABCBAC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228427-ECF4-0F41-855D-93ACD66F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BC3F7F-4192-1B4A-AC76-3FD1B1491D36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603158-588F-D744-A6AB-DF489A9234E7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5551F2-0F87-074D-88A7-98F20565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68C1B7-38DE-AC44-AD25-BC8A012FDF8C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EDA551-8227-C14C-B163-3029F9596370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EF2FC6-C3A6-2441-8BCF-861FE17A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30F60D-E297-4D4D-B873-BE7D1CAC8115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EE3432-3E3E-5148-BDA2-D3940987ED4C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BD96AB4-41B8-A947-AFF1-7BBB6EE99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9156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634E969-303B-294B-A559-2FB0E895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9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0B5A2-EA98-E14F-B94A-91E18488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F6A249-487F-D840-A0F1-7880C893E6F9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23737-F0F1-8F4A-B096-1D1B65F0EBC2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E1E100-3FF9-584B-AFB1-461D5D55F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1F0136A-E7DE-4946-AA50-7B5A3BC02D71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C18703-6132-EC45-933A-E80F8EE3DEAA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14C8B3-1E5F-CC4E-844E-B91BE4D58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4A7B65-1CED-5F46-A73E-2DDBA4067EA0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6F5E0-BF32-C647-A322-689C22930F43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F602F8-6490-9D41-879A-CBBB7EEBA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2798C4-BADC-AA47-9313-C007983ED97E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5A454-7559-B143-97DA-DC0B9A3721C3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962E4B6-4D8F-B343-9B76-E48E9E979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5886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C2A961-6791-A34C-827F-F04332E8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E77886-9582-3F4A-BA17-D85E9C38DD5D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EDDCEF-CD1E-D940-AC09-4988B4017E82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E1BC0B5-0AC6-8F45-BB3E-2D61034CB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1B7EF4-E8A7-D144-9E50-A11DCBD4BF77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9547A-A4DF-114E-B8B8-001BA8CEC0F3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B3BBA69-BCD6-9047-B030-ABFC6AF89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9DB648-BD8A-FA4D-BC5E-EAE4ED40C6E9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7F59C-996D-9542-BC65-69543AFBFA49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460916-B7E1-9B47-8F98-A66D07C59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16041D-F59E-DA4D-8260-E76EEBDAD338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71A18DA-4EF7-3C42-A119-940636156936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9187E82-6E69-BC40-A74C-8322B5471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4145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3FE02B-55D8-E542-89DF-58DCD730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00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7A726D-9331-E944-B4EA-31EF977D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97F2EAA-F61A-B044-B071-BCC783434F03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C895CF-5CA9-5F4C-B287-FC806DEE7F36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4364032-82EB-5147-831A-C455FE527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EAB9C02-3399-0741-B05B-FEACEDF82655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E6C880-119C-664F-8EFD-2C1B0D49805C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FE7942-85B3-F74D-AC5F-24061EFC7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4F53AF-EFCD-1341-B1E1-9939295DFE10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B71215-FC82-284F-94D5-B6C62AF34ADF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024311-1330-9A40-B333-54B7BD8C8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4CDB05-7E87-E948-A1D9-E98FB66F58A9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D23F65-ABD4-454C-A715-E85C51852A8B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86EE5A6-F574-3546-958F-E46F64C97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14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46B8461-2898-8447-BBAC-B9B489D4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5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7A726D-9331-E944-B4EA-31EF977D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ACEA7EC-20DE-BE4D-9F35-35F095E2A60B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CA469-9236-3A45-9006-B6BCFE73A154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3D987B2-2CD4-0645-A09C-83A032F5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F2953F-6DBE-2B4E-B386-44C57B2F188A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CC9B58-5C94-AE47-A93C-5F79554010CE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4AE13EF-CA0B-EF4C-BE25-DFC7B7A88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59F56-BF57-E947-B052-9F38359B3773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9F433D-252A-884E-B613-7C7643EA7ACE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C289915-3324-9548-8727-D2EA4351F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E101A39-3FAA-7B40-B210-0B43E6ABA347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48C532-8DE4-A841-9908-5CB4C3495D32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5DAD01A-153A-8A48-86E5-7C5445B69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573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608DB65-69E7-2746-9DC9-7FB4F5EC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D528497-EA31-C740-AE9C-3866E661D848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D71733-65DA-F246-BC43-0FDE699812A2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15C5FA9-E17B-5E46-A4F2-DD3D4EAB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04CCFE-FD86-3B4B-9084-64B14B6C26E4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A7B928-6197-2F4D-8CE7-623C6277032E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8BE89B-735D-0445-860D-5A82C1C71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61E104-8F5B-9A4C-98D5-3ADBFAFA3E1C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DB03F4-B97A-1744-9924-2DF1B7957E8A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51773F-BFA7-8646-A571-C3EAF7576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F33D77-FE43-CB4D-AA56-2D69C9C8520C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EDB2C80-CB4C-F642-B6DA-A04D65D8D20F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3607C0-A283-934F-89BA-F675D6DE8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140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13EBE3AE-09C6-2C4C-8F41-7979F3EF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4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6786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82D74-B106-AB42-8BD5-F606773D27C1}"/>
              </a:ext>
            </a:extLst>
          </p:cNvPr>
          <p:cNvSpPr txBox="1"/>
          <p:nvPr/>
        </p:nvSpPr>
        <p:spPr>
          <a:xfrm>
            <a:off x="753584" y="1478732"/>
            <a:ext cx="817884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TRAINING: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Escoger aleatoriamente un subconjunto de training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Entrenar un árbol de decisión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5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82D74-B106-AB42-8BD5-F606773D27C1}"/>
              </a:ext>
            </a:extLst>
          </p:cNvPr>
          <p:cNvSpPr txBox="1"/>
          <p:nvPr/>
        </p:nvSpPr>
        <p:spPr>
          <a:xfrm>
            <a:off x="753584" y="1478732"/>
            <a:ext cx="817884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TRAINING: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Escoger aleatoriamente un subconjunto de training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Entrenar un árbol de decisión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TESTING: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Clasificar la muestra de </a:t>
            </a:r>
            <a:r>
              <a:rPr lang="es-ES_tradnl" sz="2400" dirty="0" err="1">
                <a:latin typeface="Trebuchet MS" panose="020B0703020202090204" pitchFamily="34" charset="0"/>
              </a:rPr>
              <a:t>testing</a:t>
            </a:r>
            <a:r>
              <a:rPr lang="es-ES_tradnl" sz="2400" dirty="0">
                <a:latin typeface="Trebuchet MS" panose="020B0703020202090204" pitchFamily="34" charset="0"/>
              </a:rPr>
              <a:t> usando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baseline="-25000" dirty="0">
              <a:latin typeface="Trebuchet MS" panose="020B0703020202090204" pitchFamily="34" charset="0"/>
            </a:endParaRP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>
                <a:latin typeface="Trebuchet MS" panose="020B0703020202090204" pitchFamily="34" charset="0"/>
              </a:rPr>
              <a:t>Clasificar la muestra según la mayoría de los n votos</a:t>
            </a:r>
          </a:p>
        </p:txBody>
      </p:sp>
    </p:spTree>
    <p:extLst>
      <p:ext uri="{BB962C8B-B14F-4D97-AF65-F5344CB8AC3E}">
        <p14:creationId xmlns:p14="http://schemas.microsoft.com/office/powerpoint/2010/main" val="3815668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6E03C-DE2E-DE45-A4F7-571D4EF4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45" y="1490221"/>
            <a:ext cx="6769510" cy="4945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EABF-992B-DC41-8DF2-869DE54AADA1}"/>
              </a:ext>
            </a:extLst>
          </p:cNvPr>
          <p:cNvSpPr txBox="1"/>
          <p:nvPr/>
        </p:nvSpPr>
        <p:spPr>
          <a:xfrm>
            <a:off x="0" y="6550223"/>
            <a:ext cx="455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https://en.wikipedia.org/wiki/Random_forest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25063-9425-9848-A2AB-20492D219967}"/>
              </a:ext>
            </a:extLst>
          </p:cNvPr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3160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139B907-6FC8-424B-BDD7-C183E0FC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82B6952-F7C6-4145-84C8-EFE0CE510D71}"/>
              </a:ext>
            </a:extLst>
          </p:cNvPr>
          <p:cNvGrpSpPr/>
          <p:nvPr/>
        </p:nvGrpSpPr>
        <p:grpSpPr>
          <a:xfrm>
            <a:off x="2196996" y="4934366"/>
            <a:ext cx="368196" cy="299057"/>
            <a:chOff x="3730830" y="5722784"/>
            <a:chExt cx="431800" cy="32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C944B-F3DD-504A-A832-26B623F3B47E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AFA763-9D25-1C4D-86EA-79B9FC174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C14797E-8DD1-8C41-8375-7C5E6A6F50C3}"/>
              </a:ext>
            </a:extLst>
          </p:cNvPr>
          <p:cNvGrpSpPr/>
          <p:nvPr/>
        </p:nvGrpSpPr>
        <p:grpSpPr>
          <a:xfrm>
            <a:off x="4704733" y="3255707"/>
            <a:ext cx="357368" cy="320051"/>
            <a:chOff x="5601314" y="5700049"/>
            <a:chExt cx="419101" cy="34658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B2846C8-3106-924F-AEEF-C291C2C4708B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872B102-A9F1-A342-9B54-DF6E4B70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ED508C-2409-A945-B6A2-10C945BD1DE8}"/>
              </a:ext>
            </a:extLst>
          </p:cNvPr>
          <p:cNvGrpSpPr/>
          <p:nvPr/>
        </p:nvGrpSpPr>
        <p:grpSpPr>
          <a:xfrm>
            <a:off x="6947004" y="4936620"/>
            <a:ext cx="368196" cy="299057"/>
            <a:chOff x="3730830" y="5722784"/>
            <a:chExt cx="431800" cy="3238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217048-F2A1-9A45-850F-BA504DE688F6}"/>
                </a:ext>
              </a:extLst>
            </p:cNvPr>
            <p:cNvSpPr/>
            <p:nvPr/>
          </p:nvSpPr>
          <p:spPr>
            <a:xfrm>
              <a:off x="3730830" y="5722784"/>
              <a:ext cx="431800" cy="323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B4F781-B0A9-6F4B-9DC7-3D6272D5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0830" y="5754534"/>
              <a:ext cx="431800" cy="2921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7EBD15-1B54-8547-9DB7-0C45D45B4D28}"/>
              </a:ext>
            </a:extLst>
          </p:cNvPr>
          <p:cNvGrpSpPr/>
          <p:nvPr/>
        </p:nvGrpSpPr>
        <p:grpSpPr>
          <a:xfrm>
            <a:off x="29497" y="3248946"/>
            <a:ext cx="357368" cy="320051"/>
            <a:chOff x="5601314" y="5700049"/>
            <a:chExt cx="419101" cy="3465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D83A92-8B18-CF40-98AA-400DA3FAE580}"/>
                </a:ext>
              </a:extLst>
            </p:cNvPr>
            <p:cNvSpPr/>
            <p:nvPr/>
          </p:nvSpPr>
          <p:spPr>
            <a:xfrm>
              <a:off x="5601315" y="5700049"/>
              <a:ext cx="419100" cy="346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83A5716-3453-D54D-A761-0DB2DFA51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1314" y="5722784"/>
              <a:ext cx="419100" cy="279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802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00C96-087A-AB45-9C93-8E9F9CA1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54923" y="5153496"/>
            <a:ext cx="5538951" cy="93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DB5D59-43D3-D644-9872-4D48854DA5CA}"/>
              </a:ext>
            </a:extLst>
          </p:cNvPr>
          <p:cNvSpPr/>
          <p:nvPr/>
        </p:nvSpPr>
        <p:spPr>
          <a:xfrm>
            <a:off x="7605695" y="50139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1975945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231 L 0.60104 -0.00231 " pathEditMode="relative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C18A4-92B0-DE45-9EF2-9096A933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54923" y="5153496"/>
            <a:ext cx="5538951" cy="939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8EEF77-159C-FB49-B46D-37D93ECD5C97}"/>
              </a:ext>
            </a:extLst>
          </p:cNvPr>
          <p:cNvSpPr/>
          <p:nvPr/>
        </p:nvSpPr>
        <p:spPr>
          <a:xfrm>
            <a:off x="7605695" y="50139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837126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4719137" y="572396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0.025</a:t>
            </a:r>
          </a:p>
        </p:txBody>
      </p:sp>
    </p:spTree>
    <p:extLst>
      <p:ext uri="{BB962C8B-B14F-4D97-AF65-F5344CB8AC3E}">
        <p14:creationId xmlns:p14="http://schemas.microsoft.com/office/powerpoint/2010/main" val="32926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1A1BD-D165-084A-8D66-01BB0E1E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200000">
            <a:off x="4569775" y="3225201"/>
            <a:ext cx="4326483" cy="14097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D4910A-9C83-734D-A166-D322BC151B5C}"/>
              </a:ext>
            </a:extLst>
          </p:cNvPr>
          <p:cNvSpPr/>
          <p:nvPr/>
        </p:nvSpPr>
        <p:spPr>
          <a:xfrm rot="16200000">
            <a:off x="5903470" y="116128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>
            <a:cxnSpLocks/>
          </p:cNvCxnSpPr>
          <p:nvPr/>
        </p:nvCxnSpPr>
        <p:spPr>
          <a:xfrm>
            <a:off x="1954924" y="6093296"/>
            <a:ext cx="55389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232 L -0.00052 -0.6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1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7601052" y="396723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0.066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4B358A-1A03-6C46-989C-28E35DECAF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200000">
            <a:off x="4569775" y="3225201"/>
            <a:ext cx="4326483" cy="1409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4DE125-1926-8A44-A24F-A28D7E2675BD}"/>
              </a:ext>
            </a:extLst>
          </p:cNvPr>
          <p:cNvSpPr/>
          <p:nvPr/>
        </p:nvSpPr>
        <p:spPr>
          <a:xfrm rot="16200000">
            <a:off x="5903470" y="116128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>
            <a:cxnSpLocks/>
          </p:cNvCxnSpPr>
          <p:nvPr/>
        </p:nvCxnSpPr>
        <p:spPr>
          <a:xfrm>
            <a:off x="1986455" y="4096180"/>
            <a:ext cx="5517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719137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4719137" y="572396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0.025</a:t>
            </a:r>
          </a:p>
        </p:txBody>
      </p:sp>
    </p:spTree>
    <p:extLst>
      <p:ext uri="{BB962C8B-B14F-4D97-AF65-F5344CB8AC3E}">
        <p14:creationId xmlns:p14="http://schemas.microsoft.com/office/powerpoint/2010/main" val="20355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1517650" y="1532317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4726405" y="1530696"/>
            <a:ext cx="289144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717 L 0.11545 0.0071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56 0.00347 L -0.1404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1825</TotalTime>
  <Words>269</Words>
  <Application>Microsoft Macintosh PowerPoint</Application>
  <PresentationFormat>On-screen Show (4:3)</PresentationFormat>
  <Paragraphs>97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Consolas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47</cp:revision>
  <dcterms:created xsi:type="dcterms:W3CDTF">2010-05-25T21:48:43Z</dcterms:created>
  <dcterms:modified xsi:type="dcterms:W3CDTF">2021-05-20T15:23:23Z</dcterms:modified>
</cp:coreProperties>
</file>