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30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7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SFS – Sequential Forward Selection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65765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160160" cy="1303844"/>
            <a:chOff x="3402421" y="1363877"/>
            <a:chExt cx="116016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160160" cy="1303844"/>
              <a:chOff x="3402421" y="1363877"/>
              <a:chExt cx="116016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0" idx="4"/>
                <a:endCxn id="3" idx="0"/>
              </p:cNvCxnSpPr>
              <p:nvPr/>
            </p:nvCxnSpPr>
            <p:spPr>
              <a:xfrm flipH="1">
                <a:off x="3826260" y="1363877"/>
                <a:ext cx="736321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56037" y="1895821"/>
              <a:ext cx="812780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811874" y="1879290"/>
              <a:ext cx="812781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1.47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482457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12891" y="1879250"/>
              <a:ext cx="482458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797"/>
            <a:chOff x="4210317" y="1642220"/>
            <a:chExt cx="1489946" cy="648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792179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291627" y="1892053"/>
              <a:ext cx="1260520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062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02131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361362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DC898-B0A3-B540-A7B9-21FB890B8172}"/>
              </a:ext>
            </a:extLst>
          </p:cNvPr>
          <p:cNvCxnSpPr>
            <a:cxnSpLocks/>
          </p:cNvCxnSpPr>
          <p:nvPr/>
        </p:nvCxnSpPr>
        <p:spPr>
          <a:xfrm flipV="1">
            <a:off x="3476553" y="1315415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2.31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373147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86" y="2375379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2.27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090704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47856">
            <a:off x="5337076" y="2168551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2.17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449933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80716">
            <a:off x="5423823" y="2273993"/>
            <a:ext cx="1437543" cy="14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1.93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809161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83919" flipH="1" flipV="1">
            <a:off x="5316284" y="2140857"/>
            <a:ext cx="1412441" cy="1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549390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E730A1-CB2A-6846-807F-751FFC2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5" y="2435661"/>
            <a:ext cx="1149277" cy="9205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D50A41-59DF-8D4F-B60B-AB33C069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6" y="2948556"/>
            <a:ext cx="885413" cy="1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5EA4626-1F2A-E24C-8643-8898278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19763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54 L -0.3206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8021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2994771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2994772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3.82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357849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5350" y="1986002"/>
            <a:ext cx="2310390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72764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1986002"/>
            <a:ext cx="2117827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09744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0365"/>
            <a:ext cx="2117827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3.94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453804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8375"/>
            <a:ext cx="2117827" cy="1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81015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54281"/>
            <a:ext cx="2117827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590609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2904" y="2054281"/>
            <a:ext cx="2035281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906097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906098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CE214-7B3B-BF41-B2DF-9E27519F797E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8500A-1371-C444-89FC-B21E07A960B6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289BAF-F9AA-F449-A11E-9CE939EDCB22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72323-7CFE-5D44-AD9A-51B1F99D8C33}"/>
              </a:ext>
            </a:extLst>
          </p:cNvPr>
          <p:cNvSpPr txBox="1"/>
          <p:nvPr/>
        </p:nvSpPr>
        <p:spPr>
          <a:xfrm>
            <a:off x="1402282" y="4338694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B6B1DC-E73A-604A-8E7D-9B73C3267B77}"/>
              </a:ext>
            </a:extLst>
          </p:cNvPr>
          <p:cNvGrpSpPr/>
          <p:nvPr/>
        </p:nvGrpSpPr>
        <p:grpSpPr>
          <a:xfrm>
            <a:off x="3094074" y="2690433"/>
            <a:ext cx="2163395" cy="1672467"/>
            <a:chOff x="3094074" y="2690433"/>
            <a:chExt cx="2163395" cy="16724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0AE3B8-4BC0-D04C-A12B-9781E562BB27}"/>
                </a:ext>
              </a:extLst>
            </p:cNvPr>
            <p:cNvCxnSpPr/>
            <p:nvPr/>
          </p:nvCxnSpPr>
          <p:spPr>
            <a:xfrm flipV="1">
              <a:off x="3496008" y="3115345"/>
              <a:ext cx="0" cy="124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059758-477E-1C48-9904-B6B52CD5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8" y="4362900"/>
              <a:ext cx="176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D8AEB-74F4-DB4A-A608-860BE89D5305}"/>
                </a:ext>
              </a:extLst>
            </p:cNvPr>
            <p:cNvSpPr/>
            <p:nvPr/>
          </p:nvSpPr>
          <p:spPr>
            <a:xfrm>
              <a:off x="3777482" y="3774562"/>
              <a:ext cx="229777" cy="570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4DF21-FE20-3F47-8272-78B4CDCDF83F}"/>
                </a:ext>
              </a:extLst>
            </p:cNvPr>
            <p:cNvSpPr/>
            <p:nvPr/>
          </p:nvSpPr>
          <p:spPr>
            <a:xfrm>
              <a:off x="4105319" y="3101160"/>
              <a:ext cx="248932" cy="124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C07FF-31E6-564D-AED4-83BFEED4D283}"/>
                </a:ext>
              </a:extLst>
            </p:cNvPr>
            <p:cNvSpPr/>
            <p:nvPr/>
          </p:nvSpPr>
          <p:spPr>
            <a:xfrm>
              <a:off x="4435945" y="2955856"/>
              <a:ext cx="248932" cy="1387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495CB-66DC-F24A-A40F-7B6565EE6296}"/>
                </a:ext>
              </a:extLst>
            </p:cNvPr>
            <p:cNvSpPr txBox="1"/>
            <p:nvPr/>
          </p:nvSpPr>
          <p:spPr>
            <a:xfrm>
              <a:off x="3094074" y="295585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8B29D8-AB28-7B45-82AA-BB12C4166D3A}"/>
                </a:ext>
              </a:extLst>
            </p:cNvPr>
            <p:cNvSpPr txBox="1"/>
            <p:nvPr/>
          </p:nvSpPr>
          <p:spPr>
            <a:xfrm>
              <a:off x="4376738" y="26904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3.94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B8BC41-D36E-8B4B-B475-E473C7521A63}"/>
                </a:ext>
              </a:extLst>
            </p:cNvPr>
            <p:cNvSpPr txBox="1"/>
            <p:nvPr/>
          </p:nvSpPr>
          <p:spPr>
            <a:xfrm>
              <a:off x="4018770" y="28428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3.63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4666E-EDFC-1246-93A3-D5E748501325}"/>
                </a:ext>
              </a:extLst>
            </p:cNvPr>
            <p:cNvSpPr txBox="1"/>
            <p:nvPr/>
          </p:nvSpPr>
          <p:spPr>
            <a:xfrm>
              <a:off x="3682066" y="354812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324 L -0.2350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9427 0.5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431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208421" y="1432380"/>
            <a:ext cx="87719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[ ]  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 = ones(m,1)  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m features are available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p         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features to be selected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k = 1 to m      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has m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a(k)  ==  1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is feature k available?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[s, k]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,:),d)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 is no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 = [s,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277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SFS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01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400829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9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1287835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10991</TotalTime>
  <Words>824</Words>
  <Application>Microsoft Macintosh PowerPoint</Application>
  <PresentationFormat>On-screen Show (4:3)</PresentationFormat>
  <Paragraphs>475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71</cp:revision>
  <dcterms:created xsi:type="dcterms:W3CDTF">2015-02-23T15:04:12Z</dcterms:created>
  <dcterms:modified xsi:type="dcterms:W3CDTF">2024-04-17T15:11:09Z</dcterms:modified>
</cp:coreProperties>
</file>