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313" r:id="rId2"/>
    <p:sldId id="856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56" r:id="rId13"/>
    <p:sldId id="267" r:id="rId14"/>
    <p:sldId id="857" r:id="rId15"/>
    <p:sldId id="269" r:id="rId16"/>
    <p:sldId id="270" r:id="rId17"/>
    <p:sldId id="858" r:id="rId18"/>
    <p:sldId id="859" r:id="rId19"/>
    <p:sldId id="320" r:id="rId20"/>
    <p:sldId id="321" r:id="rId21"/>
    <p:sldId id="873" r:id="rId22"/>
    <p:sldId id="874" r:id="rId23"/>
    <p:sldId id="315" r:id="rId24"/>
    <p:sldId id="875" r:id="rId25"/>
    <p:sldId id="878" r:id="rId26"/>
    <p:sldId id="879" r:id="rId27"/>
    <p:sldId id="897" r:id="rId28"/>
    <p:sldId id="876" r:id="rId29"/>
    <p:sldId id="872" r:id="rId30"/>
    <p:sldId id="871" r:id="rId31"/>
    <p:sldId id="861" r:id="rId32"/>
    <p:sldId id="862" r:id="rId33"/>
    <p:sldId id="863" r:id="rId34"/>
    <p:sldId id="864" r:id="rId35"/>
    <p:sldId id="865" r:id="rId36"/>
    <p:sldId id="866" r:id="rId37"/>
    <p:sldId id="867" r:id="rId38"/>
    <p:sldId id="868" r:id="rId39"/>
    <p:sldId id="869" r:id="rId40"/>
    <p:sldId id="870" r:id="rId41"/>
    <p:sldId id="877" r:id="rId42"/>
    <p:sldId id="860" r:id="rId43"/>
    <p:sldId id="880" r:id="rId44"/>
    <p:sldId id="881" r:id="rId45"/>
    <p:sldId id="882" r:id="rId46"/>
    <p:sldId id="883" r:id="rId47"/>
    <p:sldId id="884" r:id="rId48"/>
    <p:sldId id="885" r:id="rId49"/>
    <p:sldId id="886" r:id="rId50"/>
    <p:sldId id="887" r:id="rId51"/>
    <p:sldId id="888" r:id="rId52"/>
    <p:sldId id="889" r:id="rId53"/>
    <p:sldId id="890" r:id="rId54"/>
    <p:sldId id="891" r:id="rId55"/>
    <p:sldId id="892" r:id="rId56"/>
    <p:sldId id="898" r:id="rId57"/>
    <p:sldId id="899" r:id="rId58"/>
    <p:sldId id="893" r:id="rId59"/>
    <p:sldId id="894" r:id="rId60"/>
    <p:sldId id="895" r:id="rId61"/>
    <p:sldId id="896" r:id="rId62"/>
    <p:sldId id="327" r:id="rId63"/>
    <p:sldId id="319" r:id="rId64"/>
    <p:sldId id="316" r:id="rId65"/>
    <p:sldId id="317" r:id="rId66"/>
    <p:sldId id="318" r:id="rId67"/>
    <p:sldId id="314" r:id="rId68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8"/>
    <p:restoredTop sz="93630"/>
  </p:normalViewPr>
  <p:slideViewPr>
    <p:cSldViewPr snapToGrid="0">
      <p:cViewPr>
        <p:scale>
          <a:sx n="64" d="100"/>
          <a:sy n="64" d="100"/>
        </p:scale>
        <p:origin x="1816" y="13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1132F-6757-456E-A169-DFC25AF282F4}" type="datetimeFigureOut">
              <a:rPr lang="es-CL" smtClean="0"/>
              <a:pPr/>
              <a:t>25-03-25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ABF1C0-D557-4F9B-AA86-3A4B39A187DF}" type="slidenum">
              <a:rPr lang="es-CL" smtClean="0"/>
              <a:pPr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06708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60D648-A0F8-1148-9D76-D232D902B259}" type="slidenum">
              <a:rPr lang="es-ES"/>
              <a:pPr/>
              <a:t>11</a:t>
            </a:fld>
            <a:endParaRPr lang="es-E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69363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12B670-6D9E-0F47-8D3E-711876B640C3}" type="slidenum">
              <a:rPr lang="es-ES"/>
              <a:pPr/>
              <a:t>12</a:t>
            </a:fld>
            <a:endParaRPr lang="es-E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60807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CE8B36-E3FB-CC43-9CA6-E354E1DB8751}" type="slidenum">
              <a:rPr lang="es-ES"/>
              <a:pPr/>
              <a:t>13</a:t>
            </a:fld>
            <a:endParaRPr lang="es-E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757298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ABF1C0-D557-4F9B-AA86-3A4B39A187DF}" type="slidenum">
              <a:rPr lang="es-CL" smtClean="0"/>
              <a:pPr/>
              <a:t>18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914953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ABF1C0-D557-4F9B-AA86-3A4B39A187DF}" type="slidenum">
              <a:rPr lang="es-CL" smtClean="0"/>
              <a:pPr/>
              <a:t>20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315026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ABF1C0-D557-4F9B-AA86-3A4B39A187DF}" type="slidenum">
              <a:rPr lang="es-CL" smtClean="0"/>
              <a:pPr/>
              <a:t>22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478141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ABF1C0-D557-4F9B-AA86-3A4B39A187DF}" type="slidenum">
              <a:rPr lang="es-CL" smtClean="0"/>
              <a:pPr/>
              <a:t>28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008801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ABF1C0-D557-4F9B-AA86-3A4B39A187DF}" type="slidenum">
              <a:rPr lang="es-CL" smtClean="0"/>
              <a:pPr/>
              <a:t>42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203694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ABF1C0-D557-4F9B-AA86-3A4B39A187DF}" type="slidenum">
              <a:rPr lang="es-CL" smtClean="0"/>
              <a:pPr/>
              <a:t>47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586881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ABF1C0-D557-4F9B-AA86-3A4B39A187DF}" type="slidenum">
              <a:rPr lang="es-CL" smtClean="0"/>
              <a:pPr/>
              <a:t>62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5529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BDF76F-C82B-384D-B97D-11BB0AF93230}" type="slidenum">
              <a:rPr lang="es-ES"/>
              <a:pPr/>
              <a:t>3</a:t>
            </a:fld>
            <a:endParaRPr lang="es-E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91348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417C27-A4C3-CA42-9D27-B49CECE2E5BB}" type="slidenum">
              <a:rPr lang="es-ES"/>
              <a:pPr/>
              <a:t>4</a:t>
            </a:fld>
            <a:endParaRPr lang="es-E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29040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B1F1BE-4E5E-444B-9CC2-5712D3B9AE6E}" type="slidenum">
              <a:rPr lang="es-ES"/>
              <a:pPr/>
              <a:t>5</a:t>
            </a:fld>
            <a:endParaRPr lang="es-E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91143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921577-B264-6D44-A6EA-2B630DCE98E4}" type="slidenum">
              <a:rPr lang="es-ES"/>
              <a:pPr/>
              <a:t>6</a:t>
            </a:fld>
            <a:endParaRPr lang="es-E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06259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4908C0-6D13-DA46-B4EE-4C64006D3361}" type="slidenum">
              <a:rPr lang="es-ES"/>
              <a:pPr/>
              <a:t>7</a:t>
            </a:fld>
            <a:endParaRPr lang="es-E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45509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C78A77-B37B-6347-8863-BDCAEEC97ABF}" type="slidenum">
              <a:rPr lang="es-ES"/>
              <a:pPr/>
              <a:t>8</a:t>
            </a:fld>
            <a:endParaRPr lang="es-E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64447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B45042-0C44-5F4E-AC39-3281A0257F17}" type="slidenum">
              <a:rPr lang="es-ES"/>
              <a:pPr/>
              <a:t>9</a:t>
            </a:fld>
            <a:endParaRPr lang="es-E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29329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C8CBEA-42E4-F84A-8871-9305DD69948C}" type="slidenum">
              <a:rPr lang="es-ES"/>
              <a:pPr/>
              <a:t>10</a:t>
            </a:fld>
            <a:endParaRPr lang="es-E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09238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25-03-25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25-03-25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25-03-25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25-03-25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25-03-25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25-03-25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25-03-25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25-03-25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25-03-25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25-03-25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25-03-25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330BB-3945-4562-998B-13630C30D4E7}" type="datetimeFigureOut">
              <a:rPr lang="es-CL" smtClean="0"/>
              <a:pPr/>
              <a:t>25-03-25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8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7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emf"/><Relationship Id="rId4" Type="http://schemas.openxmlformats.org/officeDocument/2006/relationships/image" Target="../media/image2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emf"/><Relationship Id="rId4" Type="http://schemas.openxmlformats.org/officeDocument/2006/relationships/image" Target="../media/image2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emf"/><Relationship Id="rId4" Type="http://schemas.openxmlformats.org/officeDocument/2006/relationships/image" Target="../media/image2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emf"/><Relationship Id="rId4" Type="http://schemas.openxmlformats.org/officeDocument/2006/relationships/image" Target="../media/image2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emf"/><Relationship Id="rId4" Type="http://schemas.openxmlformats.org/officeDocument/2006/relationships/image" Target="../media/image2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emf"/><Relationship Id="rId4" Type="http://schemas.openxmlformats.org/officeDocument/2006/relationships/image" Target="../media/image29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emf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image" Target="../media/image28.png"/><Relationship Id="rId7" Type="http://schemas.openxmlformats.org/officeDocument/2006/relationships/image" Target="../media/image3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emf"/><Relationship Id="rId5" Type="http://schemas.openxmlformats.org/officeDocument/2006/relationships/image" Target="../media/image34.png"/><Relationship Id="rId4" Type="http://schemas.openxmlformats.org/officeDocument/2006/relationships/image" Target="../media/image29.png"/><Relationship Id="rId9" Type="http://schemas.openxmlformats.org/officeDocument/2006/relationships/image" Target="../media/image38.e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38.emf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emf"/><Relationship Id="rId5" Type="http://schemas.openxmlformats.org/officeDocument/2006/relationships/image" Target="../media/image36.png"/><Relationship Id="rId4" Type="http://schemas.openxmlformats.org/officeDocument/2006/relationships/image" Target="../media/image40.emf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Departamento 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  <a:p>
            <a:pPr algn="ctr"/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b="1" dirty="0">
                <a:solidFill>
                  <a:srgbClr val="FFFFFF"/>
                </a:solidFill>
                <a:latin typeface="Trebuchet MS"/>
                <a:cs typeface="Trebuchet MS"/>
              </a:rPr>
              <a:t>Descriptores de Fourier</a:t>
            </a: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2 ]</a:t>
            </a:r>
          </a:p>
        </p:txBody>
      </p:sp>
    </p:spTree>
    <p:extLst>
      <p:ext uri="{BB962C8B-B14F-4D97-AF65-F5344CB8AC3E}">
        <p14:creationId xmlns:p14="http://schemas.microsoft.com/office/powerpoint/2010/main" val="1202060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Line 2"/>
          <p:cNvSpPr>
            <a:spLocks noChangeShapeType="1"/>
          </p:cNvSpPr>
          <p:nvPr/>
        </p:nvSpPr>
        <p:spPr bwMode="auto">
          <a:xfrm>
            <a:off x="4732338" y="4337050"/>
            <a:ext cx="3405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07" name="Line 3"/>
          <p:cNvSpPr>
            <a:spLocks noChangeShapeType="1"/>
          </p:cNvSpPr>
          <p:nvPr/>
        </p:nvSpPr>
        <p:spPr bwMode="auto">
          <a:xfrm flipV="1">
            <a:off x="4889500" y="1665288"/>
            <a:ext cx="0" cy="282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>
            <a:off x="5435600" y="4276725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>
            <a:off x="6013450" y="4276725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>
            <a:off x="6591300" y="4276725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15" name="Line 11"/>
          <p:cNvSpPr>
            <a:spLocks noChangeShapeType="1"/>
          </p:cNvSpPr>
          <p:nvPr/>
        </p:nvSpPr>
        <p:spPr bwMode="auto">
          <a:xfrm>
            <a:off x="7169150" y="4276725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16" name="Text Box 12"/>
          <p:cNvSpPr txBox="1">
            <a:spLocks noChangeArrowheads="1"/>
          </p:cNvSpPr>
          <p:nvPr/>
        </p:nvSpPr>
        <p:spPr bwMode="auto">
          <a:xfrm>
            <a:off x="7793038" y="4381500"/>
            <a:ext cx="11795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600">
                <a:latin typeface="Trebuchet MS" charset="0"/>
              </a:rPr>
              <a:t>Frecuencia</a:t>
            </a:r>
            <a:endParaRPr lang="es-ES" sz="1600">
              <a:latin typeface="Trebuchet MS" charset="0"/>
            </a:endParaRPr>
          </a:p>
        </p:txBody>
      </p:sp>
      <p:sp>
        <p:nvSpPr>
          <p:cNvPr id="21517" name="Text Box 13"/>
          <p:cNvSpPr txBox="1">
            <a:spLocks noChangeArrowheads="1"/>
          </p:cNvSpPr>
          <p:nvPr/>
        </p:nvSpPr>
        <p:spPr bwMode="auto">
          <a:xfrm>
            <a:off x="4316413" y="1193800"/>
            <a:ext cx="1009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600">
                <a:latin typeface="Trebuchet MS" charset="0"/>
              </a:rPr>
              <a:t>Amplitud</a:t>
            </a:r>
            <a:endParaRPr lang="es-ES" sz="1600">
              <a:latin typeface="Trebuchet MS" charset="0"/>
            </a:endParaRPr>
          </a:p>
        </p:txBody>
      </p:sp>
      <p:sp>
        <p:nvSpPr>
          <p:cNvPr id="21518" name="Text Box 14"/>
          <p:cNvSpPr txBox="1">
            <a:spLocks noChangeArrowheads="1"/>
          </p:cNvSpPr>
          <p:nvPr/>
        </p:nvSpPr>
        <p:spPr bwMode="auto">
          <a:xfrm>
            <a:off x="5270500" y="2614613"/>
            <a:ext cx="384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1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1519" name="Text Box 15"/>
          <p:cNvSpPr txBox="1">
            <a:spLocks noChangeArrowheads="1"/>
          </p:cNvSpPr>
          <p:nvPr/>
        </p:nvSpPr>
        <p:spPr bwMode="auto">
          <a:xfrm>
            <a:off x="5829300" y="1852613"/>
            <a:ext cx="384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2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1520" name="Text Box 16"/>
          <p:cNvSpPr txBox="1">
            <a:spLocks noChangeArrowheads="1"/>
          </p:cNvSpPr>
          <p:nvPr/>
        </p:nvSpPr>
        <p:spPr bwMode="auto">
          <a:xfrm>
            <a:off x="6426200" y="2068513"/>
            <a:ext cx="384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3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1521" name="Text Box 17"/>
          <p:cNvSpPr txBox="1">
            <a:spLocks noChangeArrowheads="1"/>
          </p:cNvSpPr>
          <p:nvPr/>
        </p:nvSpPr>
        <p:spPr bwMode="auto">
          <a:xfrm>
            <a:off x="6999288" y="2817813"/>
            <a:ext cx="384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4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1522" name="Line 18"/>
          <p:cNvSpPr>
            <a:spLocks noChangeShapeType="1"/>
          </p:cNvSpPr>
          <p:nvPr/>
        </p:nvSpPr>
        <p:spPr bwMode="auto">
          <a:xfrm flipV="1">
            <a:off x="5426075" y="3040063"/>
            <a:ext cx="0" cy="128270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23" name="Line 19"/>
          <p:cNvSpPr>
            <a:spLocks noChangeShapeType="1"/>
          </p:cNvSpPr>
          <p:nvPr/>
        </p:nvSpPr>
        <p:spPr bwMode="auto">
          <a:xfrm flipH="1" flipV="1">
            <a:off x="5986463" y="2359025"/>
            <a:ext cx="11112" cy="197326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24" name="Line 20"/>
          <p:cNvSpPr>
            <a:spLocks noChangeShapeType="1"/>
          </p:cNvSpPr>
          <p:nvPr/>
        </p:nvSpPr>
        <p:spPr bwMode="auto">
          <a:xfrm flipH="1" flipV="1">
            <a:off x="6570663" y="2563813"/>
            <a:ext cx="11112" cy="177165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25" name="Line 21"/>
          <p:cNvSpPr>
            <a:spLocks noChangeShapeType="1"/>
          </p:cNvSpPr>
          <p:nvPr/>
        </p:nvSpPr>
        <p:spPr bwMode="auto">
          <a:xfrm flipV="1">
            <a:off x="7158038" y="3206750"/>
            <a:ext cx="1587" cy="1122363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61" name="Line 57"/>
          <p:cNvSpPr>
            <a:spLocks noChangeShapeType="1"/>
          </p:cNvSpPr>
          <p:nvPr/>
        </p:nvSpPr>
        <p:spPr bwMode="auto">
          <a:xfrm>
            <a:off x="3648075" y="3309938"/>
            <a:ext cx="61436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grpSp>
        <p:nvGrpSpPr>
          <p:cNvPr id="21562" name="Group 58"/>
          <p:cNvGrpSpPr>
            <a:grpSpLocks/>
          </p:cNvGrpSpPr>
          <p:nvPr/>
        </p:nvGrpSpPr>
        <p:grpSpPr bwMode="auto">
          <a:xfrm>
            <a:off x="889000" y="1954213"/>
            <a:ext cx="2305050" cy="2813050"/>
            <a:chOff x="597" y="454"/>
            <a:chExt cx="4764" cy="3222"/>
          </a:xfrm>
        </p:grpSpPr>
        <p:sp>
          <p:nvSpPr>
            <p:cNvPr id="21563" name="Freeform 59"/>
            <p:cNvSpPr>
              <a:spLocks/>
            </p:cNvSpPr>
            <p:nvPr/>
          </p:nvSpPr>
          <p:spPr bwMode="auto">
            <a:xfrm>
              <a:off x="597" y="454"/>
              <a:ext cx="704" cy="1911"/>
            </a:xfrm>
            <a:custGeom>
              <a:avLst/>
              <a:gdLst/>
              <a:ahLst/>
              <a:cxnLst>
                <a:cxn ang="0">
                  <a:pos x="8" y="1351"/>
                </a:cxn>
                <a:cxn ang="0">
                  <a:pos x="24" y="1104"/>
                </a:cxn>
                <a:cxn ang="0">
                  <a:pos x="40" y="864"/>
                </a:cxn>
                <a:cxn ang="0">
                  <a:pos x="56" y="648"/>
                </a:cxn>
                <a:cxn ang="0">
                  <a:pos x="64" y="456"/>
                </a:cxn>
                <a:cxn ang="0">
                  <a:pos x="80" y="288"/>
                </a:cxn>
                <a:cxn ang="0">
                  <a:pos x="96" y="160"/>
                </a:cxn>
                <a:cxn ang="0">
                  <a:pos x="112" y="72"/>
                </a:cxn>
                <a:cxn ang="0">
                  <a:pos x="136" y="8"/>
                </a:cxn>
                <a:cxn ang="0">
                  <a:pos x="152" y="16"/>
                </a:cxn>
                <a:cxn ang="0">
                  <a:pos x="160" y="56"/>
                </a:cxn>
                <a:cxn ang="0">
                  <a:pos x="176" y="136"/>
                </a:cxn>
                <a:cxn ang="0">
                  <a:pos x="192" y="232"/>
                </a:cxn>
                <a:cxn ang="0">
                  <a:pos x="208" y="360"/>
                </a:cxn>
                <a:cxn ang="0">
                  <a:pos x="216" y="504"/>
                </a:cxn>
                <a:cxn ang="0">
                  <a:pos x="232" y="664"/>
                </a:cxn>
                <a:cxn ang="0">
                  <a:pos x="248" y="824"/>
                </a:cxn>
                <a:cxn ang="0">
                  <a:pos x="264" y="984"/>
                </a:cxn>
                <a:cxn ang="0">
                  <a:pos x="280" y="1143"/>
                </a:cxn>
                <a:cxn ang="0">
                  <a:pos x="288" y="1295"/>
                </a:cxn>
                <a:cxn ang="0">
                  <a:pos x="304" y="1431"/>
                </a:cxn>
                <a:cxn ang="0">
                  <a:pos x="320" y="1551"/>
                </a:cxn>
                <a:cxn ang="0">
                  <a:pos x="336" y="1655"/>
                </a:cxn>
                <a:cxn ang="0">
                  <a:pos x="352" y="1743"/>
                </a:cxn>
                <a:cxn ang="0">
                  <a:pos x="360" y="1807"/>
                </a:cxn>
                <a:cxn ang="0">
                  <a:pos x="376" y="1863"/>
                </a:cxn>
                <a:cxn ang="0">
                  <a:pos x="392" y="1887"/>
                </a:cxn>
                <a:cxn ang="0">
                  <a:pos x="408" y="1911"/>
                </a:cxn>
                <a:cxn ang="0">
                  <a:pos x="432" y="1903"/>
                </a:cxn>
                <a:cxn ang="0">
                  <a:pos x="448" y="1887"/>
                </a:cxn>
                <a:cxn ang="0">
                  <a:pos x="464" y="1863"/>
                </a:cxn>
                <a:cxn ang="0">
                  <a:pos x="480" y="1839"/>
                </a:cxn>
                <a:cxn ang="0">
                  <a:pos x="488" y="1815"/>
                </a:cxn>
                <a:cxn ang="0">
                  <a:pos x="520" y="1783"/>
                </a:cxn>
                <a:cxn ang="0">
                  <a:pos x="536" y="1767"/>
                </a:cxn>
                <a:cxn ang="0">
                  <a:pos x="544" y="1759"/>
                </a:cxn>
                <a:cxn ang="0">
                  <a:pos x="568" y="1759"/>
                </a:cxn>
                <a:cxn ang="0">
                  <a:pos x="592" y="1767"/>
                </a:cxn>
                <a:cxn ang="0">
                  <a:pos x="616" y="1783"/>
                </a:cxn>
                <a:cxn ang="0">
                  <a:pos x="640" y="1799"/>
                </a:cxn>
                <a:cxn ang="0">
                  <a:pos x="664" y="1799"/>
                </a:cxn>
                <a:cxn ang="0">
                  <a:pos x="688" y="1799"/>
                </a:cxn>
              </a:cxnLst>
              <a:rect l="0" t="0" r="r" b="b"/>
              <a:pathLst>
                <a:path w="704" h="1911">
                  <a:moveTo>
                    <a:pt x="0" y="1527"/>
                  </a:moveTo>
                  <a:lnTo>
                    <a:pt x="8" y="1439"/>
                  </a:lnTo>
                  <a:lnTo>
                    <a:pt x="8" y="1351"/>
                  </a:lnTo>
                  <a:lnTo>
                    <a:pt x="16" y="1263"/>
                  </a:lnTo>
                  <a:lnTo>
                    <a:pt x="16" y="1183"/>
                  </a:lnTo>
                  <a:lnTo>
                    <a:pt x="24" y="1104"/>
                  </a:lnTo>
                  <a:lnTo>
                    <a:pt x="32" y="1016"/>
                  </a:lnTo>
                  <a:lnTo>
                    <a:pt x="32" y="936"/>
                  </a:lnTo>
                  <a:lnTo>
                    <a:pt x="40" y="864"/>
                  </a:lnTo>
                  <a:lnTo>
                    <a:pt x="40" y="784"/>
                  </a:lnTo>
                  <a:lnTo>
                    <a:pt x="48" y="712"/>
                  </a:lnTo>
                  <a:lnTo>
                    <a:pt x="56" y="648"/>
                  </a:lnTo>
                  <a:lnTo>
                    <a:pt x="56" y="576"/>
                  </a:lnTo>
                  <a:lnTo>
                    <a:pt x="64" y="512"/>
                  </a:lnTo>
                  <a:lnTo>
                    <a:pt x="64" y="456"/>
                  </a:lnTo>
                  <a:lnTo>
                    <a:pt x="72" y="392"/>
                  </a:lnTo>
                  <a:lnTo>
                    <a:pt x="80" y="344"/>
                  </a:lnTo>
                  <a:lnTo>
                    <a:pt x="80" y="288"/>
                  </a:lnTo>
                  <a:lnTo>
                    <a:pt x="88" y="248"/>
                  </a:lnTo>
                  <a:lnTo>
                    <a:pt x="88" y="200"/>
                  </a:lnTo>
                  <a:lnTo>
                    <a:pt x="96" y="160"/>
                  </a:lnTo>
                  <a:lnTo>
                    <a:pt x="104" y="128"/>
                  </a:lnTo>
                  <a:lnTo>
                    <a:pt x="104" y="96"/>
                  </a:lnTo>
                  <a:lnTo>
                    <a:pt x="112" y="72"/>
                  </a:lnTo>
                  <a:lnTo>
                    <a:pt x="112" y="48"/>
                  </a:lnTo>
                  <a:lnTo>
                    <a:pt x="120" y="32"/>
                  </a:lnTo>
                  <a:lnTo>
                    <a:pt x="136" y="8"/>
                  </a:lnTo>
                  <a:lnTo>
                    <a:pt x="136" y="0"/>
                  </a:lnTo>
                  <a:lnTo>
                    <a:pt x="144" y="8"/>
                  </a:lnTo>
                  <a:lnTo>
                    <a:pt x="152" y="16"/>
                  </a:lnTo>
                  <a:lnTo>
                    <a:pt x="152" y="24"/>
                  </a:lnTo>
                  <a:lnTo>
                    <a:pt x="160" y="40"/>
                  </a:lnTo>
                  <a:lnTo>
                    <a:pt x="160" y="56"/>
                  </a:lnTo>
                  <a:lnTo>
                    <a:pt x="168" y="80"/>
                  </a:lnTo>
                  <a:lnTo>
                    <a:pt x="176" y="104"/>
                  </a:lnTo>
                  <a:lnTo>
                    <a:pt x="176" y="136"/>
                  </a:lnTo>
                  <a:lnTo>
                    <a:pt x="184" y="168"/>
                  </a:lnTo>
                  <a:lnTo>
                    <a:pt x="184" y="200"/>
                  </a:lnTo>
                  <a:lnTo>
                    <a:pt x="192" y="232"/>
                  </a:lnTo>
                  <a:lnTo>
                    <a:pt x="192" y="272"/>
                  </a:lnTo>
                  <a:lnTo>
                    <a:pt x="200" y="320"/>
                  </a:lnTo>
                  <a:lnTo>
                    <a:pt x="208" y="360"/>
                  </a:lnTo>
                  <a:lnTo>
                    <a:pt x="208" y="408"/>
                  </a:lnTo>
                  <a:lnTo>
                    <a:pt x="216" y="456"/>
                  </a:lnTo>
                  <a:lnTo>
                    <a:pt x="216" y="504"/>
                  </a:lnTo>
                  <a:lnTo>
                    <a:pt x="224" y="552"/>
                  </a:lnTo>
                  <a:lnTo>
                    <a:pt x="232" y="608"/>
                  </a:lnTo>
                  <a:lnTo>
                    <a:pt x="232" y="664"/>
                  </a:lnTo>
                  <a:lnTo>
                    <a:pt x="240" y="712"/>
                  </a:lnTo>
                  <a:lnTo>
                    <a:pt x="240" y="768"/>
                  </a:lnTo>
                  <a:lnTo>
                    <a:pt x="248" y="824"/>
                  </a:lnTo>
                  <a:lnTo>
                    <a:pt x="256" y="880"/>
                  </a:lnTo>
                  <a:lnTo>
                    <a:pt x="256" y="928"/>
                  </a:lnTo>
                  <a:lnTo>
                    <a:pt x="264" y="984"/>
                  </a:lnTo>
                  <a:lnTo>
                    <a:pt x="264" y="1040"/>
                  </a:lnTo>
                  <a:lnTo>
                    <a:pt x="272" y="1088"/>
                  </a:lnTo>
                  <a:lnTo>
                    <a:pt x="280" y="1143"/>
                  </a:lnTo>
                  <a:lnTo>
                    <a:pt x="280" y="1191"/>
                  </a:lnTo>
                  <a:lnTo>
                    <a:pt x="288" y="1247"/>
                  </a:lnTo>
                  <a:lnTo>
                    <a:pt x="288" y="1295"/>
                  </a:lnTo>
                  <a:lnTo>
                    <a:pt x="296" y="1343"/>
                  </a:lnTo>
                  <a:lnTo>
                    <a:pt x="304" y="1383"/>
                  </a:lnTo>
                  <a:lnTo>
                    <a:pt x="304" y="1431"/>
                  </a:lnTo>
                  <a:lnTo>
                    <a:pt x="312" y="1471"/>
                  </a:lnTo>
                  <a:lnTo>
                    <a:pt x="312" y="1511"/>
                  </a:lnTo>
                  <a:lnTo>
                    <a:pt x="320" y="1551"/>
                  </a:lnTo>
                  <a:lnTo>
                    <a:pt x="328" y="1591"/>
                  </a:lnTo>
                  <a:lnTo>
                    <a:pt x="328" y="1623"/>
                  </a:lnTo>
                  <a:lnTo>
                    <a:pt x="336" y="1655"/>
                  </a:lnTo>
                  <a:lnTo>
                    <a:pt x="336" y="1687"/>
                  </a:lnTo>
                  <a:lnTo>
                    <a:pt x="344" y="1719"/>
                  </a:lnTo>
                  <a:lnTo>
                    <a:pt x="352" y="1743"/>
                  </a:lnTo>
                  <a:lnTo>
                    <a:pt x="352" y="1767"/>
                  </a:lnTo>
                  <a:lnTo>
                    <a:pt x="360" y="1791"/>
                  </a:lnTo>
                  <a:lnTo>
                    <a:pt x="360" y="1807"/>
                  </a:lnTo>
                  <a:lnTo>
                    <a:pt x="368" y="1831"/>
                  </a:lnTo>
                  <a:lnTo>
                    <a:pt x="376" y="1847"/>
                  </a:lnTo>
                  <a:lnTo>
                    <a:pt x="376" y="1863"/>
                  </a:lnTo>
                  <a:lnTo>
                    <a:pt x="384" y="1871"/>
                  </a:lnTo>
                  <a:lnTo>
                    <a:pt x="384" y="1879"/>
                  </a:lnTo>
                  <a:lnTo>
                    <a:pt x="392" y="1887"/>
                  </a:lnTo>
                  <a:lnTo>
                    <a:pt x="392" y="1895"/>
                  </a:lnTo>
                  <a:lnTo>
                    <a:pt x="400" y="1903"/>
                  </a:lnTo>
                  <a:lnTo>
                    <a:pt x="408" y="1911"/>
                  </a:lnTo>
                  <a:lnTo>
                    <a:pt x="416" y="1911"/>
                  </a:lnTo>
                  <a:lnTo>
                    <a:pt x="424" y="1903"/>
                  </a:lnTo>
                  <a:lnTo>
                    <a:pt x="432" y="1903"/>
                  </a:lnTo>
                  <a:lnTo>
                    <a:pt x="448" y="1887"/>
                  </a:lnTo>
                  <a:lnTo>
                    <a:pt x="440" y="1887"/>
                  </a:lnTo>
                  <a:lnTo>
                    <a:pt x="448" y="1887"/>
                  </a:lnTo>
                  <a:lnTo>
                    <a:pt x="456" y="1879"/>
                  </a:lnTo>
                  <a:lnTo>
                    <a:pt x="456" y="1871"/>
                  </a:lnTo>
                  <a:lnTo>
                    <a:pt x="464" y="1863"/>
                  </a:lnTo>
                  <a:lnTo>
                    <a:pt x="464" y="1855"/>
                  </a:lnTo>
                  <a:lnTo>
                    <a:pt x="472" y="1847"/>
                  </a:lnTo>
                  <a:lnTo>
                    <a:pt x="480" y="1839"/>
                  </a:lnTo>
                  <a:lnTo>
                    <a:pt x="480" y="1831"/>
                  </a:lnTo>
                  <a:lnTo>
                    <a:pt x="488" y="1823"/>
                  </a:lnTo>
                  <a:lnTo>
                    <a:pt x="488" y="1815"/>
                  </a:lnTo>
                  <a:lnTo>
                    <a:pt x="496" y="1807"/>
                  </a:lnTo>
                  <a:lnTo>
                    <a:pt x="504" y="1799"/>
                  </a:lnTo>
                  <a:lnTo>
                    <a:pt x="520" y="1783"/>
                  </a:lnTo>
                  <a:lnTo>
                    <a:pt x="512" y="1783"/>
                  </a:lnTo>
                  <a:lnTo>
                    <a:pt x="520" y="1783"/>
                  </a:lnTo>
                  <a:lnTo>
                    <a:pt x="536" y="1767"/>
                  </a:lnTo>
                  <a:lnTo>
                    <a:pt x="528" y="1767"/>
                  </a:lnTo>
                  <a:lnTo>
                    <a:pt x="536" y="1767"/>
                  </a:lnTo>
                  <a:lnTo>
                    <a:pt x="544" y="1759"/>
                  </a:lnTo>
                  <a:lnTo>
                    <a:pt x="552" y="1759"/>
                  </a:lnTo>
                  <a:lnTo>
                    <a:pt x="560" y="1759"/>
                  </a:lnTo>
                  <a:lnTo>
                    <a:pt x="568" y="1759"/>
                  </a:lnTo>
                  <a:lnTo>
                    <a:pt x="576" y="1759"/>
                  </a:lnTo>
                  <a:lnTo>
                    <a:pt x="584" y="1759"/>
                  </a:lnTo>
                  <a:lnTo>
                    <a:pt x="592" y="1767"/>
                  </a:lnTo>
                  <a:lnTo>
                    <a:pt x="600" y="1767"/>
                  </a:lnTo>
                  <a:lnTo>
                    <a:pt x="608" y="1775"/>
                  </a:lnTo>
                  <a:lnTo>
                    <a:pt x="616" y="1783"/>
                  </a:lnTo>
                  <a:lnTo>
                    <a:pt x="624" y="1783"/>
                  </a:lnTo>
                  <a:lnTo>
                    <a:pt x="632" y="1791"/>
                  </a:lnTo>
                  <a:lnTo>
                    <a:pt x="640" y="1799"/>
                  </a:lnTo>
                  <a:lnTo>
                    <a:pt x="648" y="1799"/>
                  </a:lnTo>
                  <a:lnTo>
                    <a:pt x="656" y="1799"/>
                  </a:lnTo>
                  <a:lnTo>
                    <a:pt x="664" y="1799"/>
                  </a:lnTo>
                  <a:lnTo>
                    <a:pt x="672" y="1799"/>
                  </a:lnTo>
                  <a:lnTo>
                    <a:pt x="680" y="1799"/>
                  </a:lnTo>
                  <a:lnTo>
                    <a:pt x="688" y="1799"/>
                  </a:lnTo>
                  <a:lnTo>
                    <a:pt x="696" y="1791"/>
                  </a:lnTo>
                  <a:lnTo>
                    <a:pt x="704" y="1783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1564" name="Freeform 60"/>
            <p:cNvSpPr>
              <a:spLocks/>
            </p:cNvSpPr>
            <p:nvPr/>
          </p:nvSpPr>
          <p:spPr bwMode="auto">
            <a:xfrm>
              <a:off x="1301" y="1765"/>
              <a:ext cx="721" cy="1879"/>
            </a:xfrm>
            <a:custGeom>
              <a:avLst/>
              <a:gdLst/>
              <a:ahLst/>
              <a:cxnLst>
                <a:cxn ang="0">
                  <a:pos x="16" y="456"/>
                </a:cxn>
                <a:cxn ang="0">
                  <a:pos x="33" y="432"/>
                </a:cxn>
                <a:cxn ang="0">
                  <a:pos x="49" y="400"/>
                </a:cxn>
                <a:cxn ang="0">
                  <a:pos x="57" y="368"/>
                </a:cxn>
                <a:cxn ang="0">
                  <a:pos x="73" y="336"/>
                </a:cxn>
                <a:cxn ang="0">
                  <a:pos x="89" y="296"/>
                </a:cxn>
                <a:cxn ang="0">
                  <a:pos x="105" y="256"/>
                </a:cxn>
                <a:cxn ang="0">
                  <a:pos x="113" y="224"/>
                </a:cxn>
                <a:cxn ang="0">
                  <a:pos x="129" y="192"/>
                </a:cxn>
                <a:cxn ang="0">
                  <a:pos x="145" y="160"/>
                </a:cxn>
                <a:cxn ang="0">
                  <a:pos x="161" y="136"/>
                </a:cxn>
                <a:cxn ang="0">
                  <a:pos x="185" y="112"/>
                </a:cxn>
                <a:cxn ang="0">
                  <a:pos x="209" y="112"/>
                </a:cxn>
                <a:cxn ang="0">
                  <a:pos x="233" y="112"/>
                </a:cxn>
                <a:cxn ang="0">
                  <a:pos x="257" y="128"/>
                </a:cxn>
                <a:cxn ang="0">
                  <a:pos x="281" y="144"/>
                </a:cxn>
                <a:cxn ang="0">
                  <a:pos x="305" y="152"/>
                </a:cxn>
                <a:cxn ang="0">
                  <a:pos x="329" y="152"/>
                </a:cxn>
                <a:cxn ang="0">
                  <a:pos x="353" y="136"/>
                </a:cxn>
                <a:cxn ang="0">
                  <a:pos x="369" y="120"/>
                </a:cxn>
                <a:cxn ang="0">
                  <a:pos x="385" y="96"/>
                </a:cxn>
                <a:cxn ang="0">
                  <a:pos x="401" y="72"/>
                </a:cxn>
                <a:cxn ang="0">
                  <a:pos x="409" y="48"/>
                </a:cxn>
                <a:cxn ang="0">
                  <a:pos x="441" y="16"/>
                </a:cxn>
                <a:cxn ang="0">
                  <a:pos x="457" y="0"/>
                </a:cxn>
                <a:cxn ang="0">
                  <a:pos x="481" y="16"/>
                </a:cxn>
                <a:cxn ang="0">
                  <a:pos x="497" y="48"/>
                </a:cxn>
                <a:cxn ang="0">
                  <a:pos x="513" y="96"/>
                </a:cxn>
                <a:cxn ang="0">
                  <a:pos x="529" y="160"/>
                </a:cxn>
                <a:cxn ang="0">
                  <a:pos x="537" y="240"/>
                </a:cxn>
                <a:cxn ang="0">
                  <a:pos x="553" y="344"/>
                </a:cxn>
                <a:cxn ang="0">
                  <a:pos x="569" y="464"/>
                </a:cxn>
                <a:cxn ang="0">
                  <a:pos x="585" y="600"/>
                </a:cxn>
                <a:cxn ang="0">
                  <a:pos x="601" y="752"/>
                </a:cxn>
                <a:cxn ang="0">
                  <a:pos x="609" y="912"/>
                </a:cxn>
                <a:cxn ang="0">
                  <a:pos x="625" y="1071"/>
                </a:cxn>
                <a:cxn ang="0">
                  <a:pos x="641" y="1231"/>
                </a:cxn>
                <a:cxn ang="0">
                  <a:pos x="657" y="1391"/>
                </a:cxn>
                <a:cxn ang="0">
                  <a:pos x="665" y="1535"/>
                </a:cxn>
                <a:cxn ang="0">
                  <a:pos x="681" y="1663"/>
                </a:cxn>
                <a:cxn ang="0">
                  <a:pos x="697" y="1767"/>
                </a:cxn>
                <a:cxn ang="0">
                  <a:pos x="713" y="1847"/>
                </a:cxn>
              </a:cxnLst>
              <a:rect l="0" t="0" r="r" b="b"/>
              <a:pathLst>
                <a:path w="721" h="1879">
                  <a:moveTo>
                    <a:pt x="0" y="472"/>
                  </a:moveTo>
                  <a:lnTo>
                    <a:pt x="8" y="464"/>
                  </a:lnTo>
                  <a:lnTo>
                    <a:pt x="16" y="456"/>
                  </a:lnTo>
                  <a:lnTo>
                    <a:pt x="24" y="448"/>
                  </a:lnTo>
                  <a:lnTo>
                    <a:pt x="24" y="440"/>
                  </a:lnTo>
                  <a:lnTo>
                    <a:pt x="33" y="432"/>
                  </a:lnTo>
                  <a:lnTo>
                    <a:pt x="33" y="424"/>
                  </a:lnTo>
                  <a:lnTo>
                    <a:pt x="41" y="408"/>
                  </a:lnTo>
                  <a:lnTo>
                    <a:pt x="49" y="400"/>
                  </a:lnTo>
                  <a:lnTo>
                    <a:pt x="49" y="392"/>
                  </a:lnTo>
                  <a:lnTo>
                    <a:pt x="57" y="376"/>
                  </a:lnTo>
                  <a:lnTo>
                    <a:pt x="57" y="368"/>
                  </a:lnTo>
                  <a:lnTo>
                    <a:pt x="65" y="360"/>
                  </a:lnTo>
                  <a:lnTo>
                    <a:pt x="65" y="344"/>
                  </a:lnTo>
                  <a:lnTo>
                    <a:pt x="73" y="336"/>
                  </a:lnTo>
                  <a:lnTo>
                    <a:pt x="81" y="320"/>
                  </a:lnTo>
                  <a:lnTo>
                    <a:pt x="81" y="312"/>
                  </a:lnTo>
                  <a:lnTo>
                    <a:pt x="89" y="296"/>
                  </a:lnTo>
                  <a:lnTo>
                    <a:pt x="89" y="280"/>
                  </a:lnTo>
                  <a:lnTo>
                    <a:pt x="97" y="272"/>
                  </a:lnTo>
                  <a:lnTo>
                    <a:pt x="105" y="256"/>
                  </a:lnTo>
                  <a:lnTo>
                    <a:pt x="105" y="248"/>
                  </a:lnTo>
                  <a:lnTo>
                    <a:pt x="113" y="232"/>
                  </a:lnTo>
                  <a:lnTo>
                    <a:pt x="113" y="224"/>
                  </a:lnTo>
                  <a:lnTo>
                    <a:pt x="121" y="216"/>
                  </a:lnTo>
                  <a:lnTo>
                    <a:pt x="129" y="200"/>
                  </a:lnTo>
                  <a:lnTo>
                    <a:pt x="129" y="192"/>
                  </a:lnTo>
                  <a:lnTo>
                    <a:pt x="137" y="184"/>
                  </a:lnTo>
                  <a:lnTo>
                    <a:pt x="137" y="176"/>
                  </a:lnTo>
                  <a:lnTo>
                    <a:pt x="145" y="160"/>
                  </a:lnTo>
                  <a:lnTo>
                    <a:pt x="153" y="152"/>
                  </a:lnTo>
                  <a:lnTo>
                    <a:pt x="161" y="144"/>
                  </a:lnTo>
                  <a:lnTo>
                    <a:pt x="161" y="136"/>
                  </a:lnTo>
                  <a:lnTo>
                    <a:pt x="169" y="128"/>
                  </a:lnTo>
                  <a:lnTo>
                    <a:pt x="177" y="120"/>
                  </a:lnTo>
                  <a:lnTo>
                    <a:pt x="185" y="112"/>
                  </a:lnTo>
                  <a:lnTo>
                    <a:pt x="193" y="112"/>
                  </a:lnTo>
                  <a:lnTo>
                    <a:pt x="201" y="112"/>
                  </a:lnTo>
                  <a:lnTo>
                    <a:pt x="209" y="112"/>
                  </a:lnTo>
                  <a:lnTo>
                    <a:pt x="217" y="112"/>
                  </a:lnTo>
                  <a:lnTo>
                    <a:pt x="225" y="112"/>
                  </a:lnTo>
                  <a:lnTo>
                    <a:pt x="233" y="112"/>
                  </a:lnTo>
                  <a:lnTo>
                    <a:pt x="241" y="120"/>
                  </a:lnTo>
                  <a:lnTo>
                    <a:pt x="249" y="128"/>
                  </a:lnTo>
                  <a:lnTo>
                    <a:pt x="257" y="128"/>
                  </a:lnTo>
                  <a:lnTo>
                    <a:pt x="265" y="136"/>
                  </a:lnTo>
                  <a:lnTo>
                    <a:pt x="273" y="136"/>
                  </a:lnTo>
                  <a:lnTo>
                    <a:pt x="281" y="144"/>
                  </a:lnTo>
                  <a:lnTo>
                    <a:pt x="289" y="152"/>
                  </a:lnTo>
                  <a:lnTo>
                    <a:pt x="297" y="152"/>
                  </a:lnTo>
                  <a:lnTo>
                    <a:pt x="305" y="152"/>
                  </a:lnTo>
                  <a:lnTo>
                    <a:pt x="313" y="152"/>
                  </a:lnTo>
                  <a:lnTo>
                    <a:pt x="321" y="152"/>
                  </a:lnTo>
                  <a:lnTo>
                    <a:pt x="329" y="152"/>
                  </a:lnTo>
                  <a:lnTo>
                    <a:pt x="337" y="144"/>
                  </a:lnTo>
                  <a:lnTo>
                    <a:pt x="345" y="144"/>
                  </a:lnTo>
                  <a:lnTo>
                    <a:pt x="353" y="136"/>
                  </a:lnTo>
                  <a:lnTo>
                    <a:pt x="369" y="120"/>
                  </a:lnTo>
                  <a:lnTo>
                    <a:pt x="361" y="120"/>
                  </a:lnTo>
                  <a:lnTo>
                    <a:pt x="369" y="120"/>
                  </a:lnTo>
                  <a:lnTo>
                    <a:pt x="377" y="112"/>
                  </a:lnTo>
                  <a:lnTo>
                    <a:pt x="377" y="104"/>
                  </a:lnTo>
                  <a:lnTo>
                    <a:pt x="385" y="96"/>
                  </a:lnTo>
                  <a:lnTo>
                    <a:pt x="385" y="88"/>
                  </a:lnTo>
                  <a:lnTo>
                    <a:pt x="393" y="80"/>
                  </a:lnTo>
                  <a:lnTo>
                    <a:pt x="401" y="72"/>
                  </a:lnTo>
                  <a:lnTo>
                    <a:pt x="401" y="64"/>
                  </a:lnTo>
                  <a:lnTo>
                    <a:pt x="409" y="56"/>
                  </a:lnTo>
                  <a:lnTo>
                    <a:pt x="409" y="48"/>
                  </a:lnTo>
                  <a:lnTo>
                    <a:pt x="417" y="40"/>
                  </a:lnTo>
                  <a:lnTo>
                    <a:pt x="425" y="32"/>
                  </a:lnTo>
                  <a:lnTo>
                    <a:pt x="441" y="16"/>
                  </a:lnTo>
                  <a:lnTo>
                    <a:pt x="441" y="8"/>
                  </a:lnTo>
                  <a:lnTo>
                    <a:pt x="449" y="8"/>
                  </a:lnTo>
                  <a:lnTo>
                    <a:pt x="457" y="0"/>
                  </a:lnTo>
                  <a:lnTo>
                    <a:pt x="465" y="8"/>
                  </a:lnTo>
                  <a:lnTo>
                    <a:pt x="473" y="8"/>
                  </a:lnTo>
                  <a:lnTo>
                    <a:pt x="481" y="16"/>
                  </a:lnTo>
                  <a:lnTo>
                    <a:pt x="489" y="24"/>
                  </a:lnTo>
                  <a:lnTo>
                    <a:pt x="489" y="32"/>
                  </a:lnTo>
                  <a:lnTo>
                    <a:pt x="497" y="48"/>
                  </a:lnTo>
                  <a:lnTo>
                    <a:pt x="505" y="64"/>
                  </a:lnTo>
                  <a:lnTo>
                    <a:pt x="505" y="80"/>
                  </a:lnTo>
                  <a:lnTo>
                    <a:pt x="513" y="96"/>
                  </a:lnTo>
                  <a:lnTo>
                    <a:pt x="513" y="112"/>
                  </a:lnTo>
                  <a:lnTo>
                    <a:pt x="521" y="136"/>
                  </a:lnTo>
                  <a:lnTo>
                    <a:pt x="529" y="160"/>
                  </a:lnTo>
                  <a:lnTo>
                    <a:pt x="529" y="184"/>
                  </a:lnTo>
                  <a:lnTo>
                    <a:pt x="537" y="216"/>
                  </a:lnTo>
                  <a:lnTo>
                    <a:pt x="537" y="240"/>
                  </a:lnTo>
                  <a:lnTo>
                    <a:pt x="545" y="272"/>
                  </a:lnTo>
                  <a:lnTo>
                    <a:pt x="553" y="312"/>
                  </a:lnTo>
                  <a:lnTo>
                    <a:pt x="553" y="344"/>
                  </a:lnTo>
                  <a:lnTo>
                    <a:pt x="561" y="384"/>
                  </a:lnTo>
                  <a:lnTo>
                    <a:pt x="561" y="424"/>
                  </a:lnTo>
                  <a:lnTo>
                    <a:pt x="569" y="464"/>
                  </a:lnTo>
                  <a:lnTo>
                    <a:pt x="577" y="512"/>
                  </a:lnTo>
                  <a:lnTo>
                    <a:pt x="577" y="552"/>
                  </a:lnTo>
                  <a:lnTo>
                    <a:pt x="585" y="600"/>
                  </a:lnTo>
                  <a:lnTo>
                    <a:pt x="585" y="648"/>
                  </a:lnTo>
                  <a:lnTo>
                    <a:pt x="593" y="704"/>
                  </a:lnTo>
                  <a:lnTo>
                    <a:pt x="601" y="752"/>
                  </a:lnTo>
                  <a:lnTo>
                    <a:pt x="601" y="800"/>
                  </a:lnTo>
                  <a:lnTo>
                    <a:pt x="609" y="856"/>
                  </a:lnTo>
                  <a:lnTo>
                    <a:pt x="609" y="912"/>
                  </a:lnTo>
                  <a:lnTo>
                    <a:pt x="617" y="960"/>
                  </a:lnTo>
                  <a:lnTo>
                    <a:pt x="625" y="1015"/>
                  </a:lnTo>
                  <a:lnTo>
                    <a:pt x="625" y="1071"/>
                  </a:lnTo>
                  <a:lnTo>
                    <a:pt x="633" y="1127"/>
                  </a:lnTo>
                  <a:lnTo>
                    <a:pt x="633" y="1183"/>
                  </a:lnTo>
                  <a:lnTo>
                    <a:pt x="641" y="1231"/>
                  </a:lnTo>
                  <a:lnTo>
                    <a:pt x="641" y="1287"/>
                  </a:lnTo>
                  <a:lnTo>
                    <a:pt x="649" y="1335"/>
                  </a:lnTo>
                  <a:lnTo>
                    <a:pt x="657" y="1391"/>
                  </a:lnTo>
                  <a:lnTo>
                    <a:pt x="657" y="1439"/>
                  </a:lnTo>
                  <a:lnTo>
                    <a:pt x="665" y="1487"/>
                  </a:lnTo>
                  <a:lnTo>
                    <a:pt x="665" y="1535"/>
                  </a:lnTo>
                  <a:lnTo>
                    <a:pt x="673" y="1583"/>
                  </a:lnTo>
                  <a:lnTo>
                    <a:pt x="681" y="1623"/>
                  </a:lnTo>
                  <a:lnTo>
                    <a:pt x="681" y="1663"/>
                  </a:lnTo>
                  <a:lnTo>
                    <a:pt x="689" y="1703"/>
                  </a:lnTo>
                  <a:lnTo>
                    <a:pt x="689" y="1735"/>
                  </a:lnTo>
                  <a:lnTo>
                    <a:pt x="697" y="1767"/>
                  </a:lnTo>
                  <a:lnTo>
                    <a:pt x="705" y="1799"/>
                  </a:lnTo>
                  <a:lnTo>
                    <a:pt x="705" y="1823"/>
                  </a:lnTo>
                  <a:lnTo>
                    <a:pt x="713" y="1847"/>
                  </a:lnTo>
                  <a:lnTo>
                    <a:pt x="713" y="1863"/>
                  </a:lnTo>
                  <a:lnTo>
                    <a:pt x="721" y="1879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1565" name="Freeform 61"/>
            <p:cNvSpPr>
              <a:spLocks/>
            </p:cNvSpPr>
            <p:nvPr/>
          </p:nvSpPr>
          <p:spPr bwMode="auto">
            <a:xfrm>
              <a:off x="2022" y="454"/>
              <a:ext cx="641" cy="3222"/>
            </a:xfrm>
            <a:custGeom>
              <a:avLst/>
              <a:gdLst/>
              <a:ahLst/>
              <a:cxnLst>
                <a:cxn ang="0">
                  <a:pos x="16" y="3222"/>
                </a:cxn>
                <a:cxn ang="0">
                  <a:pos x="32" y="3198"/>
                </a:cxn>
                <a:cxn ang="0">
                  <a:pos x="48" y="3134"/>
                </a:cxn>
                <a:cxn ang="0">
                  <a:pos x="64" y="3030"/>
                </a:cxn>
                <a:cxn ang="0">
                  <a:pos x="80" y="2902"/>
                </a:cxn>
                <a:cxn ang="0">
                  <a:pos x="88" y="2726"/>
                </a:cxn>
                <a:cxn ang="0">
                  <a:pos x="104" y="2534"/>
                </a:cxn>
                <a:cxn ang="0">
                  <a:pos x="120" y="2310"/>
                </a:cxn>
                <a:cxn ang="0">
                  <a:pos x="136" y="2071"/>
                </a:cxn>
                <a:cxn ang="0">
                  <a:pos x="144" y="1815"/>
                </a:cxn>
                <a:cxn ang="0">
                  <a:pos x="160" y="1551"/>
                </a:cxn>
                <a:cxn ang="0">
                  <a:pos x="176" y="1295"/>
                </a:cxn>
                <a:cxn ang="0">
                  <a:pos x="192" y="1048"/>
                </a:cxn>
                <a:cxn ang="0">
                  <a:pos x="208" y="808"/>
                </a:cxn>
                <a:cxn ang="0">
                  <a:pos x="216" y="600"/>
                </a:cxn>
                <a:cxn ang="0">
                  <a:pos x="232" y="416"/>
                </a:cxn>
                <a:cxn ang="0">
                  <a:pos x="248" y="256"/>
                </a:cxn>
                <a:cxn ang="0">
                  <a:pos x="264" y="136"/>
                </a:cxn>
                <a:cxn ang="0">
                  <a:pos x="280" y="56"/>
                </a:cxn>
                <a:cxn ang="0">
                  <a:pos x="288" y="16"/>
                </a:cxn>
                <a:cxn ang="0">
                  <a:pos x="304" y="8"/>
                </a:cxn>
                <a:cxn ang="0">
                  <a:pos x="320" y="32"/>
                </a:cxn>
                <a:cxn ang="0">
                  <a:pos x="337" y="96"/>
                </a:cxn>
                <a:cxn ang="0">
                  <a:pos x="345" y="184"/>
                </a:cxn>
                <a:cxn ang="0">
                  <a:pos x="361" y="304"/>
                </a:cxn>
                <a:cxn ang="0">
                  <a:pos x="377" y="440"/>
                </a:cxn>
                <a:cxn ang="0">
                  <a:pos x="393" y="592"/>
                </a:cxn>
                <a:cxn ang="0">
                  <a:pos x="409" y="752"/>
                </a:cxn>
                <a:cxn ang="0">
                  <a:pos x="417" y="912"/>
                </a:cxn>
                <a:cxn ang="0">
                  <a:pos x="433" y="1072"/>
                </a:cxn>
                <a:cxn ang="0">
                  <a:pos x="449" y="1231"/>
                </a:cxn>
                <a:cxn ang="0">
                  <a:pos x="465" y="1367"/>
                </a:cxn>
                <a:cxn ang="0">
                  <a:pos x="481" y="1503"/>
                </a:cxn>
                <a:cxn ang="0">
                  <a:pos x="489" y="1615"/>
                </a:cxn>
                <a:cxn ang="0">
                  <a:pos x="505" y="1711"/>
                </a:cxn>
                <a:cxn ang="0">
                  <a:pos x="521" y="1783"/>
                </a:cxn>
                <a:cxn ang="0">
                  <a:pos x="537" y="1839"/>
                </a:cxn>
                <a:cxn ang="0">
                  <a:pos x="545" y="1879"/>
                </a:cxn>
                <a:cxn ang="0">
                  <a:pos x="569" y="1911"/>
                </a:cxn>
                <a:cxn ang="0">
                  <a:pos x="593" y="1903"/>
                </a:cxn>
                <a:cxn ang="0">
                  <a:pos x="617" y="1879"/>
                </a:cxn>
                <a:cxn ang="0">
                  <a:pos x="633" y="1855"/>
                </a:cxn>
              </a:cxnLst>
              <a:rect l="0" t="0" r="r" b="b"/>
              <a:pathLst>
                <a:path w="641" h="3222">
                  <a:moveTo>
                    <a:pt x="0" y="3190"/>
                  </a:moveTo>
                  <a:lnTo>
                    <a:pt x="16" y="3214"/>
                  </a:lnTo>
                  <a:lnTo>
                    <a:pt x="16" y="3222"/>
                  </a:lnTo>
                  <a:lnTo>
                    <a:pt x="24" y="3214"/>
                  </a:lnTo>
                  <a:lnTo>
                    <a:pt x="32" y="3206"/>
                  </a:lnTo>
                  <a:lnTo>
                    <a:pt x="32" y="3198"/>
                  </a:lnTo>
                  <a:lnTo>
                    <a:pt x="40" y="3182"/>
                  </a:lnTo>
                  <a:lnTo>
                    <a:pt x="40" y="3158"/>
                  </a:lnTo>
                  <a:lnTo>
                    <a:pt x="48" y="3134"/>
                  </a:lnTo>
                  <a:lnTo>
                    <a:pt x="56" y="3102"/>
                  </a:lnTo>
                  <a:lnTo>
                    <a:pt x="56" y="3070"/>
                  </a:lnTo>
                  <a:lnTo>
                    <a:pt x="64" y="3030"/>
                  </a:lnTo>
                  <a:lnTo>
                    <a:pt x="64" y="2990"/>
                  </a:lnTo>
                  <a:lnTo>
                    <a:pt x="72" y="2950"/>
                  </a:lnTo>
                  <a:lnTo>
                    <a:pt x="80" y="2902"/>
                  </a:lnTo>
                  <a:lnTo>
                    <a:pt x="80" y="2846"/>
                  </a:lnTo>
                  <a:lnTo>
                    <a:pt x="88" y="2790"/>
                  </a:lnTo>
                  <a:lnTo>
                    <a:pt x="88" y="2726"/>
                  </a:lnTo>
                  <a:lnTo>
                    <a:pt x="96" y="2670"/>
                  </a:lnTo>
                  <a:lnTo>
                    <a:pt x="96" y="2598"/>
                  </a:lnTo>
                  <a:lnTo>
                    <a:pt x="104" y="2534"/>
                  </a:lnTo>
                  <a:lnTo>
                    <a:pt x="112" y="2462"/>
                  </a:lnTo>
                  <a:lnTo>
                    <a:pt x="112" y="2382"/>
                  </a:lnTo>
                  <a:lnTo>
                    <a:pt x="120" y="2310"/>
                  </a:lnTo>
                  <a:lnTo>
                    <a:pt x="120" y="2231"/>
                  </a:lnTo>
                  <a:lnTo>
                    <a:pt x="128" y="2151"/>
                  </a:lnTo>
                  <a:lnTo>
                    <a:pt x="136" y="2071"/>
                  </a:lnTo>
                  <a:lnTo>
                    <a:pt x="136" y="1983"/>
                  </a:lnTo>
                  <a:lnTo>
                    <a:pt x="144" y="1895"/>
                  </a:lnTo>
                  <a:lnTo>
                    <a:pt x="144" y="1815"/>
                  </a:lnTo>
                  <a:lnTo>
                    <a:pt x="152" y="1727"/>
                  </a:lnTo>
                  <a:lnTo>
                    <a:pt x="160" y="1639"/>
                  </a:lnTo>
                  <a:lnTo>
                    <a:pt x="160" y="1551"/>
                  </a:lnTo>
                  <a:lnTo>
                    <a:pt x="168" y="1463"/>
                  </a:lnTo>
                  <a:lnTo>
                    <a:pt x="168" y="1383"/>
                  </a:lnTo>
                  <a:lnTo>
                    <a:pt x="176" y="1295"/>
                  </a:lnTo>
                  <a:lnTo>
                    <a:pt x="184" y="1207"/>
                  </a:lnTo>
                  <a:lnTo>
                    <a:pt x="184" y="1127"/>
                  </a:lnTo>
                  <a:lnTo>
                    <a:pt x="192" y="1048"/>
                  </a:lnTo>
                  <a:lnTo>
                    <a:pt x="192" y="968"/>
                  </a:lnTo>
                  <a:lnTo>
                    <a:pt x="200" y="888"/>
                  </a:lnTo>
                  <a:lnTo>
                    <a:pt x="208" y="808"/>
                  </a:lnTo>
                  <a:lnTo>
                    <a:pt x="208" y="736"/>
                  </a:lnTo>
                  <a:lnTo>
                    <a:pt x="216" y="664"/>
                  </a:lnTo>
                  <a:lnTo>
                    <a:pt x="216" y="600"/>
                  </a:lnTo>
                  <a:lnTo>
                    <a:pt x="224" y="536"/>
                  </a:lnTo>
                  <a:lnTo>
                    <a:pt x="232" y="472"/>
                  </a:lnTo>
                  <a:lnTo>
                    <a:pt x="232" y="416"/>
                  </a:lnTo>
                  <a:lnTo>
                    <a:pt x="240" y="360"/>
                  </a:lnTo>
                  <a:lnTo>
                    <a:pt x="240" y="304"/>
                  </a:lnTo>
                  <a:lnTo>
                    <a:pt x="248" y="256"/>
                  </a:lnTo>
                  <a:lnTo>
                    <a:pt x="256" y="216"/>
                  </a:lnTo>
                  <a:lnTo>
                    <a:pt x="256" y="176"/>
                  </a:lnTo>
                  <a:lnTo>
                    <a:pt x="264" y="136"/>
                  </a:lnTo>
                  <a:lnTo>
                    <a:pt x="264" y="112"/>
                  </a:lnTo>
                  <a:lnTo>
                    <a:pt x="272" y="80"/>
                  </a:lnTo>
                  <a:lnTo>
                    <a:pt x="280" y="56"/>
                  </a:lnTo>
                  <a:lnTo>
                    <a:pt x="280" y="40"/>
                  </a:lnTo>
                  <a:lnTo>
                    <a:pt x="288" y="24"/>
                  </a:lnTo>
                  <a:lnTo>
                    <a:pt x="288" y="16"/>
                  </a:lnTo>
                  <a:lnTo>
                    <a:pt x="296" y="8"/>
                  </a:lnTo>
                  <a:lnTo>
                    <a:pt x="296" y="0"/>
                  </a:lnTo>
                  <a:lnTo>
                    <a:pt x="304" y="8"/>
                  </a:lnTo>
                  <a:lnTo>
                    <a:pt x="312" y="8"/>
                  </a:lnTo>
                  <a:lnTo>
                    <a:pt x="312" y="24"/>
                  </a:lnTo>
                  <a:lnTo>
                    <a:pt x="320" y="32"/>
                  </a:lnTo>
                  <a:lnTo>
                    <a:pt x="320" y="48"/>
                  </a:lnTo>
                  <a:lnTo>
                    <a:pt x="328" y="72"/>
                  </a:lnTo>
                  <a:lnTo>
                    <a:pt x="337" y="96"/>
                  </a:lnTo>
                  <a:lnTo>
                    <a:pt x="337" y="120"/>
                  </a:lnTo>
                  <a:lnTo>
                    <a:pt x="345" y="152"/>
                  </a:lnTo>
                  <a:lnTo>
                    <a:pt x="345" y="184"/>
                  </a:lnTo>
                  <a:lnTo>
                    <a:pt x="353" y="224"/>
                  </a:lnTo>
                  <a:lnTo>
                    <a:pt x="361" y="264"/>
                  </a:lnTo>
                  <a:lnTo>
                    <a:pt x="361" y="304"/>
                  </a:lnTo>
                  <a:lnTo>
                    <a:pt x="369" y="344"/>
                  </a:lnTo>
                  <a:lnTo>
                    <a:pt x="369" y="392"/>
                  </a:lnTo>
                  <a:lnTo>
                    <a:pt x="377" y="440"/>
                  </a:lnTo>
                  <a:lnTo>
                    <a:pt x="385" y="488"/>
                  </a:lnTo>
                  <a:lnTo>
                    <a:pt x="385" y="536"/>
                  </a:lnTo>
                  <a:lnTo>
                    <a:pt x="393" y="592"/>
                  </a:lnTo>
                  <a:lnTo>
                    <a:pt x="393" y="640"/>
                  </a:lnTo>
                  <a:lnTo>
                    <a:pt x="401" y="696"/>
                  </a:lnTo>
                  <a:lnTo>
                    <a:pt x="409" y="752"/>
                  </a:lnTo>
                  <a:lnTo>
                    <a:pt x="409" y="800"/>
                  </a:lnTo>
                  <a:lnTo>
                    <a:pt x="417" y="856"/>
                  </a:lnTo>
                  <a:lnTo>
                    <a:pt x="417" y="912"/>
                  </a:lnTo>
                  <a:lnTo>
                    <a:pt x="425" y="968"/>
                  </a:lnTo>
                  <a:lnTo>
                    <a:pt x="433" y="1024"/>
                  </a:lnTo>
                  <a:lnTo>
                    <a:pt x="433" y="1072"/>
                  </a:lnTo>
                  <a:lnTo>
                    <a:pt x="441" y="1127"/>
                  </a:lnTo>
                  <a:lnTo>
                    <a:pt x="441" y="1175"/>
                  </a:lnTo>
                  <a:lnTo>
                    <a:pt x="449" y="1231"/>
                  </a:lnTo>
                  <a:lnTo>
                    <a:pt x="457" y="1279"/>
                  </a:lnTo>
                  <a:lnTo>
                    <a:pt x="457" y="1327"/>
                  </a:lnTo>
                  <a:lnTo>
                    <a:pt x="465" y="1367"/>
                  </a:lnTo>
                  <a:lnTo>
                    <a:pt x="465" y="1415"/>
                  </a:lnTo>
                  <a:lnTo>
                    <a:pt x="473" y="1463"/>
                  </a:lnTo>
                  <a:lnTo>
                    <a:pt x="481" y="1503"/>
                  </a:lnTo>
                  <a:lnTo>
                    <a:pt x="481" y="1543"/>
                  </a:lnTo>
                  <a:lnTo>
                    <a:pt x="489" y="1575"/>
                  </a:lnTo>
                  <a:lnTo>
                    <a:pt x="489" y="1615"/>
                  </a:lnTo>
                  <a:lnTo>
                    <a:pt x="497" y="1647"/>
                  </a:lnTo>
                  <a:lnTo>
                    <a:pt x="497" y="1679"/>
                  </a:lnTo>
                  <a:lnTo>
                    <a:pt x="505" y="1711"/>
                  </a:lnTo>
                  <a:lnTo>
                    <a:pt x="513" y="1735"/>
                  </a:lnTo>
                  <a:lnTo>
                    <a:pt x="513" y="1759"/>
                  </a:lnTo>
                  <a:lnTo>
                    <a:pt x="521" y="1783"/>
                  </a:lnTo>
                  <a:lnTo>
                    <a:pt x="521" y="1807"/>
                  </a:lnTo>
                  <a:lnTo>
                    <a:pt x="529" y="1823"/>
                  </a:lnTo>
                  <a:lnTo>
                    <a:pt x="537" y="1839"/>
                  </a:lnTo>
                  <a:lnTo>
                    <a:pt x="537" y="1855"/>
                  </a:lnTo>
                  <a:lnTo>
                    <a:pt x="545" y="1871"/>
                  </a:lnTo>
                  <a:lnTo>
                    <a:pt x="545" y="1879"/>
                  </a:lnTo>
                  <a:lnTo>
                    <a:pt x="553" y="1887"/>
                  </a:lnTo>
                  <a:lnTo>
                    <a:pt x="569" y="1903"/>
                  </a:lnTo>
                  <a:lnTo>
                    <a:pt x="569" y="1911"/>
                  </a:lnTo>
                  <a:lnTo>
                    <a:pt x="577" y="1911"/>
                  </a:lnTo>
                  <a:lnTo>
                    <a:pt x="585" y="1911"/>
                  </a:lnTo>
                  <a:lnTo>
                    <a:pt x="593" y="1903"/>
                  </a:lnTo>
                  <a:lnTo>
                    <a:pt x="601" y="1895"/>
                  </a:lnTo>
                  <a:lnTo>
                    <a:pt x="609" y="1887"/>
                  </a:lnTo>
                  <a:lnTo>
                    <a:pt x="617" y="1879"/>
                  </a:lnTo>
                  <a:lnTo>
                    <a:pt x="617" y="1871"/>
                  </a:lnTo>
                  <a:lnTo>
                    <a:pt x="625" y="1863"/>
                  </a:lnTo>
                  <a:lnTo>
                    <a:pt x="633" y="1855"/>
                  </a:lnTo>
                  <a:lnTo>
                    <a:pt x="633" y="1847"/>
                  </a:lnTo>
                  <a:lnTo>
                    <a:pt x="641" y="1839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1566" name="Freeform 62"/>
            <p:cNvSpPr>
              <a:spLocks/>
            </p:cNvSpPr>
            <p:nvPr/>
          </p:nvSpPr>
          <p:spPr bwMode="auto">
            <a:xfrm>
              <a:off x="2663" y="1765"/>
              <a:ext cx="801" cy="528"/>
            </a:xfrm>
            <a:custGeom>
              <a:avLst/>
              <a:gdLst/>
              <a:ahLst/>
              <a:cxnLst>
                <a:cxn ang="0">
                  <a:pos x="16" y="512"/>
                </a:cxn>
                <a:cxn ang="0">
                  <a:pos x="24" y="488"/>
                </a:cxn>
                <a:cxn ang="0">
                  <a:pos x="40" y="472"/>
                </a:cxn>
                <a:cxn ang="0">
                  <a:pos x="64" y="448"/>
                </a:cxn>
                <a:cxn ang="0">
                  <a:pos x="88" y="448"/>
                </a:cxn>
                <a:cxn ang="0">
                  <a:pos x="112" y="456"/>
                </a:cxn>
                <a:cxn ang="0">
                  <a:pos x="136" y="464"/>
                </a:cxn>
                <a:cxn ang="0">
                  <a:pos x="160" y="480"/>
                </a:cxn>
                <a:cxn ang="0">
                  <a:pos x="184" y="488"/>
                </a:cxn>
                <a:cxn ang="0">
                  <a:pos x="208" y="488"/>
                </a:cxn>
                <a:cxn ang="0">
                  <a:pos x="232" y="464"/>
                </a:cxn>
                <a:cxn ang="0">
                  <a:pos x="248" y="440"/>
                </a:cxn>
                <a:cxn ang="0">
                  <a:pos x="264" y="416"/>
                </a:cxn>
                <a:cxn ang="0">
                  <a:pos x="280" y="384"/>
                </a:cxn>
                <a:cxn ang="0">
                  <a:pos x="296" y="352"/>
                </a:cxn>
                <a:cxn ang="0">
                  <a:pos x="304" y="312"/>
                </a:cxn>
                <a:cxn ang="0">
                  <a:pos x="320" y="272"/>
                </a:cxn>
                <a:cxn ang="0">
                  <a:pos x="336" y="240"/>
                </a:cxn>
                <a:cxn ang="0">
                  <a:pos x="352" y="208"/>
                </a:cxn>
                <a:cxn ang="0">
                  <a:pos x="368" y="176"/>
                </a:cxn>
                <a:cxn ang="0">
                  <a:pos x="376" y="152"/>
                </a:cxn>
                <a:cxn ang="0">
                  <a:pos x="400" y="120"/>
                </a:cxn>
                <a:cxn ang="0">
                  <a:pos x="424" y="112"/>
                </a:cxn>
                <a:cxn ang="0">
                  <a:pos x="448" y="112"/>
                </a:cxn>
                <a:cxn ang="0">
                  <a:pos x="472" y="120"/>
                </a:cxn>
                <a:cxn ang="0">
                  <a:pos x="496" y="136"/>
                </a:cxn>
                <a:cxn ang="0">
                  <a:pos x="520" y="152"/>
                </a:cxn>
                <a:cxn ang="0">
                  <a:pos x="544" y="152"/>
                </a:cxn>
                <a:cxn ang="0">
                  <a:pos x="568" y="144"/>
                </a:cxn>
                <a:cxn ang="0">
                  <a:pos x="592" y="120"/>
                </a:cxn>
                <a:cxn ang="0">
                  <a:pos x="608" y="96"/>
                </a:cxn>
                <a:cxn ang="0">
                  <a:pos x="624" y="72"/>
                </a:cxn>
                <a:cxn ang="0">
                  <a:pos x="640" y="48"/>
                </a:cxn>
                <a:cxn ang="0">
                  <a:pos x="664" y="16"/>
                </a:cxn>
                <a:cxn ang="0">
                  <a:pos x="672" y="8"/>
                </a:cxn>
                <a:cxn ang="0">
                  <a:pos x="696" y="8"/>
                </a:cxn>
                <a:cxn ang="0">
                  <a:pos x="721" y="32"/>
                </a:cxn>
                <a:cxn ang="0">
                  <a:pos x="729" y="72"/>
                </a:cxn>
                <a:cxn ang="0">
                  <a:pos x="745" y="128"/>
                </a:cxn>
                <a:cxn ang="0">
                  <a:pos x="761" y="200"/>
                </a:cxn>
                <a:cxn ang="0">
                  <a:pos x="777" y="296"/>
                </a:cxn>
                <a:cxn ang="0">
                  <a:pos x="793" y="408"/>
                </a:cxn>
              </a:cxnLst>
              <a:rect l="0" t="0" r="r" b="b"/>
              <a:pathLst>
                <a:path w="801" h="528">
                  <a:moveTo>
                    <a:pt x="0" y="528"/>
                  </a:moveTo>
                  <a:lnTo>
                    <a:pt x="8" y="520"/>
                  </a:lnTo>
                  <a:lnTo>
                    <a:pt x="16" y="512"/>
                  </a:lnTo>
                  <a:lnTo>
                    <a:pt x="16" y="504"/>
                  </a:lnTo>
                  <a:lnTo>
                    <a:pt x="24" y="496"/>
                  </a:lnTo>
                  <a:lnTo>
                    <a:pt x="24" y="488"/>
                  </a:lnTo>
                  <a:lnTo>
                    <a:pt x="40" y="472"/>
                  </a:lnTo>
                  <a:lnTo>
                    <a:pt x="32" y="472"/>
                  </a:lnTo>
                  <a:lnTo>
                    <a:pt x="40" y="472"/>
                  </a:lnTo>
                  <a:lnTo>
                    <a:pt x="48" y="464"/>
                  </a:lnTo>
                  <a:lnTo>
                    <a:pt x="56" y="456"/>
                  </a:lnTo>
                  <a:lnTo>
                    <a:pt x="64" y="448"/>
                  </a:lnTo>
                  <a:lnTo>
                    <a:pt x="72" y="448"/>
                  </a:lnTo>
                  <a:lnTo>
                    <a:pt x="80" y="448"/>
                  </a:lnTo>
                  <a:lnTo>
                    <a:pt x="88" y="448"/>
                  </a:lnTo>
                  <a:lnTo>
                    <a:pt x="96" y="448"/>
                  </a:lnTo>
                  <a:lnTo>
                    <a:pt x="104" y="448"/>
                  </a:lnTo>
                  <a:lnTo>
                    <a:pt x="112" y="456"/>
                  </a:lnTo>
                  <a:lnTo>
                    <a:pt x="120" y="456"/>
                  </a:lnTo>
                  <a:lnTo>
                    <a:pt x="128" y="464"/>
                  </a:lnTo>
                  <a:lnTo>
                    <a:pt x="136" y="464"/>
                  </a:lnTo>
                  <a:lnTo>
                    <a:pt x="144" y="472"/>
                  </a:lnTo>
                  <a:lnTo>
                    <a:pt x="152" y="480"/>
                  </a:lnTo>
                  <a:lnTo>
                    <a:pt x="160" y="480"/>
                  </a:lnTo>
                  <a:lnTo>
                    <a:pt x="168" y="488"/>
                  </a:lnTo>
                  <a:lnTo>
                    <a:pt x="176" y="488"/>
                  </a:lnTo>
                  <a:lnTo>
                    <a:pt x="184" y="488"/>
                  </a:lnTo>
                  <a:lnTo>
                    <a:pt x="192" y="488"/>
                  </a:lnTo>
                  <a:lnTo>
                    <a:pt x="200" y="488"/>
                  </a:lnTo>
                  <a:lnTo>
                    <a:pt x="208" y="488"/>
                  </a:lnTo>
                  <a:lnTo>
                    <a:pt x="216" y="480"/>
                  </a:lnTo>
                  <a:lnTo>
                    <a:pt x="224" y="472"/>
                  </a:lnTo>
                  <a:lnTo>
                    <a:pt x="232" y="464"/>
                  </a:lnTo>
                  <a:lnTo>
                    <a:pt x="240" y="456"/>
                  </a:lnTo>
                  <a:lnTo>
                    <a:pt x="248" y="448"/>
                  </a:lnTo>
                  <a:lnTo>
                    <a:pt x="248" y="440"/>
                  </a:lnTo>
                  <a:lnTo>
                    <a:pt x="256" y="432"/>
                  </a:lnTo>
                  <a:lnTo>
                    <a:pt x="256" y="424"/>
                  </a:lnTo>
                  <a:lnTo>
                    <a:pt x="264" y="416"/>
                  </a:lnTo>
                  <a:lnTo>
                    <a:pt x="272" y="408"/>
                  </a:lnTo>
                  <a:lnTo>
                    <a:pt x="272" y="392"/>
                  </a:lnTo>
                  <a:lnTo>
                    <a:pt x="280" y="384"/>
                  </a:lnTo>
                  <a:lnTo>
                    <a:pt x="280" y="376"/>
                  </a:lnTo>
                  <a:lnTo>
                    <a:pt x="288" y="360"/>
                  </a:lnTo>
                  <a:lnTo>
                    <a:pt x="296" y="352"/>
                  </a:lnTo>
                  <a:lnTo>
                    <a:pt x="296" y="336"/>
                  </a:lnTo>
                  <a:lnTo>
                    <a:pt x="304" y="328"/>
                  </a:lnTo>
                  <a:lnTo>
                    <a:pt x="304" y="312"/>
                  </a:lnTo>
                  <a:lnTo>
                    <a:pt x="312" y="304"/>
                  </a:lnTo>
                  <a:lnTo>
                    <a:pt x="320" y="288"/>
                  </a:lnTo>
                  <a:lnTo>
                    <a:pt x="320" y="272"/>
                  </a:lnTo>
                  <a:lnTo>
                    <a:pt x="328" y="264"/>
                  </a:lnTo>
                  <a:lnTo>
                    <a:pt x="328" y="248"/>
                  </a:lnTo>
                  <a:lnTo>
                    <a:pt x="336" y="240"/>
                  </a:lnTo>
                  <a:lnTo>
                    <a:pt x="344" y="224"/>
                  </a:lnTo>
                  <a:lnTo>
                    <a:pt x="344" y="216"/>
                  </a:lnTo>
                  <a:lnTo>
                    <a:pt x="352" y="208"/>
                  </a:lnTo>
                  <a:lnTo>
                    <a:pt x="352" y="192"/>
                  </a:lnTo>
                  <a:lnTo>
                    <a:pt x="360" y="184"/>
                  </a:lnTo>
                  <a:lnTo>
                    <a:pt x="368" y="176"/>
                  </a:lnTo>
                  <a:lnTo>
                    <a:pt x="368" y="168"/>
                  </a:lnTo>
                  <a:lnTo>
                    <a:pt x="376" y="160"/>
                  </a:lnTo>
                  <a:lnTo>
                    <a:pt x="376" y="152"/>
                  </a:lnTo>
                  <a:lnTo>
                    <a:pt x="384" y="144"/>
                  </a:lnTo>
                  <a:lnTo>
                    <a:pt x="400" y="128"/>
                  </a:lnTo>
                  <a:lnTo>
                    <a:pt x="400" y="120"/>
                  </a:lnTo>
                  <a:lnTo>
                    <a:pt x="408" y="112"/>
                  </a:lnTo>
                  <a:lnTo>
                    <a:pt x="416" y="112"/>
                  </a:lnTo>
                  <a:lnTo>
                    <a:pt x="424" y="112"/>
                  </a:lnTo>
                  <a:lnTo>
                    <a:pt x="432" y="112"/>
                  </a:lnTo>
                  <a:lnTo>
                    <a:pt x="440" y="112"/>
                  </a:lnTo>
                  <a:lnTo>
                    <a:pt x="448" y="112"/>
                  </a:lnTo>
                  <a:lnTo>
                    <a:pt x="456" y="112"/>
                  </a:lnTo>
                  <a:lnTo>
                    <a:pt x="464" y="120"/>
                  </a:lnTo>
                  <a:lnTo>
                    <a:pt x="472" y="120"/>
                  </a:lnTo>
                  <a:lnTo>
                    <a:pt x="480" y="128"/>
                  </a:lnTo>
                  <a:lnTo>
                    <a:pt x="488" y="136"/>
                  </a:lnTo>
                  <a:lnTo>
                    <a:pt x="496" y="136"/>
                  </a:lnTo>
                  <a:lnTo>
                    <a:pt x="504" y="144"/>
                  </a:lnTo>
                  <a:lnTo>
                    <a:pt x="512" y="144"/>
                  </a:lnTo>
                  <a:lnTo>
                    <a:pt x="520" y="152"/>
                  </a:lnTo>
                  <a:lnTo>
                    <a:pt x="528" y="152"/>
                  </a:lnTo>
                  <a:lnTo>
                    <a:pt x="536" y="152"/>
                  </a:lnTo>
                  <a:lnTo>
                    <a:pt x="544" y="152"/>
                  </a:lnTo>
                  <a:lnTo>
                    <a:pt x="552" y="152"/>
                  </a:lnTo>
                  <a:lnTo>
                    <a:pt x="560" y="152"/>
                  </a:lnTo>
                  <a:lnTo>
                    <a:pt x="568" y="144"/>
                  </a:lnTo>
                  <a:lnTo>
                    <a:pt x="576" y="136"/>
                  </a:lnTo>
                  <a:lnTo>
                    <a:pt x="584" y="128"/>
                  </a:lnTo>
                  <a:lnTo>
                    <a:pt x="592" y="120"/>
                  </a:lnTo>
                  <a:lnTo>
                    <a:pt x="600" y="112"/>
                  </a:lnTo>
                  <a:lnTo>
                    <a:pt x="600" y="104"/>
                  </a:lnTo>
                  <a:lnTo>
                    <a:pt x="608" y="96"/>
                  </a:lnTo>
                  <a:lnTo>
                    <a:pt x="608" y="88"/>
                  </a:lnTo>
                  <a:lnTo>
                    <a:pt x="616" y="80"/>
                  </a:lnTo>
                  <a:lnTo>
                    <a:pt x="624" y="72"/>
                  </a:lnTo>
                  <a:lnTo>
                    <a:pt x="632" y="64"/>
                  </a:lnTo>
                  <a:lnTo>
                    <a:pt x="632" y="56"/>
                  </a:lnTo>
                  <a:lnTo>
                    <a:pt x="640" y="48"/>
                  </a:lnTo>
                  <a:lnTo>
                    <a:pt x="648" y="40"/>
                  </a:lnTo>
                  <a:lnTo>
                    <a:pt x="648" y="32"/>
                  </a:lnTo>
                  <a:lnTo>
                    <a:pt x="664" y="16"/>
                  </a:lnTo>
                  <a:lnTo>
                    <a:pt x="656" y="16"/>
                  </a:lnTo>
                  <a:lnTo>
                    <a:pt x="664" y="16"/>
                  </a:lnTo>
                  <a:lnTo>
                    <a:pt x="672" y="8"/>
                  </a:lnTo>
                  <a:lnTo>
                    <a:pt x="680" y="0"/>
                  </a:lnTo>
                  <a:lnTo>
                    <a:pt x="688" y="0"/>
                  </a:lnTo>
                  <a:lnTo>
                    <a:pt x="696" y="8"/>
                  </a:lnTo>
                  <a:lnTo>
                    <a:pt x="704" y="16"/>
                  </a:lnTo>
                  <a:lnTo>
                    <a:pt x="712" y="24"/>
                  </a:lnTo>
                  <a:lnTo>
                    <a:pt x="721" y="32"/>
                  </a:lnTo>
                  <a:lnTo>
                    <a:pt x="721" y="40"/>
                  </a:lnTo>
                  <a:lnTo>
                    <a:pt x="729" y="56"/>
                  </a:lnTo>
                  <a:lnTo>
                    <a:pt x="729" y="72"/>
                  </a:lnTo>
                  <a:lnTo>
                    <a:pt x="737" y="88"/>
                  </a:lnTo>
                  <a:lnTo>
                    <a:pt x="745" y="104"/>
                  </a:lnTo>
                  <a:lnTo>
                    <a:pt x="745" y="128"/>
                  </a:lnTo>
                  <a:lnTo>
                    <a:pt x="753" y="152"/>
                  </a:lnTo>
                  <a:lnTo>
                    <a:pt x="753" y="176"/>
                  </a:lnTo>
                  <a:lnTo>
                    <a:pt x="761" y="200"/>
                  </a:lnTo>
                  <a:lnTo>
                    <a:pt x="769" y="232"/>
                  </a:lnTo>
                  <a:lnTo>
                    <a:pt x="769" y="264"/>
                  </a:lnTo>
                  <a:lnTo>
                    <a:pt x="777" y="296"/>
                  </a:lnTo>
                  <a:lnTo>
                    <a:pt x="777" y="336"/>
                  </a:lnTo>
                  <a:lnTo>
                    <a:pt x="785" y="368"/>
                  </a:lnTo>
                  <a:lnTo>
                    <a:pt x="793" y="408"/>
                  </a:lnTo>
                  <a:lnTo>
                    <a:pt x="793" y="448"/>
                  </a:lnTo>
                  <a:lnTo>
                    <a:pt x="801" y="496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1567" name="Freeform 63"/>
            <p:cNvSpPr>
              <a:spLocks/>
            </p:cNvSpPr>
            <p:nvPr/>
          </p:nvSpPr>
          <p:spPr bwMode="auto">
            <a:xfrm>
              <a:off x="3464" y="462"/>
              <a:ext cx="608" cy="3214"/>
            </a:xfrm>
            <a:custGeom>
              <a:avLst/>
              <a:gdLst/>
              <a:ahLst/>
              <a:cxnLst>
                <a:cxn ang="0">
                  <a:pos x="8" y="1887"/>
                </a:cxn>
                <a:cxn ang="0">
                  <a:pos x="24" y="2039"/>
                </a:cxn>
                <a:cxn ang="0">
                  <a:pos x="32" y="2191"/>
                </a:cxn>
                <a:cxn ang="0">
                  <a:pos x="48" y="2358"/>
                </a:cxn>
                <a:cxn ang="0">
                  <a:pos x="64" y="2518"/>
                </a:cxn>
                <a:cxn ang="0">
                  <a:pos x="80" y="2678"/>
                </a:cxn>
                <a:cxn ang="0">
                  <a:pos x="96" y="2822"/>
                </a:cxn>
                <a:cxn ang="0">
                  <a:pos x="104" y="2950"/>
                </a:cxn>
                <a:cxn ang="0">
                  <a:pos x="120" y="3062"/>
                </a:cxn>
                <a:cxn ang="0">
                  <a:pos x="136" y="3142"/>
                </a:cxn>
                <a:cxn ang="0">
                  <a:pos x="152" y="3190"/>
                </a:cxn>
                <a:cxn ang="0">
                  <a:pos x="168" y="3214"/>
                </a:cxn>
                <a:cxn ang="0">
                  <a:pos x="176" y="3190"/>
                </a:cxn>
                <a:cxn ang="0">
                  <a:pos x="192" y="3134"/>
                </a:cxn>
                <a:cxn ang="0">
                  <a:pos x="208" y="3038"/>
                </a:cxn>
                <a:cxn ang="0">
                  <a:pos x="224" y="2910"/>
                </a:cxn>
                <a:cxn ang="0">
                  <a:pos x="232" y="2742"/>
                </a:cxn>
                <a:cxn ang="0">
                  <a:pos x="248" y="2550"/>
                </a:cxn>
                <a:cxn ang="0">
                  <a:pos x="264" y="2326"/>
                </a:cxn>
                <a:cxn ang="0">
                  <a:pos x="280" y="2087"/>
                </a:cxn>
                <a:cxn ang="0">
                  <a:pos x="296" y="1831"/>
                </a:cxn>
                <a:cxn ang="0">
                  <a:pos x="304" y="1575"/>
                </a:cxn>
                <a:cxn ang="0">
                  <a:pos x="320" y="1319"/>
                </a:cxn>
                <a:cxn ang="0">
                  <a:pos x="336" y="1064"/>
                </a:cxn>
                <a:cxn ang="0">
                  <a:pos x="352" y="832"/>
                </a:cxn>
                <a:cxn ang="0">
                  <a:pos x="368" y="616"/>
                </a:cxn>
                <a:cxn ang="0">
                  <a:pos x="376" y="424"/>
                </a:cxn>
                <a:cxn ang="0">
                  <a:pos x="392" y="264"/>
                </a:cxn>
                <a:cxn ang="0">
                  <a:pos x="408" y="144"/>
                </a:cxn>
                <a:cxn ang="0">
                  <a:pos x="424" y="56"/>
                </a:cxn>
                <a:cxn ang="0">
                  <a:pos x="432" y="8"/>
                </a:cxn>
                <a:cxn ang="0">
                  <a:pos x="456" y="8"/>
                </a:cxn>
                <a:cxn ang="0">
                  <a:pos x="472" y="56"/>
                </a:cxn>
                <a:cxn ang="0">
                  <a:pos x="488" y="136"/>
                </a:cxn>
                <a:cxn ang="0">
                  <a:pos x="504" y="240"/>
                </a:cxn>
                <a:cxn ang="0">
                  <a:pos x="520" y="368"/>
                </a:cxn>
                <a:cxn ang="0">
                  <a:pos x="528" y="512"/>
                </a:cxn>
                <a:cxn ang="0">
                  <a:pos x="544" y="672"/>
                </a:cxn>
                <a:cxn ang="0">
                  <a:pos x="560" y="832"/>
                </a:cxn>
                <a:cxn ang="0">
                  <a:pos x="576" y="992"/>
                </a:cxn>
                <a:cxn ang="0">
                  <a:pos x="584" y="1151"/>
                </a:cxn>
                <a:cxn ang="0">
                  <a:pos x="600" y="1303"/>
                </a:cxn>
              </a:cxnLst>
              <a:rect l="0" t="0" r="r" b="b"/>
              <a:pathLst>
                <a:path w="608" h="3214">
                  <a:moveTo>
                    <a:pt x="0" y="1799"/>
                  </a:moveTo>
                  <a:lnTo>
                    <a:pt x="0" y="1847"/>
                  </a:lnTo>
                  <a:lnTo>
                    <a:pt x="8" y="1887"/>
                  </a:lnTo>
                  <a:lnTo>
                    <a:pt x="8" y="1935"/>
                  </a:lnTo>
                  <a:lnTo>
                    <a:pt x="16" y="1983"/>
                  </a:lnTo>
                  <a:lnTo>
                    <a:pt x="24" y="2039"/>
                  </a:lnTo>
                  <a:lnTo>
                    <a:pt x="24" y="2087"/>
                  </a:lnTo>
                  <a:lnTo>
                    <a:pt x="32" y="2143"/>
                  </a:lnTo>
                  <a:lnTo>
                    <a:pt x="32" y="2191"/>
                  </a:lnTo>
                  <a:lnTo>
                    <a:pt x="40" y="2247"/>
                  </a:lnTo>
                  <a:lnTo>
                    <a:pt x="48" y="2302"/>
                  </a:lnTo>
                  <a:lnTo>
                    <a:pt x="48" y="2358"/>
                  </a:lnTo>
                  <a:lnTo>
                    <a:pt x="56" y="2414"/>
                  </a:lnTo>
                  <a:lnTo>
                    <a:pt x="56" y="2462"/>
                  </a:lnTo>
                  <a:lnTo>
                    <a:pt x="64" y="2518"/>
                  </a:lnTo>
                  <a:lnTo>
                    <a:pt x="72" y="2574"/>
                  </a:lnTo>
                  <a:lnTo>
                    <a:pt x="72" y="2622"/>
                  </a:lnTo>
                  <a:lnTo>
                    <a:pt x="80" y="2678"/>
                  </a:lnTo>
                  <a:lnTo>
                    <a:pt x="80" y="2726"/>
                  </a:lnTo>
                  <a:lnTo>
                    <a:pt x="88" y="2774"/>
                  </a:lnTo>
                  <a:lnTo>
                    <a:pt x="96" y="2822"/>
                  </a:lnTo>
                  <a:lnTo>
                    <a:pt x="96" y="2870"/>
                  </a:lnTo>
                  <a:lnTo>
                    <a:pt x="104" y="2910"/>
                  </a:lnTo>
                  <a:lnTo>
                    <a:pt x="104" y="2950"/>
                  </a:lnTo>
                  <a:lnTo>
                    <a:pt x="112" y="2990"/>
                  </a:lnTo>
                  <a:lnTo>
                    <a:pt x="120" y="3030"/>
                  </a:lnTo>
                  <a:lnTo>
                    <a:pt x="120" y="3062"/>
                  </a:lnTo>
                  <a:lnTo>
                    <a:pt x="128" y="3094"/>
                  </a:lnTo>
                  <a:lnTo>
                    <a:pt x="128" y="3118"/>
                  </a:lnTo>
                  <a:lnTo>
                    <a:pt x="136" y="3142"/>
                  </a:lnTo>
                  <a:lnTo>
                    <a:pt x="144" y="3166"/>
                  </a:lnTo>
                  <a:lnTo>
                    <a:pt x="144" y="3182"/>
                  </a:lnTo>
                  <a:lnTo>
                    <a:pt x="152" y="3190"/>
                  </a:lnTo>
                  <a:lnTo>
                    <a:pt x="152" y="3206"/>
                  </a:lnTo>
                  <a:lnTo>
                    <a:pt x="160" y="3206"/>
                  </a:lnTo>
                  <a:lnTo>
                    <a:pt x="168" y="3214"/>
                  </a:lnTo>
                  <a:lnTo>
                    <a:pt x="168" y="3206"/>
                  </a:lnTo>
                  <a:lnTo>
                    <a:pt x="176" y="3198"/>
                  </a:lnTo>
                  <a:lnTo>
                    <a:pt x="176" y="3190"/>
                  </a:lnTo>
                  <a:lnTo>
                    <a:pt x="184" y="3174"/>
                  </a:lnTo>
                  <a:lnTo>
                    <a:pt x="184" y="3158"/>
                  </a:lnTo>
                  <a:lnTo>
                    <a:pt x="192" y="3134"/>
                  </a:lnTo>
                  <a:lnTo>
                    <a:pt x="200" y="3102"/>
                  </a:lnTo>
                  <a:lnTo>
                    <a:pt x="200" y="3078"/>
                  </a:lnTo>
                  <a:lnTo>
                    <a:pt x="208" y="3038"/>
                  </a:lnTo>
                  <a:lnTo>
                    <a:pt x="208" y="2998"/>
                  </a:lnTo>
                  <a:lnTo>
                    <a:pt x="216" y="2958"/>
                  </a:lnTo>
                  <a:lnTo>
                    <a:pt x="224" y="2910"/>
                  </a:lnTo>
                  <a:lnTo>
                    <a:pt x="224" y="2854"/>
                  </a:lnTo>
                  <a:lnTo>
                    <a:pt x="232" y="2798"/>
                  </a:lnTo>
                  <a:lnTo>
                    <a:pt x="232" y="2742"/>
                  </a:lnTo>
                  <a:lnTo>
                    <a:pt x="240" y="2678"/>
                  </a:lnTo>
                  <a:lnTo>
                    <a:pt x="248" y="2614"/>
                  </a:lnTo>
                  <a:lnTo>
                    <a:pt x="248" y="2550"/>
                  </a:lnTo>
                  <a:lnTo>
                    <a:pt x="256" y="2478"/>
                  </a:lnTo>
                  <a:lnTo>
                    <a:pt x="256" y="2406"/>
                  </a:lnTo>
                  <a:lnTo>
                    <a:pt x="264" y="2326"/>
                  </a:lnTo>
                  <a:lnTo>
                    <a:pt x="272" y="2247"/>
                  </a:lnTo>
                  <a:lnTo>
                    <a:pt x="272" y="2167"/>
                  </a:lnTo>
                  <a:lnTo>
                    <a:pt x="280" y="2087"/>
                  </a:lnTo>
                  <a:lnTo>
                    <a:pt x="280" y="2007"/>
                  </a:lnTo>
                  <a:lnTo>
                    <a:pt x="288" y="1919"/>
                  </a:lnTo>
                  <a:lnTo>
                    <a:pt x="296" y="1831"/>
                  </a:lnTo>
                  <a:lnTo>
                    <a:pt x="296" y="1751"/>
                  </a:lnTo>
                  <a:lnTo>
                    <a:pt x="304" y="1663"/>
                  </a:lnTo>
                  <a:lnTo>
                    <a:pt x="304" y="1575"/>
                  </a:lnTo>
                  <a:lnTo>
                    <a:pt x="312" y="1487"/>
                  </a:lnTo>
                  <a:lnTo>
                    <a:pt x="320" y="1399"/>
                  </a:lnTo>
                  <a:lnTo>
                    <a:pt x="320" y="1319"/>
                  </a:lnTo>
                  <a:lnTo>
                    <a:pt x="328" y="1231"/>
                  </a:lnTo>
                  <a:lnTo>
                    <a:pt x="328" y="1143"/>
                  </a:lnTo>
                  <a:lnTo>
                    <a:pt x="336" y="1064"/>
                  </a:lnTo>
                  <a:lnTo>
                    <a:pt x="344" y="984"/>
                  </a:lnTo>
                  <a:lnTo>
                    <a:pt x="344" y="904"/>
                  </a:lnTo>
                  <a:lnTo>
                    <a:pt x="352" y="832"/>
                  </a:lnTo>
                  <a:lnTo>
                    <a:pt x="352" y="752"/>
                  </a:lnTo>
                  <a:lnTo>
                    <a:pt x="360" y="680"/>
                  </a:lnTo>
                  <a:lnTo>
                    <a:pt x="368" y="616"/>
                  </a:lnTo>
                  <a:lnTo>
                    <a:pt x="368" y="544"/>
                  </a:lnTo>
                  <a:lnTo>
                    <a:pt x="376" y="488"/>
                  </a:lnTo>
                  <a:lnTo>
                    <a:pt x="376" y="424"/>
                  </a:lnTo>
                  <a:lnTo>
                    <a:pt x="384" y="368"/>
                  </a:lnTo>
                  <a:lnTo>
                    <a:pt x="384" y="312"/>
                  </a:lnTo>
                  <a:lnTo>
                    <a:pt x="392" y="264"/>
                  </a:lnTo>
                  <a:lnTo>
                    <a:pt x="400" y="224"/>
                  </a:lnTo>
                  <a:lnTo>
                    <a:pt x="400" y="184"/>
                  </a:lnTo>
                  <a:lnTo>
                    <a:pt x="408" y="144"/>
                  </a:lnTo>
                  <a:lnTo>
                    <a:pt x="408" y="112"/>
                  </a:lnTo>
                  <a:lnTo>
                    <a:pt x="416" y="80"/>
                  </a:lnTo>
                  <a:lnTo>
                    <a:pt x="424" y="56"/>
                  </a:lnTo>
                  <a:lnTo>
                    <a:pt x="424" y="32"/>
                  </a:lnTo>
                  <a:lnTo>
                    <a:pt x="432" y="16"/>
                  </a:lnTo>
                  <a:lnTo>
                    <a:pt x="432" y="8"/>
                  </a:lnTo>
                  <a:lnTo>
                    <a:pt x="440" y="0"/>
                  </a:lnTo>
                  <a:lnTo>
                    <a:pt x="456" y="0"/>
                  </a:lnTo>
                  <a:lnTo>
                    <a:pt x="456" y="8"/>
                  </a:lnTo>
                  <a:lnTo>
                    <a:pt x="464" y="24"/>
                  </a:lnTo>
                  <a:lnTo>
                    <a:pt x="472" y="40"/>
                  </a:lnTo>
                  <a:lnTo>
                    <a:pt x="472" y="56"/>
                  </a:lnTo>
                  <a:lnTo>
                    <a:pt x="480" y="80"/>
                  </a:lnTo>
                  <a:lnTo>
                    <a:pt x="480" y="104"/>
                  </a:lnTo>
                  <a:lnTo>
                    <a:pt x="488" y="136"/>
                  </a:lnTo>
                  <a:lnTo>
                    <a:pt x="496" y="168"/>
                  </a:lnTo>
                  <a:lnTo>
                    <a:pt x="496" y="200"/>
                  </a:lnTo>
                  <a:lnTo>
                    <a:pt x="504" y="240"/>
                  </a:lnTo>
                  <a:lnTo>
                    <a:pt x="504" y="280"/>
                  </a:lnTo>
                  <a:lnTo>
                    <a:pt x="512" y="320"/>
                  </a:lnTo>
                  <a:lnTo>
                    <a:pt x="520" y="368"/>
                  </a:lnTo>
                  <a:lnTo>
                    <a:pt x="520" y="416"/>
                  </a:lnTo>
                  <a:lnTo>
                    <a:pt x="528" y="464"/>
                  </a:lnTo>
                  <a:lnTo>
                    <a:pt x="528" y="512"/>
                  </a:lnTo>
                  <a:lnTo>
                    <a:pt x="536" y="568"/>
                  </a:lnTo>
                  <a:lnTo>
                    <a:pt x="544" y="616"/>
                  </a:lnTo>
                  <a:lnTo>
                    <a:pt x="544" y="672"/>
                  </a:lnTo>
                  <a:lnTo>
                    <a:pt x="552" y="720"/>
                  </a:lnTo>
                  <a:lnTo>
                    <a:pt x="552" y="776"/>
                  </a:lnTo>
                  <a:lnTo>
                    <a:pt x="560" y="832"/>
                  </a:lnTo>
                  <a:lnTo>
                    <a:pt x="560" y="888"/>
                  </a:lnTo>
                  <a:lnTo>
                    <a:pt x="568" y="944"/>
                  </a:lnTo>
                  <a:lnTo>
                    <a:pt x="576" y="992"/>
                  </a:lnTo>
                  <a:lnTo>
                    <a:pt x="576" y="1048"/>
                  </a:lnTo>
                  <a:lnTo>
                    <a:pt x="584" y="1104"/>
                  </a:lnTo>
                  <a:lnTo>
                    <a:pt x="584" y="1151"/>
                  </a:lnTo>
                  <a:lnTo>
                    <a:pt x="592" y="1199"/>
                  </a:lnTo>
                  <a:lnTo>
                    <a:pt x="600" y="1255"/>
                  </a:lnTo>
                  <a:lnTo>
                    <a:pt x="600" y="1303"/>
                  </a:lnTo>
                  <a:lnTo>
                    <a:pt x="608" y="1351"/>
                  </a:lnTo>
                  <a:lnTo>
                    <a:pt x="608" y="1391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1568" name="Freeform 64"/>
            <p:cNvSpPr>
              <a:spLocks/>
            </p:cNvSpPr>
            <p:nvPr/>
          </p:nvSpPr>
          <p:spPr bwMode="auto">
            <a:xfrm>
              <a:off x="4072" y="1837"/>
              <a:ext cx="801" cy="528"/>
            </a:xfrm>
            <a:custGeom>
              <a:avLst/>
              <a:gdLst/>
              <a:ahLst/>
              <a:cxnLst>
                <a:cxn ang="0">
                  <a:pos x="16" y="104"/>
                </a:cxn>
                <a:cxn ang="0">
                  <a:pos x="24" y="216"/>
                </a:cxn>
                <a:cxn ang="0">
                  <a:pos x="40" y="312"/>
                </a:cxn>
                <a:cxn ang="0">
                  <a:pos x="56" y="392"/>
                </a:cxn>
                <a:cxn ang="0">
                  <a:pos x="72" y="448"/>
                </a:cxn>
                <a:cxn ang="0">
                  <a:pos x="88" y="496"/>
                </a:cxn>
                <a:cxn ang="0">
                  <a:pos x="96" y="520"/>
                </a:cxn>
                <a:cxn ang="0">
                  <a:pos x="120" y="528"/>
                </a:cxn>
                <a:cxn ang="0">
                  <a:pos x="144" y="504"/>
                </a:cxn>
                <a:cxn ang="0">
                  <a:pos x="168" y="480"/>
                </a:cxn>
                <a:cxn ang="0">
                  <a:pos x="176" y="456"/>
                </a:cxn>
                <a:cxn ang="0">
                  <a:pos x="192" y="432"/>
                </a:cxn>
                <a:cxn ang="0">
                  <a:pos x="208" y="408"/>
                </a:cxn>
                <a:cxn ang="0">
                  <a:pos x="232" y="384"/>
                </a:cxn>
                <a:cxn ang="0">
                  <a:pos x="256" y="376"/>
                </a:cxn>
                <a:cxn ang="0">
                  <a:pos x="280" y="376"/>
                </a:cxn>
                <a:cxn ang="0">
                  <a:pos x="304" y="392"/>
                </a:cxn>
                <a:cxn ang="0">
                  <a:pos x="328" y="400"/>
                </a:cxn>
                <a:cxn ang="0">
                  <a:pos x="353" y="416"/>
                </a:cxn>
                <a:cxn ang="0">
                  <a:pos x="377" y="416"/>
                </a:cxn>
                <a:cxn ang="0">
                  <a:pos x="401" y="400"/>
                </a:cxn>
                <a:cxn ang="0">
                  <a:pos x="417" y="384"/>
                </a:cxn>
                <a:cxn ang="0">
                  <a:pos x="441" y="352"/>
                </a:cxn>
                <a:cxn ang="0">
                  <a:pos x="449" y="328"/>
                </a:cxn>
                <a:cxn ang="0">
                  <a:pos x="465" y="296"/>
                </a:cxn>
                <a:cxn ang="0">
                  <a:pos x="481" y="256"/>
                </a:cxn>
                <a:cxn ang="0">
                  <a:pos x="497" y="216"/>
                </a:cxn>
                <a:cxn ang="0">
                  <a:pos x="513" y="184"/>
                </a:cxn>
                <a:cxn ang="0">
                  <a:pos x="521" y="152"/>
                </a:cxn>
                <a:cxn ang="0">
                  <a:pos x="537" y="120"/>
                </a:cxn>
                <a:cxn ang="0">
                  <a:pos x="553" y="88"/>
                </a:cxn>
                <a:cxn ang="0">
                  <a:pos x="569" y="64"/>
                </a:cxn>
                <a:cxn ang="0">
                  <a:pos x="585" y="48"/>
                </a:cxn>
                <a:cxn ang="0">
                  <a:pos x="609" y="40"/>
                </a:cxn>
                <a:cxn ang="0">
                  <a:pos x="633" y="40"/>
                </a:cxn>
                <a:cxn ang="0">
                  <a:pos x="657" y="56"/>
                </a:cxn>
                <a:cxn ang="0">
                  <a:pos x="681" y="72"/>
                </a:cxn>
                <a:cxn ang="0">
                  <a:pos x="705" y="80"/>
                </a:cxn>
                <a:cxn ang="0">
                  <a:pos x="729" y="80"/>
                </a:cxn>
                <a:cxn ang="0">
                  <a:pos x="753" y="64"/>
                </a:cxn>
                <a:cxn ang="0">
                  <a:pos x="777" y="40"/>
                </a:cxn>
                <a:cxn ang="0">
                  <a:pos x="793" y="16"/>
                </a:cxn>
              </a:cxnLst>
              <a:rect l="0" t="0" r="r" b="b"/>
              <a:pathLst>
                <a:path w="801" h="528">
                  <a:moveTo>
                    <a:pt x="0" y="16"/>
                  </a:moveTo>
                  <a:lnTo>
                    <a:pt x="8" y="64"/>
                  </a:lnTo>
                  <a:lnTo>
                    <a:pt x="16" y="104"/>
                  </a:lnTo>
                  <a:lnTo>
                    <a:pt x="16" y="144"/>
                  </a:lnTo>
                  <a:lnTo>
                    <a:pt x="24" y="184"/>
                  </a:lnTo>
                  <a:lnTo>
                    <a:pt x="24" y="216"/>
                  </a:lnTo>
                  <a:lnTo>
                    <a:pt x="32" y="256"/>
                  </a:lnTo>
                  <a:lnTo>
                    <a:pt x="40" y="288"/>
                  </a:lnTo>
                  <a:lnTo>
                    <a:pt x="40" y="312"/>
                  </a:lnTo>
                  <a:lnTo>
                    <a:pt x="48" y="344"/>
                  </a:lnTo>
                  <a:lnTo>
                    <a:pt x="48" y="368"/>
                  </a:lnTo>
                  <a:lnTo>
                    <a:pt x="56" y="392"/>
                  </a:lnTo>
                  <a:lnTo>
                    <a:pt x="64" y="416"/>
                  </a:lnTo>
                  <a:lnTo>
                    <a:pt x="64" y="432"/>
                  </a:lnTo>
                  <a:lnTo>
                    <a:pt x="72" y="448"/>
                  </a:lnTo>
                  <a:lnTo>
                    <a:pt x="72" y="464"/>
                  </a:lnTo>
                  <a:lnTo>
                    <a:pt x="80" y="480"/>
                  </a:lnTo>
                  <a:lnTo>
                    <a:pt x="88" y="496"/>
                  </a:lnTo>
                  <a:lnTo>
                    <a:pt x="88" y="504"/>
                  </a:lnTo>
                  <a:lnTo>
                    <a:pt x="104" y="520"/>
                  </a:lnTo>
                  <a:lnTo>
                    <a:pt x="96" y="520"/>
                  </a:lnTo>
                  <a:lnTo>
                    <a:pt x="104" y="520"/>
                  </a:lnTo>
                  <a:lnTo>
                    <a:pt x="112" y="528"/>
                  </a:lnTo>
                  <a:lnTo>
                    <a:pt x="120" y="528"/>
                  </a:lnTo>
                  <a:lnTo>
                    <a:pt x="128" y="520"/>
                  </a:lnTo>
                  <a:lnTo>
                    <a:pt x="136" y="512"/>
                  </a:lnTo>
                  <a:lnTo>
                    <a:pt x="144" y="504"/>
                  </a:lnTo>
                  <a:lnTo>
                    <a:pt x="152" y="496"/>
                  </a:lnTo>
                  <a:lnTo>
                    <a:pt x="160" y="488"/>
                  </a:lnTo>
                  <a:lnTo>
                    <a:pt x="168" y="480"/>
                  </a:lnTo>
                  <a:lnTo>
                    <a:pt x="168" y="472"/>
                  </a:lnTo>
                  <a:lnTo>
                    <a:pt x="176" y="464"/>
                  </a:lnTo>
                  <a:lnTo>
                    <a:pt x="176" y="456"/>
                  </a:lnTo>
                  <a:lnTo>
                    <a:pt x="184" y="448"/>
                  </a:lnTo>
                  <a:lnTo>
                    <a:pt x="192" y="440"/>
                  </a:lnTo>
                  <a:lnTo>
                    <a:pt x="192" y="432"/>
                  </a:lnTo>
                  <a:lnTo>
                    <a:pt x="200" y="424"/>
                  </a:lnTo>
                  <a:lnTo>
                    <a:pt x="200" y="416"/>
                  </a:lnTo>
                  <a:lnTo>
                    <a:pt x="208" y="408"/>
                  </a:lnTo>
                  <a:lnTo>
                    <a:pt x="216" y="400"/>
                  </a:lnTo>
                  <a:lnTo>
                    <a:pt x="224" y="392"/>
                  </a:lnTo>
                  <a:lnTo>
                    <a:pt x="232" y="384"/>
                  </a:lnTo>
                  <a:lnTo>
                    <a:pt x="240" y="376"/>
                  </a:lnTo>
                  <a:lnTo>
                    <a:pt x="248" y="376"/>
                  </a:lnTo>
                  <a:lnTo>
                    <a:pt x="256" y="376"/>
                  </a:lnTo>
                  <a:lnTo>
                    <a:pt x="264" y="376"/>
                  </a:lnTo>
                  <a:lnTo>
                    <a:pt x="272" y="376"/>
                  </a:lnTo>
                  <a:lnTo>
                    <a:pt x="280" y="376"/>
                  </a:lnTo>
                  <a:lnTo>
                    <a:pt x="288" y="384"/>
                  </a:lnTo>
                  <a:lnTo>
                    <a:pt x="296" y="384"/>
                  </a:lnTo>
                  <a:lnTo>
                    <a:pt x="304" y="392"/>
                  </a:lnTo>
                  <a:lnTo>
                    <a:pt x="312" y="392"/>
                  </a:lnTo>
                  <a:lnTo>
                    <a:pt x="320" y="400"/>
                  </a:lnTo>
                  <a:lnTo>
                    <a:pt x="328" y="400"/>
                  </a:lnTo>
                  <a:lnTo>
                    <a:pt x="337" y="408"/>
                  </a:lnTo>
                  <a:lnTo>
                    <a:pt x="345" y="416"/>
                  </a:lnTo>
                  <a:lnTo>
                    <a:pt x="353" y="416"/>
                  </a:lnTo>
                  <a:lnTo>
                    <a:pt x="361" y="416"/>
                  </a:lnTo>
                  <a:lnTo>
                    <a:pt x="369" y="416"/>
                  </a:lnTo>
                  <a:lnTo>
                    <a:pt x="377" y="416"/>
                  </a:lnTo>
                  <a:lnTo>
                    <a:pt x="385" y="416"/>
                  </a:lnTo>
                  <a:lnTo>
                    <a:pt x="393" y="408"/>
                  </a:lnTo>
                  <a:lnTo>
                    <a:pt x="401" y="400"/>
                  </a:lnTo>
                  <a:lnTo>
                    <a:pt x="409" y="400"/>
                  </a:lnTo>
                  <a:lnTo>
                    <a:pt x="417" y="392"/>
                  </a:lnTo>
                  <a:lnTo>
                    <a:pt x="417" y="384"/>
                  </a:lnTo>
                  <a:lnTo>
                    <a:pt x="425" y="376"/>
                  </a:lnTo>
                  <a:lnTo>
                    <a:pt x="433" y="368"/>
                  </a:lnTo>
                  <a:lnTo>
                    <a:pt x="441" y="352"/>
                  </a:lnTo>
                  <a:lnTo>
                    <a:pt x="441" y="344"/>
                  </a:lnTo>
                  <a:lnTo>
                    <a:pt x="449" y="336"/>
                  </a:lnTo>
                  <a:lnTo>
                    <a:pt x="449" y="328"/>
                  </a:lnTo>
                  <a:lnTo>
                    <a:pt x="457" y="312"/>
                  </a:lnTo>
                  <a:lnTo>
                    <a:pt x="465" y="304"/>
                  </a:lnTo>
                  <a:lnTo>
                    <a:pt x="465" y="296"/>
                  </a:lnTo>
                  <a:lnTo>
                    <a:pt x="473" y="280"/>
                  </a:lnTo>
                  <a:lnTo>
                    <a:pt x="473" y="272"/>
                  </a:lnTo>
                  <a:lnTo>
                    <a:pt x="481" y="256"/>
                  </a:lnTo>
                  <a:lnTo>
                    <a:pt x="489" y="248"/>
                  </a:lnTo>
                  <a:lnTo>
                    <a:pt x="489" y="232"/>
                  </a:lnTo>
                  <a:lnTo>
                    <a:pt x="497" y="216"/>
                  </a:lnTo>
                  <a:lnTo>
                    <a:pt x="497" y="208"/>
                  </a:lnTo>
                  <a:lnTo>
                    <a:pt x="505" y="192"/>
                  </a:lnTo>
                  <a:lnTo>
                    <a:pt x="513" y="184"/>
                  </a:lnTo>
                  <a:lnTo>
                    <a:pt x="513" y="168"/>
                  </a:lnTo>
                  <a:lnTo>
                    <a:pt x="521" y="160"/>
                  </a:lnTo>
                  <a:lnTo>
                    <a:pt x="521" y="152"/>
                  </a:lnTo>
                  <a:lnTo>
                    <a:pt x="529" y="136"/>
                  </a:lnTo>
                  <a:lnTo>
                    <a:pt x="529" y="128"/>
                  </a:lnTo>
                  <a:lnTo>
                    <a:pt x="537" y="120"/>
                  </a:lnTo>
                  <a:lnTo>
                    <a:pt x="545" y="104"/>
                  </a:lnTo>
                  <a:lnTo>
                    <a:pt x="545" y="96"/>
                  </a:lnTo>
                  <a:lnTo>
                    <a:pt x="553" y="88"/>
                  </a:lnTo>
                  <a:lnTo>
                    <a:pt x="553" y="80"/>
                  </a:lnTo>
                  <a:lnTo>
                    <a:pt x="561" y="72"/>
                  </a:lnTo>
                  <a:lnTo>
                    <a:pt x="569" y="64"/>
                  </a:lnTo>
                  <a:lnTo>
                    <a:pt x="585" y="48"/>
                  </a:lnTo>
                  <a:lnTo>
                    <a:pt x="577" y="48"/>
                  </a:lnTo>
                  <a:lnTo>
                    <a:pt x="585" y="48"/>
                  </a:lnTo>
                  <a:lnTo>
                    <a:pt x="593" y="40"/>
                  </a:lnTo>
                  <a:lnTo>
                    <a:pt x="601" y="40"/>
                  </a:lnTo>
                  <a:lnTo>
                    <a:pt x="609" y="40"/>
                  </a:lnTo>
                  <a:lnTo>
                    <a:pt x="617" y="40"/>
                  </a:lnTo>
                  <a:lnTo>
                    <a:pt x="625" y="40"/>
                  </a:lnTo>
                  <a:lnTo>
                    <a:pt x="633" y="40"/>
                  </a:lnTo>
                  <a:lnTo>
                    <a:pt x="641" y="48"/>
                  </a:lnTo>
                  <a:lnTo>
                    <a:pt x="649" y="48"/>
                  </a:lnTo>
                  <a:lnTo>
                    <a:pt x="657" y="56"/>
                  </a:lnTo>
                  <a:lnTo>
                    <a:pt x="665" y="56"/>
                  </a:lnTo>
                  <a:lnTo>
                    <a:pt x="673" y="64"/>
                  </a:lnTo>
                  <a:lnTo>
                    <a:pt x="681" y="72"/>
                  </a:lnTo>
                  <a:lnTo>
                    <a:pt x="689" y="72"/>
                  </a:lnTo>
                  <a:lnTo>
                    <a:pt x="697" y="80"/>
                  </a:lnTo>
                  <a:lnTo>
                    <a:pt x="705" y="80"/>
                  </a:lnTo>
                  <a:lnTo>
                    <a:pt x="713" y="80"/>
                  </a:lnTo>
                  <a:lnTo>
                    <a:pt x="721" y="80"/>
                  </a:lnTo>
                  <a:lnTo>
                    <a:pt x="729" y="80"/>
                  </a:lnTo>
                  <a:lnTo>
                    <a:pt x="737" y="80"/>
                  </a:lnTo>
                  <a:lnTo>
                    <a:pt x="745" y="72"/>
                  </a:lnTo>
                  <a:lnTo>
                    <a:pt x="753" y="64"/>
                  </a:lnTo>
                  <a:lnTo>
                    <a:pt x="761" y="56"/>
                  </a:lnTo>
                  <a:lnTo>
                    <a:pt x="769" y="48"/>
                  </a:lnTo>
                  <a:lnTo>
                    <a:pt x="777" y="40"/>
                  </a:lnTo>
                  <a:lnTo>
                    <a:pt x="785" y="32"/>
                  </a:lnTo>
                  <a:lnTo>
                    <a:pt x="793" y="24"/>
                  </a:lnTo>
                  <a:lnTo>
                    <a:pt x="793" y="16"/>
                  </a:lnTo>
                  <a:lnTo>
                    <a:pt x="801" y="8"/>
                  </a:lnTo>
                  <a:lnTo>
                    <a:pt x="801" y="0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1569" name="Freeform 65"/>
            <p:cNvSpPr>
              <a:spLocks/>
            </p:cNvSpPr>
            <p:nvPr/>
          </p:nvSpPr>
          <p:spPr bwMode="auto">
            <a:xfrm>
              <a:off x="4873" y="1765"/>
              <a:ext cx="488" cy="1903"/>
            </a:xfrm>
            <a:custGeom>
              <a:avLst/>
              <a:gdLst/>
              <a:ahLst/>
              <a:cxnLst>
                <a:cxn ang="0">
                  <a:pos x="8" y="64"/>
                </a:cxn>
                <a:cxn ang="0">
                  <a:pos x="16" y="48"/>
                </a:cxn>
                <a:cxn ang="0">
                  <a:pos x="24" y="32"/>
                </a:cxn>
                <a:cxn ang="0">
                  <a:pos x="40" y="16"/>
                </a:cxn>
                <a:cxn ang="0">
                  <a:pos x="56" y="8"/>
                </a:cxn>
                <a:cxn ang="0">
                  <a:pos x="72" y="8"/>
                </a:cxn>
                <a:cxn ang="0">
                  <a:pos x="88" y="16"/>
                </a:cxn>
                <a:cxn ang="0">
                  <a:pos x="96" y="32"/>
                </a:cxn>
                <a:cxn ang="0">
                  <a:pos x="104" y="48"/>
                </a:cxn>
                <a:cxn ang="0">
                  <a:pos x="112" y="80"/>
                </a:cxn>
                <a:cxn ang="0">
                  <a:pos x="120" y="120"/>
                </a:cxn>
                <a:cxn ang="0">
                  <a:pos x="128" y="168"/>
                </a:cxn>
                <a:cxn ang="0">
                  <a:pos x="144" y="224"/>
                </a:cxn>
                <a:cxn ang="0">
                  <a:pos x="152" y="288"/>
                </a:cxn>
                <a:cxn ang="0">
                  <a:pos x="160" y="360"/>
                </a:cxn>
                <a:cxn ang="0">
                  <a:pos x="168" y="440"/>
                </a:cxn>
                <a:cxn ang="0">
                  <a:pos x="176" y="528"/>
                </a:cxn>
                <a:cxn ang="0">
                  <a:pos x="192" y="616"/>
                </a:cxn>
                <a:cxn ang="0">
                  <a:pos x="200" y="720"/>
                </a:cxn>
                <a:cxn ang="0">
                  <a:pos x="208" y="824"/>
                </a:cxn>
                <a:cxn ang="0">
                  <a:pos x="216" y="928"/>
                </a:cxn>
                <a:cxn ang="0">
                  <a:pos x="224" y="1031"/>
                </a:cxn>
                <a:cxn ang="0">
                  <a:pos x="240" y="1143"/>
                </a:cxn>
                <a:cxn ang="0">
                  <a:pos x="248" y="1247"/>
                </a:cxn>
                <a:cxn ang="0">
                  <a:pos x="256" y="1359"/>
                </a:cxn>
                <a:cxn ang="0">
                  <a:pos x="264" y="1455"/>
                </a:cxn>
                <a:cxn ang="0">
                  <a:pos x="272" y="1551"/>
                </a:cxn>
                <a:cxn ang="0">
                  <a:pos x="288" y="1639"/>
                </a:cxn>
                <a:cxn ang="0">
                  <a:pos x="296" y="1711"/>
                </a:cxn>
                <a:cxn ang="0">
                  <a:pos x="304" y="1775"/>
                </a:cxn>
                <a:cxn ang="0">
                  <a:pos x="312" y="1831"/>
                </a:cxn>
                <a:cxn ang="0">
                  <a:pos x="320" y="1871"/>
                </a:cxn>
                <a:cxn ang="0">
                  <a:pos x="328" y="1895"/>
                </a:cxn>
                <a:cxn ang="0">
                  <a:pos x="352" y="1903"/>
                </a:cxn>
                <a:cxn ang="0">
                  <a:pos x="360" y="1879"/>
                </a:cxn>
                <a:cxn ang="0">
                  <a:pos x="368" y="1839"/>
                </a:cxn>
                <a:cxn ang="0">
                  <a:pos x="376" y="1783"/>
                </a:cxn>
                <a:cxn ang="0">
                  <a:pos x="392" y="1711"/>
                </a:cxn>
                <a:cxn ang="0">
                  <a:pos x="400" y="1623"/>
                </a:cxn>
                <a:cxn ang="0">
                  <a:pos x="408" y="1519"/>
                </a:cxn>
                <a:cxn ang="0">
                  <a:pos x="416" y="1399"/>
                </a:cxn>
                <a:cxn ang="0">
                  <a:pos x="424" y="1263"/>
                </a:cxn>
                <a:cxn ang="0">
                  <a:pos x="440" y="1127"/>
                </a:cxn>
                <a:cxn ang="0">
                  <a:pos x="448" y="975"/>
                </a:cxn>
                <a:cxn ang="0">
                  <a:pos x="456" y="808"/>
                </a:cxn>
                <a:cxn ang="0">
                  <a:pos x="464" y="648"/>
                </a:cxn>
                <a:cxn ang="0">
                  <a:pos x="472" y="472"/>
                </a:cxn>
                <a:cxn ang="0">
                  <a:pos x="488" y="304"/>
                </a:cxn>
              </a:cxnLst>
              <a:rect l="0" t="0" r="r" b="b"/>
              <a:pathLst>
                <a:path w="488" h="1903">
                  <a:moveTo>
                    <a:pt x="0" y="72"/>
                  </a:moveTo>
                  <a:lnTo>
                    <a:pt x="8" y="64"/>
                  </a:lnTo>
                  <a:lnTo>
                    <a:pt x="16" y="56"/>
                  </a:lnTo>
                  <a:lnTo>
                    <a:pt x="16" y="48"/>
                  </a:lnTo>
                  <a:lnTo>
                    <a:pt x="24" y="40"/>
                  </a:lnTo>
                  <a:lnTo>
                    <a:pt x="24" y="32"/>
                  </a:lnTo>
                  <a:lnTo>
                    <a:pt x="32" y="24"/>
                  </a:lnTo>
                  <a:lnTo>
                    <a:pt x="40" y="16"/>
                  </a:lnTo>
                  <a:lnTo>
                    <a:pt x="48" y="8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80" y="8"/>
                  </a:lnTo>
                  <a:lnTo>
                    <a:pt x="88" y="16"/>
                  </a:lnTo>
                  <a:lnTo>
                    <a:pt x="88" y="24"/>
                  </a:lnTo>
                  <a:lnTo>
                    <a:pt x="96" y="32"/>
                  </a:lnTo>
                  <a:lnTo>
                    <a:pt x="96" y="40"/>
                  </a:lnTo>
                  <a:lnTo>
                    <a:pt x="104" y="48"/>
                  </a:lnTo>
                  <a:lnTo>
                    <a:pt x="104" y="64"/>
                  </a:lnTo>
                  <a:lnTo>
                    <a:pt x="112" y="80"/>
                  </a:lnTo>
                  <a:lnTo>
                    <a:pt x="120" y="104"/>
                  </a:lnTo>
                  <a:lnTo>
                    <a:pt x="120" y="120"/>
                  </a:lnTo>
                  <a:lnTo>
                    <a:pt x="128" y="144"/>
                  </a:lnTo>
                  <a:lnTo>
                    <a:pt x="128" y="168"/>
                  </a:lnTo>
                  <a:lnTo>
                    <a:pt x="136" y="192"/>
                  </a:lnTo>
                  <a:lnTo>
                    <a:pt x="144" y="224"/>
                  </a:lnTo>
                  <a:lnTo>
                    <a:pt x="144" y="256"/>
                  </a:lnTo>
                  <a:lnTo>
                    <a:pt x="152" y="288"/>
                  </a:lnTo>
                  <a:lnTo>
                    <a:pt x="152" y="320"/>
                  </a:lnTo>
                  <a:lnTo>
                    <a:pt x="160" y="360"/>
                  </a:lnTo>
                  <a:lnTo>
                    <a:pt x="168" y="400"/>
                  </a:lnTo>
                  <a:lnTo>
                    <a:pt x="168" y="440"/>
                  </a:lnTo>
                  <a:lnTo>
                    <a:pt x="176" y="480"/>
                  </a:lnTo>
                  <a:lnTo>
                    <a:pt x="176" y="528"/>
                  </a:lnTo>
                  <a:lnTo>
                    <a:pt x="184" y="568"/>
                  </a:lnTo>
                  <a:lnTo>
                    <a:pt x="192" y="616"/>
                  </a:lnTo>
                  <a:lnTo>
                    <a:pt x="192" y="664"/>
                  </a:lnTo>
                  <a:lnTo>
                    <a:pt x="200" y="720"/>
                  </a:lnTo>
                  <a:lnTo>
                    <a:pt x="200" y="768"/>
                  </a:lnTo>
                  <a:lnTo>
                    <a:pt x="208" y="824"/>
                  </a:lnTo>
                  <a:lnTo>
                    <a:pt x="216" y="872"/>
                  </a:lnTo>
                  <a:lnTo>
                    <a:pt x="216" y="928"/>
                  </a:lnTo>
                  <a:lnTo>
                    <a:pt x="224" y="983"/>
                  </a:lnTo>
                  <a:lnTo>
                    <a:pt x="224" y="1031"/>
                  </a:lnTo>
                  <a:lnTo>
                    <a:pt x="232" y="1087"/>
                  </a:lnTo>
                  <a:lnTo>
                    <a:pt x="240" y="1143"/>
                  </a:lnTo>
                  <a:lnTo>
                    <a:pt x="240" y="1199"/>
                  </a:lnTo>
                  <a:lnTo>
                    <a:pt x="248" y="1247"/>
                  </a:lnTo>
                  <a:lnTo>
                    <a:pt x="248" y="1303"/>
                  </a:lnTo>
                  <a:lnTo>
                    <a:pt x="256" y="1359"/>
                  </a:lnTo>
                  <a:lnTo>
                    <a:pt x="264" y="1407"/>
                  </a:lnTo>
                  <a:lnTo>
                    <a:pt x="264" y="1455"/>
                  </a:lnTo>
                  <a:lnTo>
                    <a:pt x="272" y="1503"/>
                  </a:lnTo>
                  <a:lnTo>
                    <a:pt x="272" y="1551"/>
                  </a:lnTo>
                  <a:lnTo>
                    <a:pt x="280" y="1591"/>
                  </a:lnTo>
                  <a:lnTo>
                    <a:pt x="288" y="1639"/>
                  </a:lnTo>
                  <a:lnTo>
                    <a:pt x="288" y="1679"/>
                  </a:lnTo>
                  <a:lnTo>
                    <a:pt x="296" y="1711"/>
                  </a:lnTo>
                  <a:lnTo>
                    <a:pt x="296" y="1743"/>
                  </a:lnTo>
                  <a:lnTo>
                    <a:pt x="304" y="1775"/>
                  </a:lnTo>
                  <a:lnTo>
                    <a:pt x="304" y="1807"/>
                  </a:lnTo>
                  <a:lnTo>
                    <a:pt x="312" y="1831"/>
                  </a:lnTo>
                  <a:lnTo>
                    <a:pt x="320" y="1855"/>
                  </a:lnTo>
                  <a:lnTo>
                    <a:pt x="320" y="1871"/>
                  </a:lnTo>
                  <a:lnTo>
                    <a:pt x="328" y="1887"/>
                  </a:lnTo>
                  <a:lnTo>
                    <a:pt x="328" y="1895"/>
                  </a:lnTo>
                  <a:lnTo>
                    <a:pt x="336" y="1903"/>
                  </a:lnTo>
                  <a:lnTo>
                    <a:pt x="352" y="1903"/>
                  </a:lnTo>
                  <a:lnTo>
                    <a:pt x="352" y="1895"/>
                  </a:lnTo>
                  <a:lnTo>
                    <a:pt x="360" y="1879"/>
                  </a:lnTo>
                  <a:lnTo>
                    <a:pt x="368" y="1863"/>
                  </a:lnTo>
                  <a:lnTo>
                    <a:pt x="368" y="1839"/>
                  </a:lnTo>
                  <a:lnTo>
                    <a:pt x="376" y="1815"/>
                  </a:lnTo>
                  <a:lnTo>
                    <a:pt x="376" y="1783"/>
                  </a:lnTo>
                  <a:lnTo>
                    <a:pt x="384" y="1751"/>
                  </a:lnTo>
                  <a:lnTo>
                    <a:pt x="392" y="1711"/>
                  </a:lnTo>
                  <a:lnTo>
                    <a:pt x="392" y="1663"/>
                  </a:lnTo>
                  <a:lnTo>
                    <a:pt x="400" y="1623"/>
                  </a:lnTo>
                  <a:lnTo>
                    <a:pt x="400" y="1567"/>
                  </a:lnTo>
                  <a:lnTo>
                    <a:pt x="408" y="1519"/>
                  </a:lnTo>
                  <a:lnTo>
                    <a:pt x="416" y="1455"/>
                  </a:lnTo>
                  <a:lnTo>
                    <a:pt x="416" y="1399"/>
                  </a:lnTo>
                  <a:lnTo>
                    <a:pt x="424" y="1335"/>
                  </a:lnTo>
                  <a:lnTo>
                    <a:pt x="424" y="1263"/>
                  </a:lnTo>
                  <a:lnTo>
                    <a:pt x="432" y="1199"/>
                  </a:lnTo>
                  <a:lnTo>
                    <a:pt x="440" y="1127"/>
                  </a:lnTo>
                  <a:lnTo>
                    <a:pt x="440" y="1047"/>
                  </a:lnTo>
                  <a:lnTo>
                    <a:pt x="448" y="975"/>
                  </a:lnTo>
                  <a:lnTo>
                    <a:pt x="448" y="896"/>
                  </a:lnTo>
                  <a:lnTo>
                    <a:pt x="456" y="808"/>
                  </a:lnTo>
                  <a:lnTo>
                    <a:pt x="464" y="728"/>
                  </a:lnTo>
                  <a:lnTo>
                    <a:pt x="464" y="648"/>
                  </a:lnTo>
                  <a:lnTo>
                    <a:pt x="472" y="560"/>
                  </a:lnTo>
                  <a:lnTo>
                    <a:pt x="472" y="472"/>
                  </a:lnTo>
                  <a:lnTo>
                    <a:pt x="480" y="384"/>
                  </a:lnTo>
                  <a:lnTo>
                    <a:pt x="488" y="304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21570" name="Text Box 66"/>
          <p:cNvSpPr txBox="1">
            <a:spLocks noChangeArrowheads="1"/>
          </p:cNvSpPr>
          <p:nvPr/>
        </p:nvSpPr>
        <p:spPr bwMode="auto">
          <a:xfrm>
            <a:off x="5270500" y="43894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1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1571" name="Text Box 67"/>
          <p:cNvSpPr txBox="1">
            <a:spLocks noChangeArrowheads="1"/>
          </p:cNvSpPr>
          <p:nvPr/>
        </p:nvSpPr>
        <p:spPr bwMode="auto">
          <a:xfrm>
            <a:off x="5829300" y="4389438"/>
            <a:ext cx="4841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/>
              <a:t> </a:t>
            </a:r>
            <a:r>
              <a:rPr lang="es-CL" baseline="-25000">
                <a:latin typeface="Trebuchet MS" charset="0"/>
              </a:rPr>
              <a:t>2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1572" name="Text Box 68"/>
          <p:cNvSpPr txBox="1">
            <a:spLocks noChangeArrowheads="1"/>
          </p:cNvSpPr>
          <p:nvPr/>
        </p:nvSpPr>
        <p:spPr bwMode="auto">
          <a:xfrm>
            <a:off x="6426200" y="4389438"/>
            <a:ext cx="4841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/>
              <a:t> </a:t>
            </a:r>
            <a:r>
              <a:rPr lang="es-CL" baseline="-25000">
                <a:latin typeface="Trebuchet MS" charset="0"/>
              </a:rPr>
              <a:t>3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1573" name="Text Box 69"/>
          <p:cNvSpPr txBox="1">
            <a:spLocks noChangeArrowheads="1"/>
          </p:cNvSpPr>
          <p:nvPr/>
        </p:nvSpPr>
        <p:spPr bwMode="auto">
          <a:xfrm>
            <a:off x="6999288" y="4389438"/>
            <a:ext cx="4841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/>
              <a:t> </a:t>
            </a:r>
            <a:r>
              <a:rPr lang="es-CL" baseline="-25000">
                <a:latin typeface="Trebuchet MS" charset="0"/>
              </a:rPr>
              <a:t>4</a:t>
            </a:r>
            <a:endParaRPr lang="es-ES" baseline="-25000">
              <a:latin typeface="Trebuchet MS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Line 2"/>
          <p:cNvSpPr>
            <a:spLocks noChangeShapeType="1"/>
          </p:cNvSpPr>
          <p:nvPr/>
        </p:nvSpPr>
        <p:spPr bwMode="auto">
          <a:xfrm>
            <a:off x="4732338" y="4337050"/>
            <a:ext cx="3405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3555" name="Line 3"/>
          <p:cNvSpPr>
            <a:spLocks noChangeShapeType="1"/>
          </p:cNvSpPr>
          <p:nvPr/>
        </p:nvSpPr>
        <p:spPr bwMode="auto">
          <a:xfrm flipV="1">
            <a:off x="4889500" y="1665288"/>
            <a:ext cx="0" cy="282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5270500" y="43894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1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>
            <a:off x="5435600" y="4276725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5829300" y="4389438"/>
            <a:ext cx="4841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/>
              <a:t> </a:t>
            </a:r>
            <a:r>
              <a:rPr lang="es-CL" baseline="-25000">
                <a:latin typeface="Trebuchet MS" charset="0"/>
              </a:rPr>
              <a:t>2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>
            <a:off x="6013450" y="4276725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6426200" y="4389438"/>
            <a:ext cx="4841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/>
              <a:t> </a:t>
            </a:r>
            <a:r>
              <a:rPr lang="es-CL" baseline="-25000">
                <a:latin typeface="Trebuchet MS" charset="0"/>
              </a:rPr>
              <a:t>3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>
            <a:off x="6591300" y="4276725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6999288" y="4389438"/>
            <a:ext cx="4841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/>
              <a:t> </a:t>
            </a:r>
            <a:r>
              <a:rPr lang="es-CL" baseline="-25000">
                <a:latin typeface="Trebuchet MS" charset="0"/>
              </a:rPr>
              <a:t>4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3563" name="Line 11"/>
          <p:cNvSpPr>
            <a:spLocks noChangeShapeType="1"/>
          </p:cNvSpPr>
          <p:nvPr/>
        </p:nvSpPr>
        <p:spPr bwMode="auto">
          <a:xfrm>
            <a:off x="7169150" y="4276725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3565" name="Text Box 13"/>
          <p:cNvSpPr txBox="1">
            <a:spLocks noChangeArrowheads="1"/>
          </p:cNvSpPr>
          <p:nvPr/>
        </p:nvSpPr>
        <p:spPr bwMode="auto">
          <a:xfrm>
            <a:off x="4595813" y="1190625"/>
            <a:ext cx="59503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600" i="1" dirty="0">
                <a:latin typeface="Trebuchet MS" charset="0"/>
              </a:rPr>
              <a:t>F(</a:t>
            </a:r>
            <a:r>
              <a:rPr lang="es-CL" sz="1600" i="1" dirty="0">
                <a:latin typeface="Trebuchet MS" charset="0"/>
                <a:sym typeface="Symbol" charset="2"/>
              </a:rPr>
              <a:t>w</a:t>
            </a:r>
            <a:r>
              <a:rPr lang="es-CL" sz="1600" i="1" dirty="0">
                <a:latin typeface="Trebuchet MS" charset="0"/>
              </a:rPr>
              <a:t>)</a:t>
            </a:r>
            <a:endParaRPr lang="es-ES" sz="1600" i="1" dirty="0">
              <a:latin typeface="Trebuchet MS" charset="0"/>
            </a:endParaRPr>
          </a:p>
        </p:txBody>
      </p:sp>
      <p:sp>
        <p:nvSpPr>
          <p:cNvPr id="23570" name="Line 18"/>
          <p:cNvSpPr>
            <a:spLocks noChangeShapeType="1"/>
          </p:cNvSpPr>
          <p:nvPr/>
        </p:nvSpPr>
        <p:spPr bwMode="auto">
          <a:xfrm flipV="1">
            <a:off x="5426075" y="3040063"/>
            <a:ext cx="0" cy="1282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3571" name="Line 19"/>
          <p:cNvSpPr>
            <a:spLocks noChangeShapeType="1"/>
          </p:cNvSpPr>
          <p:nvPr/>
        </p:nvSpPr>
        <p:spPr bwMode="auto">
          <a:xfrm flipH="1" flipV="1">
            <a:off x="5986463" y="2359025"/>
            <a:ext cx="11112" cy="197326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3572" name="Line 20"/>
          <p:cNvSpPr>
            <a:spLocks noChangeShapeType="1"/>
          </p:cNvSpPr>
          <p:nvPr/>
        </p:nvSpPr>
        <p:spPr bwMode="auto">
          <a:xfrm flipH="1" flipV="1">
            <a:off x="6570663" y="2563813"/>
            <a:ext cx="11112" cy="17716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3573" name="Line 21"/>
          <p:cNvSpPr>
            <a:spLocks noChangeShapeType="1"/>
          </p:cNvSpPr>
          <p:nvPr/>
        </p:nvSpPr>
        <p:spPr bwMode="auto">
          <a:xfrm flipV="1">
            <a:off x="7158038" y="3206750"/>
            <a:ext cx="1587" cy="112236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3574" name="Line 22"/>
          <p:cNvSpPr>
            <a:spLocks noChangeShapeType="1"/>
          </p:cNvSpPr>
          <p:nvPr/>
        </p:nvSpPr>
        <p:spPr bwMode="auto">
          <a:xfrm>
            <a:off x="3775075" y="3309938"/>
            <a:ext cx="61436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3583" name="Line 31"/>
          <p:cNvSpPr>
            <a:spLocks noChangeShapeType="1"/>
          </p:cNvSpPr>
          <p:nvPr/>
        </p:nvSpPr>
        <p:spPr bwMode="auto">
          <a:xfrm>
            <a:off x="704850" y="3365500"/>
            <a:ext cx="2706688" cy="11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3584" name="Line 32"/>
          <p:cNvSpPr>
            <a:spLocks noChangeShapeType="1"/>
          </p:cNvSpPr>
          <p:nvPr/>
        </p:nvSpPr>
        <p:spPr bwMode="auto">
          <a:xfrm flipV="1">
            <a:off x="798513" y="1516063"/>
            <a:ext cx="0" cy="203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3585" name="Text Box 33"/>
          <p:cNvSpPr txBox="1">
            <a:spLocks noChangeArrowheads="1"/>
          </p:cNvSpPr>
          <p:nvPr/>
        </p:nvSpPr>
        <p:spPr bwMode="auto">
          <a:xfrm>
            <a:off x="874713" y="1306513"/>
            <a:ext cx="539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</a:rPr>
              <a:t>f(t)</a:t>
            </a:r>
            <a:endParaRPr lang="es-ES" i="1">
              <a:latin typeface="Trebuchet MS" charset="0"/>
            </a:endParaRPr>
          </a:p>
        </p:txBody>
      </p:sp>
      <p:sp>
        <p:nvSpPr>
          <p:cNvPr id="23586" name="Text Box 34"/>
          <p:cNvSpPr txBox="1">
            <a:spLocks noChangeArrowheads="1"/>
          </p:cNvSpPr>
          <p:nvPr/>
        </p:nvSpPr>
        <p:spPr bwMode="auto">
          <a:xfrm>
            <a:off x="7910513" y="4338107"/>
            <a:ext cx="33695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600" i="1" dirty="0">
                <a:latin typeface="Trebuchet MS" charset="0"/>
                <a:sym typeface="Symbol" charset="2"/>
              </a:rPr>
              <a:t>w</a:t>
            </a:r>
            <a:endParaRPr lang="es-ES" sz="1600" i="1" dirty="0">
              <a:latin typeface="Trebuchet MS" charset="0"/>
            </a:endParaRPr>
          </a:p>
        </p:txBody>
      </p:sp>
      <p:sp>
        <p:nvSpPr>
          <p:cNvPr id="23587" name="Text Box 35"/>
          <p:cNvSpPr txBox="1">
            <a:spLocks noChangeArrowheads="1"/>
          </p:cNvSpPr>
          <p:nvPr/>
        </p:nvSpPr>
        <p:spPr bwMode="auto">
          <a:xfrm>
            <a:off x="1038225" y="5262563"/>
            <a:ext cx="69445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dirty="0">
                <a:latin typeface="Trebuchet MS" charset="0"/>
              </a:rPr>
              <a:t>       Señal </a:t>
            </a:r>
            <a:r>
              <a:rPr lang="es-CL" i="1" dirty="0">
                <a:latin typeface="Trebuchet MS" charset="0"/>
              </a:rPr>
              <a:t>f</a:t>
            </a:r>
            <a:r>
              <a:rPr lang="es-CL" dirty="0">
                <a:latin typeface="Trebuchet MS" charset="0"/>
              </a:rPr>
              <a:t>(</a:t>
            </a:r>
            <a:r>
              <a:rPr lang="es-CL" i="1" dirty="0">
                <a:latin typeface="Trebuchet MS" charset="0"/>
              </a:rPr>
              <a:t>t</a:t>
            </a:r>
            <a:r>
              <a:rPr lang="es-CL" dirty="0">
                <a:latin typeface="Trebuchet MS" charset="0"/>
              </a:rPr>
              <a:t>)                                      Espectro de la señal  </a:t>
            </a:r>
            <a:r>
              <a:rPr lang="es-CL" i="1" dirty="0">
                <a:latin typeface="Trebuchet MS" charset="0"/>
              </a:rPr>
              <a:t>F</a:t>
            </a:r>
            <a:r>
              <a:rPr lang="es-CL" dirty="0">
                <a:latin typeface="Trebuchet MS" charset="0"/>
              </a:rPr>
              <a:t>(</a:t>
            </a:r>
            <a:r>
              <a:rPr lang="es-CL" dirty="0">
                <a:latin typeface="Trebuchet MS" charset="0"/>
                <a:sym typeface="Symbol" charset="2"/>
              </a:rPr>
              <a:t>w)</a:t>
            </a:r>
          </a:p>
        </p:txBody>
      </p:sp>
      <p:sp>
        <p:nvSpPr>
          <p:cNvPr id="23616" name="Rectangle 64"/>
          <p:cNvSpPr>
            <a:spLocks noChangeArrowheads="1"/>
          </p:cNvSpPr>
          <p:nvPr/>
        </p:nvSpPr>
        <p:spPr bwMode="auto">
          <a:xfrm>
            <a:off x="3382963" y="3281363"/>
            <a:ext cx="279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</a:rPr>
              <a:t>t</a:t>
            </a:r>
            <a:endParaRPr lang="es-ES" i="1">
              <a:latin typeface="Trebuchet MS" charset="0"/>
            </a:endParaRPr>
          </a:p>
        </p:txBody>
      </p:sp>
      <p:sp>
        <p:nvSpPr>
          <p:cNvPr id="23617" name="Text Box 65"/>
          <p:cNvSpPr txBox="1">
            <a:spLocks noChangeArrowheads="1"/>
          </p:cNvSpPr>
          <p:nvPr/>
        </p:nvSpPr>
        <p:spPr bwMode="auto">
          <a:xfrm>
            <a:off x="2927350" y="5845175"/>
            <a:ext cx="19720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 dirty="0">
                <a:latin typeface="Trebuchet MS" charset="0"/>
              </a:rPr>
              <a:t>f</a:t>
            </a:r>
            <a:r>
              <a:rPr lang="es-CL" dirty="0">
                <a:latin typeface="Trebuchet MS" charset="0"/>
              </a:rPr>
              <a:t>(</a:t>
            </a:r>
            <a:r>
              <a:rPr lang="es-CL" i="1" dirty="0">
                <a:latin typeface="Trebuchet MS" charset="0"/>
              </a:rPr>
              <a:t>t</a:t>
            </a:r>
            <a:r>
              <a:rPr lang="es-CL" dirty="0">
                <a:latin typeface="Trebuchet MS" charset="0"/>
              </a:rPr>
              <a:t>)              </a:t>
            </a:r>
            <a:r>
              <a:rPr lang="es-CL" i="1" dirty="0">
                <a:latin typeface="Trebuchet MS" charset="0"/>
              </a:rPr>
              <a:t>F</a:t>
            </a:r>
            <a:r>
              <a:rPr lang="es-CL" dirty="0">
                <a:latin typeface="Trebuchet MS" charset="0"/>
              </a:rPr>
              <a:t>(</a:t>
            </a:r>
            <a:r>
              <a:rPr lang="es-CL" dirty="0">
                <a:latin typeface="Trebuchet MS" charset="0"/>
                <a:sym typeface="Symbol" charset="2"/>
              </a:rPr>
              <a:t>w)</a:t>
            </a:r>
          </a:p>
        </p:txBody>
      </p:sp>
      <p:sp>
        <p:nvSpPr>
          <p:cNvPr id="23618" name="Oval 66"/>
          <p:cNvSpPr>
            <a:spLocks noChangeArrowheads="1"/>
          </p:cNvSpPr>
          <p:nvPr/>
        </p:nvSpPr>
        <p:spPr bwMode="auto">
          <a:xfrm>
            <a:off x="3600450" y="5999163"/>
            <a:ext cx="88900" cy="968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3619" name="Oval 67"/>
          <p:cNvSpPr>
            <a:spLocks noChangeArrowheads="1"/>
          </p:cNvSpPr>
          <p:nvPr/>
        </p:nvSpPr>
        <p:spPr bwMode="auto">
          <a:xfrm>
            <a:off x="4025900" y="5999163"/>
            <a:ext cx="88900" cy="968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3620" name="Line 68"/>
          <p:cNvSpPr>
            <a:spLocks noChangeShapeType="1"/>
          </p:cNvSpPr>
          <p:nvPr/>
        </p:nvSpPr>
        <p:spPr bwMode="auto">
          <a:xfrm flipV="1">
            <a:off x="3671888" y="6046788"/>
            <a:ext cx="3556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grpSp>
        <p:nvGrpSpPr>
          <p:cNvPr id="23621" name="Group 69"/>
          <p:cNvGrpSpPr>
            <a:grpSpLocks/>
          </p:cNvGrpSpPr>
          <p:nvPr/>
        </p:nvGrpSpPr>
        <p:grpSpPr bwMode="auto">
          <a:xfrm>
            <a:off x="889000" y="1954213"/>
            <a:ext cx="2305050" cy="2813050"/>
            <a:chOff x="597" y="454"/>
            <a:chExt cx="4764" cy="3222"/>
          </a:xfrm>
        </p:grpSpPr>
        <p:sp>
          <p:nvSpPr>
            <p:cNvPr id="23622" name="Freeform 70"/>
            <p:cNvSpPr>
              <a:spLocks/>
            </p:cNvSpPr>
            <p:nvPr/>
          </p:nvSpPr>
          <p:spPr bwMode="auto">
            <a:xfrm>
              <a:off x="597" y="454"/>
              <a:ext cx="704" cy="1911"/>
            </a:xfrm>
            <a:custGeom>
              <a:avLst/>
              <a:gdLst/>
              <a:ahLst/>
              <a:cxnLst>
                <a:cxn ang="0">
                  <a:pos x="8" y="1351"/>
                </a:cxn>
                <a:cxn ang="0">
                  <a:pos x="24" y="1104"/>
                </a:cxn>
                <a:cxn ang="0">
                  <a:pos x="40" y="864"/>
                </a:cxn>
                <a:cxn ang="0">
                  <a:pos x="56" y="648"/>
                </a:cxn>
                <a:cxn ang="0">
                  <a:pos x="64" y="456"/>
                </a:cxn>
                <a:cxn ang="0">
                  <a:pos x="80" y="288"/>
                </a:cxn>
                <a:cxn ang="0">
                  <a:pos x="96" y="160"/>
                </a:cxn>
                <a:cxn ang="0">
                  <a:pos x="112" y="72"/>
                </a:cxn>
                <a:cxn ang="0">
                  <a:pos x="136" y="8"/>
                </a:cxn>
                <a:cxn ang="0">
                  <a:pos x="152" y="16"/>
                </a:cxn>
                <a:cxn ang="0">
                  <a:pos x="160" y="56"/>
                </a:cxn>
                <a:cxn ang="0">
                  <a:pos x="176" y="136"/>
                </a:cxn>
                <a:cxn ang="0">
                  <a:pos x="192" y="232"/>
                </a:cxn>
                <a:cxn ang="0">
                  <a:pos x="208" y="360"/>
                </a:cxn>
                <a:cxn ang="0">
                  <a:pos x="216" y="504"/>
                </a:cxn>
                <a:cxn ang="0">
                  <a:pos x="232" y="664"/>
                </a:cxn>
                <a:cxn ang="0">
                  <a:pos x="248" y="824"/>
                </a:cxn>
                <a:cxn ang="0">
                  <a:pos x="264" y="984"/>
                </a:cxn>
                <a:cxn ang="0">
                  <a:pos x="280" y="1143"/>
                </a:cxn>
                <a:cxn ang="0">
                  <a:pos x="288" y="1295"/>
                </a:cxn>
                <a:cxn ang="0">
                  <a:pos x="304" y="1431"/>
                </a:cxn>
                <a:cxn ang="0">
                  <a:pos x="320" y="1551"/>
                </a:cxn>
                <a:cxn ang="0">
                  <a:pos x="336" y="1655"/>
                </a:cxn>
                <a:cxn ang="0">
                  <a:pos x="352" y="1743"/>
                </a:cxn>
                <a:cxn ang="0">
                  <a:pos x="360" y="1807"/>
                </a:cxn>
                <a:cxn ang="0">
                  <a:pos x="376" y="1863"/>
                </a:cxn>
                <a:cxn ang="0">
                  <a:pos x="392" y="1887"/>
                </a:cxn>
                <a:cxn ang="0">
                  <a:pos x="408" y="1911"/>
                </a:cxn>
                <a:cxn ang="0">
                  <a:pos x="432" y="1903"/>
                </a:cxn>
                <a:cxn ang="0">
                  <a:pos x="448" y="1887"/>
                </a:cxn>
                <a:cxn ang="0">
                  <a:pos x="464" y="1863"/>
                </a:cxn>
                <a:cxn ang="0">
                  <a:pos x="480" y="1839"/>
                </a:cxn>
                <a:cxn ang="0">
                  <a:pos x="488" y="1815"/>
                </a:cxn>
                <a:cxn ang="0">
                  <a:pos x="520" y="1783"/>
                </a:cxn>
                <a:cxn ang="0">
                  <a:pos x="536" y="1767"/>
                </a:cxn>
                <a:cxn ang="0">
                  <a:pos x="544" y="1759"/>
                </a:cxn>
                <a:cxn ang="0">
                  <a:pos x="568" y="1759"/>
                </a:cxn>
                <a:cxn ang="0">
                  <a:pos x="592" y="1767"/>
                </a:cxn>
                <a:cxn ang="0">
                  <a:pos x="616" y="1783"/>
                </a:cxn>
                <a:cxn ang="0">
                  <a:pos x="640" y="1799"/>
                </a:cxn>
                <a:cxn ang="0">
                  <a:pos x="664" y="1799"/>
                </a:cxn>
                <a:cxn ang="0">
                  <a:pos x="688" y="1799"/>
                </a:cxn>
              </a:cxnLst>
              <a:rect l="0" t="0" r="r" b="b"/>
              <a:pathLst>
                <a:path w="704" h="1911">
                  <a:moveTo>
                    <a:pt x="0" y="1527"/>
                  </a:moveTo>
                  <a:lnTo>
                    <a:pt x="8" y="1439"/>
                  </a:lnTo>
                  <a:lnTo>
                    <a:pt x="8" y="1351"/>
                  </a:lnTo>
                  <a:lnTo>
                    <a:pt x="16" y="1263"/>
                  </a:lnTo>
                  <a:lnTo>
                    <a:pt x="16" y="1183"/>
                  </a:lnTo>
                  <a:lnTo>
                    <a:pt x="24" y="1104"/>
                  </a:lnTo>
                  <a:lnTo>
                    <a:pt x="32" y="1016"/>
                  </a:lnTo>
                  <a:lnTo>
                    <a:pt x="32" y="936"/>
                  </a:lnTo>
                  <a:lnTo>
                    <a:pt x="40" y="864"/>
                  </a:lnTo>
                  <a:lnTo>
                    <a:pt x="40" y="784"/>
                  </a:lnTo>
                  <a:lnTo>
                    <a:pt x="48" y="712"/>
                  </a:lnTo>
                  <a:lnTo>
                    <a:pt x="56" y="648"/>
                  </a:lnTo>
                  <a:lnTo>
                    <a:pt x="56" y="576"/>
                  </a:lnTo>
                  <a:lnTo>
                    <a:pt x="64" y="512"/>
                  </a:lnTo>
                  <a:lnTo>
                    <a:pt x="64" y="456"/>
                  </a:lnTo>
                  <a:lnTo>
                    <a:pt x="72" y="392"/>
                  </a:lnTo>
                  <a:lnTo>
                    <a:pt x="80" y="344"/>
                  </a:lnTo>
                  <a:lnTo>
                    <a:pt x="80" y="288"/>
                  </a:lnTo>
                  <a:lnTo>
                    <a:pt x="88" y="248"/>
                  </a:lnTo>
                  <a:lnTo>
                    <a:pt x="88" y="200"/>
                  </a:lnTo>
                  <a:lnTo>
                    <a:pt x="96" y="160"/>
                  </a:lnTo>
                  <a:lnTo>
                    <a:pt x="104" y="128"/>
                  </a:lnTo>
                  <a:lnTo>
                    <a:pt x="104" y="96"/>
                  </a:lnTo>
                  <a:lnTo>
                    <a:pt x="112" y="72"/>
                  </a:lnTo>
                  <a:lnTo>
                    <a:pt x="112" y="48"/>
                  </a:lnTo>
                  <a:lnTo>
                    <a:pt x="120" y="32"/>
                  </a:lnTo>
                  <a:lnTo>
                    <a:pt x="136" y="8"/>
                  </a:lnTo>
                  <a:lnTo>
                    <a:pt x="136" y="0"/>
                  </a:lnTo>
                  <a:lnTo>
                    <a:pt x="144" y="8"/>
                  </a:lnTo>
                  <a:lnTo>
                    <a:pt x="152" y="16"/>
                  </a:lnTo>
                  <a:lnTo>
                    <a:pt x="152" y="24"/>
                  </a:lnTo>
                  <a:lnTo>
                    <a:pt x="160" y="40"/>
                  </a:lnTo>
                  <a:lnTo>
                    <a:pt x="160" y="56"/>
                  </a:lnTo>
                  <a:lnTo>
                    <a:pt x="168" y="80"/>
                  </a:lnTo>
                  <a:lnTo>
                    <a:pt x="176" y="104"/>
                  </a:lnTo>
                  <a:lnTo>
                    <a:pt x="176" y="136"/>
                  </a:lnTo>
                  <a:lnTo>
                    <a:pt x="184" y="168"/>
                  </a:lnTo>
                  <a:lnTo>
                    <a:pt x="184" y="200"/>
                  </a:lnTo>
                  <a:lnTo>
                    <a:pt x="192" y="232"/>
                  </a:lnTo>
                  <a:lnTo>
                    <a:pt x="192" y="272"/>
                  </a:lnTo>
                  <a:lnTo>
                    <a:pt x="200" y="320"/>
                  </a:lnTo>
                  <a:lnTo>
                    <a:pt x="208" y="360"/>
                  </a:lnTo>
                  <a:lnTo>
                    <a:pt x="208" y="408"/>
                  </a:lnTo>
                  <a:lnTo>
                    <a:pt x="216" y="456"/>
                  </a:lnTo>
                  <a:lnTo>
                    <a:pt x="216" y="504"/>
                  </a:lnTo>
                  <a:lnTo>
                    <a:pt x="224" y="552"/>
                  </a:lnTo>
                  <a:lnTo>
                    <a:pt x="232" y="608"/>
                  </a:lnTo>
                  <a:lnTo>
                    <a:pt x="232" y="664"/>
                  </a:lnTo>
                  <a:lnTo>
                    <a:pt x="240" y="712"/>
                  </a:lnTo>
                  <a:lnTo>
                    <a:pt x="240" y="768"/>
                  </a:lnTo>
                  <a:lnTo>
                    <a:pt x="248" y="824"/>
                  </a:lnTo>
                  <a:lnTo>
                    <a:pt x="256" y="880"/>
                  </a:lnTo>
                  <a:lnTo>
                    <a:pt x="256" y="928"/>
                  </a:lnTo>
                  <a:lnTo>
                    <a:pt x="264" y="984"/>
                  </a:lnTo>
                  <a:lnTo>
                    <a:pt x="264" y="1040"/>
                  </a:lnTo>
                  <a:lnTo>
                    <a:pt x="272" y="1088"/>
                  </a:lnTo>
                  <a:lnTo>
                    <a:pt x="280" y="1143"/>
                  </a:lnTo>
                  <a:lnTo>
                    <a:pt x="280" y="1191"/>
                  </a:lnTo>
                  <a:lnTo>
                    <a:pt x="288" y="1247"/>
                  </a:lnTo>
                  <a:lnTo>
                    <a:pt x="288" y="1295"/>
                  </a:lnTo>
                  <a:lnTo>
                    <a:pt x="296" y="1343"/>
                  </a:lnTo>
                  <a:lnTo>
                    <a:pt x="304" y="1383"/>
                  </a:lnTo>
                  <a:lnTo>
                    <a:pt x="304" y="1431"/>
                  </a:lnTo>
                  <a:lnTo>
                    <a:pt x="312" y="1471"/>
                  </a:lnTo>
                  <a:lnTo>
                    <a:pt x="312" y="1511"/>
                  </a:lnTo>
                  <a:lnTo>
                    <a:pt x="320" y="1551"/>
                  </a:lnTo>
                  <a:lnTo>
                    <a:pt x="328" y="1591"/>
                  </a:lnTo>
                  <a:lnTo>
                    <a:pt x="328" y="1623"/>
                  </a:lnTo>
                  <a:lnTo>
                    <a:pt x="336" y="1655"/>
                  </a:lnTo>
                  <a:lnTo>
                    <a:pt x="336" y="1687"/>
                  </a:lnTo>
                  <a:lnTo>
                    <a:pt x="344" y="1719"/>
                  </a:lnTo>
                  <a:lnTo>
                    <a:pt x="352" y="1743"/>
                  </a:lnTo>
                  <a:lnTo>
                    <a:pt x="352" y="1767"/>
                  </a:lnTo>
                  <a:lnTo>
                    <a:pt x="360" y="1791"/>
                  </a:lnTo>
                  <a:lnTo>
                    <a:pt x="360" y="1807"/>
                  </a:lnTo>
                  <a:lnTo>
                    <a:pt x="368" y="1831"/>
                  </a:lnTo>
                  <a:lnTo>
                    <a:pt x="376" y="1847"/>
                  </a:lnTo>
                  <a:lnTo>
                    <a:pt x="376" y="1863"/>
                  </a:lnTo>
                  <a:lnTo>
                    <a:pt x="384" y="1871"/>
                  </a:lnTo>
                  <a:lnTo>
                    <a:pt x="384" y="1879"/>
                  </a:lnTo>
                  <a:lnTo>
                    <a:pt x="392" y="1887"/>
                  </a:lnTo>
                  <a:lnTo>
                    <a:pt x="392" y="1895"/>
                  </a:lnTo>
                  <a:lnTo>
                    <a:pt x="400" y="1903"/>
                  </a:lnTo>
                  <a:lnTo>
                    <a:pt x="408" y="1911"/>
                  </a:lnTo>
                  <a:lnTo>
                    <a:pt x="416" y="1911"/>
                  </a:lnTo>
                  <a:lnTo>
                    <a:pt x="424" y="1903"/>
                  </a:lnTo>
                  <a:lnTo>
                    <a:pt x="432" y="1903"/>
                  </a:lnTo>
                  <a:lnTo>
                    <a:pt x="448" y="1887"/>
                  </a:lnTo>
                  <a:lnTo>
                    <a:pt x="440" y="1887"/>
                  </a:lnTo>
                  <a:lnTo>
                    <a:pt x="448" y="1887"/>
                  </a:lnTo>
                  <a:lnTo>
                    <a:pt x="456" y="1879"/>
                  </a:lnTo>
                  <a:lnTo>
                    <a:pt x="456" y="1871"/>
                  </a:lnTo>
                  <a:lnTo>
                    <a:pt x="464" y="1863"/>
                  </a:lnTo>
                  <a:lnTo>
                    <a:pt x="464" y="1855"/>
                  </a:lnTo>
                  <a:lnTo>
                    <a:pt x="472" y="1847"/>
                  </a:lnTo>
                  <a:lnTo>
                    <a:pt x="480" y="1839"/>
                  </a:lnTo>
                  <a:lnTo>
                    <a:pt x="480" y="1831"/>
                  </a:lnTo>
                  <a:lnTo>
                    <a:pt x="488" y="1823"/>
                  </a:lnTo>
                  <a:lnTo>
                    <a:pt x="488" y="1815"/>
                  </a:lnTo>
                  <a:lnTo>
                    <a:pt x="496" y="1807"/>
                  </a:lnTo>
                  <a:lnTo>
                    <a:pt x="504" y="1799"/>
                  </a:lnTo>
                  <a:lnTo>
                    <a:pt x="520" y="1783"/>
                  </a:lnTo>
                  <a:lnTo>
                    <a:pt x="512" y="1783"/>
                  </a:lnTo>
                  <a:lnTo>
                    <a:pt x="520" y="1783"/>
                  </a:lnTo>
                  <a:lnTo>
                    <a:pt x="536" y="1767"/>
                  </a:lnTo>
                  <a:lnTo>
                    <a:pt x="528" y="1767"/>
                  </a:lnTo>
                  <a:lnTo>
                    <a:pt x="536" y="1767"/>
                  </a:lnTo>
                  <a:lnTo>
                    <a:pt x="544" y="1759"/>
                  </a:lnTo>
                  <a:lnTo>
                    <a:pt x="552" y="1759"/>
                  </a:lnTo>
                  <a:lnTo>
                    <a:pt x="560" y="1759"/>
                  </a:lnTo>
                  <a:lnTo>
                    <a:pt x="568" y="1759"/>
                  </a:lnTo>
                  <a:lnTo>
                    <a:pt x="576" y="1759"/>
                  </a:lnTo>
                  <a:lnTo>
                    <a:pt x="584" y="1759"/>
                  </a:lnTo>
                  <a:lnTo>
                    <a:pt x="592" y="1767"/>
                  </a:lnTo>
                  <a:lnTo>
                    <a:pt x="600" y="1767"/>
                  </a:lnTo>
                  <a:lnTo>
                    <a:pt x="608" y="1775"/>
                  </a:lnTo>
                  <a:lnTo>
                    <a:pt x="616" y="1783"/>
                  </a:lnTo>
                  <a:lnTo>
                    <a:pt x="624" y="1783"/>
                  </a:lnTo>
                  <a:lnTo>
                    <a:pt x="632" y="1791"/>
                  </a:lnTo>
                  <a:lnTo>
                    <a:pt x="640" y="1799"/>
                  </a:lnTo>
                  <a:lnTo>
                    <a:pt x="648" y="1799"/>
                  </a:lnTo>
                  <a:lnTo>
                    <a:pt x="656" y="1799"/>
                  </a:lnTo>
                  <a:lnTo>
                    <a:pt x="664" y="1799"/>
                  </a:lnTo>
                  <a:lnTo>
                    <a:pt x="672" y="1799"/>
                  </a:lnTo>
                  <a:lnTo>
                    <a:pt x="680" y="1799"/>
                  </a:lnTo>
                  <a:lnTo>
                    <a:pt x="688" y="1799"/>
                  </a:lnTo>
                  <a:lnTo>
                    <a:pt x="696" y="1791"/>
                  </a:lnTo>
                  <a:lnTo>
                    <a:pt x="704" y="1783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3623" name="Freeform 71"/>
            <p:cNvSpPr>
              <a:spLocks/>
            </p:cNvSpPr>
            <p:nvPr/>
          </p:nvSpPr>
          <p:spPr bwMode="auto">
            <a:xfrm>
              <a:off x="1301" y="1765"/>
              <a:ext cx="721" cy="1879"/>
            </a:xfrm>
            <a:custGeom>
              <a:avLst/>
              <a:gdLst/>
              <a:ahLst/>
              <a:cxnLst>
                <a:cxn ang="0">
                  <a:pos x="16" y="456"/>
                </a:cxn>
                <a:cxn ang="0">
                  <a:pos x="33" y="432"/>
                </a:cxn>
                <a:cxn ang="0">
                  <a:pos x="49" y="400"/>
                </a:cxn>
                <a:cxn ang="0">
                  <a:pos x="57" y="368"/>
                </a:cxn>
                <a:cxn ang="0">
                  <a:pos x="73" y="336"/>
                </a:cxn>
                <a:cxn ang="0">
                  <a:pos x="89" y="296"/>
                </a:cxn>
                <a:cxn ang="0">
                  <a:pos x="105" y="256"/>
                </a:cxn>
                <a:cxn ang="0">
                  <a:pos x="113" y="224"/>
                </a:cxn>
                <a:cxn ang="0">
                  <a:pos x="129" y="192"/>
                </a:cxn>
                <a:cxn ang="0">
                  <a:pos x="145" y="160"/>
                </a:cxn>
                <a:cxn ang="0">
                  <a:pos x="161" y="136"/>
                </a:cxn>
                <a:cxn ang="0">
                  <a:pos x="185" y="112"/>
                </a:cxn>
                <a:cxn ang="0">
                  <a:pos x="209" y="112"/>
                </a:cxn>
                <a:cxn ang="0">
                  <a:pos x="233" y="112"/>
                </a:cxn>
                <a:cxn ang="0">
                  <a:pos x="257" y="128"/>
                </a:cxn>
                <a:cxn ang="0">
                  <a:pos x="281" y="144"/>
                </a:cxn>
                <a:cxn ang="0">
                  <a:pos x="305" y="152"/>
                </a:cxn>
                <a:cxn ang="0">
                  <a:pos x="329" y="152"/>
                </a:cxn>
                <a:cxn ang="0">
                  <a:pos x="353" y="136"/>
                </a:cxn>
                <a:cxn ang="0">
                  <a:pos x="369" y="120"/>
                </a:cxn>
                <a:cxn ang="0">
                  <a:pos x="385" y="96"/>
                </a:cxn>
                <a:cxn ang="0">
                  <a:pos x="401" y="72"/>
                </a:cxn>
                <a:cxn ang="0">
                  <a:pos x="409" y="48"/>
                </a:cxn>
                <a:cxn ang="0">
                  <a:pos x="441" y="16"/>
                </a:cxn>
                <a:cxn ang="0">
                  <a:pos x="457" y="0"/>
                </a:cxn>
                <a:cxn ang="0">
                  <a:pos x="481" y="16"/>
                </a:cxn>
                <a:cxn ang="0">
                  <a:pos x="497" y="48"/>
                </a:cxn>
                <a:cxn ang="0">
                  <a:pos x="513" y="96"/>
                </a:cxn>
                <a:cxn ang="0">
                  <a:pos x="529" y="160"/>
                </a:cxn>
                <a:cxn ang="0">
                  <a:pos x="537" y="240"/>
                </a:cxn>
                <a:cxn ang="0">
                  <a:pos x="553" y="344"/>
                </a:cxn>
                <a:cxn ang="0">
                  <a:pos x="569" y="464"/>
                </a:cxn>
                <a:cxn ang="0">
                  <a:pos x="585" y="600"/>
                </a:cxn>
                <a:cxn ang="0">
                  <a:pos x="601" y="752"/>
                </a:cxn>
                <a:cxn ang="0">
                  <a:pos x="609" y="912"/>
                </a:cxn>
                <a:cxn ang="0">
                  <a:pos x="625" y="1071"/>
                </a:cxn>
                <a:cxn ang="0">
                  <a:pos x="641" y="1231"/>
                </a:cxn>
                <a:cxn ang="0">
                  <a:pos x="657" y="1391"/>
                </a:cxn>
                <a:cxn ang="0">
                  <a:pos x="665" y="1535"/>
                </a:cxn>
                <a:cxn ang="0">
                  <a:pos x="681" y="1663"/>
                </a:cxn>
                <a:cxn ang="0">
                  <a:pos x="697" y="1767"/>
                </a:cxn>
                <a:cxn ang="0">
                  <a:pos x="713" y="1847"/>
                </a:cxn>
              </a:cxnLst>
              <a:rect l="0" t="0" r="r" b="b"/>
              <a:pathLst>
                <a:path w="721" h="1879">
                  <a:moveTo>
                    <a:pt x="0" y="472"/>
                  </a:moveTo>
                  <a:lnTo>
                    <a:pt x="8" y="464"/>
                  </a:lnTo>
                  <a:lnTo>
                    <a:pt x="16" y="456"/>
                  </a:lnTo>
                  <a:lnTo>
                    <a:pt x="24" y="448"/>
                  </a:lnTo>
                  <a:lnTo>
                    <a:pt x="24" y="440"/>
                  </a:lnTo>
                  <a:lnTo>
                    <a:pt x="33" y="432"/>
                  </a:lnTo>
                  <a:lnTo>
                    <a:pt x="33" y="424"/>
                  </a:lnTo>
                  <a:lnTo>
                    <a:pt x="41" y="408"/>
                  </a:lnTo>
                  <a:lnTo>
                    <a:pt x="49" y="400"/>
                  </a:lnTo>
                  <a:lnTo>
                    <a:pt x="49" y="392"/>
                  </a:lnTo>
                  <a:lnTo>
                    <a:pt x="57" y="376"/>
                  </a:lnTo>
                  <a:lnTo>
                    <a:pt x="57" y="368"/>
                  </a:lnTo>
                  <a:lnTo>
                    <a:pt x="65" y="360"/>
                  </a:lnTo>
                  <a:lnTo>
                    <a:pt x="65" y="344"/>
                  </a:lnTo>
                  <a:lnTo>
                    <a:pt x="73" y="336"/>
                  </a:lnTo>
                  <a:lnTo>
                    <a:pt x="81" y="320"/>
                  </a:lnTo>
                  <a:lnTo>
                    <a:pt x="81" y="312"/>
                  </a:lnTo>
                  <a:lnTo>
                    <a:pt x="89" y="296"/>
                  </a:lnTo>
                  <a:lnTo>
                    <a:pt x="89" y="280"/>
                  </a:lnTo>
                  <a:lnTo>
                    <a:pt x="97" y="272"/>
                  </a:lnTo>
                  <a:lnTo>
                    <a:pt x="105" y="256"/>
                  </a:lnTo>
                  <a:lnTo>
                    <a:pt x="105" y="248"/>
                  </a:lnTo>
                  <a:lnTo>
                    <a:pt x="113" y="232"/>
                  </a:lnTo>
                  <a:lnTo>
                    <a:pt x="113" y="224"/>
                  </a:lnTo>
                  <a:lnTo>
                    <a:pt x="121" y="216"/>
                  </a:lnTo>
                  <a:lnTo>
                    <a:pt x="129" y="200"/>
                  </a:lnTo>
                  <a:lnTo>
                    <a:pt x="129" y="192"/>
                  </a:lnTo>
                  <a:lnTo>
                    <a:pt x="137" y="184"/>
                  </a:lnTo>
                  <a:lnTo>
                    <a:pt x="137" y="176"/>
                  </a:lnTo>
                  <a:lnTo>
                    <a:pt x="145" y="160"/>
                  </a:lnTo>
                  <a:lnTo>
                    <a:pt x="153" y="152"/>
                  </a:lnTo>
                  <a:lnTo>
                    <a:pt x="161" y="144"/>
                  </a:lnTo>
                  <a:lnTo>
                    <a:pt x="161" y="136"/>
                  </a:lnTo>
                  <a:lnTo>
                    <a:pt x="169" y="128"/>
                  </a:lnTo>
                  <a:lnTo>
                    <a:pt x="177" y="120"/>
                  </a:lnTo>
                  <a:lnTo>
                    <a:pt x="185" y="112"/>
                  </a:lnTo>
                  <a:lnTo>
                    <a:pt x="193" y="112"/>
                  </a:lnTo>
                  <a:lnTo>
                    <a:pt x="201" y="112"/>
                  </a:lnTo>
                  <a:lnTo>
                    <a:pt x="209" y="112"/>
                  </a:lnTo>
                  <a:lnTo>
                    <a:pt x="217" y="112"/>
                  </a:lnTo>
                  <a:lnTo>
                    <a:pt x="225" y="112"/>
                  </a:lnTo>
                  <a:lnTo>
                    <a:pt x="233" y="112"/>
                  </a:lnTo>
                  <a:lnTo>
                    <a:pt x="241" y="120"/>
                  </a:lnTo>
                  <a:lnTo>
                    <a:pt x="249" y="128"/>
                  </a:lnTo>
                  <a:lnTo>
                    <a:pt x="257" y="128"/>
                  </a:lnTo>
                  <a:lnTo>
                    <a:pt x="265" y="136"/>
                  </a:lnTo>
                  <a:lnTo>
                    <a:pt x="273" y="136"/>
                  </a:lnTo>
                  <a:lnTo>
                    <a:pt x="281" y="144"/>
                  </a:lnTo>
                  <a:lnTo>
                    <a:pt x="289" y="152"/>
                  </a:lnTo>
                  <a:lnTo>
                    <a:pt x="297" y="152"/>
                  </a:lnTo>
                  <a:lnTo>
                    <a:pt x="305" y="152"/>
                  </a:lnTo>
                  <a:lnTo>
                    <a:pt x="313" y="152"/>
                  </a:lnTo>
                  <a:lnTo>
                    <a:pt x="321" y="152"/>
                  </a:lnTo>
                  <a:lnTo>
                    <a:pt x="329" y="152"/>
                  </a:lnTo>
                  <a:lnTo>
                    <a:pt x="337" y="144"/>
                  </a:lnTo>
                  <a:lnTo>
                    <a:pt x="345" y="144"/>
                  </a:lnTo>
                  <a:lnTo>
                    <a:pt x="353" y="136"/>
                  </a:lnTo>
                  <a:lnTo>
                    <a:pt x="369" y="120"/>
                  </a:lnTo>
                  <a:lnTo>
                    <a:pt x="361" y="120"/>
                  </a:lnTo>
                  <a:lnTo>
                    <a:pt x="369" y="120"/>
                  </a:lnTo>
                  <a:lnTo>
                    <a:pt x="377" y="112"/>
                  </a:lnTo>
                  <a:lnTo>
                    <a:pt x="377" y="104"/>
                  </a:lnTo>
                  <a:lnTo>
                    <a:pt x="385" y="96"/>
                  </a:lnTo>
                  <a:lnTo>
                    <a:pt x="385" y="88"/>
                  </a:lnTo>
                  <a:lnTo>
                    <a:pt x="393" y="80"/>
                  </a:lnTo>
                  <a:lnTo>
                    <a:pt x="401" y="72"/>
                  </a:lnTo>
                  <a:lnTo>
                    <a:pt x="401" y="64"/>
                  </a:lnTo>
                  <a:lnTo>
                    <a:pt x="409" y="56"/>
                  </a:lnTo>
                  <a:lnTo>
                    <a:pt x="409" y="48"/>
                  </a:lnTo>
                  <a:lnTo>
                    <a:pt x="417" y="40"/>
                  </a:lnTo>
                  <a:lnTo>
                    <a:pt x="425" y="32"/>
                  </a:lnTo>
                  <a:lnTo>
                    <a:pt x="441" y="16"/>
                  </a:lnTo>
                  <a:lnTo>
                    <a:pt x="441" y="8"/>
                  </a:lnTo>
                  <a:lnTo>
                    <a:pt x="449" y="8"/>
                  </a:lnTo>
                  <a:lnTo>
                    <a:pt x="457" y="0"/>
                  </a:lnTo>
                  <a:lnTo>
                    <a:pt x="465" y="8"/>
                  </a:lnTo>
                  <a:lnTo>
                    <a:pt x="473" y="8"/>
                  </a:lnTo>
                  <a:lnTo>
                    <a:pt x="481" y="16"/>
                  </a:lnTo>
                  <a:lnTo>
                    <a:pt x="489" y="24"/>
                  </a:lnTo>
                  <a:lnTo>
                    <a:pt x="489" y="32"/>
                  </a:lnTo>
                  <a:lnTo>
                    <a:pt x="497" y="48"/>
                  </a:lnTo>
                  <a:lnTo>
                    <a:pt x="505" y="64"/>
                  </a:lnTo>
                  <a:lnTo>
                    <a:pt x="505" y="80"/>
                  </a:lnTo>
                  <a:lnTo>
                    <a:pt x="513" y="96"/>
                  </a:lnTo>
                  <a:lnTo>
                    <a:pt x="513" y="112"/>
                  </a:lnTo>
                  <a:lnTo>
                    <a:pt x="521" y="136"/>
                  </a:lnTo>
                  <a:lnTo>
                    <a:pt x="529" y="160"/>
                  </a:lnTo>
                  <a:lnTo>
                    <a:pt x="529" y="184"/>
                  </a:lnTo>
                  <a:lnTo>
                    <a:pt x="537" y="216"/>
                  </a:lnTo>
                  <a:lnTo>
                    <a:pt x="537" y="240"/>
                  </a:lnTo>
                  <a:lnTo>
                    <a:pt x="545" y="272"/>
                  </a:lnTo>
                  <a:lnTo>
                    <a:pt x="553" y="312"/>
                  </a:lnTo>
                  <a:lnTo>
                    <a:pt x="553" y="344"/>
                  </a:lnTo>
                  <a:lnTo>
                    <a:pt x="561" y="384"/>
                  </a:lnTo>
                  <a:lnTo>
                    <a:pt x="561" y="424"/>
                  </a:lnTo>
                  <a:lnTo>
                    <a:pt x="569" y="464"/>
                  </a:lnTo>
                  <a:lnTo>
                    <a:pt x="577" y="512"/>
                  </a:lnTo>
                  <a:lnTo>
                    <a:pt x="577" y="552"/>
                  </a:lnTo>
                  <a:lnTo>
                    <a:pt x="585" y="600"/>
                  </a:lnTo>
                  <a:lnTo>
                    <a:pt x="585" y="648"/>
                  </a:lnTo>
                  <a:lnTo>
                    <a:pt x="593" y="704"/>
                  </a:lnTo>
                  <a:lnTo>
                    <a:pt x="601" y="752"/>
                  </a:lnTo>
                  <a:lnTo>
                    <a:pt x="601" y="800"/>
                  </a:lnTo>
                  <a:lnTo>
                    <a:pt x="609" y="856"/>
                  </a:lnTo>
                  <a:lnTo>
                    <a:pt x="609" y="912"/>
                  </a:lnTo>
                  <a:lnTo>
                    <a:pt x="617" y="960"/>
                  </a:lnTo>
                  <a:lnTo>
                    <a:pt x="625" y="1015"/>
                  </a:lnTo>
                  <a:lnTo>
                    <a:pt x="625" y="1071"/>
                  </a:lnTo>
                  <a:lnTo>
                    <a:pt x="633" y="1127"/>
                  </a:lnTo>
                  <a:lnTo>
                    <a:pt x="633" y="1183"/>
                  </a:lnTo>
                  <a:lnTo>
                    <a:pt x="641" y="1231"/>
                  </a:lnTo>
                  <a:lnTo>
                    <a:pt x="641" y="1287"/>
                  </a:lnTo>
                  <a:lnTo>
                    <a:pt x="649" y="1335"/>
                  </a:lnTo>
                  <a:lnTo>
                    <a:pt x="657" y="1391"/>
                  </a:lnTo>
                  <a:lnTo>
                    <a:pt x="657" y="1439"/>
                  </a:lnTo>
                  <a:lnTo>
                    <a:pt x="665" y="1487"/>
                  </a:lnTo>
                  <a:lnTo>
                    <a:pt x="665" y="1535"/>
                  </a:lnTo>
                  <a:lnTo>
                    <a:pt x="673" y="1583"/>
                  </a:lnTo>
                  <a:lnTo>
                    <a:pt x="681" y="1623"/>
                  </a:lnTo>
                  <a:lnTo>
                    <a:pt x="681" y="1663"/>
                  </a:lnTo>
                  <a:lnTo>
                    <a:pt x="689" y="1703"/>
                  </a:lnTo>
                  <a:lnTo>
                    <a:pt x="689" y="1735"/>
                  </a:lnTo>
                  <a:lnTo>
                    <a:pt x="697" y="1767"/>
                  </a:lnTo>
                  <a:lnTo>
                    <a:pt x="705" y="1799"/>
                  </a:lnTo>
                  <a:lnTo>
                    <a:pt x="705" y="1823"/>
                  </a:lnTo>
                  <a:lnTo>
                    <a:pt x="713" y="1847"/>
                  </a:lnTo>
                  <a:lnTo>
                    <a:pt x="713" y="1863"/>
                  </a:lnTo>
                  <a:lnTo>
                    <a:pt x="721" y="1879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3624" name="Freeform 72"/>
            <p:cNvSpPr>
              <a:spLocks/>
            </p:cNvSpPr>
            <p:nvPr/>
          </p:nvSpPr>
          <p:spPr bwMode="auto">
            <a:xfrm>
              <a:off x="2022" y="454"/>
              <a:ext cx="641" cy="3222"/>
            </a:xfrm>
            <a:custGeom>
              <a:avLst/>
              <a:gdLst/>
              <a:ahLst/>
              <a:cxnLst>
                <a:cxn ang="0">
                  <a:pos x="16" y="3222"/>
                </a:cxn>
                <a:cxn ang="0">
                  <a:pos x="32" y="3198"/>
                </a:cxn>
                <a:cxn ang="0">
                  <a:pos x="48" y="3134"/>
                </a:cxn>
                <a:cxn ang="0">
                  <a:pos x="64" y="3030"/>
                </a:cxn>
                <a:cxn ang="0">
                  <a:pos x="80" y="2902"/>
                </a:cxn>
                <a:cxn ang="0">
                  <a:pos x="88" y="2726"/>
                </a:cxn>
                <a:cxn ang="0">
                  <a:pos x="104" y="2534"/>
                </a:cxn>
                <a:cxn ang="0">
                  <a:pos x="120" y="2310"/>
                </a:cxn>
                <a:cxn ang="0">
                  <a:pos x="136" y="2071"/>
                </a:cxn>
                <a:cxn ang="0">
                  <a:pos x="144" y="1815"/>
                </a:cxn>
                <a:cxn ang="0">
                  <a:pos x="160" y="1551"/>
                </a:cxn>
                <a:cxn ang="0">
                  <a:pos x="176" y="1295"/>
                </a:cxn>
                <a:cxn ang="0">
                  <a:pos x="192" y="1048"/>
                </a:cxn>
                <a:cxn ang="0">
                  <a:pos x="208" y="808"/>
                </a:cxn>
                <a:cxn ang="0">
                  <a:pos x="216" y="600"/>
                </a:cxn>
                <a:cxn ang="0">
                  <a:pos x="232" y="416"/>
                </a:cxn>
                <a:cxn ang="0">
                  <a:pos x="248" y="256"/>
                </a:cxn>
                <a:cxn ang="0">
                  <a:pos x="264" y="136"/>
                </a:cxn>
                <a:cxn ang="0">
                  <a:pos x="280" y="56"/>
                </a:cxn>
                <a:cxn ang="0">
                  <a:pos x="288" y="16"/>
                </a:cxn>
                <a:cxn ang="0">
                  <a:pos x="304" y="8"/>
                </a:cxn>
                <a:cxn ang="0">
                  <a:pos x="320" y="32"/>
                </a:cxn>
                <a:cxn ang="0">
                  <a:pos x="337" y="96"/>
                </a:cxn>
                <a:cxn ang="0">
                  <a:pos x="345" y="184"/>
                </a:cxn>
                <a:cxn ang="0">
                  <a:pos x="361" y="304"/>
                </a:cxn>
                <a:cxn ang="0">
                  <a:pos x="377" y="440"/>
                </a:cxn>
                <a:cxn ang="0">
                  <a:pos x="393" y="592"/>
                </a:cxn>
                <a:cxn ang="0">
                  <a:pos x="409" y="752"/>
                </a:cxn>
                <a:cxn ang="0">
                  <a:pos x="417" y="912"/>
                </a:cxn>
                <a:cxn ang="0">
                  <a:pos x="433" y="1072"/>
                </a:cxn>
                <a:cxn ang="0">
                  <a:pos x="449" y="1231"/>
                </a:cxn>
                <a:cxn ang="0">
                  <a:pos x="465" y="1367"/>
                </a:cxn>
                <a:cxn ang="0">
                  <a:pos x="481" y="1503"/>
                </a:cxn>
                <a:cxn ang="0">
                  <a:pos x="489" y="1615"/>
                </a:cxn>
                <a:cxn ang="0">
                  <a:pos x="505" y="1711"/>
                </a:cxn>
                <a:cxn ang="0">
                  <a:pos x="521" y="1783"/>
                </a:cxn>
                <a:cxn ang="0">
                  <a:pos x="537" y="1839"/>
                </a:cxn>
                <a:cxn ang="0">
                  <a:pos x="545" y="1879"/>
                </a:cxn>
                <a:cxn ang="0">
                  <a:pos x="569" y="1911"/>
                </a:cxn>
                <a:cxn ang="0">
                  <a:pos x="593" y="1903"/>
                </a:cxn>
                <a:cxn ang="0">
                  <a:pos x="617" y="1879"/>
                </a:cxn>
                <a:cxn ang="0">
                  <a:pos x="633" y="1855"/>
                </a:cxn>
              </a:cxnLst>
              <a:rect l="0" t="0" r="r" b="b"/>
              <a:pathLst>
                <a:path w="641" h="3222">
                  <a:moveTo>
                    <a:pt x="0" y="3190"/>
                  </a:moveTo>
                  <a:lnTo>
                    <a:pt x="16" y="3214"/>
                  </a:lnTo>
                  <a:lnTo>
                    <a:pt x="16" y="3222"/>
                  </a:lnTo>
                  <a:lnTo>
                    <a:pt x="24" y="3214"/>
                  </a:lnTo>
                  <a:lnTo>
                    <a:pt x="32" y="3206"/>
                  </a:lnTo>
                  <a:lnTo>
                    <a:pt x="32" y="3198"/>
                  </a:lnTo>
                  <a:lnTo>
                    <a:pt x="40" y="3182"/>
                  </a:lnTo>
                  <a:lnTo>
                    <a:pt x="40" y="3158"/>
                  </a:lnTo>
                  <a:lnTo>
                    <a:pt x="48" y="3134"/>
                  </a:lnTo>
                  <a:lnTo>
                    <a:pt x="56" y="3102"/>
                  </a:lnTo>
                  <a:lnTo>
                    <a:pt x="56" y="3070"/>
                  </a:lnTo>
                  <a:lnTo>
                    <a:pt x="64" y="3030"/>
                  </a:lnTo>
                  <a:lnTo>
                    <a:pt x="64" y="2990"/>
                  </a:lnTo>
                  <a:lnTo>
                    <a:pt x="72" y="2950"/>
                  </a:lnTo>
                  <a:lnTo>
                    <a:pt x="80" y="2902"/>
                  </a:lnTo>
                  <a:lnTo>
                    <a:pt x="80" y="2846"/>
                  </a:lnTo>
                  <a:lnTo>
                    <a:pt x="88" y="2790"/>
                  </a:lnTo>
                  <a:lnTo>
                    <a:pt x="88" y="2726"/>
                  </a:lnTo>
                  <a:lnTo>
                    <a:pt x="96" y="2670"/>
                  </a:lnTo>
                  <a:lnTo>
                    <a:pt x="96" y="2598"/>
                  </a:lnTo>
                  <a:lnTo>
                    <a:pt x="104" y="2534"/>
                  </a:lnTo>
                  <a:lnTo>
                    <a:pt x="112" y="2462"/>
                  </a:lnTo>
                  <a:lnTo>
                    <a:pt x="112" y="2382"/>
                  </a:lnTo>
                  <a:lnTo>
                    <a:pt x="120" y="2310"/>
                  </a:lnTo>
                  <a:lnTo>
                    <a:pt x="120" y="2231"/>
                  </a:lnTo>
                  <a:lnTo>
                    <a:pt x="128" y="2151"/>
                  </a:lnTo>
                  <a:lnTo>
                    <a:pt x="136" y="2071"/>
                  </a:lnTo>
                  <a:lnTo>
                    <a:pt x="136" y="1983"/>
                  </a:lnTo>
                  <a:lnTo>
                    <a:pt x="144" y="1895"/>
                  </a:lnTo>
                  <a:lnTo>
                    <a:pt x="144" y="1815"/>
                  </a:lnTo>
                  <a:lnTo>
                    <a:pt x="152" y="1727"/>
                  </a:lnTo>
                  <a:lnTo>
                    <a:pt x="160" y="1639"/>
                  </a:lnTo>
                  <a:lnTo>
                    <a:pt x="160" y="1551"/>
                  </a:lnTo>
                  <a:lnTo>
                    <a:pt x="168" y="1463"/>
                  </a:lnTo>
                  <a:lnTo>
                    <a:pt x="168" y="1383"/>
                  </a:lnTo>
                  <a:lnTo>
                    <a:pt x="176" y="1295"/>
                  </a:lnTo>
                  <a:lnTo>
                    <a:pt x="184" y="1207"/>
                  </a:lnTo>
                  <a:lnTo>
                    <a:pt x="184" y="1127"/>
                  </a:lnTo>
                  <a:lnTo>
                    <a:pt x="192" y="1048"/>
                  </a:lnTo>
                  <a:lnTo>
                    <a:pt x="192" y="968"/>
                  </a:lnTo>
                  <a:lnTo>
                    <a:pt x="200" y="888"/>
                  </a:lnTo>
                  <a:lnTo>
                    <a:pt x="208" y="808"/>
                  </a:lnTo>
                  <a:lnTo>
                    <a:pt x="208" y="736"/>
                  </a:lnTo>
                  <a:lnTo>
                    <a:pt x="216" y="664"/>
                  </a:lnTo>
                  <a:lnTo>
                    <a:pt x="216" y="600"/>
                  </a:lnTo>
                  <a:lnTo>
                    <a:pt x="224" y="536"/>
                  </a:lnTo>
                  <a:lnTo>
                    <a:pt x="232" y="472"/>
                  </a:lnTo>
                  <a:lnTo>
                    <a:pt x="232" y="416"/>
                  </a:lnTo>
                  <a:lnTo>
                    <a:pt x="240" y="360"/>
                  </a:lnTo>
                  <a:lnTo>
                    <a:pt x="240" y="304"/>
                  </a:lnTo>
                  <a:lnTo>
                    <a:pt x="248" y="256"/>
                  </a:lnTo>
                  <a:lnTo>
                    <a:pt x="256" y="216"/>
                  </a:lnTo>
                  <a:lnTo>
                    <a:pt x="256" y="176"/>
                  </a:lnTo>
                  <a:lnTo>
                    <a:pt x="264" y="136"/>
                  </a:lnTo>
                  <a:lnTo>
                    <a:pt x="264" y="112"/>
                  </a:lnTo>
                  <a:lnTo>
                    <a:pt x="272" y="80"/>
                  </a:lnTo>
                  <a:lnTo>
                    <a:pt x="280" y="56"/>
                  </a:lnTo>
                  <a:lnTo>
                    <a:pt x="280" y="40"/>
                  </a:lnTo>
                  <a:lnTo>
                    <a:pt x="288" y="24"/>
                  </a:lnTo>
                  <a:lnTo>
                    <a:pt x="288" y="16"/>
                  </a:lnTo>
                  <a:lnTo>
                    <a:pt x="296" y="8"/>
                  </a:lnTo>
                  <a:lnTo>
                    <a:pt x="296" y="0"/>
                  </a:lnTo>
                  <a:lnTo>
                    <a:pt x="304" y="8"/>
                  </a:lnTo>
                  <a:lnTo>
                    <a:pt x="312" y="8"/>
                  </a:lnTo>
                  <a:lnTo>
                    <a:pt x="312" y="24"/>
                  </a:lnTo>
                  <a:lnTo>
                    <a:pt x="320" y="32"/>
                  </a:lnTo>
                  <a:lnTo>
                    <a:pt x="320" y="48"/>
                  </a:lnTo>
                  <a:lnTo>
                    <a:pt x="328" y="72"/>
                  </a:lnTo>
                  <a:lnTo>
                    <a:pt x="337" y="96"/>
                  </a:lnTo>
                  <a:lnTo>
                    <a:pt x="337" y="120"/>
                  </a:lnTo>
                  <a:lnTo>
                    <a:pt x="345" y="152"/>
                  </a:lnTo>
                  <a:lnTo>
                    <a:pt x="345" y="184"/>
                  </a:lnTo>
                  <a:lnTo>
                    <a:pt x="353" y="224"/>
                  </a:lnTo>
                  <a:lnTo>
                    <a:pt x="361" y="264"/>
                  </a:lnTo>
                  <a:lnTo>
                    <a:pt x="361" y="304"/>
                  </a:lnTo>
                  <a:lnTo>
                    <a:pt x="369" y="344"/>
                  </a:lnTo>
                  <a:lnTo>
                    <a:pt x="369" y="392"/>
                  </a:lnTo>
                  <a:lnTo>
                    <a:pt x="377" y="440"/>
                  </a:lnTo>
                  <a:lnTo>
                    <a:pt x="385" y="488"/>
                  </a:lnTo>
                  <a:lnTo>
                    <a:pt x="385" y="536"/>
                  </a:lnTo>
                  <a:lnTo>
                    <a:pt x="393" y="592"/>
                  </a:lnTo>
                  <a:lnTo>
                    <a:pt x="393" y="640"/>
                  </a:lnTo>
                  <a:lnTo>
                    <a:pt x="401" y="696"/>
                  </a:lnTo>
                  <a:lnTo>
                    <a:pt x="409" y="752"/>
                  </a:lnTo>
                  <a:lnTo>
                    <a:pt x="409" y="800"/>
                  </a:lnTo>
                  <a:lnTo>
                    <a:pt x="417" y="856"/>
                  </a:lnTo>
                  <a:lnTo>
                    <a:pt x="417" y="912"/>
                  </a:lnTo>
                  <a:lnTo>
                    <a:pt x="425" y="968"/>
                  </a:lnTo>
                  <a:lnTo>
                    <a:pt x="433" y="1024"/>
                  </a:lnTo>
                  <a:lnTo>
                    <a:pt x="433" y="1072"/>
                  </a:lnTo>
                  <a:lnTo>
                    <a:pt x="441" y="1127"/>
                  </a:lnTo>
                  <a:lnTo>
                    <a:pt x="441" y="1175"/>
                  </a:lnTo>
                  <a:lnTo>
                    <a:pt x="449" y="1231"/>
                  </a:lnTo>
                  <a:lnTo>
                    <a:pt x="457" y="1279"/>
                  </a:lnTo>
                  <a:lnTo>
                    <a:pt x="457" y="1327"/>
                  </a:lnTo>
                  <a:lnTo>
                    <a:pt x="465" y="1367"/>
                  </a:lnTo>
                  <a:lnTo>
                    <a:pt x="465" y="1415"/>
                  </a:lnTo>
                  <a:lnTo>
                    <a:pt x="473" y="1463"/>
                  </a:lnTo>
                  <a:lnTo>
                    <a:pt x="481" y="1503"/>
                  </a:lnTo>
                  <a:lnTo>
                    <a:pt x="481" y="1543"/>
                  </a:lnTo>
                  <a:lnTo>
                    <a:pt x="489" y="1575"/>
                  </a:lnTo>
                  <a:lnTo>
                    <a:pt x="489" y="1615"/>
                  </a:lnTo>
                  <a:lnTo>
                    <a:pt x="497" y="1647"/>
                  </a:lnTo>
                  <a:lnTo>
                    <a:pt x="497" y="1679"/>
                  </a:lnTo>
                  <a:lnTo>
                    <a:pt x="505" y="1711"/>
                  </a:lnTo>
                  <a:lnTo>
                    <a:pt x="513" y="1735"/>
                  </a:lnTo>
                  <a:lnTo>
                    <a:pt x="513" y="1759"/>
                  </a:lnTo>
                  <a:lnTo>
                    <a:pt x="521" y="1783"/>
                  </a:lnTo>
                  <a:lnTo>
                    <a:pt x="521" y="1807"/>
                  </a:lnTo>
                  <a:lnTo>
                    <a:pt x="529" y="1823"/>
                  </a:lnTo>
                  <a:lnTo>
                    <a:pt x="537" y="1839"/>
                  </a:lnTo>
                  <a:lnTo>
                    <a:pt x="537" y="1855"/>
                  </a:lnTo>
                  <a:lnTo>
                    <a:pt x="545" y="1871"/>
                  </a:lnTo>
                  <a:lnTo>
                    <a:pt x="545" y="1879"/>
                  </a:lnTo>
                  <a:lnTo>
                    <a:pt x="553" y="1887"/>
                  </a:lnTo>
                  <a:lnTo>
                    <a:pt x="569" y="1903"/>
                  </a:lnTo>
                  <a:lnTo>
                    <a:pt x="569" y="1911"/>
                  </a:lnTo>
                  <a:lnTo>
                    <a:pt x="577" y="1911"/>
                  </a:lnTo>
                  <a:lnTo>
                    <a:pt x="585" y="1911"/>
                  </a:lnTo>
                  <a:lnTo>
                    <a:pt x="593" y="1903"/>
                  </a:lnTo>
                  <a:lnTo>
                    <a:pt x="601" y="1895"/>
                  </a:lnTo>
                  <a:lnTo>
                    <a:pt x="609" y="1887"/>
                  </a:lnTo>
                  <a:lnTo>
                    <a:pt x="617" y="1879"/>
                  </a:lnTo>
                  <a:lnTo>
                    <a:pt x="617" y="1871"/>
                  </a:lnTo>
                  <a:lnTo>
                    <a:pt x="625" y="1863"/>
                  </a:lnTo>
                  <a:lnTo>
                    <a:pt x="633" y="1855"/>
                  </a:lnTo>
                  <a:lnTo>
                    <a:pt x="633" y="1847"/>
                  </a:lnTo>
                  <a:lnTo>
                    <a:pt x="641" y="1839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3625" name="Freeform 73"/>
            <p:cNvSpPr>
              <a:spLocks/>
            </p:cNvSpPr>
            <p:nvPr/>
          </p:nvSpPr>
          <p:spPr bwMode="auto">
            <a:xfrm>
              <a:off x="2663" y="1765"/>
              <a:ext cx="801" cy="528"/>
            </a:xfrm>
            <a:custGeom>
              <a:avLst/>
              <a:gdLst/>
              <a:ahLst/>
              <a:cxnLst>
                <a:cxn ang="0">
                  <a:pos x="16" y="512"/>
                </a:cxn>
                <a:cxn ang="0">
                  <a:pos x="24" y="488"/>
                </a:cxn>
                <a:cxn ang="0">
                  <a:pos x="40" y="472"/>
                </a:cxn>
                <a:cxn ang="0">
                  <a:pos x="64" y="448"/>
                </a:cxn>
                <a:cxn ang="0">
                  <a:pos x="88" y="448"/>
                </a:cxn>
                <a:cxn ang="0">
                  <a:pos x="112" y="456"/>
                </a:cxn>
                <a:cxn ang="0">
                  <a:pos x="136" y="464"/>
                </a:cxn>
                <a:cxn ang="0">
                  <a:pos x="160" y="480"/>
                </a:cxn>
                <a:cxn ang="0">
                  <a:pos x="184" y="488"/>
                </a:cxn>
                <a:cxn ang="0">
                  <a:pos x="208" y="488"/>
                </a:cxn>
                <a:cxn ang="0">
                  <a:pos x="232" y="464"/>
                </a:cxn>
                <a:cxn ang="0">
                  <a:pos x="248" y="440"/>
                </a:cxn>
                <a:cxn ang="0">
                  <a:pos x="264" y="416"/>
                </a:cxn>
                <a:cxn ang="0">
                  <a:pos x="280" y="384"/>
                </a:cxn>
                <a:cxn ang="0">
                  <a:pos x="296" y="352"/>
                </a:cxn>
                <a:cxn ang="0">
                  <a:pos x="304" y="312"/>
                </a:cxn>
                <a:cxn ang="0">
                  <a:pos x="320" y="272"/>
                </a:cxn>
                <a:cxn ang="0">
                  <a:pos x="336" y="240"/>
                </a:cxn>
                <a:cxn ang="0">
                  <a:pos x="352" y="208"/>
                </a:cxn>
                <a:cxn ang="0">
                  <a:pos x="368" y="176"/>
                </a:cxn>
                <a:cxn ang="0">
                  <a:pos x="376" y="152"/>
                </a:cxn>
                <a:cxn ang="0">
                  <a:pos x="400" y="120"/>
                </a:cxn>
                <a:cxn ang="0">
                  <a:pos x="424" y="112"/>
                </a:cxn>
                <a:cxn ang="0">
                  <a:pos x="448" y="112"/>
                </a:cxn>
                <a:cxn ang="0">
                  <a:pos x="472" y="120"/>
                </a:cxn>
                <a:cxn ang="0">
                  <a:pos x="496" y="136"/>
                </a:cxn>
                <a:cxn ang="0">
                  <a:pos x="520" y="152"/>
                </a:cxn>
                <a:cxn ang="0">
                  <a:pos x="544" y="152"/>
                </a:cxn>
                <a:cxn ang="0">
                  <a:pos x="568" y="144"/>
                </a:cxn>
                <a:cxn ang="0">
                  <a:pos x="592" y="120"/>
                </a:cxn>
                <a:cxn ang="0">
                  <a:pos x="608" y="96"/>
                </a:cxn>
                <a:cxn ang="0">
                  <a:pos x="624" y="72"/>
                </a:cxn>
                <a:cxn ang="0">
                  <a:pos x="640" y="48"/>
                </a:cxn>
                <a:cxn ang="0">
                  <a:pos x="664" y="16"/>
                </a:cxn>
                <a:cxn ang="0">
                  <a:pos x="672" y="8"/>
                </a:cxn>
                <a:cxn ang="0">
                  <a:pos x="696" y="8"/>
                </a:cxn>
                <a:cxn ang="0">
                  <a:pos x="721" y="32"/>
                </a:cxn>
                <a:cxn ang="0">
                  <a:pos x="729" y="72"/>
                </a:cxn>
                <a:cxn ang="0">
                  <a:pos x="745" y="128"/>
                </a:cxn>
                <a:cxn ang="0">
                  <a:pos x="761" y="200"/>
                </a:cxn>
                <a:cxn ang="0">
                  <a:pos x="777" y="296"/>
                </a:cxn>
                <a:cxn ang="0">
                  <a:pos x="793" y="408"/>
                </a:cxn>
              </a:cxnLst>
              <a:rect l="0" t="0" r="r" b="b"/>
              <a:pathLst>
                <a:path w="801" h="528">
                  <a:moveTo>
                    <a:pt x="0" y="528"/>
                  </a:moveTo>
                  <a:lnTo>
                    <a:pt x="8" y="520"/>
                  </a:lnTo>
                  <a:lnTo>
                    <a:pt x="16" y="512"/>
                  </a:lnTo>
                  <a:lnTo>
                    <a:pt x="16" y="504"/>
                  </a:lnTo>
                  <a:lnTo>
                    <a:pt x="24" y="496"/>
                  </a:lnTo>
                  <a:lnTo>
                    <a:pt x="24" y="488"/>
                  </a:lnTo>
                  <a:lnTo>
                    <a:pt x="40" y="472"/>
                  </a:lnTo>
                  <a:lnTo>
                    <a:pt x="32" y="472"/>
                  </a:lnTo>
                  <a:lnTo>
                    <a:pt x="40" y="472"/>
                  </a:lnTo>
                  <a:lnTo>
                    <a:pt x="48" y="464"/>
                  </a:lnTo>
                  <a:lnTo>
                    <a:pt x="56" y="456"/>
                  </a:lnTo>
                  <a:lnTo>
                    <a:pt x="64" y="448"/>
                  </a:lnTo>
                  <a:lnTo>
                    <a:pt x="72" y="448"/>
                  </a:lnTo>
                  <a:lnTo>
                    <a:pt x="80" y="448"/>
                  </a:lnTo>
                  <a:lnTo>
                    <a:pt x="88" y="448"/>
                  </a:lnTo>
                  <a:lnTo>
                    <a:pt x="96" y="448"/>
                  </a:lnTo>
                  <a:lnTo>
                    <a:pt x="104" y="448"/>
                  </a:lnTo>
                  <a:lnTo>
                    <a:pt x="112" y="456"/>
                  </a:lnTo>
                  <a:lnTo>
                    <a:pt x="120" y="456"/>
                  </a:lnTo>
                  <a:lnTo>
                    <a:pt x="128" y="464"/>
                  </a:lnTo>
                  <a:lnTo>
                    <a:pt x="136" y="464"/>
                  </a:lnTo>
                  <a:lnTo>
                    <a:pt x="144" y="472"/>
                  </a:lnTo>
                  <a:lnTo>
                    <a:pt x="152" y="480"/>
                  </a:lnTo>
                  <a:lnTo>
                    <a:pt x="160" y="480"/>
                  </a:lnTo>
                  <a:lnTo>
                    <a:pt x="168" y="488"/>
                  </a:lnTo>
                  <a:lnTo>
                    <a:pt x="176" y="488"/>
                  </a:lnTo>
                  <a:lnTo>
                    <a:pt x="184" y="488"/>
                  </a:lnTo>
                  <a:lnTo>
                    <a:pt x="192" y="488"/>
                  </a:lnTo>
                  <a:lnTo>
                    <a:pt x="200" y="488"/>
                  </a:lnTo>
                  <a:lnTo>
                    <a:pt x="208" y="488"/>
                  </a:lnTo>
                  <a:lnTo>
                    <a:pt x="216" y="480"/>
                  </a:lnTo>
                  <a:lnTo>
                    <a:pt x="224" y="472"/>
                  </a:lnTo>
                  <a:lnTo>
                    <a:pt x="232" y="464"/>
                  </a:lnTo>
                  <a:lnTo>
                    <a:pt x="240" y="456"/>
                  </a:lnTo>
                  <a:lnTo>
                    <a:pt x="248" y="448"/>
                  </a:lnTo>
                  <a:lnTo>
                    <a:pt x="248" y="440"/>
                  </a:lnTo>
                  <a:lnTo>
                    <a:pt x="256" y="432"/>
                  </a:lnTo>
                  <a:lnTo>
                    <a:pt x="256" y="424"/>
                  </a:lnTo>
                  <a:lnTo>
                    <a:pt x="264" y="416"/>
                  </a:lnTo>
                  <a:lnTo>
                    <a:pt x="272" y="408"/>
                  </a:lnTo>
                  <a:lnTo>
                    <a:pt x="272" y="392"/>
                  </a:lnTo>
                  <a:lnTo>
                    <a:pt x="280" y="384"/>
                  </a:lnTo>
                  <a:lnTo>
                    <a:pt x="280" y="376"/>
                  </a:lnTo>
                  <a:lnTo>
                    <a:pt x="288" y="360"/>
                  </a:lnTo>
                  <a:lnTo>
                    <a:pt x="296" y="352"/>
                  </a:lnTo>
                  <a:lnTo>
                    <a:pt x="296" y="336"/>
                  </a:lnTo>
                  <a:lnTo>
                    <a:pt x="304" y="328"/>
                  </a:lnTo>
                  <a:lnTo>
                    <a:pt x="304" y="312"/>
                  </a:lnTo>
                  <a:lnTo>
                    <a:pt x="312" y="304"/>
                  </a:lnTo>
                  <a:lnTo>
                    <a:pt x="320" y="288"/>
                  </a:lnTo>
                  <a:lnTo>
                    <a:pt x="320" y="272"/>
                  </a:lnTo>
                  <a:lnTo>
                    <a:pt x="328" y="264"/>
                  </a:lnTo>
                  <a:lnTo>
                    <a:pt x="328" y="248"/>
                  </a:lnTo>
                  <a:lnTo>
                    <a:pt x="336" y="240"/>
                  </a:lnTo>
                  <a:lnTo>
                    <a:pt x="344" y="224"/>
                  </a:lnTo>
                  <a:lnTo>
                    <a:pt x="344" y="216"/>
                  </a:lnTo>
                  <a:lnTo>
                    <a:pt x="352" y="208"/>
                  </a:lnTo>
                  <a:lnTo>
                    <a:pt x="352" y="192"/>
                  </a:lnTo>
                  <a:lnTo>
                    <a:pt x="360" y="184"/>
                  </a:lnTo>
                  <a:lnTo>
                    <a:pt x="368" y="176"/>
                  </a:lnTo>
                  <a:lnTo>
                    <a:pt x="368" y="168"/>
                  </a:lnTo>
                  <a:lnTo>
                    <a:pt x="376" y="160"/>
                  </a:lnTo>
                  <a:lnTo>
                    <a:pt x="376" y="152"/>
                  </a:lnTo>
                  <a:lnTo>
                    <a:pt x="384" y="144"/>
                  </a:lnTo>
                  <a:lnTo>
                    <a:pt x="400" y="128"/>
                  </a:lnTo>
                  <a:lnTo>
                    <a:pt x="400" y="120"/>
                  </a:lnTo>
                  <a:lnTo>
                    <a:pt x="408" y="112"/>
                  </a:lnTo>
                  <a:lnTo>
                    <a:pt x="416" y="112"/>
                  </a:lnTo>
                  <a:lnTo>
                    <a:pt x="424" y="112"/>
                  </a:lnTo>
                  <a:lnTo>
                    <a:pt x="432" y="112"/>
                  </a:lnTo>
                  <a:lnTo>
                    <a:pt x="440" y="112"/>
                  </a:lnTo>
                  <a:lnTo>
                    <a:pt x="448" y="112"/>
                  </a:lnTo>
                  <a:lnTo>
                    <a:pt x="456" y="112"/>
                  </a:lnTo>
                  <a:lnTo>
                    <a:pt x="464" y="120"/>
                  </a:lnTo>
                  <a:lnTo>
                    <a:pt x="472" y="120"/>
                  </a:lnTo>
                  <a:lnTo>
                    <a:pt x="480" y="128"/>
                  </a:lnTo>
                  <a:lnTo>
                    <a:pt x="488" y="136"/>
                  </a:lnTo>
                  <a:lnTo>
                    <a:pt x="496" y="136"/>
                  </a:lnTo>
                  <a:lnTo>
                    <a:pt x="504" y="144"/>
                  </a:lnTo>
                  <a:lnTo>
                    <a:pt x="512" y="144"/>
                  </a:lnTo>
                  <a:lnTo>
                    <a:pt x="520" y="152"/>
                  </a:lnTo>
                  <a:lnTo>
                    <a:pt x="528" y="152"/>
                  </a:lnTo>
                  <a:lnTo>
                    <a:pt x="536" y="152"/>
                  </a:lnTo>
                  <a:lnTo>
                    <a:pt x="544" y="152"/>
                  </a:lnTo>
                  <a:lnTo>
                    <a:pt x="552" y="152"/>
                  </a:lnTo>
                  <a:lnTo>
                    <a:pt x="560" y="152"/>
                  </a:lnTo>
                  <a:lnTo>
                    <a:pt x="568" y="144"/>
                  </a:lnTo>
                  <a:lnTo>
                    <a:pt x="576" y="136"/>
                  </a:lnTo>
                  <a:lnTo>
                    <a:pt x="584" y="128"/>
                  </a:lnTo>
                  <a:lnTo>
                    <a:pt x="592" y="120"/>
                  </a:lnTo>
                  <a:lnTo>
                    <a:pt x="600" y="112"/>
                  </a:lnTo>
                  <a:lnTo>
                    <a:pt x="600" y="104"/>
                  </a:lnTo>
                  <a:lnTo>
                    <a:pt x="608" y="96"/>
                  </a:lnTo>
                  <a:lnTo>
                    <a:pt x="608" y="88"/>
                  </a:lnTo>
                  <a:lnTo>
                    <a:pt x="616" y="80"/>
                  </a:lnTo>
                  <a:lnTo>
                    <a:pt x="624" y="72"/>
                  </a:lnTo>
                  <a:lnTo>
                    <a:pt x="632" y="64"/>
                  </a:lnTo>
                  <a:lnTo>
                    <a:pt x="632" y="56"/>
                  </a:lnTo>
                  <a:lnTo>
                    <a:pt x="640" y="48"/>
                  </a:lnTo>
                  <a:lnTo>
                    <a:pt x="648" y="40"/>
                  </a:lnTo>
                  <a:lnTo>
                    <a:pt x="648" y="32"/>
                  </a:lnTo>
                  <a:lnTo>
                    <a:pt x="664" y="16"/>
                  </a:lnTo>
                  <a:lnTo>
                    <a:pt x="656" y="16"/>
                  </a:lnTo>
                  <a:lnTo>
                    <a:pt x="664" y="16"/>
                  </a:lnTo>
                  <a:lnTo>
                    <a:pt x="672" y="8"/>
                  </a:lnTo>
                  <a:lnTo>
                    <a:pt x="680" y="0"/>
                  </a:lnTo>
                  <a:lnTo>
                    <a:pt x="688" y="0"/>
                  </a:lnTo>
                  <a:lnTo>
                    <a:pt x="696" y="8"/>
                  </a:lnTo>
                  <a:lnTo>
                    <a:pt x="704" y="16"/>
                  </a:lnTo>
                  <a:lnTo>
                    <a:pt x="712" y="24"/>
                  </a:lnTo>
                  <a:lnTo>
                    <a:pt x="721" y="32"/>
                  </a:lnTo>
                  <a:lnTo>
                    <a:pt x="721" y="40"/>
                  </a:lnTo>
                  <a:lnTo>
                    <a:pt x="729" y="56"/>
                  </a:lnTo>
                  <a:lnTo>
                    <a:pt x="729" y="72"/>
                  </a:lnTo>
                  <a:lnTo>
                    <a:pt x="737" y="88"/>
                  </a:lnTo>
                  <a:lnTo>
                    <a:pt x="745" y="104"/>
                  </a:lnTo>
                  <a:lnTo>
                    <a:pt x="745" y="128"/>
                  </a:lnTo>
                  <a:lnTo>
                    <a:pt x="753" y="152"/>
                  </a:lnTo>
                  <a:lnTo>
                    <a:pt x="753" y="176"/>
                  </a:lnTo>
                  <a:lnTo>
                    <a:pt x="761" y="200"/>
                  </a:lnTo>
                  <a:lnTo>
                    <a:pt x="769" y="232"/>
                  </a:lnTo>
                  <a:lnTo>
                    <a:pt x="769" y="264"/>
                  </a:lnTo>
                  <a:lnTo>
                    <a:pt x="777" y="296"/>
                  </a:lnTo>
                  <a:lnTo>
                    <a:pt x="777" y="336"/>
                  </a:lnTo>
                  <a:lnTo>
                    <a:pt x="785" y="368"/>
                  </a:lnTo>
                  <a:lnTo>
                    <a:pt x="793" y="408"/>
                  </a:lnTo>
                  <a:lnTo>
                    <a:pt x="793" y="448"/>
                  </a:lnTo>
                  <a:lnTo>
                    <a:pt x="801" y="496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3626" name="Freeform 74"/>
            <p:cNvSpPr>
              <a:spLocks/>
            </p:cNvSpPr>
            <p:nvPr/>
          </p:nvSpPr>
          <p:spPr bwMode="auto">
            <a:xfrm>
              <a:off x="3464" y="462"/>
              <a:ext cx="608" cy="3214"/>
            </a:xfrm>
            <a:custGeom>
              <a:avLst/>
              <a:gdLst/>
              <a:ahLst/>
              <a:cxnLst>
                <a:cxn ang="0">
                  <a:pos x="8" y="1887"/>
                </a:cxn>
                <a:cxn ang="0">
                  <a:pos x="24" y="2039"/>
                </a:cxn>
                <a:cxn ang="0">
                  <a:pos x="32" y="2191"/>
                </a:cxn>
                <a:cxn ang="0">
                  <a:pos x="48" y="2358"/>
                </a:cxn>
                <a:cxn ang="0">
                  <a:pos x="64" y="2518"/>
                </a:cxn>
                <a:cxn ang="0">
                  <a:pos x="80" y="2678"/>
                </a:cxn>
                <a:cxn ang="0">
                  <a:pos x="96" y="2822"/>
                </a:cxn>
                <a:cxn ang="0">
                  <a:pos x="104" y="2950"/>
                </a:cxn>
                <a:cxn ang="0">
                  <a:pos x="120" y="3062"/>
                </a:cxn>
                <a:cxn ang="0">
                  <a:pos x="136" y="3142"/>
                </a:cxn>
                <a:cxn ang="0">
                  <a:pos x="152" y="3190"/>
                </a:cxn>
                <a:cxn ang="0">
                  <a:pos x="168" y="3214"/>
                </a:cxn>
                <a:cxn ang="0">
                  <a:pos x="176" y="3190"/>
                </a:cxn>
                <a:cxn ang="0">
                  <a:pos x="192" y="3134"/>
                </a:cxn>
                <a:cxn ang="0">
                  <a:pos x="208" y="3038"/>
                </a:cxn>
                <a:cxn ang="0">
                  <a:pos x="224" y="2910"/>
                </a:cxn>
                <a:cxn ang="0">
                  <a:pos x="232" y="2742"/>
                </a:cxn>
                <a:cxn ang="0">
                  <a:pos x="248" y="2550"/>
                </a:cxn>
                <a:cxn ang="0">
                  <a:pos x="264" y="2326"/>
                </a:cxn>
                <a:cxn ang="0">
                  <a:pos x="280" y="2087"/>
                </a:cxn>
                <a:cxn ang="0">
                  <a:pos x="296" y="1831"/>
                </a:cxn>
                <a:cxn ang="0">
                  <a:pos x="304" y="1575"/>
                </a:cxn>
                <a:cxn ang="0">
                  <a:pos x="320" y="1319"/>
                </a:cxn>
                <a:cxn ang="0">
                  <a:pos x="336" y="1064"/>
                </a:cxn>
                <a:cxn ang="0">
                  <a:pos x="352" y="832"/>
                </a:cxn>
                <a:cxn ang="0">
                  <a:pos x="368" y="616"/>
                </a:cxn>
                <a:cxn ang="0">
                  <a:pos x="376" y="424"/>
                </a:cxn>
                <a:cxn ang="0">
                  <a:pos x="392" y="264"/>
                </a:cxn>
                <a:cxn ang="0">
                  <a:pos x="408" y="144"/>
                </a:cxn>
                <a:cxn ang="0">
                  <a:pos x="424" y="56"/>
                </a:cxn>
                <a:cxn ang="0">
                  <a:pos x="432" y="8"/>
                </a:cxn>
                <a:cxn ang="0">
                  <a:pos x="456" y="8"/>
                </a:cxn>
                <a:cxn ang="0">
                  <a:pos x="472" y="56"/>
                </a:cxn>
                <a:cxn ang="0">
                  <a:pos x="488" y="136"/>
                </a:cxn>
                <a:cxn ang="0">
                  <a:pos x="504" y="240"/>
                </a:cxn>
                <a:cxn ang="0">
                  <a:pos x="520" y="368"/>
                </a:cxn>
                <a:cxn ang="0">
                  <a:pos x="528" y="512"/>
                </a:cxn>
                <a:cxn ang="0">
                  <a:pos x="544" y="672"/>
                </a:cxn>
                <a:cxn ang="0">
                  <a:pos x="560" y="832"/>
                </a:cxn>
                <a:cxn ang="0">
                  <a:pos x="576" y="992"/>
                </a:cxn>
                <a:cxn ang="0">
                  <a:pos x="584" y="1151"/>
                </a:cxn>
                <a:cxn ang="0">
                  <a:pos x="600" y="1303"/>
                </a:cxn>
              </a:cxnLst>
              <a:rect l="0" t="0" r="r" b="b"/>
              <a:pathLst>
                <a:path w="608" h="3214">
                  <a:moveTo>
                    <a:pt x="0" y="1799"/>
                  </a:moveTo>
                  <a:lnTo>
                    <a:pt x="0" y="1847"/>
                  </a:lnTo>
                  <a:lnTo>
                    <a:pt x="8" y="1887"/>
                  </a:lnTo>
                  <a:lnTo>
                    <a:pt x="8" y="1935"/>
                  </a:lnTo>
                  <a:lnTo>
                    <a:pt x="16" y="1983"/>
                  </a:lnTo>
                  <a:lnTo>
                    <a:pt x="24" y="2039"/>
                  </a:lnTo>
                  <a:lnTo>
                    <a:pt x="24" y="2087"/>
                  </a:lnTo>
                  <a:lnTo>
                    <a:pt x="32" y="2143"/>
                  </a:lnTo>
                  <a:lnTo>
                    <a:pt x="32" y="2191"/>
                  </a:lnTo>
                  <a:lnTo>
                    <a:pt x="40" y="2247"/>
                  </a:lnTo>
                  <a:lnTo>
                    <a:pt x="48" y="2302"/>
                  </a:lnTo>
                  <a:lnTo>
                    <a:pt x="48" y="2358"/>
                  </a:lnTo>
                  <a:lnTo>
                    <a:pt x="56" y="2414"/>
                  </a:lnTo>
                  <a:lnTo>
                    <a:pt x="56" y="2462"/>
                  </a:lnTo>
                  <a:lnTo>
                    <a:pt x="64" y="2518"/>
                  </a:lnTo>
                  <a:lnTo>
                    <a:pt x="72" y="2574"/>
                  </a:lnTo>
                  <a:lnTo>
                    <a:pt x="72" y="2622"/>
                  </a:lnTo>
                  <a:lnTo>
                    <a:pt x="80" y="2678"/>
                  </a:lnTo>
                  <a:lnTo>
                    <a:pt x="80" y="2726"/>
                  </a:lnTo>
                  <a:lnTo>
                    <a:pt x="88" y="2774"/>
                  </a:lnTo>
                  <a:lnTo>
                    <a:pt x="96" y="2822"/>
                  </a:lnTo>
                  <a:lnTo>
                    <a:pt x="96" y="2870"/>
                  </a:lnTo>
                  <a:lnTo>
                    <a:pt x="104" y="2910"/>
                  </a:lnTo>
                  <a:lnTo>
                    <a:pt x="104" y="2950"/>
                  </a:lnTo>
                  <a:lnTo>
                    <a:pt x="112" y="2990"/>
                  </a:lnTo>
                  <a:lnTo>
                    <a:pt x="120" y="3030"/>
                  </a:lnTo>
                  <a:lnTo>
                    <a:pt x="120" y="3062"/>
                  </a:lnTo>
                  <a:lnTo>
                    <a:pt x="128" y="3094"/>
                  </a:lnTo>
                  <a:lnTo>
                    <a:pt x="128" y="3118"/>
                  </a:lnTo>
                  <a:lnTo>
                    <a:pt x="136" y="3142"/>
                  </a:lnTo>
                  <a:lnTo>
                    <a:pt x="144" y="3166"/>
                  </a:lnTo>
                  <a:lnTo>
                    <a:pt x="144" y="3182"/>
                  </a:lnTo>
                  <a:lnTo>
                    <a:pt x="152" y="3190"/>
                  </a:lnTo>
                  <a:lnTo>
                    <a:pt x="152" y="3206"/>
                  </a:lnTo>
                  <a:lnTo>
                    <a:pt x="160" y="3206"/>
                  </a:lnTo>
                  <a:lnTo>
                    <a:pt x="168" y="3214"/>
                  </a:lnTo>
                  <a:lnTo>
                    <a:pt x="168" y="3206"/>
                  </a:lnTo>
                  <a:lnTo>
                    <a:pt x="176" y="3198"/>
                  </a:lnTo>
                  <a:lnTo>
                    <a:pt x="176" y="3190"/>
                  </a:lnTo>
                  <a:lnTo>
                    <a:pt x="184" y="3174"/>
                  </a:lnTo>
                  <a:lnTo>
                    <a:pt x="184" y="3158"/>
                  </a:lnTo>
                  <a:lnTo>
                    <a:pt x="192" y="3134"/>
                  </a:lnTo>
                  <a:lnTo>
                    <a:pt x="200" y="3102"/>
                  </a:lnTo>
                  <a:lnTo>
                    <a:pt x="200" y="3078"/>
                  </a:lnTo>
                  <a:lnTo>
                    <a:pt x="208" y="3038"/>
                  </a:lnTo>
                  <a:lnTo>
                    <a:pt x="208" y="2998"/>
                  </a:lnTo>
                  <a:lnTo>
                    <a:pt x="216" y="2958"/>
                  </a:lnTo>
                  <a:lnTo>
                    <a:pt x="224" y="2910"/>
                  </a:lnTo>
                  <a:lnTo>
                    <a:pt x="224" y="2854"/>
                  </a:lnTo>
                  <a:lnTo>
                    <a:pt x="232" y="2798"/>
                  </a:lnTo>
                  <a:lnTo>
                    <a:pt x="232" y="2742"/>
                  </a:lnTo>
                  <a:lnTo>
                    <a:pt x="240" y="2678"/>
                  </a:lnTo>
                  <a:lnTo>
                    <a:pt x="248" y="2614"/>
                  </a:lnTo>
                  <a:lnTo>
                    <a:pt x="248" y="2550"/>
                  </a:lnTo>
                  <a:lnTo>
                    <a:pt x="256" y="2478"/>
                  </a:lnTo>
                  <a:lnTo>
                    <a:pt x="256" y="2406"/>
                  </a:lnTo>
                  <a:lnTo>
                    <a:pt x="264" y="2326"/>
                  </a:lnTo>
                  <a:lnTo>
                    <a:pt x="272" y="2247"/>
                  </a:lnTo>
                  <a:lnTo>
                    <a:pt x="272" y="2167"/>
                  </a:lnTo>
                  <a:lnTo>
                    <a:pt x="280" y="2087"/>
                  </a:lnTo>
                  <a:lnTo>
                    <a:pt x="280" y="2007"/>
                  </a:lnTo>
                  <a:lnTo>
                    <a:pt x="288" y="1919"/>
                  </a:lnTo>
                  <a:lnTo>
                    <a:pt x="296" y="1831"/>
                  </a:lnTo>
                  <a:lnTo>
                    <a:pt x="296" y="1751"/>
                  </a:lnTo>
                  <a:lnTo>
                    <a:pt x="304" y="1663"/>
                  </a:lnTo>
                  <a:lnTo>
                    <a:pt x="304" y="1575"/>
                  </a:lnTo>
                  <a:lnTo>
                    <a:pt x="312" y="1487"/>
                  </a:lnTo>
                  <a:lnTo>
                    <a:pt x="320" y="1399"/>
                  </a:lnTo>
                  <a:lnTo>
                    <a:pt x="320" y="1319"/>
                  </a:lnTo>
                  <a:lnTo>
                    <a:pt x="328" y="1231"/>
                  </a:lnTo>
                  <a:lnTo>
                    <a:pt x="328" y="1143"/>
                  </a:lnTo>
                  <a:lnTo>
                    <a:pt x="336" y="1064"/>
                  </a:lnTo>
                  <a:lnTo>
                    <a:pt x="344" y="984"/>
                  </a:lnTo>
                  <a:lnTo>
                    <a:pt x="344" y="904"/>
                  </a:lnTo>
                  <a:lnTo>
                    <a:pt x="352" y="832"/>
                  </a:lnTo>
                  <a:lnTo>
                    <a:pt x="352" y="752"/>
                  </a:lnTo>
                  <a:lnTo>
                    <a:pt x="360" y="680"/>
                  </a:lnTo>
                  <a:lnTo>
                    <a:pt x="368" y="616"/>
                  </a:lnTo>
                  <a:lnTo>
                    <a:pt x="368" y="544"/>
                  </a:lnTo>
                  <a:lnTo>
                    <a:pt x="376" y="488"/>
                  </a:lnTo>
                  <a:lnTo>
                    <a:pt x="376" y="424"/>
                  </a:lnTo>
                  <a:lnTo>
                    <a:pt x="384" y="368"/>
                  </a:lnTo>
                  <a:lnTo>
                    <a:pt x="384" y="312"/>
                  </a:lnTo>
                  <a:lnTo>
                    <a:pt x="392" y="264"/>
                  </a:lnTo>
                  <a:lnTo>
                    <a:pt x="400" y="224"/>
                  </a:lnTo>
                  <a:lnTo>
                    <a:pt x="400" y="184"/>
                  </a:lnTo>
                  <a:lnTo>
                    <a:pt x="408" y="144"/>
                  </a:lnTo>
                  <a:lnTo>
                    <a:pt x="408" y="112"/>
                  </a:lnTo>
                  <a:lnTo>
                    <a:pt x="416" y="80"/>
                  </a:lnTo>
                  <a:lnTo>
                    <a:pt x="424" y="56"/>
                  </a:lnTo>
                  <a:lnTo>
                    <a:pt x="424" y="32"/>
                  </a:lnTo>
                  <a:lnTo>
                    <a:pt x="432" y="16"/>
                  </a:lnTo>
                  <a:lnTo>
                    <a:pt x="432" y="8"/>
                  </a:lnTo>
                  <a:lnTo>
                    <a:pt x="440" y="0"/>
                  </a:lnTo>
                  <a:lnTo>
                    <a:pt x="456" y="0"/>
                  </a:lnTo>
                  <a:lnTo>
                    <a:pt x="456" y="8"/>
                  </a:lnTo>
                  <a:lnTo>
                    <a:pt x="464" y="24"/>
                  </a:lnTo>
                  <a:lnTo>
                    <a:pt x="472" y="40"/>
                  </a:lnTo>
                  <a:lnTo>
                    <a:pt x="472" y="56"/>
                  </a:lnTo>
                  <a:lnTo>
                    <a:pt x="480" y="80"/>
                  </a:lnTo>
                  <a:lnTo>
                    <a:pt x="480" y="104"/>
                  </a:lnTo>
                  <a:lnTo>
                    <a:pt x="488" y="136"/>
                  </a:lnTo>
                  <a:lnTo>
                    <a:pt x="496" y="168"/>
                  </a:lnTo>
                  <a:lnTo>
                    <a:pt x="496" y="200"/>
                  </a:lnTo>
                  <a:lnTo>
                    <a:pt x="504" y="240"/>
                  </a:lnTo>
                  <a:lnTo>
                    <a:pt x="504" y="280"/>
                  </a:lnTo>
                  <a:lnTo>
                    <a:pt x="512" y="320"/>
                  </a:lnTo>
                  <a:lnTo>
                    <a:pt x="520" y="368"/>
                  </a:lnTo>
                  <a:lnTo>
                    <a:pt x="520" y="416"/>
                  </a:lnTo>
                  <a:lnTo>
                    <a:pt x="528" y="464"/>
                  </a:lnTo>
                  <a:lnTo>
                    <a:pt x="528" y="512"/>
                  </a:lnTo>
                  <a:lnTo>
                    <a:pt x="536" y="568"/>
                  </a:lnTo>
                  <a:lnTo>
                    <a:pt x="544" y="616"/>
                  </a:lnTo>
                  <a:lnTo>
                    <a:pt x="544" y="672"/>
                  </a:lnTo>
                  <a:lnTo>
                    <a:pt x="552" y="720"/>
                  </a:lnTo>
                  <a:lnTo>
                    <a:pt x="552" y="776"/>
                  </a:lnTo>
                  <a:lnTo>
                    <a:pt x="560" y="832"/>
                  </a:lnTo>
                  <a:lnTo>
                    <a:pt x="560" y="888"/>
                  </a:lnTo>
                  <a:lnTo>
                    <a:pt x="568" y="944"/>
                  </a:lnTo>
                  <a:lnTo>
                    <a:pt x="576" y="992"/>
                  </a:lnTo>
                  <a:lnTo>
                    <a:pt x="576" y="1048"/>
                  </a:lnTo>
                  <a:lnTo>
                    <a:pt x="584" y="1104"/>
                  </a:lnTo>
                  <a:lnTo>
                    <a:pt x="584" y="1151"/>
                  </a:lnTo>
                  <a:lnTo>
                    <a:pt x="592" y="1199"/>
                  </a:lnTo>
                  <a:lnTo>
                    <a:pt x="600" y="1255"/>
                  </a:lnTo>
                  <a:lnTo>
                    <a:pt x="600" y="1303"/>
                  </a:lnTo>
                  <a:lnTo>
                    <a:pt x="608" y="1351"/>
                  </a:lnTo>
                  <a:lnTo>
                    <a:pt x="608" y="1391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3627" name="Freeform 75"/>
            <p:cNvSpPr>
              <a:spLocks/>
            </p:cNvSpPr>
            <p:nvPr/>
          </p:nvSpPr>
          <p:spPr bwMode="auto">
            <a:xfrm>
              <a:off x="4072" y="1837"/>
              <a:ext cx="801" cy="528"/>
            </a:xfrm>
            <a:custGeom>
              <a:avLst/>
              <a:gdLst/>
              <a:ahLst/>
              <a:cxnLst>
                <a:cxn ang="0">
                  <a:pos x="16" y="104"/>
                </a:cxn>
                <a:cxn ang="0">
                  <a:pos x="24" y="216"/>
                </a:cxn>
                <a:cxn ang="0">
                  <a:pos x="40" y="312"/>
                </a:cxn>
                <a:cxn ang="0">
                  <a:pos x="56" y="392"/>
                </a:cxn>
                <a:cxn ang="0">
                  <a:pos x="72" y="448"/>
                </a:cxn>
                <a:cxn ang="0">
                  <a:pos x="88" y="496"/>
                </a:cxn>
                <a:cxn ang="0">
                  <a:pos x="96" y="520"/>
                </a:cxn>
                <a:cxn ang="0">
                  <a:pos x="120" y="528"/>
                </a:cxn>
                <a:cxn ang="0">
                  <a:pos x="144" y="504"/>
                </a:cxn>
                <a:cxn ang="0">
                  <a:pos x="168" y="480"/>
                </a:cxn>
                <a:cxn ang="0">
                  <a:pos x="176" y="456"/>
                </a:cxn>
                <a:cxn ang="0">
                  <a:pos x="192" y="432"/>
                </a:cxn>
                <a:cxn ang="0">
                  <a:pos x="208" y="408"/>
                </a:cxn>
                <a:cxn ang="0">
                  <a:pos x="232" y="384"/>
                </a:cxn>
                <a:cxn ang="0">
                  <a:pos x="256" y="376"/>
                </a:cxn>
                <a:cxn ang="0">
                  <a:pos x="280" y="376"/>
                </a:cxn>
                <a:cxn ang="0">
                  <a:pos x="304" y="392"/>
                </a:cxn>
                <a:cxn ang="0">
                  <a:pos x="328" y="400"/>
                </a:cxn>
                <a:cxn ang="0">
                  <a:pos x="353" y="416"/>
                </a:cxn>
                <a:cxn ang="0">
                  <a:pos x="377" y="416"/>
                </a:cxn>
                <a:cxn ang="0">
                  <a:pos x="401" y="400"/>
                </a:cxn>
                <a:cxn ang="0">
                  <a:pos x="417" y="384"/>
                </a:cxn>
                <a:cxn ang="0">
                  <a:pos x="441" y="352"/>
                </a:cxn>
                <a:cxn ang="0">
                  <a:pos x="449" y="328"/>
                </a:cxn>
                <a:cxn ang="0">
                  <a:pos x="465" y="296"/>
                </a:cxn>
                <a:cxn ang="0">
                  <a:pos x="481" y="256"/>
                </a:cxn>
                <a:cxn ang="0">
                  <a:pos x="497" y="216"/>
                </a:cxn>
                <a:cxn ang="0">
                  <a:pos x="513" y="184"/>
                </a:cxn>
                <a:cxn ang="0">
                  <a:pos x="521" y="152"/>
                </a:cxn>
                <a:cxn ang="0">
                  <a:pos x="537" y="120"/>
                </a:cxn>
                <a:cxn ang="0">
                  <a:pos x="553" y="88"/>
                </a:cxn>
                <a:cxn ang="0">
                  <a:pos x="569" y="64"/>
                </a:cxn>
                <a:cxn ang="0">
                  <a:pos x="585" y="48"/>
                </a:cxn>
                <a:cxn ang="0">
                  <a:pos x="609" y="40"/>
                </a:cxn>
                <a:cxn ang="0">
                  <a:pos x="633" y="40"/>
                </a:cxn>
                <a:cxn ang="0">
                  <a:pos x="657" y="56"/>
                </a:cxn>
                <a:cxn ang="0">
                  <a:pos x="681" y="72"/>
                </a:cxn>
                <a:cxn ang="0">
                  <a:pos x="705" y="80"/>
                </a:cxn>
                <a:cxn ang="0">
                  <a:pos x="729" y="80"/>
                </a:cxn>
                <a:cxn ang="0">
                  <a:pos x="753" y="64"/>
                </a:cxn>
                <a:cxn ang="0">
                  <a:pos x="777" y="40"/>
                </a:cxn>
                <a:cxn ang="0">
                  <a:pos x="793" y="16"/>
                </a:cxn>
              </a:cxnLst>
              <a:rect l="0" t="0" r="r" b="b"/>
              <a:pathLst>
                <a:path w="801" h="528">
                  <a:moveTo>
                    <a:pt x="0" y="16"/>
                  </a:moveTo>
                  <a:lnTo>
                    <a:pt x="8" y="64"/>
                  </a:lnTo>
                  <a:lnTo>
                    <a:pt x="16" y="104"/>
                  </a:lnTo>
                  <a:lnTo>
                    <a:pt x="16" y="144"/>
                  </a:lnTo>
                  <a:lnTo>
                    <a:pt x="24" y="184"/>
                  </a:lnTo>
                  <a:lnTo>
                    <a:pt x="24" y="216"/>
                  </a:lnTo>
                  <a:lnTo>
                    <a:pt x="32" y="256"/>
                  </a:lnTo>
                  <a:lnTo>
                    <a:pt x="40" y="288"/>
                  </a:lnTo>
                  <a:lnTo>
                    <a:pt x="40" y="312"/>
                  </a:lnTo>
                  <a:lnTo>
                    <a:pt x="48" y="344"/>
                  </a:lnTo>
                  <a:lnTo>
                    <a:pt x="48" y="368"/>
                  </a:lnTo>
                  <a:lnTo>
                    <a:pt x="56" y="392"/>
                  </a:lnTo>
                  <a:lnTo>
                    <a:pt x="64" y="416"/>
                  </a:lnTo>
                  <a:lnTo>
                    <a:pt x="64" y="432"/>
                  </a:lnTo>
                  <a:lnTo>
                    <a:pt x="72" y="448"/>
                  </a:lnTo>
                  <a:lnTo>
                    <a:pt x="72" y="464"/>
                  </a:lnTo>
                  <a:lnTo>
                    <a:pt x="80" y="480"/>
                  </a:lnTo>
                  <a:lnTo>
                    <a:pt x="88" y="496"/>
                  </a:lnTo>
                  <a:lnTo>
                    <a:pt x="88" y="504"/>
                  </a:lnTo>
                  <a:lnTo>
                    <a:pt x="104" y="520"/>
                  </a:lnTo>
                  <a:lnTo>
                    <a:pt x="96" y="520"/>
                  </a:lnTo>
                  <a:lnTo>
                    <a:pt x="104" y="520"/>
                  </a:lnTo>
                  <a:lnTo>
                    <a:pt x="112" y="528"/>
                  </a:lnTo>
                  <a:lnTo>
                    <a:pt x="120" y="528"/>
                  </a:lnTo>
                  <a:lnTo>
                    <a:pt x="128" y="520"/>
                  </a:lnTo>
                  <a:lnTo>
                    <a:pt x="136" y="512"/>
                  </a:lnTo>
                  <a:lnTo>
                    <a:pt x="144" y="504"/>
                  </a:lnTo>
                  <a:lnTo>
                    <a:pt x="152" y="496"/>
                  </a:lnTo>
                  <a:lnTo>
                    <a:pt x="160" y="488"/>
                  </a:lnTo>
                  <a:lnTo>
                    <a:pt x="168" y="480"/>
                  </a:lnTo>
                  <a:lnTo>
                    <a:pt x="168" y="472"/>
                  </a:lnTo>
                  <a:lnTo>
                    <a:pt x="176" y="464"/>
                  </a:lnTo>
                  <a:lnTo>
                    <a:pt x="176" y="456"/>
                  </a:lnTo>
                  <a:lnTo>
                    <a:pt x="184" y="448"/>
                  </a:lnTo>
                  <a:lnTo>
                    <a:pt x="192" y="440"/>
                  </a:lnTo>
                  <a:lnTo>
                    <a:pt x="192" y="432"/>
                  </a:lnTo>
                  <a:lnTo>
                    <a:pt x="200" y="424"/>
                  </a:lnTo>
                  <a:lnTo>
                    <a:pt x="200" y="416"/>
                  </a:lnTo>
                  <a:lnTo>
                    <a:pt x="208" y="408"/>
                  </a:lnTo>
                  <a:lnTo>
                    <a:pt x="216" y="400"/>
                  </a:lnTo>
                  <a:lnTo>
                    <a:pt x="224" y="392"/>
                  </a:lnTo>
                  <a:lnTo>
                    <a:pt x="232" y="384"/>
                  </a:lnTo>
                  <a:lnTo>
                    <a:pt x="240" y="376"/>
                  </a:lnTo>
                  <a:lnTo>
                    <a:pt x="248" y="376"/>
                  </a:lnTo>
                  <a:lnTo>
                    <a:pt x="256" y="376"/>
                  </a:lnTo>
                  <a:lnTo>
                    <a:pt x="264" y="376"/>
                  </a:lnTo>
                  <a:lnTo>
                    <a:pt x="272" y="376"/>
                  </a:lnTo>
                  <a:lnTo>
                    <a:pt x="280" y="376"/>
                  </a:lnTo>
                  <a:lnTo>
                    <a:pt x="288" y="384"/>
                  </a:lnTo>
                  <a:lnTo>
                    <a:pt x="296" y="384"/>
                  </a:lnTo>
                  <a:lnTo>
                    <a:pt x="304" y="392"/>
                  </a:lnTo>
                  <a:lnTo>
                    <a:pt x="312" y="392"/>
                  </a:lnTo>
                  <a:lnTo>
                    <a:pt x="320" y="400"/>
                  </a:lnTo>
                  <a:lnTo>
                    <a:pt x="328" y="400"/>
                  </a:lnTo>
                  <a:lnTo>
                    <a:pt x="337" y="408"/>
                  </a:lnTo>
                  <a:lnTo>
                    <a:pt x="345" y="416"/>
                  </a:lnTo>
                  <a:lnTo>
                    <a:pt x="353" y="416"/>
                  </a:lnTo>
                  <a:lnTo>
                    <a:pt x="361" y="416"/>
                  </a:lnTo>
                  <a:lnTo>
                    <a:pt x="369" y="416"/>
                  </a:lnTo>
                  <a:lnTo>
                    <a:pt x="377" y="416"/>
                  </a:lnTo>
                  <a:lnTo>
                    <a:pt x="385" y="416"/>
                  </a:lnTo>
                  <a:lnTo>
                    <a:pt x="393" y="408"/>
                  </a:lnTo>
                  <a:lnTo>
                    <a:pt x="401" y="400"/>
                  </a:lnTo>
                  <a:lnTo>
                    <a:pt x="409" y="400"/>
                  </a:lnTo>
                  <a:lnTo>
                    <a:pt x="417" y="392"/>
                  </a:lnTo>
                  <a:lnTo>
                    <a:pt x="417" y="384"/>
                  </a:lnTo>
                  <a:lnTo>
                    <a:pt x="425" y="376"/>
                  </a:lnTo>
                  <a:lnTo>
                    <a:pt x="433" y="368"/>
                  </a:lnTo>
                  <a:lnTo>
                    <a:pt x="441" y="352"/>
                  </a:lnTo>
                  <a:lnTo>
                    <a:pt x="441" y="344"/>
                  </a:lnTo>
                  <a:lnTo>
                    <a:pt x="449" y="336"/>
                  </a:lnTo>
                  <a:lnTo>
                    <a:pt x="449" y="328"/>
                  </a:lnTo>
                  <a:lnTo>
                    <a:pt x="457" y="312"/>
                  </a:lnTo>
                  <a:lnTo>
                    <a:pt x="465" y="304"/>
                  </a:lnTo>
                  <a:lnTo>
                    <a:pt x="465" y="296"/>
                  </a:lnTo>
                  <a:lnTo>
                    <a:pt x="473" y="280"/>
                  </a:lnTo>
                  <a:lnTo>
                    <a:pt x="473" y="272"/>
                  </a:lnTo>
                  <a:lnTo>
                    <a:pt x="481" y="256"/>
                  </a:lnTo>
                  <a:lnTo>
                    <a:pt x="489" y="248"/>
                  </a:lnTo>
                  <a:lnTo>
                    <a:pt x="489" y="232"/>
                  </a:lnTo>
                  <a:lnTo>
                    <a:pt x="497" y="216"/>
                  </a:lnTo>
                  <a:lnTo>
                    <a:pt x="497" y="208"/>
                  </a:lnTo>
                  <a:lnTo>
                    <a:pt x="505" y="192"/>
                  </a:lnTo>
                  <a:lnTo>
                    <a:pt x="513" y="184"/>
                  </a:lnTo>
                  <a:lnTo>
                    <a:pt x="513" y="168"/>
                  </a:lnTo>
                  <a:lnTo>
                    <a:pt x="521" y="160"/>
                  </a:lnTo>
                  <a:lnTo>
                    <a:pt x="521" y="152"/>
                  </a:lnTo>
                  <a:lnTo>
                    <a:pt x="529" y="136"/>
                  </a:lnTo>
                  <a:lnTo>
                    <a:pt x="529" y="128"/>
                  </a:lnTo>
                  <a:lnTo>
                    <a:pt x="537" y="120"/>
                  </a:lnTo>
                  <a:lnTo>
                    <a:pt x="545" y="104"/>
                  </a:lnTo>
                  <a:lnTo>
                    <a:pt x="545" y="96"/>
                  </a:lnTo>
                  <a:lnTo>
                    <a:pt x="553" y="88"/>
                  </a:lnTo>
                  <a:lnTo>
                    <a:pt x="553" y="80"/>
                  </a:lnTo>
                  <a:lnTo>
                    <a:pt x="561" y="72"/>
                  </a:lnTo>
                  <a:lnTo>
                    <a:pt x="569" y="64"/>
                  </a:lnTo>
                  <a:lnTo>
                    <a:pt x="585" y="48"/>
                  </a:lnTo>
                  <a:lnTo>
                    <a:pt x="577" y="48"/>
                  </a:lnTo>
                  <a:lnTo>
                    <a:pt x="585" y="48"/>
                  </a:lnTo>
                  <a:lnTo>
                    <a:pt x="593" y="40"/>
                  </a:lnTo>
                  <a:lnTo>
                    <a:pt x="601" y="40"/>
                  </a:lnTo>
                  <a:lnTo>
                    <a:pt x="609" y="40"/>
                  </a:lnTo>
                  <a:lnTo>
                    <a:pt x="617" y="40"/>
                  </a:lnTo>
                  <a:lnTo>
                    <a:pt x="625" y="40"/>
                  </a:lnTo>
                  <a:lnTo>
                    <a:pt x="633" y="40"/>
                  </a:lnTo>
                  <a:lnTo>
                    <a:pt x="641" y="48"/>
                  </a:lnTo>
                  <a:lnTo>
                    <a:pt x="649" y="48"/>
                  </a:lnTo>
                  <a:lnTo>
                    <a:pt x="657" y="56"/>
                  </a:lnTo>
                  <a:lnTo>
                    <a:pt x="665" y="56"/>
                  </a:lnTo>
                  <a:lnTo>
                    <a:pt x="673" y="64"/>
                  </a:lnTo>
                  <a:lnTo>
                    <a:pt x="681" y="72"/>
                  </a:lnTo>
                  <a:lnTo>
                    <a:pt x="689" y="72"/>
                  </a:lnTo>
                  <a:lnTo>
                    <a:pt x="697" y="80"/>
                  </a:lnTo>
                  <a:lnTo>
                    <a:pt x="705" y="80"/>
                  </a:lnTo>
                  <a:lnTo>
                    <a:pt x="713" y="80"/>
                  </a:lnTo>
                  <a:lnTo>
                    <a:pt x="721" y="80"/>
                  </a:lnTo>
                  <a:lnTo>
                    <a:pt x="729" y="80"/>
                  </a:lnTo>
                  <a:lnTo>
                    <a:pt x="737" y="80"/>
                  </a:lnTo>
                  <a:lnTo>
                    <a:pt x="745" y="72"/>
                  </a:lnTo>
                  <a:lnTo>
                    <a:pt x="753" y="64"/>
                  </a:lnTo>
                  <a:lnTo>
                    <a:pt x="761" y="56"/>
                  </a:lnTo>
                  <a:lnTo>
                    <a:pt x="769" y="48"/>
                  </a:lnTo>
                  <a:lnTo>
                    <a:pt x="777" y="40"/>
                  </a:lnTo>
                  <a:lnTo>
                    <a:pt x="785" y="32"/>
                  </a:lnTo>
                  <a:lnTo>
                    <a:pt x="793" y="24"/>
                  </a:lnTo>
                  <a:lnTo>
                    <a:pt x="793" y="16"/>
                  </a:lnTo>
                  <a:lnTo>
                    <a:pt x="801" y="8"/>
                  </a:lnTo>
                  <a:lnTo>
                    <a:pt x="801" y="0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3628" name="Freeform 76"/>
            <p:cNvSpPr>
              <a:spLocks/>
            </p:cNvSpPr>
            <p:nvPr/>
          </p:nvSpPr>
          <p:spPr bwMode="auto">
            <a:xfrm>
              <a:off x="4873" y="1765"/>
              <a:ext cx="488" cy="1903"/>
            </a:xfrm>
            <a:custGeom>
              <a:avLst/>
              <a:gdLst/>
              <a:ahLst/>
              <a:cxnLst>
                <a:cxn ang="0">
                  <a:pos x="8" y="64"/>
                </a:cxn>
                <a:cxn ang="0">
                  <a:pos x="16" y="48"/>
                </a:cxn>
                <a:cxn ang="0">
                  <a:pos x="24" y="32"/>
                </a:cxn>
                <a:cxn ang="0">
                  <a:pos x="40" y="16"/>
                </a:cxn>
                <a:cxn ang="0">
                  <a:pos x="56" y="8"/>
                </a:cxn>
                <a:cxn ang="0">
                  <a:pos x="72" y="8"/>
                </a:cxn>
                <a:cxn ang="0">
                  <a:pos x="88" y="16"/>
                </a:cxn>
                <a:cxn ang="0">
                  <a:pos x="96" y="32"/>
                </a:cxn>
                <a:cxn ang="0">
                  <a:pos x="104" y="48"/>
                </a:cxn>
                <a:cxn ang="0">
                  <a:pos x="112" y="80"/>
                </a:cxn>
                <a:cxn ang="0">
                  <a:pos x="120" y="120"/>
                </a:cxn>
                <a:cxn ang="0">
                  <a:pos x="128" y="168"/>
                </a:cxn>
                <a:cxn ang="0">
                  <a:pos x="144" y="224"/>
                </a:cxn>
                <a:cxn ang="0">
                  <a:pos x="152" y="288"/>
                </a:cxn>
                <a:cxn ang="0">
                  <a:pos x="160" y="360"/>
                </a:cxn>
                <a:cxn ang="0">
                  <a:pos x="168" y="440"/>
                </a:cxn>
                <a:cxn ang="0">
                  <a:pos x="176" y="528"/>
                </a:cxn>
                <a:cxn ang="0">
                  <a:pos x="192" y="616"/>
                </a:cxn>
                <a:cxn ang="0">
                  <a:pos x="200" y="720"/>
                </a:cxn>
                <a:cxn ang="0">
                  <a:pos x="208" y="824"/>
                </a:cxn>
                <a:cxn ang="0">
                  <a:pos x="216" y="928"/>
                </a:cxn>
                <a:cxn ang="0">
                  <a:pos x="224" y="1031"/>
                </a:cxn>
                <a:cxn ang="0">
                  <a:pos x="240" y="1143"/>
                </a:cxn>
                <a:cxn ang="0">
                  <a:pos x="248" y="1247"/>
                </a:cxn>
                <a:cxn ang="0">
                  <a:pos x="256" y="1359"/>
                </a:cxn>
                <a:cxn ang="0">
                  <a:pos x="264" y="1455"/>
                </a:cxn>
                <a:cxn ang="0">
                  <a:pos x="272" y="1551"/>
                </a:cxn>
                <a:cxn ang="0">
                  <a:pos x="288" y="1639"/>
                </a:cxn>
                <a:cxn ang="0">
                  <a:pos x="296" y="1711"/>
                </a:cxn>
                <a:cxn ang="0">
                  <a:pos x="304" y="1775"/>
                </a:cxn>
                <a:cxn ang="0">
                  <a:pos x="312" y="1831"/>
                </a:cxn>
                <a:cxn ang="0">
                  <a:pos x="320" y="1871"/>
                </a:cxn>
                <a:cxn ang="0">
                  <a:pos x="328" y="1895"/>
                </a:cxn>
                <a:cxn ang="0">
                  <a:pos x="352" y="1903"/>
                </a:cxn>
                <a:cxn ang="0">
                  <a:pos x="360" y="1879"/>
                </a:cxn>
                <a:cxn ang="0">
                  <a:pos x="368" y="1839"/>
                </a:cxn>
                <a:cxn ang="0">
                  <a:pos x="376" y="1783"/>
                </a:cxn>
                <a:cxn ang="0">
                  <a:pos x="392" y="1711"/>
                </a:cxn>
                <a:cxn ang="0">
                  <a:pos x="400" y="1623"/>
                </a:cxn>
                <a:cxn ang="0">
                  <a:pos x="408" y="1519"/>
                </a:cxn>
                <a:cxn ang="0">
                  <a:pos x="416" y="1399"/>
                </a:cxn>
                <a:cxn ang="0">
                  <a:pos x="424" y="1263"/>
                </a:cxn>
                <a:cxn ang="0">
                  <a:pos x="440" y="1127"/>
                </a:cxn>
                <a:cxn ang="0">
                  <a:pos x="448" y="975"/>
                </a:cxn>
                <a:cxn ang="0">
                  <a:pos x="456" y="808"/>
                </a:cxn>
                <a:cxn ang="0">
                  <a:pos x="464" y="648"/>
                </a:cxn>
                <a:cxn ang="0">
                  <a:pos x="472" y="472"/>
                </a:cxn>
                <a:cxn ang="0">
                  <a:pos x="488" y="304"/>
                </a:cxn>
              </a:cxnLst>
              <a:rect l="0" t="0" r="r" b="b"/>
              <a:pathLst>
                <a:path w="488" h="1903">
                  <a:moveTo>
                    <a:pt x="0" y="72"/>
                  </a:moveTo>
                  <a:lnTo>
                    <a:pt x="8" y="64"/>
                  </a:lnTo>
                  <a:lnTo>
                    <a:pt x="16" y="56"/>
                  </a:lnTo>
                  <a:lnTo>
                    <a:pt x="16" y="48"/>
                  </a:lnTo>
                  <a:lnTo>
                    <a:pt x="24" y="40"/>
                  </a:lnTo>
                  <a:lnTo>
                    <a:pt x="24" y="32"/>
                  </a:lnTo>
                  <a:lnTo>
                    <a:pt x="32" y="24"/>
                  </a:lnTo>
                  <a:lnTo>
                    <a:pt x="40" y="16"/>
                  </a:lnTo>
                  <a:lnTo>
                    <a:pt x="48" y="8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80" y="8"/>
                  </a:lnTo>
                  <a:lnTo>
                    <a:pt x="88" y="16"/>
                  </a:lnTo>
                  <a:lnTo>
                    <a:pt x="88" y="24"/>
                  </a:lnTo>
                  <a:lnTo>
                    <a:pt x="96" y="32"/>
                  </a:lnTo>
                  <a:lnTo>
                    <a:pt x="96" y="40"/>
                  </a:lnTo>
                  <a:lnTo>
                    <a:pt x="104" y="48"/>
                  </a:lnTo>
                  <a:lnTo>
                    <a:pt x="104" y="64"/>
                  </a:lnTo>
                  <a:lnTo>
                    <a:pt x="112" y="80"/>
                  </a:lnTo>
                  <a:lnTo>
                    <a:pt x="120" y="104"/>
                  </a:lnTo>
                  <a:lnTo>
                    <a:pt x="120" y="120"/>
                  </a:lnTo>
                  <a:lnTo>
                    <a:pt x="128" y="144"/>
                  </a:lnTo>
                  <a:lnTo>
                    <a:pt x="128" y="168"/>
                  </a:lnTo>
                  <a:lnTo>
                    <a:pt x="136" y="192"/>
                  </a:lnTo>
                  <a:lnTo>
                    <a:pt x="144" y="224"/>
                  </a:lnTo>
                  <a:lnTo>
                    <a:pt x="144" y="256"/>
                  </a:lnTo>
                  <a:lnTo>
                    <a:pt x="152" y="288"/>
                  </a:lnTo>
                  <a:lnTo>
                    <a:pt x="152" y="320"/>
                  </a:lnTo>
                  <a:lnTo>
                    <a:pt x="160" y="360"/>
                  </a:lnTo>
                  <a:lnTo>
                    <a:pt x="168" y="400"/>
                  </a:lnTo>
                  <a:lnTo>
                    <a:pt x="168" y="440"/>
                  </a:lnTo>
                  <a:lnTo>
                    <a:pt x="176" y="480"/>
                  </a:lnTo>
                  <a:lnTo>
                    <a:pt x="176" y="528"/>
                  </a:lnTo>
                  <a:lnTo>
                    <a:pt x="184" y="568"/>
                  </a:lnTo>
                  <a:lnTo>
                    <a:pt x="192" y="616"/>
                  </a:lnTo>
                  <a:lnTo>
                    <a:pt x="192" y="664"/>
                  </a:lnTo>
                  <a:lnTo>
                    <a:pt x="200" y="720"/>
                  </a:lnTo>
                  <a:lnTo>
                    <a:pt x="200" y="768"/>
                  </a:lnTo>
                  <a:lnTo>
                    <a:pt x="208" y="824"/>
                  </a:lnTo>
                  <a:lnTo>
                    <a:pt x="216" y="872"/>
                  </a:lnTo>
                  <a:lnTo>
                    <a:pt x="216" y="928"/>
                  </a:lnTo>
                  <a:lnTo>
                    <a:pt x="224" y="983"/>
                  </a:lnTo>
                  <a:lnTo>
                    <a:pt x="224" y="1031"/>
                  </a:lnTo>
                  <a:lnTo>
                    <a:pt x="232" y="1087"/>
                  </a:lnTo>
                  <a:lnTo>
                    <a:pt x="240" y="1143"/>
                  </a:lnTo>
                  <a:lnTo>
                    <a:pt x="240" y="1199"/>
                  </a:lnTo>
                  <a:lnTo>
                    <a:pt x="248" y="1247"/>
                  </a:lnTo>
                  <a:lnTo>
                    <a:pt x="248" y="1303"/>
                  </a:lnTo>
                  <a:lnTo>
                    <a:pt x="256" y="1359"/>
                  </a:lnTo>
                  <a:lnTo>
                    <a:pt x="264" y="1407"/>
                  </a:lnTo>
                  <a:lnTo>
                    <a:pt x="264" y="1455"/>
                  </a:lnTo>
                  <a:lnTo>
                    <a:pt x="272" y="1503"/>
                  </a:lnTo>
                  <a:lnTo>
                    <a:pt x="272" y="1551"/>
                  </a:lnTo>
                  <a:lnTo>
                    <a:pt x="280" y="1591"/>
                  </a:lnTo>
                  <a:lnTo>
                    <a:pt x="288" y="1639"/>
                  </a:lnTo>
                  <a:lnTo>
                    <a:pt x="288" y="1679"/>
                  </a:lnTo>
                  <a:lnTo>
                    <a:pt x="296" y="1711"/>
                  </a:lnTo>
                  <a:lnTo>
                    <a:pt x="296" y="1743"/>
                  </a:lnTo>
                  <a:lnTo>
                    <a:pt x="304" y="1775"/>
                  </a:lnTo>
                  <a:lnTo>
                    <a:pt x="304" y="1807"/>
                  </a:lnTo>
                  <a:lnTo>
                    <a:pt x="312" y="1831"/>
                  </a:lnTo>
                  <a:lnTo>
                    <a:pt x="320" y="1855"/>
                  </a:lnTo>
                  <a:lnTo>
                    <a:pt x="320" y="1871"/>
                  </a:lnTo>
                  <a:lnTo>
                    <a:pt x="328" y="1887"/>
                  </a:lnTo>
                  <a:lnTo>
                    <a:pt x="328" y="1895"/>
                  </a:lnTo>
                  <a:lnTo>
                    <a:pt x="336" y="1903"/>
                  </a:lnTo>
                  <a:lnTo>
                    <a:pt x="352" y="1903"/>
                  </a:lnTo>
                  <a:lnTo>
                    <a:pt x="352" y="1895"/>
                  </a:lnTo>
                  <a:lnTo>
                    <a:pt x="360" y="1879"/>
                  </a:lnTo>
                  <a:lnTo>
                    <a:pt x="368" y="1863"/>
                  </a:lnTo>
                  <a:lnTo>
                    <a:pt x="368" y="1839"/>
                  </a:lnTo>
                  <a:lnTo>
                    <a:pt x="376" y="1815"/>
                  </a:lnTo>
                  <a:lnTo>
                    <a:pt x="376" y="1783"/>
                  </a:lnTo>
                  <a:lnTo>
                    <a:pt x="384" y="1751"/>
                  </a:lnTo>
                  <a:lnTo>
                    <a:pt x="392" y="1711"/>
                  </a:lnTo>
                  <a:lnTo>
                    <a:pt x="392" y="1663"/>
                  </a:lnTo>
                  <a:lnTo>
                    <a:pt x="400" y="1623"/>
                  </a:lnTo>
                  <a:lnTo>
                    <a:pt x="400" y="1567"/>
                  </a:lnTo>
                  <a:lnTo>
                    <a:pt x="408" y="1519"/>
                  </a:lnTo>
                  <a:lnTo>
                    <a:pt x="416" y="1455"/>
                  </a:lnTo>
                  <a:lnTo>
                    <a:pt x="416" y="1399"/>
                  </a:lnTo>
                  <a:lnTo>
                    <a:pt x="424" y="1335"/>
                  </a:lnTo>
                  <a:lnTo>
                    <a:pt x="424" y="1263"/>
                  </a:lnTo>
                  <a:lnTo>
                    <a:pt x="432" y="1199"/>
                  </a:lnTo>
                  <a:lnTo>
                    <a:pt x="440" y="1127"/>
                  </a:lnTo>
                  <a:lnTo>
                    <a:pt x="440" y="1047"/>
                  </a:lnTo>
                  <a:lnTo>
                    <a:pt x="448" y="975"/>
                  </a:lnTo>
                  <a:lnTo>
                    <a:pt x="448" y="896"/>
                  </a:lnTo>
                  <a:lnTo>
                    <a:pt x="456" y="808"/>
                  </a:lnTo>
                  <a:lnTo>
                    <a:pt x="464" y="728"/>
                  </a:lnTo>
                  <a:lnTo>
                    <a:pt x="464" y="648"/>
                  </a:lnTo>
                  <a:lnTo>
                    <a:pt x="472" y="560"/>
                  </a:lnTo>
                  <a:lnTo>
                    <a:pt x="472" y="472"/>
                  </a:lnTo>
                  <a:lnTo>
                    <a:pt x="480" y="384"/>
                  </a:lnTo>
                  <a:lnTo>
                    <a:pt x="488" y="304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87" name="AutoShape 139"/>
          <p:cNvCxnSpPr>
            <a:cxnSpLocks noChangeShapeType="1"/>
          </p:cNvCxnSpPr>
          <p:nvPr/>
        </p:nvCxnSpPr>
        <p:spPr bwMode="auto">
          <a:xfrm rot="10800000" flipH="1">
            <a:off x="3563938" y="1123950"/>
            <a:ext cx="1587" cy="4826000"/>
          </a:xfrm>
          <a:prstGeom prst="bentConnector3">
            <a:avLst>
              <a:gd name="adj1" fmla="val -14400000"/>
            </a:avLst>
          </a:prstGeom>
          <a:noFill/>
          <a:ln w="28575">
            <a:solidFill>
              <a:schemeClr val="bg2"/>
            </a:solidFill>
            <a:miter lim="800000"/>
            <a:headEnd type="triangle" w="med" len="med"/>
            <a:tailEnd type="triangle" w="med" len="med"/>
          </a:ln>
          <a:effectLst/>
        </p:spPr>
      </p:cxnSp>
      <p:cxnSp>
        <p:nvCxnSpPr>
          <p:cNvPr id="2188" name="AutoShape 140"/>
          <p:cNvCxnSpPr>
            <a:cxnSpLocks noChangeShapeType="1"/>
          </p:cNvCxnSpPr>
          <p:nvPr/>
        </p:nvCxnSpPr>
        <p:spPr bwMode="auto">
          <a:xfrm rot="10800000" flipH="1">
            <a:off x="3563938" y="2708275"/>
            <a:ext cx="1587" cy="1657350"/>
          </a:xfrm>
          <a:prstGeom prst="bentConnector3">
            <a:avLst>
              <a:gd name="adj1" fmla="val -14400000"/>
            </a:avLst>
          </a:prstGeom>
          <a:noFill/>
          <a:ln w="28575">
            <a:solidFill>
              <a:schemeClr val="bg2"/>
            </a:solidFill>
            <a:miter lim="800000"/>
            <a:headEnd type="triangle" w="med" len="med"/>
            <a:tailEnd type="triangle" w="med" len="med"/>
          </a:ln>
          <a:effectLst/>
        </p:spPr>
      </p:cxnSp>
      <p:sp>
        <p:nvSpPr>
          <p:cNvPr id="2189" name="Line 141"/>
          <p:cNvSpPr>
            <a:spLocks noChangeShapeType="1"/>
          </p:cNvSpPr>
          <p:nvPr/>
        </p:nvSpPr>
        <p:spPr bwMode="auto">
          <a:xfrm>
            <a:off x="2843213" y="3429000"/>
            <a:ext cx="504825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210" name="Text Box 162"/>
          <p:cNvSpPr txBox="1">
            <a:spLocks noChangeArrowheads="1"/>
          </p:cNvSpPr>
          <p:nvPr/>
        </p:nvSpPr>
        <p:spPr bwMode="auto">
          <a:xfrm>
            <a:off x="3438525" y="6432550"/>
            <a:ext cx="1420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200">
                <a:latin typeface="Trebuchet MS" charset="0"/>
              </a:rPr>
              <a:t>Filtros pasa banda</a:t>
            </a:r>
            <a:endParaRPr lang="es-ES" sz="1200">
              <a:latin typeface="Trebuchet MS" charset="0"/>
            </a:endParaRPr>
          </a:p>
        </p:txBody>
      </p:sp>
      <p:sp>
        <p:nvSpPr>
          <p:cNvPr id="2211" name="Line 163"/>
          <p:cNvSpPr>
            <a:spLocks noChangeShapeType="1"/>
          </p:cNvSpPr>
          <p:nvPr/>
        </p:nvSpPr>
        <p:spPr bwMode="auto">
          <a:xfrm>
            <a:off x="-279400" y="4197350"/>
            <a:ext cx="3405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212" name="Line 164"/>
          <p:cNvSpPr>
            <a:spLocks noChangeShapeType="1"/>
          </p:cNvSpPr>
          <p:nvPr/>
        </p:nvSpPr>
        <p:spPr bwMode="auto">
          <a:xfrm flipV="1">
            <a:off x="293688" y="1525588"/>
            <a:ext cx="0" cy="282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213" name="Text Box 165"/>
          <p:cNvSpPr txBox="1">
            <a:spLocks noChangeArrowheads="1"/>
          </p:cNvSpPr>
          <p:nvPr/>
        </p:nvSpPr>
        <p:spPr bwMode="auto">
          <a:xfrm>
            <a:off x="420688" y="4249738"/>
            <a:ext cx="4206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1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214" name="Line 166"/>
          <p:cNvSpPr>
            <a:spLocks noChangeShapeType="1"/>
          </p:cNvSpPr>
          <p:nvPr/>
        </p:nvSpPr>
        <p:spPr bwMode="auto">
          <a:xfrm>
            <a:off x="585788" y="4137025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215" name="Text Box 167"/>
          <p:cNvSpPr txBox="1">
            <a:spLocks noChangeArrowheads="1"/>
          </p:cNvSpPr>
          <p:nvPr/>
        </p:nvSpPr>
        <p:spPr bwMode="auto">
          <a:xfrm>
            <a:off x="979488" y="4249738"/>
            <a:ext cx="4841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/>
              <a:t> </a:t>
            </a:r>
            <a:r>
              <a:rPr lang="es-CL" baseline="-25000">
                <a:latin typeface="Trebuchet MS" charset="0"/>
              </a:rPr>
              <a:t>2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216" name="Line 168"/>
          <p:cNvSpPr>
            <a:spLocks noChangeShapeType="1"/>
          </p:cNvSpPr>
          <p:nvPr/>
        </p:nvSpPr>
        <p:spPr bwMode="auto">
          <a:xfrm>
            <a:off x="1163638" y="4137025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217" name="Text Box 169"/>
          <p:cNvSpPr txBox="1">
            <a:spLocks noChangeArrowheads="1"/>
          </p:cNvSpPr>
          <p:nvPr/>
        </p:nvSpPr>
        <p:spPr bwMode="auto">
          <a:xfrm>
            <a:off x="1576388" y="4249738"/>
            <a:ext cx="4841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/>
              <a:t> </a:t>
            </a:r>
            <a:r>
              <a:rPr lang="es-CL" baseline="-25000">
                <a:latin typeface="Trebuchet MS" charset="0"/>
              </a:rPr>
              <a:t>3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218" name="Line 170"/>
          <p:cNvSpPr>
            <a:spLocks noChangeShapeType="1"/>
          </p:cNvSpPr>
          <p:nvPr/>
        </p:nvSpPr>
        <p:spPr bwMode="auto">
          <a:xfrm>
            <a:off x="1741488" y="4137025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219" name="Text Box 171"/>
          <p:cNvSpPr txBox="1">
            <a:spLocks noChangeArrowheads="1"/>
          </p:cNvSpPr>
          <p:nvPr/>
        </p:nvSpPr>
        <p:spPr bwMode="auto">
          <a:xfrm>
            <a:off x="2149475" y="4249738"/>
            <a:ext cx="4841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/>
              <a:t> </a:t>
            </a:r>
            <a:r>
              <a:rPr lang="es-CL" baseline="-25000">
                <a:latin typeface="Trebuchet MS" charset="0"/>
              </a:rPr>
              <a:t>4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220" name="Line 172"/>
          <p:cNvSpPr>
            <a:spLocks noChangeShapeType="1"/>
          </p:cNvSpPr>
          <p:nvPr/>
        </p:nvSpPr>
        <p:spPr bwMode="auto">
          <a:xfrm>
            <a:off x="2319338" y="4137025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221" name="Text Box 173"/>
          <p:cNvSpPr txBox="1">
            <a:spLocks noChangeArrowheads="1"/>
          </p:cNvSpPr>
          <p:nvPr/>
        </p:nvSpPr>
        <p:spPr bwMode="auto">
          <a:xfrm>
            <a:off x="0" y="1050925"/>
            <a:ext cx="59503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600" i="1" dirty="0">
                <a:latin typeface="Trebuchet MS" charset="0"/>
              </a:rPr>
              <a:t>F(</a:t>
            </a:r>
            <a:r>
              <a:rPr lang="es-CL" sz="1600" i="1" dirty="0">
                <a:latin typeface="Trebuchet MS" charset="0"/>
                <a:sym typeface="Symbol" charset="2"/>
              </a:rPr>
              <a:t>w</a:t>
            </a:r>
            <a:r>
              <a:rPr lang="es-CL" sz="1600" i="1" dirty="0">
                <a:latin typeface="Trebuchet MS" charset="0"/>
              </a:rPr>
              <a:t>)</a:t>
            </a:r>
            <a:endParaRPr lang="es-ES" sz="1600" i="1" dirty="0">
              <a:latin typeface="Trebuchet MS" charset="0"/>
            </a:endParaRPr>
          </a:p>
        </p:txBody>
      </p:sp>
      <p:sp>
        <p:nvSpPr>
          <p:cNvPr id="2222" name="Line 174"/>
          <p:cNvSpPr>
            <a:spLocks noChangeShapeType="1"/>
          </p:cNvSpPr>
          <p:nvPr/>
        </p:nvSpPr>
        <p:spPr bwMode="auto">
          <a:xfrm flipV="1">
            <a:off x="576263" y="2900363"/>
            <a:ext cx="0" cy="1282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223" name="Line 175"/>
          <p:cNvSpPr>
            <a:spLocks noChangeShapeType="1"/>
          </p:cNvSpPr>
          <p:nvPr/>
        </p:nvSpPr>
        <p:spPr bwMode="auto">
          <a:xfrm flipH="1" flipV="1">
            <a:off x="1136650" y="2219325"/>
            <a:ext cx="11113" cy="197326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224" name="Line 176"/>
          <p:cNvSpPr>
            <a:spLocks noChangeShapeType="1"/>
          </p:cNvSpPr>
          <p:nvPr/>
        </p:nvSpPr>
        <p:spPr bwMode="auto">
          <a:xfrm flipH="1" flipV="1">
            <a:off x="1720850" y="2424113"/>
            <a:ext cx="11113" cy="17716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225" name="Line 177"/>
          <p:cNvSpPr>
            <a:spLocks noChangeShapeType="1"/>
          </p:cNvSpPr>
          <p:nvPr/>
        </p:nvSpPr>
        <p:spPr bwMode="auto">
          <a:xfrm flipV="1">
            <a:off x="2308225" y="3067050"/>
            <a:ext cx="1588" cy="112236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226" name="Text Box 178"/>
          <p:cNvSpPr txBox="1">
            <a:spLocks noChangeArrowheads="1"/>
          </p:cNvSpPr>
          <p:nvPr/>
        </p:nvSpPr>
        <p:spPr bwMode="auto">
          <a:xfrm>
            <a:off x="2641600" y="4130675"/>
            <a:ext cx="393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2400" i="1">
                <a:latin typeface="Trebuchet MS" charset="0"/>
                <a:sym typeface="Symbol" charset="2"/>
              </a:rPr>
              <a:t></a:t>
            </a:r>
            <a:endParaRPr lang="es-ES" sz="2400" i="1">
              <a:latin typeface="Trebuchet MS" charset="0"/>
            </a:endParaRPr>
          </a:p>
        </p:txBody>
      </p:sp>
      <p:pic>
        <p:nvPicPr>
          <p:cNvPr id="2227" name="Picture 17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46738" y="200025"/>
            <a:ext cx="2117725" cy="1627188"/>
          </a:xfrm>
          <a:prstGeom prst="rect">
            <a:avLst/>
          </a:prstGeom>
          <a:noFill/>
        </p:spPr>
      </p:pic>
      <p:pic>
        <p:nvPicPr>
          <p:cNvPr id="2228" name="Picture 18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46738" y="1838325"/>
            <a:ext cx="2117725" cy="1627188"/>
          </a:xfrm>
          <a:prstGeom prst="rect">
            <a:avLst/>
          </a:prstGeom>
          <a:noFill/>
        </p:spPr>
      </p:pic>
      <p:pic>
        <p:nvPicPr>
          <p:cNvPr id="2229" name="Picture 18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59438" y="3463925"/>
            <a:ext cx="2117725" cy="1627188"/>
          </a:xfrm>
          <a:prstGeom prst="rect">
            <a:avLst/>
          </a:prstGeom>
          <a:noFill/>
        </p:spPr>
      </p:pic>
      <p:pic>
        <p:nvPicPr>
          <p:cNvPr id="2230" name="Picture 18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34038" y="5089525"/>
            <a:ext cx="2117725" cy="1627188"/>
          </a:xfrm>
          <a:prstGeom prst="rect">
            <a:avLst/>
          </a:prstGeom>
          <a:noFill/>
        </p:spPr>
      </p:pic>
      <p:sp>
        <p:nvSpPr>
          <p:cNvPr id="2231" name="Rectangle 183"/>
          <p:cNvSpPr>
            <a:spLocks noChangeArrowheads="1"/>
          </p:cNvSpPr>
          <p:nvPr/>
        </p:nvSpPr>
        <p:spPr bwMode="auto">
          <a:xfrm>
            <a:off x="6299200" y="606425"/>
            <a:ext cx="1016000" cy="1016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232" name="Rectangle 184"/>
          <p:cNvSpPr>
            <a:spLocks noChangeArrowheads="1"/>
          </p:cNvSpPr>
          <p:nvPr/>
        </p:nvSpPr>
        <p:spPr bwMode="auto">
          <a:xfrm>
            <a:off x="6515100" y="2244725"/>
            <a:ext cx="1016000" cy="1016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233" name="Rectangle 185"/>
          <p:cNvSpPr>
            <a:spLocks noChangeArrowheads="1"/>
          </p:cNvSpPr>
          <p:nvPr/>
        </p:nvSpPr>
        <p:spPr bwMode="auto">
          <a:xfrm>
            <a:off x="5867400" y="2244725"/>
            <a:ext cx="387350" cy="1016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234" name="Rectangle 186"/>
          <p:cNvSpPr>
            <a:spLocks noChangeArrowheads="1"/>
          </p:cNvSpPr>
          <p:nvPr/>
        </p:nvSpPr>
        <p:spPr bwMode="auto">
          <a:xfrm>
            <a:off x="6972300" y="3870325"/>
            <a:ext cx="596900" cy="1016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235" name="Rectangle 187"/>
          <p:cNvSpPr>
            <a:spLocks noChangeArrowheads="1"/>
          </p:cNvSpPr>
          <p:nvPr/>
        </p:nvSpPr>
        <p:spPr bwMode="auto">
          <a:xfrm>
            <a:off x="5905500" y="3870325"/>
            <a:ext cx="673100" cy="1016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236" name="Rectangle 188"/>
          <p:cNvSpPr>
            <a:spLocks noChangeArrowheads="1"/>
          </p:cNvSpPr>
          <p:nvPr/>
        </p:nvSpPr>
        <p:spPr bwMode="auto">
          <a:xfrm>
            <a:off x="5854700" y="5495925"/>
            <a:ext cx="1016000" cy="1016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238" name="Rectangle 190"/>
          <p:cNvSpPr>
            <a:spLocks noChangeArrowheads="1"/>
          </p:cNvSpPr>
          <p:nvPr/>
        </p:nvSpPr>
        <p:spPr bwMode="auto">
          <a:xfrm>
            <a:off x="3551238" y="882650"/>
            <a:ext cx="1152525" cy="431800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s-ES_tradnl"/>
          </a:p>
        </p:txBody>
      </p:sp>
      <p:sp>
        <p:nvSpPr>
          <p:cNvPr id="2239" name="Rectangle 191"/>
          <p:cNvSpPr>
            <a:spLocks noChangeArrowheads="1"/>
          </p:cNvSpPr>
          <p:nvPr/>
        </p:nvSpPr>
        <p:spPr bwMode="auto">
          <a:xfrm>
            <a:off x="3551238" y="2466975"/>
            <a:ext cx="1152525" cy="431800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s-ES_tradnl"/>
          </a:p>
        </p:txBody>
      </p:sp>
      <p:sp>
        <p:nvSpPr>
          <p:cNvPr id="2240" name="Rectangle 192"/>
          <p:cNvSpPr>
            <a:spLocks noChangeArrowheads="1"/>
          </p:cNvSpPr>
          <p:nvPr/>
        </p:nvSpPr>
        <p:spPr bwMode="auto">
          <a:xfrm>
            <a:off x="3551238" y="4124325"/>
            <a:ext cx="1152525" cy="431800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s-ES_tradnl"/>
          </a:p>
        </p:txBody>
      </p:sp>
      <p:sp>
        <p:nvSpPr>
          <p:cNvPr id="2241" name="Rectangle 193"/>
          <p:cNvSpPr>
            <a:spLocks noChangeArrowheads="1"/>
          </p:cNvSpPr>
          <p:nvPr/>
        </p:nvSpPr>
        <p:spPr bwMode="auto">
          <a:xfrm>
            <a:off x="3551238" y="5708650"/>
            <a:ext cx="1152525" cy="431800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s-ES_tradnl"/>
          </a:p>
        </p:txBody>
      </p:sp>
      <p:grpSp>
        <p:nvGrpSpPr>
          <p:cNvPr id="2242" name="Group 194"/>
          <p:cNvGrpSpPr>
            <a:grpSpLocks/>
          </p:cNvGrpSpPr>
          <p:nvPr/>
        </p:nvGrpSpPr>
        <p:grpSpPr bwMode="auto">
          <a:xfrm>
            <a:off x="3695700" y="5805488"/>
            <a:ext cx="863600" cy="215900"/>
            <a:chOff x="204" y="3838"/>
            <a:chExt cx="317" cy="136"/>
          </a:xfrm>
        </p:grpSpPr>
        <p:sp>
          <p:nvSpPr>
            <p:cNvPr id="2243" name="Rectangle 195"/>
            <p:cNvSpPr>
              <a:spLocks noChangeArrowheads="1"/>
            </p:cNvSpPr>
            <p:nvPr/>
          </p:nvSpPr>
          <p:spPr bwMode="auto">
            <a:xfrm>
              <a:off x="204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244" name="Rectangle 196"/>
            <p:cNvSpPr>
              <a:spLocks noChangeArrowheads="1"/>
            </p:cNvSpPr>
            <p:nvPr/>
          </p:nvSpPr>
          <p:spPr bwMode="auto">
            <a:xfrm>
              <a:off x="29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245" name="Rectangle 197"/>
            <p:cNvSpPr>
              <a:spLocks noChangeArrowheads="1"/>
            </p:cNvSpPr>
            <p:nvPr/>
          </p:nvSpPr>
          <p:spPr bwMode="auto">
            <a:xfrm>
              <a:off x="38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246" name="Rectangle 198"/>
            <p:cNvSpPr>
              <a:spLocks noChangeArrowheads="1"/>
            </p:cNvSpPr>
            <p:nvPr/>
          </p:nvSpPr>
          <p:spPr bwMode="auto">
            <a:xfrm>
              <a:off x="476" y="3838"/>
              <a:ext cx="45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2247" name="Group 199"/>
          <p:cNvGrpSpPr>
            <a:grpSpLocks/>
          </p:cNvGrpSpPr>
          <p:nvPr/>
        </p:nvGrpSpPr>
        <p:grpSpPr bwMode="auto">
          <a:xfrm>
            <a:off x="3695700" y="4230688"/>
            <a:ext cx="863600" cy="215900"/>
            <a:chOff x="204" y="3838"/>
            <a:chExt cx="317" cy="136"/>
          </a:xfrm>
        </p:grpSpPr>
        <p:sp>
          <p:nvSpPr>
            <p:cNvPr id="2248" name="Rectangle 200"/>
            <p:cNvSpPr>
              <a:spLocks noChangeArrowheads="1"/>
            </p:cNvSpPr>
            <p:nvPr/>
          </p:nvSpPr>
          <p:spPr bwMode="auto">
            <a:xfrm>
              <a:off x="204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249" name="Rectangle 201"/>
            <p:cNvSpPr>
              <a:spLocks noChangeArrowheads="1"/>
            </p:cNvSpPr>
            <p:nvPr/>
          </p:nvSpPr>
          <p:spPr bwMode="auto">
            <a:xfrm>
              <a:off x="29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250" name="Rectangle 202"/>
            <p:cNvSpPr>
              <a:spLocks noChangeArrowheads="1"/>
            </p:cNvSpPr>
            <p:nvPr/>
          </p:nvSpPr>
          <p:spPr bwMode="auto">
            <a:xfrm>
              <a:off x="385" y="3838"/>
              <a:ext cx="45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251" name="Rectangle 203"/>
            <p:cNvSpPr>
              <a:spLocks noChangeArrowheads="1"/>
            </p:cNvSpPr>
            <p:nvPr/>
          </p:nvSpPr>
          <p:spPr bwMode="auto">
            <a:xfrm>
              <a:off x="476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2252" name="Group 204"/>
          <p:cNvGrpSpPr>
            <a:grpSpLocks/>
          </p:cNvGrpSpPr>
          <p:nvPr/>
        </p:nvGrpSpPr>
        <p:grpSpPr bwMode="auto">
          <a:xfrm>
            <a:off x="3695700" y="2554288"/>
            <a:ext cx="863600" cy="215900"/>
            <a:chOff x="204" y="3838"/>
            <a:chExt cx="317" cy="136"/>
          </a:xfrm>
        </p:grpSpPr>
        <p:sp>
          <p:nvSpPr>
            <p:cNvPr id="2253" name="Rectangle 205"/>
            <p:cNvSpPr>
              <a:spLocks noChangeArrowheads="1"/>
            </p:cNvSpPr>
            <p:nvPr/>
          </p:nvSpPr>
          <p:spPr bwMode="auto">
            <a:xfrm>
              <a:off x="204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254" name="Rectangle 206"/>
            <p:cNvSpPr>
              <a:spLocks noChangeArrowheads="1"/>
            </p:cNvSpPr>
            <p:nvPr/>
          </p:nvSpPr>
          <p:spPr bwMode="auto">
            <a:xfrm>
              <a:off x="295" y="3838"/>
              <a:ext cx="45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255" name="Rectangle 207"/>
            <p:cNvSpPr>
              <a:spLocks noChangeArrowheads="1"/>
            </p:cNvSpPr>
            <p:nvPr/>
          </p:nvSpPr>
          <p:spPr bwMode="auto">
            <a:xfrm>
              <a:off x="38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256" name="Rectangle 208"/>
            <p:cNvSpPr>
              <a:spLocks noChangeArrowheads="1"/>
            </p:cNvSpPr>
            <p:nvPr/>
          </p:nvSpPr>
          <p:spPr bwMode="auto">
            <a:xfrm>
              <a:off x="476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2257" name="Group 209"/>
          <p:cNvGrpSpPr>
            <a:grpSpLocks/>
          </p:cNvGrpSpPr>
          <p:nvPr/>
        </p:nvGrpSpPr>
        <p:grpSpPr bwMode="auto">
          <a:xfrm>
            <a:off x="3695700" y="979488"/>
            <a:ext cx="863600" cy="215900"/>
            <a:chOff x="204" y="3838"/>
            <a:chExt cx="317" cy="136"/>
          </a:xfrm>
        </p:grpSpPr>
        <p:sp>
          <p:nvSpPr>
            <p:cNvPr id="2258" name="Rectangle 210"/>
            <p:cNvSpPr>
              <a:spLocks noChangeArrowheads="1"/>
            </p:cNvSpPr>
            <p:nvPr/>
          </p:nvSpPr>
          <p:spPr bwMode="auto">
            <a:xfrm>
              <a:off x="204" y="3838"/>
              <a:ext cx="45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259" name="Rectangle 211"/>
            <p:cNvSpPr>
              <a:spLocks noChangeArrowheads="1"/>
            </p:cNvSpPr>
            <p:nvPr/>
          </p:nvSpPr>
          <p:spPr bwMode="auto">
            <a:xfrm>
              <a:off x="29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260" name="Rectangle 212"/>
            <p:cNvSpPr>
              <a:spLocks noChangeArrowheads="1"/>
            </p:cNvSpPr>
            <p:nvPr/>
          </p:nvSpPr>
          <p:spPr bwMode="auto">
            <a:xfrm>
              <a:off x="38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261" name="Rectangle 213"/>
            <p:cNvSpPr>
              <a:spLocks noChangeArrowheads="1"/>
            </p:cNvSpPr>
            <p:nvPr/>
          </p:nvSpPr>
          <p:spPr bwMode="auto">
            <a:xfrm>
              <a:off x="476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2262" name="Text Box 214"/>
          <p:cNvSpPr txBox="1">
            <a:spLocks noChangeArrowheads="1"/>
          </p:cNvSpPr>
          <p:nvPr/>
        </p:nvSpPr>
        <p:spPr bwMode="auto">
          <a:xfrm>
            <a:off x="3603625" y="12525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1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263" name="Text Box 215"/>
          <p:cNvSpPr txBox="1">
            <a:spLocks noChangeArrowheads="1"/>
          </p:cNvSpPr>
          <p:nvPr/>
        </p:nvSpPr>
        <p:spPr bwMode="auto">
          <a:xfrm>
            <a:off x="3819525" y="28527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2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264" name="Text Box 216"/>
          <p:cNvSpPr txBox="1">
            <a:spLocks noChangeArrowheads="1"/>
          </p:cNvSpPr>
          <p:nvPr/>
        </p:nvSpPr>
        <p:spPr bwMode="auto">
          <a:xfrm>
            <a:off x="4073525" y="44910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3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265" name="Text Box 217"/>
          <p:cNvSpPr txBox="1">
            <a:spLocks noChangeArrowheads="1"/>
          </p:cNvSpPr>
          <p:nvPr/>
        </p:nvSpPr>
        <p:spPr bwMode="auto">
          <a:xfrm>
            <a:off x="4314825" y="60658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4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183" name="Line 135"/>
          <p:cNvSpPr>
            <a:spLocks noChangeShapeType="1"/>
          </p:cNvSpPr>
          <p:nvPr/>
        </p:nvSpPr>
        <p:spPr bwMode="auto">
          <a:xfrm>
            <a:off x="4787900" y="1052513"/>
            <a:ext cx="649288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84" name="Line 136"/>
          <p:cNvSpPr>
            <a:spLocks noChangeShapeType="1"/>
          </p:cNvSpPr>
          <p:nvPr/>
        </p:nvSpPr>
        <p:spPr bwMode="auto">
          <a:xfrm>
            <a:off x="4787900" y="2636838"/>
            <a:ext cx="649288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85" name="Line 137"/>
          <p:cNvSpPr>
            <a:spLocks noChangeShapeType="1"/>
          </p:cNvSpPr>
          <p:nvPr/>
        </p:nvSpPr>
        <p:spPr bwMode="auto">
          <a:xfrm>
            <a:off x="4787900" y="4292600"/>
            <a:ext cx="649288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86" name="Line 138"/>
          <p:cNvSpPr>
            <a:spLocks noChangeShapeType="1"/>
          </p:cNvSpPr>
          <p:nvPr/>
        </p:nvSpPr>
        <p:spPr bwMode="auto">
          <a:xfrm>
            <a:off x="4787900" y="5876925"/>
            <a:ext cx="649288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2"/>
          <p:cNvGrpSpPr>
            <a:grpSpLocks/>
          </p:cNvGrpSpPr>
          <p:nvPr/>
        </p:nvGrpSpPr>
        <p:grpSpPr bwMode="auto">
          <a:xfrm>
            <a:off x="395288" y="2009775"/>
            <a:ext cx="2305050" cy="2813050"/>
            <a:chOff x="597" y="454"/>
            <a:chExt cx="4764" cy="3222"/>
          </a:xfrm>
        </p:grpSpPr>
        <p:sp>
          <p:nvSpPr>
            <p:cNvPr id="25603" name="Freeform 3"/>
            <p:cNvSpPr>
              <a:spLocks/>
            </p:cNvSpPr>
            <p:nvPr/>
          </p:nvSpPr>
          <p:spPr bwMode="auto">
            <a:xfrm>
              <a:off x="597" y="454"/>
              <a:ext cx="704" cy="1911"/>
            </a:xfrm>
            <a:custGeom>
              <a:avLst/>
              <a:gdLst/>
              <a:ahLst/>
              <a:cxnLst>
                <a:cxn ang="0">
                  <a:pos x="8" y="1351"/>
                </a:cxn>
                <a:cxn ang="0">
                  <a:pos x="24" y="1104"/>
                </a:cxn>
                <a:cxn ang="0">
                  <a:pos x="40" y="864"/>
                </a:cxn>
                <a:cxn ang="0">
                  <a:pos x="56" y="648"/>
                </a:cxn>
                <a:cxn ang="0">
                  <a:pos x="64" y="456"/>
                </a:cxn>
                <a:cxn ang="0">
                  <a:pos x="80" y="288"/>
                </a:cxn>
                <a:cxn ang="0">
                  <a:pos x="96" y="160"/>
                </a:cxn>
                <a:cxn ang="0">
                  <a:pos x="112" y="72"/>
                </a:cxn>
                <a:cxn ang="0">
                  <a:pos x="136" y="8"/>
                </a:cxn>
                <a:cxn ang="0">
                  <a:pos x="152" y="16"/>
                </a:cxn>
                <a:cxn ang="0">
                  <a:pos x="160" y="56"/>
                </a:cxn>
                <a:cxn ang="0">
                  <a:pos x="176" y="136"/>
                </a:cxn>
                <a:cxn ang="0">
                  <a:pos x="192" y="232"/>
                </a:cxn>
                <a:cxn ang="0">
                  <a:pos x="208" y="360"/>
                </a:cxn>
                <a:cxn ang="0">
                  <a:pos x="216" y="504"/>
                </a:cxn>
                <a:cxn ang="0">
                  <a:pos x="232" y="664"/>
                </a:cxn>
                <a:cxn ang="0">
                  <a:pos x="248" y="824"/>
                </a:cxn>
                <a:cxn ang="0">
                  <a:pos x="264" y="984"/>
                </a:cxn>
                <a:cxn ang="0">
                  <a:pos x="280" y="1143"/>
                </a:cxn>
                <a:cxn ang="0">
                  <a:pos x="288" y="1295"/>
                </a:cxn>
                <a:cxn ang="0">
                  <a:pos x="304" y="1431"/>
                </a:cxn>
                <a:cxn ang="0">
                  <a:pos x="320" y="1551"/>
                </a:cxn>
                <a:cxn ang="0">
                  <a:pos x="336" y="1655"/>
                </a:cxn>
                <a:cxn ang="0">
                  <a:pos x="352" y="1743"/>
                </a:cxn>
                <a:cxn ang="0">
                  <a:pos x="360" y="1807"/>
                </a:cxn>
                <a:cxn ang="0">
                  <a:pos x="376" y="1863"/>
                </a:cxn>
                <a:cxn ang="0">
                  <a:pos x="392" y="1887"/>
                </a:cxn>
                <a:cxn ang="0">
                  <a:pos x="408" y="1911"/>
                </a:cxn>
                <a:cxn ang="0">
                  <a:pos x="432" y="1903"/>
                </a:cxn>
                <a:cxn ang="0">
                  <a:pos x="448" y="1887"/>
                </a:cxn>
                <a:cxn ang="0">
                  <a:pos x="464" y="1863"/>
                </a:cxn>
                <a:cxn ang="0">
                  <a:pos x="480" y="1839"/>
                </a:cxn>
                <a:cxn ang="0">
                  <a:pos x="488" y="1815"/>
                </a:cxn>
                <a:cxn ang="0">
                  <a:pos x="520" y="1783"/>
                </a:cxn>
                <a:cxn ang="0">
                  <a:pos x="536" y="1767"/>
                </a:cxn>
                <a:cxn ang="0">
                  <a:pos x="544" y="1759"/>
                </a:cxn>
                <a:cxn ang="0">
                  <a:pos x="568" y="1759"/>
                </a:cxn>
                <a:cxn ang="0">
                  <a:pos x="592" y="1767"/>
                </a:cxn>
                <a:cxn ang="0">
                  <a:pos x="616" y="1783"/>
                </a:cxn>
                <a:cxn ang="0">
                  <a:pos x="640" y="1799"/>
                </a:cxn>
                <a:cxn ang="0">
                  <a:pos x="664" y="1799"/>
                </a:cxn>
                <a:cxn ang="0">
                  <a:pos x="688" y="1799"/>
                </a:cxn>
              </a:cxnLst>
              <a:rect l="0" t="0" r="r" b="b"/>
              <a:pathLst>
                <a:path w="704" h="1911">
                  <a:moveTo>
                    <a:pt x="0" y="1527"/>
                  </a:moveTo>
                  <a:lnTo>
                    <a:pt x="8" y="1439"/>
                  </a:lnTo>
                  <a:lnTo>
                    <a:pt x="8" y="1351"/>
                  </a:lnTo>
                  <a:lnTo>
                    <a:pt x="16" y="1263"/>
                  </a:lnTo>
                  <a:lnTo>
                    <a:pt x="16" y="1183"/>
                  </a:lnTo>
                  <a:lnTo>
                    <a:pt x="24" y="1104"/>
                  </a:lnTo>
                  <a:lnTo>
                    <a:pt x="32" y="1016"/>
                  </a:lnTo>
                  <a:lnTo>
                    <a:pt x="32" y="936"/>
                  </a:lnTo>
                  <a:lnTo>
                    <a:pt x="40" y="864"/>
                  </a:lnTo>
                  <a:lnTo>
                    <a:pt x="40" y="784"/>
                  </a:lnTo>
                  <a:lnTo>
                    <a:pt x="48" y="712"/>
                  </a:lnTo>
                  <a:lnTo>
                    <a:pt x="56" y="648"/>
                  </a:lnTo>
                  <a:lnTo>
                    <a:pt x="56" y="576"/>
                  </a:lnTo>
                  <a:lnTo>
                    <a:pt x="64" y="512"/>
                  </a:lnTo>
                  <a:lnTo>
                    <a:pt x="64" y="456"/>
                  </a:lnTo>
                  <a:lnTo>
                    <a:pt x="72" y="392"/>
                  </a:lnTo>
                  <a:lnTo>
                    <a:pt x="80" y="344"/>
                  </a:lnTo>
                  <a:lnTo>
                    <a:pt x="80" y="288"/>
                  </a:lnTo>
                  <a:lnTo>
                    <a:pt x="88" y="248"/>
                  </a:lnTo>
                  <a:lnTo>
                    <a:pt x="88" y="200"/>
                  </a:lnTo>
                  <a:lnTo>
                    <a:pt x="96" y="160"/>
                  </a:lnTo>
                  <a:lnTo>
                    <a:pt x="104" y="128"/>
                  </a:lnTo>
                  <a:lnTo>
                    <a:pt x="104" y="96"/>
                  </a:lnTo>
                  <a:lnTo>
                    <a:pt x="112" y="72"/>
                  </a:lnTo>
                  <a:lnTo>
                    <a:pt x="112" y="48"/>
                  </a:lnTo>
                  <a:lnTo>
                    <a:pt x="120" y="32"/>
                  </a:lnTo>
                  <a:lnTo>
                    <a:pt x="136" y="8"/>
                  </a:lnTo>
                  <a:lnTo>
                    <a:pt x="136" y="0"/>
                  </a:lnTo>
                  <a:lnTo>
                    <a:pt x="144" y="8"/>
                  </a:lnTo>
                  <a:lnTo>
                    <a:pt x="152" y="16"/>
                  </a:lnTo>
                  <a:lnTo>
                    <a:pt x="152" y="24"/>
                  </a:lnTo>
                  <a:lnTo>
                    <a:pt x="160" y="40"/>
                  </a:lnTo>
                  <a:lnTo>
                    <a:pt x="160" y="56"/>
                  </a:lnTo>
                  <a:lnTo>
                    <a:pt x="168" y="80"/>
                  </a:lnTo>
                  <a:lnTo>
                    <a:pt x="176" y="104"/>
                  </a:lnTo>
                  <a:lnTo>
                    <a:pt x="176" y="136"/>
                  </a:lnTo>
                  <a:lnTo>
                    <a:pt x="184" y="168"/>
                  </a:lnTo>
                  <a:lnTo>
                    <a:pt x="184" y="200"/>
                  </a:lnTo>
                  <a:lnTo>
                    <a:pt x="192" y="232"/>
                  </a:lnTo>
                  <a:lnTo>
                    <a:pt x="192" y="272"/>
                  </a:lnTo>
                  <a:lnTo>
                    <a:pt x="200" y="320"/>
                  </a:lnTo>
                  <a:lnTo>
                    <a:pt x="208" y="360"/>
                  </a:lnTo>
                  <a:lnTo>
                    <a:pt x="208" y="408"/>
                  </a:lnTo>
                  <a:lnTo>
                    <a:pt x="216" y="456"/>
                  </a:lnTo>
                  <a:lnTo>
                    <a:pt x="216" y="504"/>
                  </a:lnTo>
                  <a:lnTo>
                    <a:pt x="224" y="552"/>
                  </a:lnTo>
                  <a:lnTo>
                    <a:pt x="232" y="608"/>
                  </a:lnTo>
                  <a:lnTo>
                    <a:pt x="232" y="664"/>
                  </a:lnTo>
                  <a:lnTo>
                    <a:pt x="240" y="712"/>
                  </a:lnTo>
                  <a:lnTo>
                    <a:pt x="240" y="768"/>
                  </a:lnTo>
                  <a:lnTo>
                    <a:pt x="248" y="824"/>
                  </a:lnTo>
                  <a:lnTo>
                    <a:pt x="256" y="880"/>
                  </a:lnTo>
                  <a:lnTo>
                    <a:pt x="256" y="928"/>
                  </a:lnTo>
                  <a:lnTo>
                    <a:pt x="264" y="984"/>
                  </a:lnTo>
                  <a:lnTo>
                    <a:pt x="264" y="1040"/>
                  </a:lnTo>
                  <a:lnTo>
                    <a:pt x="272" y="1088"/>
                  </a:lnTo>
                  <a:lnTo>
                    <a:pt x="280" y="1143"/>
                  </a:lnTo>
                  <a:lnTo>
                    <a:pt x="280" y="1191"/>
                  </a:lnTo>
                  <a:lnTo>
                    <a:pt x="288" y="1247"/>
                  </a:lnTo>
                  <a:lnTo>
                    <a:pt x="288" y="1295"/>
                  </a:lnTo>
                  <a:lnTo>
                    <a:pt x="296" y="1343"/>
                  </a:lnTo>
                  <a:lnTo>
                    <a:pt x="304" y="1383"/>
                  </a:lnTo>
                  <a:lnTo>
                    <a:pt x="304" y="1431"/>
                  </a:lnTo>
                  <a:lnTo>
                    <a:pt x="312" y="1471"/>
                  </a:lnTo>
                  <a:lnTo>
                    <a:pt x="312" y="1511"/>
                  </a:lnTo>
                  <a:lnTo>
                    <a:pt x="320" y="1551"/>
                  </a:lnTo>
                  <a:lnTo>
                    <a:pt x="328" y="1591"/>
                  </a:lnTo>
                  <a:lnTo>
                    <a:pt x="328" y="1623"/>
                  </a:lnTo>
                  <a:lnTo>
                    <a:pt x="336" y="1655"/>
                  </a:lnTo>
                  <a:lnTo>
                    <a:pt x="336" y="1687"/>
                  </a:lnTo>
                  <a:lnTo>
                    <a:pt x="344" y="1719"/>
                  </a:lnTo>
                  <a:lnTo>
                    <a:pt x="352" y="1743"/>
                  </a:lnTo>
                  <a:lnTo>
                    <a:pt x="352" y="1767"/>
                  </a:lnTo>
                  <a:lnTo>
                    <a:pt x="360" y="1791"/>
                  </a:lnTo>
                  <a:lnTo>
                    <a:pt x="360" y="1807"/>
                  </a:lnTo>
                  <a:lnTo>
                    <a:pt x="368" y="1831"/>
                  </a:lnTo>
                  <a:lnTo>
                    <a:pt x="376" y="1847"/>
                  </a:lnTo>
                  <a:lnTo>
                    <a:pt x="376" y="1863"/>
                  </a:lnTo>
                  <a:lnTo>
                    <a:pt x="384" y="1871"/>
                  </a:lnTo>
                  <a:lnTo>
                    <a:pt x="384" y="1879"/>
                  </a:lnTo>
                  <a:lnTo>
                    <a:pt x="392" y="1887"/>
                  </a:lnTo>
                  <a:lnTo>
                    <a:pt x="392" y="1895"/>
                  </a:lnTo>
                  <a:lnTo>
                    <a:pt x="400" y="1903"/>
                  </a:lnTo>
                  <a:lnTo>
                    <a:pt x="408" y="1911"/>
                  </a:lnTo>
                  <a:lnTo>
                    <a:pt x="416" y="1911"/>
                  </a:lnTo>
                  <a:lnTo>
                    <a:pt x="424" y="1903"/>
                  </a:lnTo>
                  <a:lnTo>
                    <a:pt x="432" y="1903"/>
                  </a:lnTo>
                  <a:lnTo>
                    <a:pt x="448" y="1887"/>
                  </a:lnTo>
                  <a:lnTo>
                    <a:pt x="440" y="1887"/>
                  </a:lnTo>
                  <a:lnTo>
                    <a:pt x="448" y="1887"/>
                  </a:lnTo>
                  <a:lnTo>
                    <a:pt x="456" y="1879"/>
                  </a:lnTo>
                  <a:lnTo>
                    <a:pt x="456" y="1871"/>
                  </a:lnTo>
                  <a:lnTo>
                    <a:pt x="464" y="1863"/>
                  </a:lnTo>
                  <a:lnTo>
                    <a:pt x="464" y="1855"/>
                  </a:lnTo>
                  <a:lnTo>
                    <a:pt x="472" y="1847"/>
                  </a:lnTo>
                  <a:lnTo>
                    <a:pt x="480" y="1839"/>
                  </a:lnTo>
                  <a:lnTo>
                    <a:pt x="480" y="1831"/>
                  </a:lnTo>
                  <a:lnTo>
                    <a:pt x="488" y="1823"/>
                  </a:lnTo>
                  <a:lnTo>
                    <a:pt x="488" y="1815"/>
                  </a:lnTo>
                  <a:lnTo>
                    <a:pt x="496" y="1807"/>
                  </a:lnTo>
                  <a:lnTo>
                    <a:pt x="504" y="1799"/>
                  </a:lnTo>
                  <a:lnTo>
                    <a:pt x="520" y="1783"/>
                  </a:lnTo>
                  <a:lnTo>
                    <a:pt x="512" y="1783"/>
                  </a:lnTo>
                  <a:lnTo>
                    <a:pt x="520" y="1783"/>
                  </a:lnTo>
                  <a:lnTo>
                    <a:pt x="536" y="1767"/>
                  </a:lnTo>
                  <a:lnTo>
                    <a:pt x="528" y="1767"/>
                  </a:lnTo>
                  <a:lnTo>
                    <a:pt x="536" y="1767"/>
                  </a:lnTo>
                  <a:lnTo>
                    <a:pt x="544" y="1759"/>
                  </a:lnTo>
                  <a:lnTo>
                    <a:pt x="552" y="1759"/>
                  </a:lnTo>
                  <a:lnTo>
                    <a:pt x="560" y="1759"/>
                  </a:lnTo>
                  <a:lnTo>
                    <a:pt x="568" y="1759"/>
                  </a:lnTo>
                  <a:lnTo>
                    <a:pt x="576" y="1759"/>
                  </a:lnTo>
                  <a:lnTo>
                    <a:pt x="584" y="1759"/>
                  </a:lnTo>
                  <a:lnTo>
                    <a:pt x="592" y="1767"/>
                  </a:lnTo>
                  <a:lnTo>
                    <a:pt x="600" y="1767"/>
                  </a:lnTo>
                  <a:lnTo>
                    <a:pt x="608" y="1775"/>
                  </a:lnTo>
                  <a:lnTo>
                    <a:pt x="616" y="1783"/>
                  </a:lnTo>
                  <a:lnTo>
                    <a:pt x="624" y="1783"/>
                  </a:lnTo>
                  <a:lnTo>
                    <a:pt x="632" y="1791"/>
                  </a:lnTo>
                  <a:lnTo>
                    <a:pt x="640" y="1799"/>
                  </a:lnTo>
                  <a:lnTo>
                    <a:pt x="648" y="1799"/>
                  </a:lnTo>
                  <a:lnTo>
                    <a:pt x="656" y="1799"/>
                  </a:lnTo>
                  <a:lnTo>
                    <a:pt x="664" y="1799"/>
                  </a:lnTo>
                  <a:lnTo>
                    <a:pt x="672" y="1799"/>
                  </a:lnTo>
                  <a:lnTo>
                    <a:pt x="680" y="1799"/>
                  </a:lnTo>
                  <a:lnTo>
                    <a:pt x="688" y="1799"/>
                  </a:lnTo>
                  <a:lnTo>
                    <a:pt x="696" y="1791"/>
                  </a:lnTo>
                  <a:lnTo>
                    <a:pt x="704" y="1783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04" name="Freeform 4"/>
            <p:cNvSpPr>
              <a:spLocks/>
            </p:cNvSpPr>
            <p:nvPr/>
          </p:nvSpPr>
          <p:spPr bwMode="auto">
            <a:xfrm>
              <a:off x="1301" y="1765"/>
              <a:ext cx="721" cy="1879"/>
            </a:xfrm>
            <a:custGeom>
              <a:avLst/>
              <a:gdLst/>
              <a:ahLst/>
              <a:cxnLst>
                <a:cxn ang="0">
                  <a:pos x="16" y="456"/>
                </a:cxn>
                <a:cxn ang="0">
                  <a:pos x="33" y="432"/>
                </a:cxn>
                <a:cxn ang="0">
                  <a:pos x="49" y="400"/>
                </a:cxn>
                <a:cxn ang="0">
                  <a:pos x="57" y="368"/>
                </a:cxn>
                <a:cxn ang="0">
                  <a:pos x="73" y="336"/>
                </a:cxn>
                <a:cxn ang="0">
                  <a:pos x="89" y="296"/>
                </a:cxn>
                <a:cxn ang="0">
                  <a:pos x="105" y="256"/>
                </a:cxn>
                <a:cxn ang="0">
                  <a:pos x="113" y="224"/>
                </a:cxn>
                <a:cxn ang="0">
                  <a:pos x="129" y="192"/>
                </a:cxn>
                <a:cxn ang="0">
                  <a:pos x="145" y="160"/>
                </a:cxn>
                <a:cxn ang="0">
                  <a:pos x="161" y="136"/>
                </a:cxn>
                <a:cxn ang="0">
                  <a:pos x="185" y="112"/>
                </a:cxn>
                <a:cxn ang="0">
                  <a:pos x="209" y="112"/>
                </a:cxn>
                <a:cxn ang="0">
                  <a:pos x="233" y="112"/>
                </a:cxn>
                <a:cxn ang="0">
                  <a:pos x="257" y="128"/>
                </a:cxn>
                <a:cxn ang="0">
                  <a:pos x="281" y="144"/>
                </a:cxn>
                <a:cxn ang="0">
                  <a:pos x="305" y="152"/>
                </a:cxn>
                <a:cxn ang="0">
                  <a:pos x="329" y="152"/>
                </a:cxn>
                <a:cxn ang="0">
                  <a:pos x="353" y="136"/>
                </a:cxn>
                <a:cxn ang="0">
                  <a:pos x="369" y="120"/>
                </a:cxn>
                <a:cxn ang="0">
                  <a:pos x="385" y="96"/>
                </a:cxn>
                <a:cxn ang="0">
                  <a:pos x="401" y="72"/>
                </a:cxn>
                <a:cxn ang="0">
                  <a:pos x="409" y="48"/>
                </a:cxn>
                <a:cxn ang="0">
                  <a:pos x="441" y="16"/>
                </a:cxn>
                <a:cxn ang="0">
                  <a:pos x="457" y="0"/>
                </a:cxn>
                <a:cxn ang="0">
                  <a:pos x="481" y="16"/>
                </a:cxn>
                <a:cxn ang="0">
                  <a:pos x="497" y="48"/>
                </a:cxn>
                <a:cxn ang="0">
                  <a:pos x="513" y="96"/>
                </a:cxn>
                <a:cxn ang="0">
                  <a:pos x="529" y="160"/>
                </a:cxn>
                <a:cxn ang="0">
                  <a:pos x="537" y="240"/>
                </a:cxn>
                <a:cxn ang="0">
                  <a:pos x="553" y="344"/>
                </a:cxn>
                <a:cxn ang="0">
                  <a:pos x="569" y="464"/>
                </a:cxn>
                <a:cxn ang="0">
                  <a:pos x="585" y="600"/>
                </a:cxn>
                <a:cxn ang="0">
                  <a:pos x="601" y="752"/>
                </a:cxn>
                <a:cxn ang="0">
                  <a:pos x="609" y="912"/>
                </a:cxn>
                <a:cxn ang="0">
                  <a:pos x="625" y="1071"/>
                </a:cxn>
                <a:cxn ang="0">
                  <a:pos x="641" y="1231"/>
                </a:cxn>
                <a:cxn ang="0">
                  <a:pos x="657" y="1391"/>
                </a:cxn>
                <a:cxn ang="0">
                  <a:pos x="665" y="1535"/>
                </a:cxn>
                <a:cxn ang="0">
                  <a:pos x="681" y="1663"/>
                </a:cxn>
                <a:cxn ang="0">
                  <a:pos x="697" y="1767"/>
                </a:cxn>
                <a:cxn ang="0">
                  <a:pos x="713" y="1847"/>
                </a:cxn>
              </a:cxnLst>
              <a:rect l="0" t="0" r="r" b="b"/>
              <a:pathLst>
                <a:path w="721" h="1879">
                  <a:moveTo>
                    <a:pt x="0" y="472"/>
                  </a:moveTo>
                  <a:lnTo>
                    <a:pt x="8" y="464"/>
                  </a:lnTo>
                  <a:lnTo>
                    <a:pt x="16" y="456"/>
                  </a:lnTo>
                  <a:lnTo>
                    <a:pt x="24" y="448"/>
                  </a:lnTo>
                  <a:lnTo>
                    <a:pt x="24" y="440"/>
                  </a:lnTo>
                  <a:lnTo>
                    <a:pt x="33" y="432"/>
                  </a:lnTo>
                  <a:lnTo>
                    <a:pt x="33" y="424"/>
                  </a:lnTo>
                  <a:lnTo>
                    <a:pt x="41" y="408"/>
                  </a:lnTo>
                  <a:lnTo>
                    <a:pt x="49" y="400"/>
                  </a:lnTo>
                  <a:lnTo>
                    <a:pt x="49" y="392"/>
                  </a:lnTo>
                  <a:lnTo>
                    <a:pt x="57" y="376"/>
                  </a:lnTo>
                  <a:lnTo>
                    <a:pt x="57" y="368"/>
                  </a:lnTo>
                  <a:lnTo>
                    <a:pt x="65" y="360"/>
                  </a:lnTo>
                  <a:lnTo>
                    <a:pt x="65" y="344"/>
                  </a:lnTo>
                  <a:lnTo>
                    <a:pt x="73" y="336"/>
                  </a:lnTo>
                  <a:lnTo>
                    <a:pt x="81" y="320"/>
                  </a:lnTo>
                  <a:lnTo>
                    <a:pt x="81" y="312"/>
                  </a:lnTo>
                  <a:lnTo>
                    <a:pt x="89" y="296"/>
                  </a:lnTo>
                  <a:lnTo>
                    <a:pt x="89" y="280"/>
                  </a:lnTo>
                  <a:lnTo>
                    <a:pt x="97" y="272"/>
                  </a:lnTo>
                  <a:lnTo>
                    <a:pt x="105" y="256"/>
                  </a:lnTo>
                  <a:lnTo>
                    <a:pt x="105" y="248"/>
                  </a:lnTo>
                  <a:lnTo>
                    <a:pt x="113" y="232"/>
                  </a:lnTo>
                  <a:lnTo>
                    <a:pt x="113" y="224"/>
                  </a:lnTo>
                  <a:lnTo>
                    <a:pt x="121" y="216"/>
                  </a:lnTo>
                  <a:lnTo>
                    <a:pt x="129" y="200"/>
                  </a:lnTo>
                  <a:lnTo>
                    <a:pt x="129" y="192"/>
                  </a:lnTo>
                  <a:lnTo>
                    <a:pt x="137" y="184"/>
                  </a:lnTo>
                  <a:lnTo>
                    <a:pt x="137" y="176"/>
                  </a:lnTo>
                  <a:lnTo>
                    <a:pt x="145" y="160"/>
                  </a:lnTo>
                  <a:lnTo>
                    <a:pt x="153" y="152"/>
                  </a:lnTo>
                  <a:lnTo>
                    <a:pt x="161" y="144"/>
                  </a:lnTo>
                  <a:lnTo>
                    <a:pt x="161" y="136"/>
                  </a:lnTo>
                  <a:lnTo>
                    <a:pt x="169" y="128"/>
                  </a:lnTo>
                  <a:lnTo>
                    <a:pt x="177" y="120"/>
                  </a:lnTo>
                  <a:lnTo>
                    <a:pt x="185" y="112"/>
                  </a:lnTo>
                  <a:lnTo>
                    <a:pt x="193" y="112"/>
                  </a:lnTo>
                  <a:lnTo>
                    <a:pt x="201" y="112"/>
                  </a:lnTo>
                  <a:lnTo>
                    <a:pt x="209" y="112"/>
                  </a:lnTo>
                  <a:lnTo>
                    <a:pt x="217" y="112"/>
                  </a:lnTo>
                  <a:lnTo>
                    <a:pt x="225" y="112"/>
                  </a:lnTo>
                  <a:lnTo>
                    <a:pt x="233" y="112"/>
                  </a:lnTo>
                  <a:lnTo>
                    <a:pt x="241" y="120"/>
                  </a:lnTo>
                  <a:lnTo>
                    <a:pt x="249" y="128"/>
                  </a:lnTo>
                  <a:lnTo>
                    <a:pt x="257" y="128"/>
                  </a:lnTo>
                  <a:lnTo>
                    <a:pt x="265" y="136"/>
                  </a:lnTo>
                  <a:lnTo>
                    <a:pt x="273" y="136"/>
                  </a:lnTo>
                  <a:lnTo>
                    <a:pt x="281" y="144"/>
                  </a:lnTo>
                  <a:lnTo>
                    <a:pt x="289" y="152"/>
                  </a:lnTo>
                  <a:lnTo>
                    <a:pt x="297" y="152"/>
                  </a:lnTo>
                  <a:lnTo>
                    <a:pt x="305" y="152"/>
                  </a:lnTo>
                  <a:lnTo>
                    <a:pt x="313" y="152"/>
                  </a:lnTo>
                  <a:lnTo>
                    <a:pt x="321" y="152"/>
                  </a:lnTo>
                  <a:lnTo>
                    <a:pt x="329" y="152"/>
                  </a:lnTo>
                  <a:lnTo>
                    <a:pt x="337" y="144"/>
                  </a:lnTo>
                  <a:lnTo>
                    <a:pt x="345" y="144"/>
                  </a:lnTo>
                  <a:lnTo>
                    <a:pt x="353" y="136"/>
                  </a:lnTo>
                  <a:lnTo>
                    <a:pt x="369" y="120"/>
                  </a:lnTo>
                  <a:lnTo>
                    <a:pt x="361" y="120"/>
                  </a:lnTo>
                  <a:lnTo>
                    <a:pt x="369" y="120"/>
                  </a:lnTo>
                  <a:lnTo>
                    <a:pt x="377" y="112"/>
                  </a:lnTo>
                  <a:lnTo>
                    <a:pt x="377" y="104"/>
                  </a:lnTo>
                  <a:lnTo>
                    <a:pt x="385" y="96"/>
                  </a:lnTo>
                  <a:lnTo>
                    <a:pt x="385" y="88"/>
                  </a:lnTo>
                  <a:lnTo>
                    <a:pt x="393" y="80"/>
                  </a:lnTo>
                  <a:lnTo>
                    <a:pt x="401" y="72"/>
                  </a:lnTo>
                  <a:lnTo>
                    <a:pt x="401" y="64"/>
                  </a:lnTo>
                  <a:lnTo>
                    <a:pt x="409" y="56"/>
                  </a:lnTo>
                  <a:lnTo>
                    <a:pt x="409" y="48"/>
                  </a:lnTo>
                  <a:lnTo>
                    <a:pt x="417" y="40"/>
                  </a:lnTo>
                  <a:lnTo>
                    <a:pt x="425" y="32"/>
                  </a:lnTo>
                  <a:lnTo>
                    <a:pt x="441" y="16"/>
                  </a:lnTo>
                  <a:lnTo>
                    <a:pt x="441" y="8"/>
                  </a:lnTo>
                  <a:lnTo>
                    <a:pt x="449" y="8"/>
                  </a:lnTo>
                  <a:lnTo>
                    <a:pt x="457" y="0"/>
                  </a:lnTo>
                  <a:lnTo>
                    <a:pt x="465" y="8"/>
                  </a:lnTo>
                  <a:lnTo>
                    <a:pt x="473" y="8"/>
                  </a:lnTo>
                  <a:lnTo>
                    <a:pt x="481" y="16"/>
                  </a:lnTo>
                  <a:lnTo>
                    <a:pt x="489" y="24"/>
                  </a:lnTo>
                  <a:lnTo>
                    <a:pt x="489" y="32"/>
                  </a:lnTo>
                  <a:lnTo>
                    <a:pt x="497" y="48"/>
                  </a:lnTo>
                  <a:lnTo>
                    <a:pt x="505" y="64"/>
                  </a:lnTo>
                  <a:lnTo>
                    <a:pt x="505" y="80"/>
                  </a:lnTo>
                  <a:lnTo>
                    <a:pt x="513" y="96"/>
                  </a:lnTo>
                  <a:lnTo>
                    <a:pt x="513" y="112"/>
                  </a:lnTo>
                  <a:lnTo>
                    <a:pt x="521" y="136"/>
                  </a:lnTo>
                  <a:lnTo>
                    <a:pt x="529" y="160"/>
                  </a:lnTo>
                  <a:lnTo>
                    <a:pt x="529" y="184"/>
                  </a:lnTo>
                  <a:lnTo>
                    <a:pt x="537" y="216"/>
                  </a:lnTo>
                  <a:lnTo>
                    <a:pt x="537" y="240"/>
                  </a:lnTo>
                  <a:lnTo>
                    <a:pt x="545" y="272"/>
                  </a:lnTo>
                  <a:lnTo>
                    <a:pt x="553" y="312"/>
                  </a:lnTo>
                  <a:lnTo>
                    <a:pt x="553" y="344"/>
                  </a:lnTo>
                  <a:lnTo>
                    <a:pt x="561" y="384"/>
                  </a:lnTo>
                  <a:lnTo>
                    <a:pt x="561" y="424"/>
                  </a:lnTo>
                  <a:lnTo>
                    <a:pt x="569" y="464"/>
                  </a:lnTo>
                  <a:lnTo>
                    <a:pt x="577" y="512"/>
                  </a:lnTo>
                  <a:lnTo>
                    <a:pt x="577" y="552"/>
                  </a:lnTo>
                  <a:lnTo>
                    <a:pt x="585" y="600"/>
                  </a:lnTo>
                  <a:lnTo>
                    <a:pt x="585" y="648"/>
                  </a:lnTo>
                  <a:lnTo>
                    <a:pt x="593" y="704"/>
                  </a:lnTo>
                  <a:lnTo>
                    <a:pt x="601" y="752"/>
                  </a:lnTo>
                  <a:lnTo>
                    <a:pt x="601" y="800"/>
                  </a:lnTo>
                  <a:lnTo>
                    <a:pt x="609" y="856"/>
                  </a:lnTo>
                  <a:lnTo>
                    <a:pt x="609" y="912"/>
                  </a:lnTo>
                  <a:lnTo>
                    <a:pt x="617" y="960"/>
                  </a:lnTo>
                  <a:lnTo>
                    <a:pt x="625" y="1015"/>
                  </a:lnTo>
                  <a:lnTo>
                    <a:pt x="625" y="1071"/>
                  </a:lnTo>
                  <a:lnTo>
                    <a:pt x="633" y="1127"/>
                  </a:lnTo>
                  <a:lnTo>
                    <a:pt x="633" y="1183"/>
                  </a:lnTo>
                  <a:lnTo>
                    <a:pt x="641" y="1231"/>
                  </a:lnTo>
                  <a:lnTo>
                    <a:pt x="641" y="1287"/>
                  </a:lnTo>
                  <a:lnTo>
                    <a:pt x="649" y="1335"/>
                  </a:lnTo>
                  <a:lnTo>
                    <a:pt x="657" y="1391"/>
                  </a:lnTo>
                  <a:lnTo>
                    <a:pt x="657" y="1439"/>
                  </a:lnTo>
                  <a:lnTo>
                    <a:pt x="665" y="1487"/>
                  </a:lnTo>
                  <a:lnTo>
                    <a:pt x="665" y="1535"/>
                  </a:lnTo>
                  <a:lnTo>
                    <a:pt x="673" y="1583"/>
                  </a:lnTo>
                  <a:lnTo>
                    <a:pt x="681" y="1623"/>
                  </a:lnTo>
                  <a:lnTo>
                    <a:pt x="681" y="1663"/>
                  </a:lnTo>
                  <a:lnTo>
                    <a:pt x="689" y="1703"/>
                  </a:lnTo>
                  <a:lnTo>
                    <a:pt x="689" y="1735"/>
                  </a:lnTo>
                  <a:lnTo>
                    <a:pt x="697" y="1767"/>
                  </a:lnTo>
                  <a:lnTo>
                    <a:pt x="705" y="1799"/>
                  </a:lnTo>
                  <a:lnTo>
                    <a:pt x="705" y="1823"/>
                  </a:lnTo>
                  <a:lnTo>
                    <a:pt x="713" y="1847"/>
                  </a:lnTo>
                  <a:lnTo>
                    <a:pt x="713" y="1863"/>
                  </a:lnTo>
                  <a:lnTo>
                    <a:pt x="721" y="1879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05" name="Freeform 5"/>
            <p:cNvSpPr>
              <a:spLocks/>
            </p:cNvSpPr>
            <p:nvPr/>
          </p:nvSpPr>
          <p:spPr bwMode="auto">
            <a:xfrm>
              <a:off x="2022" y="454"/>
              <a:ext cx="641" cy="3222"/>
            </a:xfrm>
            <a:custGeom>
              <a:avLst/>
              <a:gdLst/>
              <a:ahLst/>
              <a:cxnLst>
                <a:cxn ang="0">
                  <a:pos x="16" y="3222"/>
                </a:cxn>
                <a:cxn ang="0">
                  <a:pos x="32" y="3198"/>
                </a:cxn>
                <a:cxn ang="0">
                  <a:pos x="48" y="3134"/>
                </a:cxn>
                <a:cxn ang="0">
                  <a:pos x="64" y="3030"/>
                </a:cxn>
                <a:cxn ang="0">
                  <a:pos x="80" y="2902"/>
                </a:cxn>
                <a:cxn ang="0">
                  <a:pos x="88" y="2726"/>
                </a:cxn>
                <a:cxn ang="0">
                  <a:pos x="104" y="2534"/>
                </a:cxn>
                <a:cxn ang="0">
                  <a:pos x="120" y="2310"/>
                </a:cxn>
                <a:cxn ang="0">
                  <a:pos x="136" y="2071"/>
                </a:cxn>
                <a:cxn ang="0">
                  <a:pos x="144" y="1815"/>
                </a:cxn>
                <a:cxn ang="0">
                  <a:pos x="160" y="1551"/>
                </a:cxn>
                <a:cxn ang="0">
                  <a:pos x="176" y="1295"/>
                </a:cxn>
                <a:cxn ang="0">
                  <a:pos x="192" y="1048"/>
                </a:cxn>
                <a:cxn ang="0">
                  <a:pos x="208" y="808"/>
                </a:cxn>
                <a:cxn ang="0">
                  <a:pos x="216" y="600"/>
                </a:cxn>
                <a:cxn ang="0">
                  <a:pos x="232" y="416"/>
                </a:cxn>
                <a:cxn ang="0">
                  <a:pos x="248" y="256"/>
                </a:cxn>
                <a:cxn ang="0">
                  <a:pos x="264" y="136"/>
                </a:cxn>
                <a:cxn ang="0">
                  <a:pos x="280" y="56"/>
                </a:cxn>
                <a:cxn ang="0">
                  <a:pos x="288" y="16"/>
                </a:cxn>
                <a:cxn ang="0">
                  <a:pos x="304" y="8"/>
                </a:cxn>
                <a:cxn ang="0">
                  <a:pos x="320" y="32"/>
                </a:cxn>
                <a:cxn ang="0">
                  <a:pos x="337" y="96"/>
                </a:cxn>
                <a:cxn ang="0">
                  <a:pos x="345" y="184"/>
                </a:cxn>
                <a:cxn ang="0">
                  <a:pos x="361" y="304"/>
                </a:cxn>
                <a:cxn ang="0">
                  <a:pos x="377" y="440"/>
                </a:cxn>
                <a:cxn ang="0">
                  <a:pos x="393" y="592"/>
                </a:cxn>
                <a:cxn ang="0">
                  <a:pos x="409" y="752"/>
                </a:cxn>
                <a:cxn ang="0">
                  <a:pos x="417" y="912"/>
                </a:cxn>
                <a:cxn ang="0">
                  <a:pos x="433" y="1072"/>
                </a:cxn>
                <a:cxn ang="0">
                  <a:pos x="449" y="1231"/>
                </a:cxn>
                <a:cxn ang="0">
                  <a:pos x="465" y="1367"/>
                </a:cxn>
                <a:cxn ang="0">
                  <a:pos x="481" y="1503"/>
                </a:cxn>
                <a:cxn ang="0">
                  <a:pos x="489" y="1615"/>
                </a:cxn>
                <a:cxn ang="0">
                  <a:pos x="505" y="1711"/>
                </a:cxn>
                <a:cxn ang="0">
                  <a:pos x="521" y="1783"/>
                </a:cxn>
                <a:cxn ang="0">
                  <a:pos x="537" y="1839"/>
                </a:cxn>
                <a:cxn ang="0">
                  <a:pos x="545" y="1879"/>
                </a:cxn>
                <a:cxn ang="0">
                  <a:pos x="569" y="1911"/>
                </a:cxn>
                <a:cxn ang="0">
                  <a:pos x="593" y="1903"/>
                </a:cxn>
                <a:cxn ang="0">
                  <a:pos x="617" y="1879"/>
                </a:cxn>
                <a:cxn ang="0">
                  <a:pos x="633" y="1855"/>
                </a:cxn>
              </a:cxnLst>
              <a:rect l="0" t="0" r="r" b="b"/>
              <a:pathLst>
                <a:path w="641" h="3222">
                  <a:moveTo>
                    <a:pt x="0" y="3190"/>
                  </a:moveTo>
                  <a:lnTo>
                    <a:pt x="16" y="3214"/>
                  </a:lnTo>
                  <a:lnTo>
                    <a:pt x="16" y="3222"/>
                  </a:lnTo>
                  <a:lnTo>
                    <a:pt x="24" y="3214"/>
                  </a:lnTo>
                  <a:lnTo>
                    <a:pt x="32" y="3206"/>
                  </a:lnTo>
                  <a:lnTo>
                    <a:pt x="32" y="3198"/>
                  </a:lnTo>
                  <a:lnTo>
                    <a:pt x="40" y="3182"/>
                  </a:lnTo>
                  <a:lnTo>
                    <a:pt x="40" y="3158"/>
                  </a:lnTo>
                  <a:lnTo>
                    <a:pt x="48" y="3134"/>
                  </a:lnTo>
                  <a:lnTo>
                    <a:pt x="56" y="3102"/>
                  </a:lnTo>
                  <a:lnTo>
                    <a:pt x="56" y="3070"/>
                  </a:lnTo>
                  <a:lnTo>
                    <a:pt x="64" y="3030"/>
                  </a:lnTo>
                  <a:lnTo>
                    <a:pt x="64" y="2990"/>
                  </a:lnTo>
                  <a:lnTo>
                    <a:pt x="72" y="2950"/>
                  </a:lnTo>
                  <a:lnTo>
                    <a:pt x="80" y="2902"/>
                  </a:lnTo>
                  <a:lnTo>
                    <a:pt x="80" y="2846"/>
                  </a:lnTo>
                  <a:lnTo>
                    <a:pt x="88" y="2790"/>
                  </a:lnTo>
                  <a:lnTo>
                    <a:pt x="88" y="2726"/>
                  </a:lnTo>
                  <a:lnTo>
                    <a:pt x="96" y="2670"/>
                  </a:lnTo>
                  <a:lnTo>
                    <a:pt x="96" y="2598"/>
                  </a:lnTo>
                  <a:lnTo>
                    <a:pt x="104" y="2534"/>
                  </a:lnTo>
                  <a:lnTo>
                    <a:pt x="112" y="2462"/>
                  </a:lnTo>
                  <a:lnTo>
                    <a:pt x="112" y="2382"/>
                  </a:lnTo>
                  <a:lnTo>
                    <a:pt x="120" y="2310"/>
                  </a:lnTo>
                  <a:lnTo>
                    <a:pt x="120" y="2231"/>
                  </a:lnTo>
                  <a:lnTo>
                    <a:pt x="128" y="2151"/>
                  </a:lnTo>
                  <a:lnTo>
                    <a:pt x="136" y="2071"/>
                  </a:lnTo>
                  <a:lnTo>
                    <a:pt x="136" y="1983"/>
                  </a:lnTo>
                  <a:lnTo>
                    <a:pt x="144" y="1895"/>
                  </a:lnTo>
                  <a:lnTo>
                    <a:pt x="144" y="1815"/>
                  </a:lnTo>
                  <a:lnTo>
                    <a:pt x="152" y="1727"/>
                  </a:lnTo>
                  <a:lnTo>
                    <a:pt x="160" y="1639"/>
                  </a:lnTo>
                  <a:lnTo>
                    <a:pt x="160" y="1551"/>
                  </a:lnTo>
                  <a:lnTo>
                    <a:pt x="168" y="1463"/>
                  </a:lnTo>
                  <a:lnTo>
                    <a:pt x="168" y="1383"/>
                  </a:lnTo>
                  <a:lnTo>
                    <a:pt x="176" y="1295"/>
                  </a:lnTo>
                  <a:lnTo>
                    <a:pt x="184" y="1207"/>
                  </a:lnTo>
                  <a:lnTo>
                    <a:pt x="184" y="1127"/>
                  </a:lnTo>
                  <a:lnTo>
                    <a:pt x="192" y="1048"/>
                  </a:lnTo>
                  <a:lnTo>
                    <a:pt x="192" y="968"/>
                  </a:lnTo>
                  <a:lnTo>
                    <a:pt x="200" y="888"/>
                  </a:lnTo>
                  <a:lnTo>
                    <a:pt x="208" y="808"/>
                  </a:lnTo>
                  <a:lnTo>
                    <a:pt x="208" y="736"/>
                  </a:lnTo>
                  <a:lnTo>
                    <a:pt x="216" y="664"/>
                  </a:lnTo>
                  <a:lnTo>
                    <a:pt x="216" y="600"/>
                  </a:lnTo>
                  <a:lnTo>
                    <a:pt x="224" y="536"/>
                  </a:lnTo>
                  <a:lnTo>
                    <a:pt x="232" y="472"/>
                  </a:lnTo>
                  <a:lnTo>
                    <a:pt x="232" y="416"/>
                  </a:lnTo>
                  <a:lnTo>
                    <a:pt x="240" y="360"/>
                  </a:lnTo>
                  <a:lnTo>
                    <a:pt x="240" y="304"/>
                  </a:lnTo>
                  <a:lnTo>
                    <a:pt x="248" y="256"/>
                  </a:lnTo>
                  <a:lnTo>
                    <a:pt x="256" y="216"/>
                  </a:lnTo>
                  <a:lnTo>
                    <a:pt x="256" y="176"/>
                  </a:lnTo>
                  <a:lnTo>
                    <a:pt x="264" y="136"/>
                  </a:lnTo>
                  <a:lnTo>
                    <a:pt x="264" y="112"/>
                  </a:lnTo>
                  <a:lnTo>
                    <a:pt x="272" y="80"/>
                  </a:lnTo>
                  <a:lnTo>
                    <a:pt x="280" y="56"/>
                  </a:lnTo>
                  <a:lnTo>
                    <a:pt x="280" y="40"/>
                  </a:lnTo>
                  <a:lnTo>
                    <a:pt x="288" y="24"/>
                  </a:lnTo>
                  <a:lnTo>
                    <a:pt x="288" y="16"/>
                  </a:lnTo>
                  <a:lnTo>
                    <a:pt x="296" y="8"/>
                  </a:lnTo>
                  <a:lnTo>
                    <a:pt x="296" y="0"/>
                  </a:lnTo>
                  <a:lnTo>
                    <a:pt x="304" y="8"/>
                  </a:lnTo>
                  <a:lnTo>
                    <a:pt x="312" y="8"/>
                  </a:lnTo>
                  <a:lnTo>
                    <a:pt x="312" y="24"/>
                  </a:lnTo>
                  <a:lnTo>
                    <a:pt x="320" y="32"/>
                  </a:lnTo>
                  <a:lnTo>
                    <a:pt x="320" y="48"/>
                  </a:lnTo>
                  <a:lnTo>
                    <a:pt x="328" y="72"/>
                  </a:lnTo>
                  <a:lnTo>
                    <a:pt x="337" y="96"/>
                  </a:lnTo>
                  <a:lnTo>
                    <a:pt x="337" y="120"/>
                  </a:lnTo>
                  <a:lnTo>
                    <a:pt x="345" y="152"/>
                  </a:lnTo>
                  <a:lnTo>
                    <a:pt x="345" y="184"/>
                  </a:lnTo>
                  <a:lnTo>
                    <a:pt x="353" y="224"/>
                  </a:lnTo>
                  <a:lnTo>
                    <a:pt x="361" y="264"/>
                  </a:lnTo>
                  <a:lnTo>
                    <a:pt x="361" y="304"/>
                  </a:lnTo>
                  <a:lnTo>
                    <a:pt x="369" y="344"/>
                  </a:lnTo>
                  <a:lnTo>
                    <a:pt x="369" y="392"/>
                  </a:lnTo>
                  <a:lnTo>
                    <a:pt x="377" y="440"/>
                  </a:lnTo>
                  <a:lnTo>
                    <a:pt x="385" y="488"/>
                  </a:lnTo>
                  <a:lnTo>
                    <a:pt x="385" y="536"/>
                  </a:lnTo>
                  <a:lnTo>
                    <a:pt x="393" y="592"/>
                  </a:lnTo>
                  <a:lnTo>
                    <a:pt x="393" y="640"/>
                  </a:lnTo>
                  <a:lnTo>
                    <a:pt x="401" y="696"/>
                  </a:lnTo>
                  <a:lnTo>
                    <a:pt x="409" y="752"/>
                  </a:lnTo>
                  <a:lnTo>
                    <a:pt x="409" y="800"/>
                  </a:lnTo>
                  <a:lnTo>
                    <a:pt x="417" y="856"/>
                  </a:lnTo>
                  <a:lnTo>
                    <a:pt x="417" y="912"/>
                  </a:lnTo>
                  <a:lnTo>
                    <a:pt x="425" y="968"/>
                  </a:lnTo>
                  <a:lnTo>
                    <a:pt x="433" y="1024"/>
                  </a:lnTo>
                  <a:lnTo>
                    <a:pt x="433" y="1072"/>
                  </a:lnTo>
                  <a:lnTo>
                    <a:pt x="441" y="1127"/>
                  </a:lnTo>
                  <a:lnTo>
                    <a:pt x="441" y="1175"/>
                  </a:lnTo>
                  <a:lnTo>
                    <a:pt x="449" y="1231"/>
                  </a:lnTo>
                  <a:lnTo>
                    <a:pt x="457" y="1279"/>
                  </a:lnTo>
                  <a:lnTo>
                    <a:pt x="457" y="1327"/>
                  </a:lnTo>
                  <a:lnTo>
                    <a:pt x="465" y="1367"/>
                  </a:lnTo>
                  <a:lnTo>
                    <a:pt x="465" y="1415"/>
                  </a:lnTo>
                  <a:lnTo>
                    <a:pt x="473" y="1463"/>
                  </a:lnTo>
                  <a:lnTo>
                    <a:pt x="481" y="1503"/>
                  </a:lnTo>
                  <a:lnTo>
                    <a:pt x="481" y="1543"/>
                  </a:lnTo>
                  <a:lnTo>
                    <a:pt x="489" y="1575"/>
                  </a:lnTo>
                  <a:lnTo>
                    <a:pt x="489" y="1615"/>
                  </a:lnTo>
                  <a:lnTo>
                    <a:pt x="497" y="1647"/>
                  </a:lnTo>
                  <a:lnTo>
                    <a:pt x="497" y="1679"/>
                  </a:lnTo>
                  <a:lnTo>
                    <a:pt x="505" y="1711"/>
                  </a:lnTo>
                  <a:lnTo>
                    <a:pt x="513" y="1735"/>
                  </a:lnTo>
                  <a:lnTo>
                    <a:pt x="513" y="1759"/>
                  </a:lnTo>
                  <a:lnTo>
                    <a:pt x="521" y="1783"/>
                  </a:lnTo>
                  <a:lnTo>
                    <a:pt x="521" y="1807"/>
                  </a:lnTo>
                  <a:lnTo>
                    <a:pt x="529" y="1823"/>
                  </a:lnTo>
                  <a:lnTo>
                    <a:pt x="537" y="1839"/>
                  </a:lnTo>
                  <a:lnTo>
                    <a:pt x="537" y="1855"/>
                  </a:lnTo>
                  <a:lnTo>
                    <a:pt x="545" y="1871"/>
                  </a:lnTo>
                  <a:lnTo>
                    <a:pt x="545" y="1879"/>
                  </a:lnTo>
                  <a:lnTo>
                    <a:pt x="553" y="1887"/>
                  </a:lnTo>
                  <a:lnTo>
                    <a:pt x="569" y="1903"/>
                  </a:lnTo>
                  <a:lnTo>
                    <a:pt x="569" y="1911"/>
                  </a:lnTo>
                  <a:lnTo>
                    <a:pt x="577" y="1911"/>
                  </a:lnTo>
                  <a:lnTo>
                    <a:pt x="585" y="1911"/>
                  </a:lnTo>
                  <a:lnTo>
                    <a:pt x="593" y="1903"/>
                  </a:lnTo>
                  <a:lnTo>
                    <a:pt x="601" y="1895"/>
                  </a:lnTo>
                  <a:lnTo>
                    <a:pt x="609" y="1887"/>
                  </a:lnTo>
                  <a:lnTo>
                    <a:pt x="617" y="1879"/>
                  </a:lnTo>
                  <a:lnTo>
                    <a:pt x="617" y="1871"/>
                  </a:lnTo>
                  <a:lnTo>
                    <a:pt x="625" y="1863"/>
                  </a:lnTo>
                  <a:lnTo>
                    <a:pt x="633" y="1855"/>
                  </a:lnTo>
                  <a:lnTo>
                    <a:pt x="633" y="1847"/>
                  </a:lnTo>
                  <a:lnTo>
                    <a:pt x="641" y="1839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06" name="Freeform 6"/>
            <p:cNvSpPr>
              <a:spLocks/>
            </p:cNvSpPr>
            <p:nvPr/>
          </p:nvSpPr>
          <p:spPr bwMode="auto">
            <a:xfrm>
              <a:off x="2663" y="1765"/>
              <a:ext cx="801" cy="528"/>
            </a:xfrm>
            <a:custGeom>
              <a:avLst/>
              <a:gdLst/>
              <a:ahLst/>
              <a:cxnLst>
                <a:cxn ang="0">
                  <a:pos x="16" y="512"/>
                </a:cxn>
                <a:cxn ang="0">
                  <a:pos x="24" y="488"/>
                </a:cxn>
                <a:cxn ang="0">
                  <a:pos x="40" y="472"/>
                </a:cxn>
                <a:cxn ang="0">
                  <a:pos x="64" y="448"/>
                </a:cxn>
                <a:cxn ang="0">
                  <a:pos x="88" y="448"/>
                </a:cxn>
                <a:cxn ang="0">
                  <a:pos x="112" y="456"/>
                </a:cxn>
                <a:cxn ang="0">
                  <a:pos x="136" y="464"/>
                </a:cxn>
                <a:cxn ang="0">
                  <a:pos x="160" y="480"/>
                </a:cxn>
                <a:cxn ang="0">
                  <a:pos x="184" y="488"/>
                </a:cxn>
                <a:cxn ang="0">
                  <a:pos x="208" y="488"/>
                </a:cxn>
                <a:cxn ang="0">
                  <a:pos x="232" y="464"/>
                </a:cxn>
                <a:cxn ang="0">
                  <a:pos x="248" y="440"/>
                </a:cxn>
                <a:cxn ang="0">
                  <a:pos x="264" y="416"/>
                </a:cxn>
                <a:cxn ang="0">
                  <a:pos x="280" y="384"/>
                </a:cxn>
                <a:cxn ang="0">
                  <a:pos x="296" y="352"/>
                </a:cxn>
                <a:cxn ang="0">
                  <a:pos x="304" y="312"/>
                </a:cxn>
                <a:cxn ang="0">
                  <a:pos x="320" y="272"/>
                </a:cxn>
                <a:cxn ang="0">
                  <a:pos x="336" y="240"/>
                </a:cxn>
                <a:cxn ang="0">
                  <a:pos x="352" y="208"/>
                </a:cxn>
                <a:cxn ang="0">
                  <a:pos x="368" y="176"/>
                </a:cxn>
                <a:cxn ang="0">
                  <a:pos x="376" y="152"/>
                </a:cxn>
                <a:cxn ang="0">
                  <a:pos x="400" y="120"/>
                </a:cxn>
                <a:cxn ang="0">
                  <a:pos x="424" y="112"/>
                </a:cxn>
                <a:cxn ang="0">
                  <a:pos x="448" y="112"/>
                </a:cxn>
                <a:cxn ang="0">
                  <a:pos x="472" y="120"/>
                </a:cxn>
                <a:cxn ang="0">
                  <a:pos x="496" y="136"/>
                </a:cxn>
                <a:cxn ang="0">
                  <a:pos x="520" y="152"/>
                </a:cxn>
                <a:cxn ang="0">
                  <a:pos x="544" y="152"/>
                </a:cxn>
                <a:cxn ang="0">
                  <a:pos x="568" y="144"/>
                </a:cxn>
                <a:cxn ang="0">
                  <a:pos x="592" y="120"/>
                </a:cxn>
                <a:cxn ang="0">
                  <a:pos x="608" y="96"/>
                </a:cxn>
                <a:cxn ang="0">
                  <a:pos x="624" y="72"/>
                </a:cxn>
                <a:cxn ang="0">
                  <a:pos x="640" y="48"/>
                </a:cxn>
                <a:cxn ang="0">
                  <a:pos x="664" y="16"/>
                </a:cxn>
                <a:cxn ang="0">
                  <a:pos x="672" y="8"/>
                </a:cxn>
                <a:cxn ang="0">
                  <a:pos x="696" y="8"/>
                </a:cxn>
                <a:cxn ang="0">
                  <a:pos x="721" y="32"/>
                </a:cxn>
                <a:cxn ang="0">
                  <a:pos x="729" y="72"/>
                </a:cxn>
                <a:cxn ang="0">
                  <a:pos x="745" y="128"/>
                </a:cxn>
                <a:cxn ang="0">
                  <a:pos x="761" y="200"/>
                </a:cxn>
                <a:cxn ang="0">
                  <a:pos x="777" y="296"/>
                </a:cxn>
                <a:cxn ang="0">
                  <a:pos x="793" y="408"/>
                </a:cxn>
              </a:cxnLst>
              <a:rect l="0" t="0" r="r" b="b"/>
              <a:pathLst>
                <a:path w="801" h="528">
                  <a:moveTo>
                    <a:pt x="0" y="528"/>
                  </a:moveTo>
                  <a:lnTo>
                    <a:pt x="8" y="520"/>
                  </a:lnTo>
                  <a:lnTo>
                    <a:pt x="16" y="512"/>
                  </a:lnTo>
                  <a:lnTo>
                    <a:pt x="16" y="504"/>
                  </a:lnTo>
                  <a:lnTo>
                    <a:pt x="24" y="496"/>
                  </a:lnTo>
                  <a:lnTo>
                    <a:pt x="24" y="488"/>
                  </a:lnTo>
                  <a:lnTo>
                    <a:pt x="40" y="472"/>
                  </a:lnTo>
                  <a:lnTo>
                    <a:pt x="32" y="472"/>
                  </a:lnTo>
                  <a:lnTo>
                    <a:pt x="40" y="472"/>
                  </a:lnTo>
                  <a:lnTo>
                    <a:pt x="48" y="464"/>
                  </a:lnTo>
                  <a:lnTo>
                    <a:pt x="56" y="456"/>
                  </a:lnTo>
                  <a:lnTo>
                    <a:pt x="64" y="448"/>
                  </a:lnTo>
                  <a:lnTo>
                    <a:pt x="72" y="448"/>
                  </a:lnTo>
                  <a:lnTo>
                    <a:pt x="80" y="448"/>
                  </a:lnTo>
                  <a:lnTo>
                    <a:pt x="88" y="448"/>
                  </a:lnTo>
                  <a:lnTo>
                    <a:pt x="96" y="448"/>
                  </a:lnTo>
                  <a:lnTo>
                    <a:pt x="104" y="448"/>
                  </a:lnTo>
                  <a:lnTo>
                    <a:pt x="112" y="456"/>
                  </a:lnTo>
                  <a:lnTo>
                    <a:pt x="120" y="456"/>
                  </a:lnTo>
                  <a:lnTo>
                    <a:pt x="128" y="464"/>
                  </a:lnTo>
                  <a:lnTo>
                    <a:pt x="136" y="464"/>
                  </a:lnTo>
                  <a:lnTo>
                    <a:pt x="144" y="472"/>
                  </a:lnTo>
                  <a:lnTo>
                    <a:pt x="152" y="480"/>
                  </a:lnTo>
                  <a:lnTo>
                    <a:pt x="160" y="480"/>
                  </a:lnTo>
                  <a:lnTo>
                    <a:pt x="168" y="488"/>
                  </a:lnTo>
                  <a:lnTo>
                    <a:pt x="176" y="488"/>
                  </a:lnTo>
                  <a:lnTo>
                    <a:pt x="184" y="488"/>
                  </a:lnTo>
                  <a:lnTo>
                    <a:pt x="192" y="488"/>
                  </a:lnTo>
                  <a:lnTo>
                    <a:pt x="200" y="488"/>
                  </a:lnTo>
                  <a:lnTo>
                    <a:pt x="208" y="488"/>
                  </a:lnTo>
                  <a:lnTo>
                    <a:pt x="216" y="480"/>
                  </a:lnTo>
                  <a:lnTo>
                    <a:pt x="224" y="472"/>
                  </a:lnTo>
                  <a:lnTo>
                    <a:pt x="232" y="464"/>
                  </a:lnTo>
                  <a:lnTo>
                    <a:pt x="240" y="456"/>
                  </a:lnTo>
                  <a:lnTo>
                    <a:pt x="248" y="448"/>
                  </a:lnTo>
                  <a:lnTo>
                    <a:pt x="248" y="440"/>
                  </a:lnTo>
                  <a:lnTo>
                    <a:pt x="256" y="432"/>
                  </a:lnTo>
                  <a:lnTo>
                    <a:pt x="256" y="424"/>
                  </a:lnTo>
                  <a:lnTo>
                    <a:pt x="264" y="416"/>
                  </a:lnTo>
                  <a:lnTo>
                    <a:pt x="272" y="408"/>
                  </a:lnTo>
                  <a:lnTo>
                    <a:pt x="272" y="392"/>
                  </a:lnTo>
                  <a:lnTo>
                    <a:pt x="280" y="384"/>
                  </a:lnTo>
                  <a:lnTo>
                    <a:pt x="280" y="376"/>
                  </a:lnTo>
                  <a:lnTo>
                    <a:pt x="288" y="360"/>
                  </a:lnTo>
                  <a:lnTo>
                    <a:pt x="296" y="352"/>
                  </a:lnTo>
                  <a:lnTo>
                    <a:pt x="296" y="336"/>
                  </a:lnTo>
                  <a:lnTo>
                    <a:pt x="304" y="328"/>
                  </a:lnTo>
                  <a:lnTo>
                    <a:pt x="304" y="312"/>
                  </a:lnTo>
                  <a:lnTo>
                    <a:pt x="312" y="304"/>
                  </a:lnTo>
                  <a:lnTo>
                    <a:pt x="320" y="288"/>
                  </a:lnTo>
                  <a:lnTo>
                    <a:pt x="320" y="272"/>
                  </a:lnTo>
                  <a:lnTo>
                    <a:pt x="328" y="264"/>
                  </a:lnTo>
                  <a:lnTo>
                    <a:pt x="328" y="248"/>
                  </a:lnTo>
                  <a:lnTo>
                    <a:pt x="336" y="240"/>
                  </a:lnTo>
                  <a:lnTo>
                    <a:pt x="344" y="224"/>
                  </a:lnTo>
                  <a:lnTo>
                    <a:pt x="344" y="216"/>
                  </a:lnTo>
                  <a:lnTo>
                    <a:pt x="352" y="208"/>
                  </a:lnTo>
                  <a:lnTo>
                    <a:pt x="352" y="192"/>
                  </a:lnTo>
                  <a:lnTo>
                    <a:pt x="360" y="184"/>
                  </a:lnTo>
                  <a:lnTo>
                    <a:pt x="368" y="176"/>
                  </a:lnTo>
                  <a:lnTo>
                    <a:pt x="368" y="168"/>
                  </a:lnTo>
                  <a:lnTo>
                    <a:pt x="376" y="160"/>
                  </a:lnTo>
                  <a:lnTo>
                    <a:pt x="376" y="152"/>
                  </a:lnTo>
                  <a:lnTo>
                    <a:pt x="384" y="144"/>
                  </a:lnTo>
                  <a:lnTo>
                    <a:pt x="400" y="128"/>
                  </a:lnTo>
                  <a:lnTo>
                    <a:pt x="400" y="120"/>
                  </a:lnTo>
                  <a:lnTo>
                    <a:pt x="408" y="112"/>
                  </a:lnTo>
                  <a:lnTo>
                    <a:pt x="416" y="112"/>
                  </a:lnTo>
                  <a:lnTo>
                    <a:pt x="424" y="112"/>
                  </a:lnTo>
                  <a:lnTo>
                    <a:pt x="432" y="112"/>
                  </a:lnTo>
                  <a:lnTo>
                    <a:pt x="440" y="112"/>
                  </a:lnTo>
                  <a:lnTo>
                    <a:pt x="448" y="112"/>
                  </a:lnTo>
                  <a:lnTo>
                    <a:pt x="456" y="112"/>
                  </a:lnTo>
                  <a:lnTo>
                    <a:pt x="464" y="120"/>
                  </a:lnTo>
                  <a:lnTo>
                    <a:pt x="472" y="120"/>
                  </a:lnTo>
                  <a:lnTo>
                    <a:pt x="480" y="128"/>
                  </a:lnTo>
                  <a:lnTo>
                    <a:pt x="488" y="136"/>
                  </a:lnTo>
                  <a:lnTo>
                    <a:pt x="496" y="136"/>
                  </a:lnTo>
                  <a:lnTo>
                    <a:pt x="504" y="144"/>
                  </a:lnTo>
                  <a:lnTo>
                    <a:pt x="512" y="144"/>
                  </a:lnTo>
                  <a:lnTo>
                    <a:pt x="520" y="152"/>
                  </a:lnTo>
                  <a:lnTo>
                    <a:pt x="528" y="152"/>
                  </a:lnTo>
                  <a:lnTo>
                    <a:pt x="536" y="152"/>
                  </a:lnTo>
                  <a:lnTo>
                    <a:pt x="544" y="152"/>
                  </a:lnTo>
                  <a:lnTo>
                    <a:pt x="552" y="152"/>
                  </a:lnTo>
                  <a:lnTo>
                    <a:pt x="560" y="152"/>
                  </a:lnTo>
                  <a:lnTo>
                    <a:pt x="568" y="144"/>
                  </a:lnTo>
                  <a:lnTo>
                    <a:pt x="576" y="136"/>
                  </a:lnTo>
                  <a:lnTo>
                    <a:pt x="584" y="128"/>
                  </a:lnTo>
                  <a:lnTo>
                    <a:pt x="592" y="120"/>
                  </a:lnTo>
                  <a:lnTo>
                    <a:pt x="600" y="112"/>
                  </a:lnTo>
                  <a:lnTo>
                    <a:pt x="600" y="104"/>
                  </a:lnTo>
                  <a:lnTo>
                    <a:pt x="608" y="96"/>
                  </a:lnTo>
                  <a:lnTo>
                    <a:pt x="608" y="88"/>
                  </a:lnTo>
                  <a:lnTo>
                    <a:pt x="616" y="80"/>
                  </a:lnTo>
                  <a:lnTo>
                    <a:pt x="624" y="72"/>
                  </a:lnTo>
                  <a:lnTo>
                    <a:pt x="632" y="64"/>
                  </a:lnTo>
                  <a:lnTo>
                    <a:pt x="632" y="56"/>
                  </a:lnTo>
                  <a:lnTo>
                    <a:pt x="640" y="48"/>
                  </a:lnTo>
                  <a:lnTo>
                    <a:pt x="648" y="40"/>
                  </a:lnTo>
                  <a:lnTo>
                    <a:pt x="648" y="32"/>
                  </a:lnTo>
                  <a:lnTo>
                    <a:pt x="664" y="16"/>
                  </a:lnTo>
                  <a:lnTo>
                    <a:pt x="656" y="16"/>
                  </a:lnTo>
                  <a:lnTo>
                    <a:pt x="664" y="16"/>
                  </a:lnTo>
                  <a:lnTo>
                    <a:pt x="672" y="8"/>
                  </a:lnTo>
                  <a:lnTo>
                    <a:pt x="680" y="0"/>
                  </a:lnTo>
                  <a:lnTo>
                    <a:pt x="688" y="0"/>
                  </a:lnTo>
                  <a:lnTo>
                    <a:pt x="696" y="8"/>
                  </a:lnTo>
                  <a:lnTo>
                    <a:pt x="704" y="16"/>
                  </a:lnTo>
                  <a:lnTo>
                    <a:pt x="712" y="24"/>
                  </a:lnTo>
                  <a:lnTo>
                    <a:pt x="721" y="32"/>
                  </a:lnTo>
                  <a:lnTo>
                    <a:pt x="721" y="40"/>
                  </a:lnTo>
                  <a:lnTo>
                    <a:pt x="729" y="56"/>
                  </a:lnTo>
                  <a:lnTo>
                    <a:pt x="729" y="72"/>
                  </a:lnTo>
                  <a:lnTo>
                    <a:pt x="737" y="88"/>
                  </a:lnTo>
                  <a:lnTo>
                    <a:pt x="745" y="104"/>
                  </a:lnTo>
                  <a:lnTo>
                    <a:pt x="745" y="128"/>
                  </a:lnTo>
                  <a:lnTo>
                    <a:pt x="753" y="152"/>
                  </a:lnTo>
                  <a:lnTo>
                    <a:pt x="753" y="176"/>
                  </a:lnTo>
                  <a:lnTo>
                    <a:pt x="761" y="200"/>
                  </a:lnTo>
                  <a:lnTo>
                    <a:pt x="769" y="232"/>
                  </a:lnTo>
                  <a:lnTo>
                    <a:pt x="769" y="264"/>
                  </a:lnTo>
                  <a:lnTo>
                    <a:pt x="777" y="296"/>
                  </a:lnTo>
                  <a:lnTo>
                    <a:pt x="777" y="336"/>
                  </a:lnTo>
                  <a:lnTo>
                    <a:pt x="785" y="368"/>
                  </a:lnTo>
                  <a:lnTo>
                    <a:pt x="793" y="408"/>
                  </a:lnTo>
                  <a:lnTo>
                    <a:pt x="793" y="448"/>
                  </a:lnTo>
                  <a:lnTo>
                    <a:pt x="801" y="496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07" name="Freeform 7"/>
            <p:cNvSpPr>
              <a:spLocks/>
            </p:cNvSpPr>
            <p:nvPr/>
          </p:nvSpPr>
          <p:spPr bwMode="auto">
            <a:xfrm>
              <a:off x="3464" y="462"/>
              <a:ext cx="608" cy="3214"/>
            </a:xfrm>
            <a:custGeom>
              <a:avLst/>
              <a:gdLst/>
              <a:ahLst/>
              <a:cxnLst>
                <a:cxn ang="0">
                  <a:pos x="8" y="1887"/>
                </a:cxn>
                <a:cxn ang="0">
                  <a:pos x="24" y="2039"/>
                </a:cxn>
                <a:cxn ang="0">
                  <a:pos x="32" y="2191"/>
                </a:cxn>
                <a:cxn ang="0">
                  <a:pos x="48" y="2358"/>
                </a:cxn>
                <a:cxn ang="0">
                  <a:pos x="64" y="2518"/>
                </a:cxn>
                <a:cxn ang="0">
                  <a:pos x="80" y="2678"/>
                </a:cxn>
                <a:cxn ang="0">
                  <a:pos x="96" y="2822"/>
                </a:cxn>
                <a:cxn ang="0">
                  <a:pos x="104" y="2950"/>
                </a:cxn>
                <a:cxn ang="0">
                  <a:pos x="120" y="3062"/>
                </a:cxn>
                <a:cxn ang="0">
                  <a:pos x="136" y="3142"/>
                </a:cxn>
                <a:cxn ang="0">
                  <a:pos x="152" y="3190"/>
                </a:cxn>
                <a:cxn ang="0">
                  <a:pos x="168" y="3214"/>
                </a:cxn>
                <a:cxn ang="0">
                  <a:pos x="176" y="3190"/>
                </a:cxn>
                <a:cxn ang="0">
                  <a:pos x="192" y="3134"/>
                </a:cxn>
                <a:cxn ang="0">
                  <a:pos x="208" y="3038"/>
                </a:cxn>
                <a:cxn ang="0">
                  <a:pos x="224" y="2910"/>
                </a:cxn>
                <a:cxn ang="0">
                  <a:pos x="232" y="2742"/>
                </a:cxn>
                <a:cxn ang="0">
                  <a:pos x="248" y="2550"/>
                </a:cxn>
                <a:cxn ang="0">
                  <a:pos x="264" y="2326"/>
                </a:cxn>
                <a:cxn ang="0">
                  <a:pos x="280" y="2087"/>
                </a:cxn>
                <a:cxn ang="0">
                  <a:pos x="296" y="1831"/>
                </a:cxn>
                <a:cxn ang="0">
                  <a:pos x="304" y="1575"/>
                </a:cxn>
                <a:cxn ang="0">
                  <a:pos x="320" y="1319"/>
                </a:cxn>
                <a:cxn ang="0">
                  <a:pos x="336" y="1064"/>
                </a:cxn>
                <a:cxn ang="0">
                  <a:pos x="352" y="832"/>
                </a:cxn>
                <a:cxn ang="0">
                  <a:pos x="368" y="616"/>
                </a:cxn>
                <a:cxn ang="0">
                  <a:pos x="376" y="424"/>
                </a:cxn>
                <a:cxn ang="0">
                  <a:pos x="392" y="264"/>
                </a:cxn>
                <a:cxn ang="0">
                  <a:pos x="408" y="144"/>
                </a:cxn>
                <a:cxn ang="0">
                  <a:pos x="424" y="56"/>
                </a:cxn>
                <a:cxn ang="0">
                  <a:pos x="432" y="8"/>
                </a:cxn>
                <a:cxn ang="0">
                  <a:pos x="456" y="8"/>
                </a:cxn>
                <a:cxn ang="0">
                  <a:pos x="472" y="56"/>
                </a:cxn>
                <a:cxn ang="0">
                  <a:pos x="488" y="136"/>
                </a:cxn>
                <a:cxn ang="0">
                  <a:pos x="504" y="240"/>
                </a:cxn>
                <a:cxn ang="0">
                  <a:pos x="520" y="368"/>
                </a:cxn>
                <a:cxn ang="0">
                  <a:pos x="528" y="512"/>
                </a:cxn>
                <a:cxn ang="0">
                  <a:pos x="544" y="672"/>
                </a:cxn>
                <a:cxn ang="0">
                  <a:pos x="560" y="832"/>
                </a:cxn>
                <a:cxn ang="0">
                  <a:pos x="576" y="992"/>
                </a:cxn>
                <a:cxn ang="0">
                  <a:pos x="584" y="1151"/>
                </a:cxn>
                <a:cxn ang="0">
                  <a:pos x="600" y="1303"/>
                </a:cxn>
              </a:cxnLst>
              <a:rect l="0" t="0" r="r" b="b"/>
              <a:pathLst>
                <a:path w="608" h="3214">
                  <a:moveTo>
                    <a:pt x="0" y="1799"/>
                  </a:moveTo>
                  <a:lnTo>
                    <a:pt x="0" y="1847"/>
                  </a:lnTo>
                  <a:lnTo>
                    <a:pt x="8" y="1887"/>
                  </a:lnTo>
                  <a:lnTo>
                    <a:pt x="8" y="1935"/>
                  </a:lnTo>
                  <a:lnTo>
                    <a:pt x="16" y="1983"/>
                  </a:lnTo>
                  <a:lnTo>
                    <a:pt x="24" y="2039"/>
                  </a:lnTo>
                  <a:lnTo>
                    <a:pt x="24" y="2087"/>
                  </a:lnTo>
                  <a:lnTo>
                    <a:pt x="32" y="2143"/>
                  </a:lnTo>
                  <a:lnTo>
                    <a:pt x="32" y="2191"/>
                  </a:lnTo>
                  <a:lnTo>
                    <a:pt x="40" y="2247"/>
                  </a:lnTo>
                  <a:lnTo>
                    <a:pt x="48" y="2302"/>
                  </a:lnTo>
                  <a:lnTo>
                    <a:pt x="48" y="2358"/>
                  </a:lnTo>
                  <a:lnTo>
                    <a:pt x="56" y="2414"/>
                  </a:lnTo>
                  <a:lnTo>
                    <a:pt x="56" y="2462"/>
                  </a:lnTo>
                  <a:lnTo>
                    <a:pt x="64" y="2518"/>
                  </a:lnTo>
                  <a:lnTo>
                    <a:pt x="72" y="2574"/>
                  </a:lnTo>
                  <a:lnTo>
                    <a:pt x="72" y="2622"/>
                  </a:lnTo>
                  <a:lnTo>
                    <a:pt x="80" y="2678"/>
                  </a:lnTo>
                  <a:lnTo>
                    <a:pt x="80" y="2726"/>
                  </a:lnTo>
                  <a:lnTo>
                    <a:pt x="88" y="2774"/>
                  </a:lnTo>
                  <a:lnTo>
                    <a:pt x="96" y="2822"/>
                  </a:lnTo>
                  <a:lnTo>
                    <a:pt x="96" y="2870"/>
                  </a:lnTo>
                  <a:lnTo>
                    <a:pt x="104" y="2910"/>
                  </a:lnTo>
                  <a:lnTo>
                    <a:pt x="104" y="2950"/>
                  </a:lnTo>
                  <a:lnTo>
                    <a:pt x="112" y="2990"/>
                  </a:lnTo>
                  <a:lnTo>
                    <a:pt x="120" y="3030"/>
                  </a:lnTo>
                  <a:lnTo>
                    <a:pt x="120" y="3062"/>
                  </a:lnTo>
                  <a:lnTo>
                    <a:pt x="128" y="3094"/>
                  </a:lnTo>
                  <a:lnTo>
                    <a:pt x="128" y="3118"/>
                  </a:lnTo>
                  <a:lnTo>
                    <a:pt x="136" y="3142"/>
                  </a:lnTo>
                  <a:lnTo>
                    <a:pt x="144" y="3166"/>
                  </a:lnTo>
                  <a:lnTo>
                    <a:pt x="144" y="3182"/>
                  </a:lnTo>
                  <a:lnTo>
                    <a:pt x="152" y="3190"/>
                  </a:lnTo>
                  <a:lnTo>
                    <a:pt x="152" y="3206"/>
                  </a:lnTo>
                  <a:lnTo>
                    <a:pt x="160" y="3206"/>
                  </a:lnTo>
                  <a:lnTo>
                    <a:pt x="168" y="3214"/>
                  </a:lnTo>
                  <a:lnTo>
                    <a:pt x="168" y="3206"/>
                  </a:lnTo>
                  <a:lnTo>
                    <a:pt x="176" y="3198"/>
                  </a:lnTo>
                  <a:lnTo>
                    <a:pt x="176" y="3190"/>
                  </a:lnTo>
                  <a:lnTo>
                    <a:pt x="184" y="3174"/>
                  </a:lnTo>
                  <a:lnTo>
                    <a:pt x="184" y="3158"/>
                  </a:lnTo>
                  <a:lnTo>
                    <a:pt x="192" y="3134"/>
                  </a:lnTo>
                  <a:lnTo>
                    <a:pt x="200" y="3102"/>
                  </a:lnTo>
                  <a:lnTo>
                    <a:pt x="200" y="3078"/>
                  </a:lnTo>
                  <a:lnTo>
                    <a:pt x="208" y="3038"/>
                  </a:lnTo>
                  <a:lnTo>
                    <a:pt x="208" y="2998"/>
                  </a:lnTo>
                  <a:lnTo>
                    <a:pt x="216" y="2958"/>
                  </a:lnTo>
                  <a:lnTo>
                    <a:pt x="224" y="2910"/>
                  </a:lnTo>
                  <a:lnTo>
                    <a:pt x="224" y="2854"/>
                  </a:lnTo>
                  <a:lnTo>
                    <a:pt x="232" y="2798"/>
                  </a:lnTo>
                  <a:lnTo>
                    <a:pt x="232" y="2742"/>
                  </a:lnTo>
                  <a:lnTo>
                    <a:pt x="240" y="2678"/>
                  </a:lnTo>
                  <a:lnTo>
                    <a:pt x="248" y="2614"/>
                  </a:lnTo>
                  <a:lnTo>
                    <a:pt x="248" y="2550"/>
                  </a:lnTo>
                  <a:lnTo>
                    <a:pt x="256" y="2478"/>
                  </a:lnTo>
                  <a:lnTo>
                    <a:pt x="256" y="2406"/>
                  </a:lnTo>
                  <a:lnTo>
                    <a:pt x="264" y="2326"/>
                  </a:lnTo>
                  <a:lnTo>
                    <a:pt x="272" y="2247"/>
                  </a:lnTo>
                  <a:lnTo>
                    <a:pt x="272" y="2167"/>
                  </a:lnTo>
                  <a:lnTo>
                    <a:pt x="280" y="2087"/>
                  </a:lnTo>
                  <a:lnTo>
                    <a:pt x="280" y="2007"/>
                  </a:lnTo>
                  <a:lnTo>
                    <a:pt x="288" y="1919"/>
                  </a:lnTo>
                  <a:lnTo>
                    <a:pt x="296" y="1831"/>
                  </a:lnTo>
                  <a:lnTo>
                    <a:pt x="296" y="1751"/>
                  </a:lnTo>
                  <a:lnTo>
                    <a:pt x="304" y="1663"/>
                  </a:lnTo>
                  <a:lnTo>
                    <a:pt x="304" y="1575"/>
                  </a:lnTo>
                  <a:lnTo>
                    <a:pt x="312" y="1487"/>
                  </a:lnTo>
                  <a:lnTo>
                    <a:pt x="320" y="1399"/>
                  </a:lnTo>
                  <a:lnTo>
                    <a:pt x="320" y="1319"/>
                  </a:lnTo>
                  <a:lnTo>
                    <a:pt x="328" y="1231"/>
                  </a:lnTo>
                  <a:lnTo>
                    <a:pt x="328" y="1143"/>
                  </a:lnTo>
                  <a:lnTo>
                    <a:pt x="336" y="1064"/>
                  </a:lnTo>
                  <a:lnTo>
                    <a:pt x="344" y="984"/>
                  </a:lnTo>
                  <a:lnTo>
                    <a:pt x="344" y="904"/>
                  </a:lnTo>
                  <a:lnTo>
                    <a:pt x="352" y="832"/>
                  </a:lnTo>
                  <a:lnTo>
                    <a:pt x="352" y="752"/>
                  </a:lnTo>
                  <a:lnTo>
                    <a:pt x="360" y="680"/>
                  </a:lnTo>
                  <a:lnTo>
                    <a:pt x="368" y="616"/>
                  </a:lnTo>
                  <a:lnTo>
                    <a:pt x="368" y="544"/>
                  </a:lnTo>
                  <a:lnTo>
                    <a:pt x="376" y="488"/>
                  </a:lnTo>
                  <a:lnTo>
                    <a:pt x="376" y="424"/>
                  </a:lnTo>
                  <a:lnTo>
                    <a:pt x="384" y="368"/>
                  </a:lnTo>
                  <a:lnTo>
                    <a:pt x="384" y="312"/>
                  </a:lnTo>
                  <a:lnTo>
                    <a:pt x="392" y="264"/>
                  </a:lnTo>
                  <a:lnTo>
                    <a:pt x="400" y="224"/>
                  </a:lnTo>
                  <a:lnTo>
                    <a:pt x="400" y="184"/>
                  </a:lnTo>
                  <a:lnTo>
                    <a:pt x="408" y="144"/>
                  </a:lnTo>
                  <a:lnTo>
                    <a:pt x="408" y="112"/>
                  </a:lnTo>
                  <a:lnTo>
                    <a:pt x="416" y="80"/>
                  </a:lnTo>
                  <a:lnTo>
                    <a:pt x="424" y="56"/>
                  </a:lnTo>
                  <a:lnTo>
                    <a:pt x="424" y="32"/>
                  </a:lnTo>
                  <a:lnTo>
                    <a:pt x="432" y="16"/>
                  </a:lnTo>
                  <a:lnTo>
                    <a:pt x="432" y="8"/>
                  </a:lnTo>
                  <a:lnTo>
                    <a:pt x="440" y="0"/>
                  </a:lnTo>
                  <a:lnTo>
                    <a:pt x="456" y="0"/>
                  </a:lnTo>
                  <a:lnTo>
                    <a:pt x="456" y="8"/>
                  </a:lnTo>
                  <a:lnTo>
                    <a:pt x="464" y="24"/>
                  </a:lnTo>
                  <a:lnTo>
                    <a:pt x="472" y="40"/>
                  </a:lnTo>
                  <a:lnTo>
                    <a:pt x="472" y="56"/>
                  </a:lnTo>
                  <a:lnTo>
                    <a:pt x="480" y="80"/>
                  </a:lnTo>
                  <a:lnTo>
                    <a:pt x="480" y="104"/>
                  </a:lnTo>
                  <a:lnTo>
                    <a:pt x="488" y="136"/>
                  </a:lnTo>
                  <a:lnTo>
                    <a:pt x="496" y="168"/>
                  </a:lnTo>
                  <a:lnTo>
                    <a:pt x="496" y="200"/>
                  </a:lnTo>
                  <a:lnTo>
                    <a:pt x="504" y="240"/>
                  </a:lnTo>
                  <a:lnTo>
                    <a:pt x="504" y="280"/>
                  </a:lnTo>
                  <a:lnTo>
                    <a:pt x="512" y="320"/>
                  </a:lnTo>
                  <a:lnTo>
                    <a:pt x="520" y="368"/>
                  </a:lnTo>
                  <a:lnTo>
                    <a:pt x="520" y="416"/>
                  </a:lnTo>
                  <a:lnTo>
                    <a:pt x="528" y="464"/>
                  </a:lnTo>
                  <a:lnTo>
                    <a:pt x="528" y="512"/>
                  </a:lnTo>
                  <a:lnTo>
                    <a:pt x="536" y="568"/>
                  </a:lnTo>
                  <a:lnTo>
                    <a:pt x="544" y="616"/>
                  </a:lnTo>
                  <a:lnTo>
                    <a:pt x="544" y="672"/>
                  </a:lnTo>
                  <a:lnTo>
                    <a:pt x="552" y="720"/>
                  </a:lnTo>
                  <a:lnTo>
                    <a:pt x="552" y="776"/>
                  </a:lnTo>
                  <a:lnTo>
                    <a:pt x="560" y="832"/>
                  </a:lnTo>
                  <a:lnTo>
                    <a:pt x="560" y="888"/>
                  </a:lnTo>
                  <a:lnTo>
                    <a:pt x="568" y="944"/>
                  </a:lnTo>
                  <a:lnTo>
                    <a:pt x="576" y="992"/>
                  </a:lnTo>
                  <a:lnTo>
                    <a:pt x="576" y="1048"/>
                  </a:lnTo>
                  <a:lnTo>
                    <a:pt x="584" y="1104"/>
                  </a:lnTo>
                  <a:lnTo>
                    <a:pt x="584" y="1151"/>
                  </a:lnTo>
                  <a:lnTo>
                    <a:pt x="592" y="1199"/>
                  </a:lnTo>
                  <a:lnTo>
                    <a:pt x="600" y="1255"/>
                  </a:lnTo>
                  <a:lnTo>
                    <a:pt x="600" y="1303"/>
                  </a:lnTo>
                  <a:lnTo>
                    <a:pt x="608" y="1351"/>
                  </a:lnTo>
                  <a:lnTo>
                    <a:pt x="608" y="1391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08" name="Freeform 8"/>
            <p:cNvSpPr>
              <a:spLocks/>
            </p:cNvSpPr>
            <p:nvPr/>
          </p:nvSpPr>
          <p:spPr bwMode="auto">
            <a:xfrm>
              <a:off x="4072" y="1837"/>
              <a:ext cx="801" cy="528"/>
            </a:xfrm>
            <a:custGeom>
              <a:avLst/>
              <a:gdLst/>
              <a:ahLst/>
              <a:cxnLst>
                <a:cxn ang="0">
                  <a:pos x="16" y="104"/>
                </a:cxn>
                <a:cxn ang="0">
                  <a:pos x="24" y="216"/>
                </a:cxn>
                <a:cxn ang="0">
                  <a:pos x="40" y="312"/>
                </a:cxn>
                <a:cxn ang="0">
                  <a:pos x="56" y="392"/>
                </a:cxn>
                <a:cxn ang="0">
                  <a:pos x="72" y="448"/>
                </a:cxn>
                <a:cxn ang="0">
                  <a:pos x="88" y="496"/>
                </a:cxn>
                <a:cxn ang="0">
                  <a:pos x="96" y="520"/>
                </a:cxn>
                <a:cxn ang="0">
                  <a:pos x="120" y="528"/>
                </a:cxn>
                <a:cxn ang="0">
                  <a:pos x="144" y="504"/>
                </a:cxn>
                <a:cxn ang="0">
                  <a:pos x="168" y="480"/>
                </a:cxn>
                <a:cxn ang="0">
                  <a:pos x="176" y="456"/>
                </a:cxn>
                <a:cxn ang="0">
                  <a:pos x="192" y="432"/>
                </a:cxn>
                <a:cxn ang="0">
                  <a:pos x="208" y="408"/>
                </a:cxn>
                <a:cxn ang="0">
                  <a:pos x="232" y="384"/>
                </a:cxn>
                <a:cxn ang="0">
                  <a:pos x="256" y="376"/>
                </a:cxn>
                <a:cxn ang="0">
                  <a:pos x="280" y="376"/>
                </a:cxn>
                <a:cxn ang="0">
                  <a:pos x="304" y="392"/>
                </a:cxn>
                <a:cxn ang="0">
                  <a:pos x="328" y="400"/>
                </a:cxn>
                <a:cxn ang="0">
                  <a:pos x="353" y="416"/>
                </a:cxn>
                <a:cxn ang="0">
                  <a:pos x="377" y="416"/>
                </a:cxn>
                <a:cxn ang="0">
                  <a:pos x="401" y="400"/>
                </a:cxn>
                <a:cxn ang="0">
                  <a:pos x="417" y="384"/>
                </a:cxn>
                <a:cxn ang="0">
                  <a:pos x="441" y="352"/>
                </a:cxn>
                <a:cxn ang="0">
                  <a:pos x="449" y="328"/>
                </a:cxn>
                <a:cxn ang="0">
                  <a:pos x="465" y="296"/>
                </a:cxn>
                <a:cxn ang="0">
                  <a:pos x="481" y="256"/>
                </a:cxn>
                <a:cxn ang="0">
                  <a:pos x="497" y="216"/>
                </a:cxn>
                <a:cxn ang="0">
                  <a:pos x="513" y="184"/>
                </a:cxn>
                <a:cxn ang="0">
                  <a:pos x="521" y="152"/>
                </a:cxn>
                <a:cxn ang="0">
                  <a:pos x="537" y="120"/>
                </a:cxn>
                <a:cxn ang="0">
                  <a:pos x="553" y="88"/>
                </a:cxn>
                <a:cxn ang="0">
                  <a:pos x="569" y="64"/>
                </a:cxn>
                <a:cxn ang="0">
                  <a:pos x="585" y="48"/>
                </a:cxn>
                <a:cxn ang="0">
                  <a:pos x="609" y="40"/>
                </a:cxn>
                <a:cxn ang="0">
                  <a:pos x="633" y="40"/>
                </a:cxn>
                <a:cxn ang="0">
                  <a:pos x="657" y="56"/>
                </a:cxn>
                <a:cxn ang="0">
                  <a:pos x="681" y="72"/>
                </a:cxn>
                <a:cxn ang="0">
                  <a:pos x="705" y="80"/>
                </a:cxn>
                <a:cxn ang="0">
                  <a:pos x="729" y="80"/>
                </a:cxn>
                <a:cxn ang="0">
                  <a:pos x="753" y="64"/>
                </a:cxn>
                <a:cxn ang="0">
                  <a:pos x="777" y="40"/>
                </a:cxn>
                <a:cxn ang="0">
                  <a:pos x="793" y="16"/>
                </a:cxn>
              </a:cxnLst>
              <a:rect l="0" t="0" r="r" b="b"/>
              <a:pathLst>
                <a:path w="801" h="528">
                  <a:moveTo>
                    <a:pt x="0" y="16"/>
                  </a:moveTo>
                  <a:lnTo>
                    <a:pt x="8" y="64"/>
                  </a:lnTo>
                  <a:lnTo>
                    <a:pt x="16" y="104"/>
                  </a:lnTo>
                  <a:lnTo>
                    <a:pt x="16" y="144"/>
                  </a:lnTo>
                  <a:lnTo>
                    <a:pt x="24" y="184"/>
                  </a:lnTo>
                  <a:lnTo>
                    <a:pt x="24" y="216"/>
                  </a:lnTo>
                  <a:lnTo>
                    <a:pt x="32" y="256"/>
                  </a:lnTo>
                  <a:lnTo>
                    <a:pt x="40" y="288"/>
                  </a:lnTo>
                  <a:lnTo>
                    <a:pt x="40" y="312"/>
                  </a:lnTo>
                  <a:lnTo>
                    <a:pt x="48" y="344"/>
                  </a:lnTo>
                  <a:lnTo>
                    <a:pt x="48" y="368"/>
                  </a:lnTo>
                  <a:lnTo>
                    <a:pt x="56" y="392"/>
                  </a:lnTo>
                  <a:lnTo>
                    <a:pt x="64" y="416"/>
                  </a:lnTo>
                  <a:lnTo>
                    <a:pt x="64" y="432"/>
                  </a:lnTo>
                  <a:lnTo>
                    <a:pt x="72" y="448"/>
                  </a:lnTo>
                  <a:lnTo>
                    <a:pt x="72" y="464"/>
                  </a:lnTo>
                  <a:lnTo>
                    <a:pt x="80" y="480"/>
                  </a:lnTo>
                  <a:lnTo>
                    <a:pt x="88" y="496"/>
                  </a:lnTo>
                  <a:lnTo>
                    <a:pt x="88" y="504"/>
                  </a:lnTo>
                  <a:lnTo>
                    <a:pt x="104" y="520"/>
                  </a:lnTo>
                  <a:lnTo>
                    <a:pt x="96" y="520"/>
                  </a:lnTo>
                  <a:lnTo>
                    <a:pt x="104" y="520"/>
                  </a:lnTo>
                  <a:lnTo>
                    <a:pt x="112" y="528"/>
                  </a:lnTo>
                  <a:lnTo>
                    <a:pt x="120" y="528"/>
                  </a:lnTo>
                  <a:lnTo>
                    <a:pt x="128" y="520"/>
                  </a:lnTo>
                  <a:lnTo>
                    <a:pt x="136" y="512"/>
                  </a:lnTo>
                  <a:lnTo>
                    <a:pt x="144" y="504"/>
                  </a:lnTo>
                  <a:lnTo>
                    <a:pt x="152" y="496"/>
                  </a:lnTo>
                  <a:lnTo>
                    <a:pt x="160" y="488"/>
                  </a:lnTo>
                  <a:lnTo>
                    <a:pt x="168" y="480"/>
                  </a:lnTo>
                  <a:lnTo>
                    <a:pt x="168" y="472"/>
                  </a:lnTo>
                  <a:lnTo>
                    <a:pt x="176" y="464"/>
                  </a:lnTo>
                  <a:lnTo>
                    <a:pt x="176" y="456"/>
                  </a:lnTo>
                  <a:lnTo>
                    <a:pt x="184" y="448"/>
                  </a:lnTo>
                  <a:lnTo>
                    <a:pt x="192" y="440"/>
                  </a:lnTo>
                  <a:lnTo>
                    <a:pt x="192" y="432"/>
                  </a:lnTo>
                  <a:lnTo>
                    <a:pt x="200" y="424"/>
                  </a:lnTo>
                  <a:lnTo>
                    <a:pt x="200" y="416"/>
                  </a:lnTo>
                  <a:lnTo>
                    <a:pt x="208" y="408"/>
                  </a:lnTo>
                  <a:lnTo>
                    <a:pt x="216" y="400"/>
                  </a:lnTo>
                  <a:lnTo>
                    <a:pt x="224" y="392"/>
                  </a:lnTo>
                  <a:lnTo>
                    <a:pt x="232" y="384"/>
                  </a:lnTo>
                  <a:lnTo>
                    <a:pt x="240" y="376"/>
                  </a:lnTo>
                  <a:lnTo>
                    <a:pt x="248" y="376"/>
                  </a:lnTo>
                  <a:lnTo>
                    <a:pt x="256" y="376"/>
                  </a:lnTo>
                  <a:lnTo>
                    <a:pt x="264" y="376"/>
                  </a:lnTo>
                  <a:lnTo>
                    <a:pt x="272" y="376"/>
                  </a:lnTo>
                  <a:lnTo>
                    <a:pt x="280" y="376"/>
                  </a:lnTo>
                  <a:lnTo>
                    <a:pt x="288" y="384"/>
                  </a:lnTo>
                  <a:lnTo>
                    <a:pt x="296" y="384"/>
                  </a:lnTo>
                  <a:lnTo>
                    <a:pt x="304" y="392"/>
                  </a:lnTo>
                  <a:lnTo>
                    <a:pt x="312" y="392"/>
                  </a:lnTo>
                  <a:lnTo>
                    <a:pt x="320" y="400"/>
                  </a:lnTo>
                  <a:lnTo>
                    <a:pt x="328" y="400"/>
                  </a:lnTo>
                  <a:lnTo>
                    <a:pt x="337" y="408"/>
                  </a:lnTo>
                  <a:lnTo>
                    <a:pt x="345" y="416"/>
                  </a:lnTo>
                  <a:lnTo>
                    <a:pt x="353" y="416"/>
                  </a:lnTo>
                  <a:lnTo>
                    <a:pt x="361" y="416"/>
                  </a:lnTo>
                  <a:lnTo>
                    <a:pt x="369" y="416"/>
                  </a:lnTo>
                  <a:lnTo>
                    <a:pt x="377" y="416"/>
                  </a:lnTo>
                  <a:lnTo>
                    <a:pt x="385" y="416"/>
                  </a:lnTo>
                  <a:lnTo>
                    <a:pt x="393" y="408"/>
                  </a:lnTo>
                  <a:lnTo>
                    <a:pt x="401" y="400"/>
                  </a:lnTo>
                  <a:lnTo>
                    <a:pt x="409" y="400"/>
                  </a:lnTo>
                  <a:lnTo>
                    <a:pt x="417" y="392"/>
                  </a:lnTo>
                  <a:lnTo>
                    <a:pt x="417" y="384"/>
                  </a:lnTo>
                  <a:lnTo>
                    <a:pt x="425" y="376"/>
                  </a:lnTo>
                  <a:lnTo>
                    <a:pt x="433" y="368"/>
                  </a:lnTo>
                  <a:lnTo>
                    <a:pt x="441" y="352"/>
                  </a:lnTo>
                  <a:lnTo>
                    <a:pt x="441" y="344"/>
                  </a:lnTo>
                  <a:lnTo>
                    <a:pt x="449" y="336"/>
                  </a:lnTo>
                  <a:lnTo>
                    <a:pt x="449" y="328"/>
                  </a:lnTo>
                  <a:lnTo>
                    <a:pt x="457" y="312"/>
                  </a:lnTo>
                  <a:lnTo>
                    <a:pt x="465" y="304"/>
                  </a:lnTo>
                  <a:lnTo>
                    <a:pt x="465" y="296"/>
                  </a:lnTo>
                  <a:lnTo>
                    <a:pt x="473" y="280"/>
                  </a:lnTo>
                  <a:lnTo>
                    <a:pt x="473" y="272"/>
                  </a:lnTo>
                  <a:lnTo>
                    <a:pt x="481" y="256"/>
                  </a:lnTo>
                  <a:lnTo>
                    <a:pt x="489" y="248"/>
                  </a:lnTo>
                  <a:lnTo>
                    <a:pt x="489" y="232"/>
                  </a:lnTo>
                  <a:lnTo>
                    <a:pt x="497" y="216"/>
                  </a:lnTo>
                  <a:lnTo>
                    <a:pt x="497" y="208"/>
                  </a:lnTo>
                  <a:lnTo>
                    <a:pt x="505" y="192"/>
                  </a:lnTo>
                  <a:lnTo>
                    <a:pt x="513" y="184"/>
                  </a:lnTo>
                  <a:lnTo>
                    <a:pt x="513" y="168"/>
                  </a:lnTo>
                  <a:lnTo>
                    <a:pt x="521" y="160"/>
                  </a:lnTo>
                  <a:lnTo>
                    <a:pt x="521" y="152"/>
                  </a:lnTo>
                  <a:lnTo>
                    <a:pt x="529" y="136"/>
                  </a:lnTo>
                  <a:lnTo>
                    <a:pt x="529" y="128"/>
                  </a:lnTo>
                  <a:lnTo>
                    <a:pt x="537" y="120"/>
                  </a:lnTo>
                  <a:lnTo>
                    <a:pt x="545" y="104"/>
                  </a:lnTo>
                  <a:lnTo>
                    <a:pt x="545" y="96"/>
                  </a:lnTo>
                  <a:lnTo>
                    <a:pt x="553" y="88"/>
                  </a:lnTo>
                  <a:lnTo>
                    <a:pt x="553" y="80"/>
                  </a:lnTo>
                  <a:lnTo>
                    <a:pt x="561" y="72"/>
                  </a:lnTo>
                  <a:lnTo>
                    <a:pt x="569" y="64"/>
                  </a:lnTo>
                  <a:lnTo>
                    <a:pt x="585" y="48"/>
                  </a:lnTo>
                  <a:lnTo>
                    <a:pt x="577" y="48"/>
                  </a:lnTo>
                  <a:lnTo>
                    <a:pt x="585" y="48"/>
                  </a:lnTo>
                  <a:lnTo>
                    <a:pt x="593" y="40"/>
                  </a:lnTo>
                  <a:lnTo>
                    <a:pt x="601" y="40"/>
                  </a:lnTo>
                  <a:lnTo>
                    <a:pt x="609" y="40"/>
                  </a:lnTo>
                  <a:lnTo>
                    <a:pt x="617" y="40"/>
                  </a:lnTo>
                  <a:lnTo>
                    <a:pt x="625" y="40"/>
                  </a:lnTo>
                  <a:lnTo>
                    <a:pt x="633" y="40"/>
                  </a:lnTo>
                  <a:lnTo>
                    <a:pt x="641" y="48"/>
                  </a:lnTo>
                  <a:lnTo>
                    <a:pt x="649" y="48"/>
                  </a:lnTo>
                  <a:lnTo>
                    <a:pt x="657" y="56"/>
                  </a:lnTo>
                  <a:lnTo>
                    <a:pt x="665" y="56"/>
                  </a:lnTo>
                  <a:lnTo>
                    <a:pt x="673" y="64"/>
                  </a:lnTo>
                  <a:lnTo>
                    <a:pt x="681" y="72"/>
                  </a:lnTo>
                  <a:lnTo>
                    <a:pt x="689" y="72"/>
                  </a:lnTo>
                  <a:lnTo>
                    <a:pt x="697" y="80"/>
                  </a:lnTo>
                  <a:lnTo>
                    <a:pt x="705" y="80"/>
                  </a:lnTo>
                  <a:lnTo>
                    <a:pt x="713" y="80"/>
                  </a:lnTo>
                  <a:lnTo>
                    <a:pt x="721" y="80"/>
                  </a:lnTo>
                  <a:lnTo>
                    <a:pt x="729" y="80"/>
                  </a:lnTo>
                  <a:lnTo>
                    <a:pt x="737" y="80"/>
                  </a:lnTo>
                  <a:lnTo>
                    <a:pt x="745" y="72"/>
                  </a:lnTo>
                  <a:lnTo>
                    <a:pt x="753" y="64"/>
                  </a:lnTo>
                  <a:lnTo>
                    <a:pt x="761" y="56"/>
                  </a:lnTo>
                  <a:lnTo>
                    <a:pt x="769" y="48"/>
                  </a:lnTo>
                  <a:lnTo>
                    <a:pt x="777" y="40"/>
                  </a:lnTo>
                  <a:lnTo>
                    <a:pt x="785" y="32"/>
                  </a:lnTo>
                  <a:lnTo>
                    <a:pt x="793" y="24"/>
                  </a:lnTo>
                  <a:lnTo>
                    <a:pt x="793" y="16"/>
                  </a:lnTo>
                  <a:lnTo>
                    <a:pt x="801" y="8"/>
                  </a:lnTo>
                  <a:lnTo>
                    <a:pt x="801" y="0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09" name="Freeform 9"/>
            <p:cNvSpPr>
              <a:spLocks/>
            </p:cNvSpPr>
            <p:nvPr/>
          </p:nvSpPr>
          <p:spPr bwMode="auto">
            <a:xfrm>
              <a:off x="4873" y="1765"/>
              <a:ext cx="488" cy="1903"/>
            </a:xfrm>
            <a:custGeom>
              <a:avLst/>
              <a:gdLst/>
              <a:ahLst/>
              <a:cxnLst>
                <a:cxn ang="0">
                  <a:pos x="8" y="64"/>
                </a:cxn>
                <a:cxn ang="0">
                  <a:pos x="16" y="48"/>
                </a:cxn>
                <a:cxn ang="0">
                  <a:pos x="24" y="32"/>
                </a:cxn>
                <a:cxn ang="0">
                  <a:pos x="40" y="16"/>
                </a:cxn>
                <a:cxn ang="0">
                  <a:pos x="56" y="8"/>
                </a:cxn>
                <a:cxn ang="0">
                  <a:pos x="72" y="8"/>
                </a:cxn>
                <a:cxn ang="0">
                  <a:pos x="88" y="16"/>
                </a:cxn>
                <a:cxn ang="0">
                  <a:pos x="96" y="32"/>
                </a:cxn>
                <a:cxn ang="0">
                  <a:pos x="104" y="48"/>
                </a:cxn>
                <a:cxn ang="0">
                  <a:pos x="112" y="80"/>
                </a:cxn>
                <a:cxn ang="0">
                  <a:pos x="120" y="120"/>
                </a:cxn>
                <a:cxn ang="0">
                  <a:pos x="128" y="168"/>
                </a:cxn>
                <a:cxn ang="0">
                  <a:pos x="144" y="224"/>
                </a:cxn>
                <a:cxn ang="0">
                  <a:pos x="152" y="288"/>
                </a:cxn>
                <a:cxn ang="0">
                  <a:pos x="160" y="360"/>
                </a:cxn>
                <a:cxn ang="0">
                  <a:pos x="168" y="440"/>
                </a:cxn>
                <a:cxn ang="0">
                  <a:pos x="176" y="528"/>
                </a:cxn>
                <a:cxn ang="0">
                  <a:pos x="192" y="616"/>
                </a:cxn>
                <a:cxn ang="0">
                  <a:pos x="200" y="720"/>
                </a:cxn>
                <a:cxn ang="0">
                  <a:pos x="208" y="824"/>
                </a:cxn>
                <a:cxn ang="0">
                  <a:pos x="216" y="928"/>
                </a:cxn>
                <a:cxn ang="0">
                  <a:pos x="224" y="1031"/>
                </a:cxn>
                <a:cxn ang="0">
                  <a:pos x="240" y="1143"/>
                </a:cxn>
                <a:cxn ang="0">
                  <a:pos x="248" y="1247"/>
                </a:cxn>
                <a:cxn ang="0">
                  <a:pos x="256" y="1359"/>
                </a:cxn>
                <a:cxn ang="0">
                  <a:pos x="264" y="1455"/>
                </a:cxn>
                <a:cxn ang="0">
                  <a:pos x="272" y="1551"/>
                </a:cxn>
                <a:cxn ang="0">
                  <a:pos x="288" y="1639"/>
                </a:cxn>
                <a:cxn ang="0">
                  <a:pos x="296" y="1711"/>
                </a:cxn>
                <a:cxn ang="0">
                  <a:pos x="304" y="1775"/>
                </a:cxn>
                <a:cxn ang="0">
                  <a:pos x="312" y="1831"/>
                </a:cxn>
                <a:cxn ang="0">
                  <a:pos x="320" y="1871"/>
                </a:cxn>
                <a:cxn ang="0">
                  <a:pos x="328" y="1895"/>
                </a:cxn>
                <a:cxn ang="0">
                  <a:pos x="352" y="1903"/>
                </a:cxn>
                <a:cxn ang="0">
                  <a:pos x="360" y="1879"/>
                </a:cxn>
                <a:cxn ang="0">
                  <a:pos x="368" y="1839"/>
                </a:cxn>
                <a:cxn ang="0">
                  <a:pos x="376" y="1783"/>
                </a:cxn>
                <a:cxn ang="0">
                  <a:pos x="392" y="1711"/>
                </a:cxn>
                <a:cxn ang="0">
                  <a:pos x="400" y="1623"/>
                </a:cxn>
                <a:cxn ang="0">
                  <a:pos x="408" y="1519"/>
                </a:cxn>
                <a:cxn ang="0">
                  <a:pos x="416" y="1399"/>
                </a:cxn>
                <a:cxn ang="0">
                  <a:pos x="424" y="1263"/>
                </a:cxn>
                <a:cxn ang="0">
                  <a:pos x="440" y="1127"/>
                </a:cxn>
                <a:cxn ang="0">
                  <a:pos x="448" y="975"/>
                </a:cxn>
                <a:cxn ang="0">
                  <a:pos x="456" y="808"/>
                </a:cxn>
                <a:cxn ang="0">
                  <a:pos x="464" y="648"/>
                </a:cxn>
                <a:cxn ang="0">
                  <a:pos x="472" y="472"/>
                </a:cxn>
                <a:cxn ang="0">
                  <a:pos x="488" y="304"/>
                </a:cxn>
              </a:cxnLst>
              <a:rect l="0" t="0" r="r" b="b"/>
              <a:pathLst>
                <a:path w="488" h="1903">
                  <a:moveTo>
                    <a:pt x="0" y="72"/>
                  </a:moveTo>
                  <a:lnTo>
                    <a:pt x="8" y="64"/>
                  </a:lnTo>
                  <a:lnTo>
                    <a:pt x="16" y="56"/>
                  </a:lnTo>
                  <a:lnTo>
                    <a:pt x="16" y="48"/>
                  </a:lnTo>
                  <a:lnTo>
                    <a:pt x="24" y="40"/>
                  </a:lnTo>
                  <a:lnTo>
                    <a:pt x="24" y="32"/>
                  </a:lnTo>
                  <a:lnTo>
                    <a:pt x="32" y="24"/>
                  </a:lnTo>
                  <a:lnTo>
                    <a:pt x="40" y="16"/>
                  </a:lnTo>
                  <a:lnTo>
                    <a:pt x="48" y="8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80" y="8"/>
                  </a:lnTo>
                  <a:lnTo>
                    <a:pt x="88" y="16"/>
                  </a:lnTo>
                  <a:lnTo>
                    <a:pt x="88" y="24"/>
                  </a:lnTo>
                  <a:lnTo>
                    <a:pt x="96" y="32"/>
                  </a:lnTo>
                  <a:lnTo>
                    <a:pt x="96" y="40"/>
                  </a:lnTo>
                  <a:lnTo>
                    <a:pt x="104" y="48"/>
                  </a:lnTo>
                  <a:lnTo>
                    <a:pt x="104" y="64"/>
                  </a:lnTo>
                  <a:lnTo>
                    <a:pt x="112" y="80"/>
                  </a:lnTo>
                  <a:lnTo>
                    <a:pt x="120" y="104"/>
                  </a:lnTo>
                  <a:lnTo>
                    <a:pt x="120" y="120"/>
                  </a:lnTo>
                  <a:lnTo>
                    <a:pt x="128" y="144"/>
                  </a:lnTo>
                  <a:lnTo>
                    <a:pt x="128" y="168"/>
                  </a:lnTo>
                  <a:lnTo>
                    <a:pt x="136" y="192"/>
                  </a:lnTo>
                  <a:lnTo>
                    <a:pt x="144" y="224"/>
                  </a:lnTo>
                  <a:lnTo>
                    <a:pt x="144" y="256"/>
                  </a:lnTo>
                  <a:lnTo>
                    <a:pt x="152" y="288"/>
                  </a:lnTo>
                  <a:lnTo>
                    <a:pt x="152" y="320"/>
                  </a:lnTo>
                  <a:lnTo>
                    <a:pt x="160" y="360"/>
                  </a:lnTo>
                  <a:lnTo>
                    <a:pt x="168" y="400"/>
                  </a:lnTo>
                  <a:lnTo>
                    <a:pt x="168" y="440"/>
                  </a:lnTo>
                  <a:lnTo>
                    <a:pt x="176" y="480"/>
                  </a:lnTo>
                  <a:lnTo>
                    <a:pt x="176" y="528"/>
                  </a:lnTo>
                  <a:lnTo>
                    <a:pt x="184" y="568"/>
                  </a:lnTo>
                  <a:lnTo>
                    <a:pt x="192" y="616"/>
                  </a:lnTo>
                  <a:lnTo>
                    <a:pt x="192" y="664"/>
                  </a:lnTo>
                  <a:lnTo>
                    <a:pt x="200" y="720"/>
                  </a:lnTo>
                  <a:lnTo>
                    <a:pt x="200" y="768"/>
                  </a:lnTo>
                  <a:lnTo>
                    <a:pt x="208" y="824"/>
                  </a:lnTo>
                  <a:lnTo>
                    <a:pt x="216" y="872"/>
                  </a:lnTo>
                  <a:lnTo>
                    <a:pt x="216" y="928"/>
                  </a:lnTo>
                  <a:lnTo>
                    <a:pt x="224" y="983"/>
                  </a:lnTo>
                  <a:lnTo>
                    <a:pt x="224" y="1031"/>
                  </a:lnTo>
                  <a:lnTo>
                    <a:pt x="232" y="1087"/>
                  </a:lnTo>
                  <a:lnTo>
                    <a:pt x="240" y="1143"/>
                  </a:lnTo>
                  <a:lnTo>
                    <a:pt x="240" y="1199"/>
                  </a:lnTo>
                  <a:lnTo>
                    <a:pt x="248" y="1247"/>
                  </a:lnTo>
                  <a:lnTo>
                    <a:pt x="248" y="1303"/>
                  </a:lnTo>
                  <a:lnTo>
                    <a:pt x="256" y="1359"/>
                  </a:lnTo>
                  <a:lnTo>
                    <a:pt x="264" y="1407"/>
                  </a:lnTo>
                  <a:lnTo>
                    <a:pt x="264" y="1455"/>
                  </a:lnTo>
                  <a:lnTo>
                    <a:pt x="272" y="1503"/>
                  </a:lnTo>
                  <a:lnTo>
                    <a:pt x="272" y="1551"/>
                  </a:lnTo>
                  <a:lnTo>
                    <a:pt x="280" y="1591"/>
                  </a:lnTo>
                  <a:lnTo>
                    <a:pt x="288" y="1639"/>
                  </a:lnTo>
                  <a:lnTo>
                    <a:pt x="288" y="1679"/>
                  </a:lnTo>
                  <a:lnTo>
                    <a:pt x="296" y="1711"/>
                  </a:lnTo>
                  <a:lnTo>
                    <a:pt x="296" y="1743"/>
                  </a:lnTo>
                  <a:lnTo>
                    <a:pt x="304" y="1775"/>
                  </a:lnTo>
                  <a:lnTo>
                    <a:pt x="304" y="1807"/>
                  </a:lnTo>
                  <a:lnTo>
                    <a:pt x="312" y="1831"/>
                  </a:lnTo>
                  <a:lnTo>
                    <a:pt x="320" y="1855"/>
                  </a:lnTo>
                  <a:lnTo>
                    <a:pt x="320" y="1871"/>
                  </a:lnTo>
                  <a:lnTo>
                    <a:pt x="328" y="1887"/>
                  </a:lnTo>
                  <a:lnTo>
                    <a:pt x="328" y="1895"/>
                  </a:lnTo>
                  <a:lnTo>
                    <a:pt x="336" y="1903"/>
                  </a:lnTo>
                  <a:lnTo>
                    <a:pt x="352" y="1903"/>
                  </a:lnTo>
                  <a:lnTo>
                    <a:pt x="352" y="1895"/>
                  </a:lnTo>
                  <a:lnTo>
                    <a:pt x="360" y="1879"/>
                  </a:lnTo>
                  <a:lnTo>
                    <a:pt x="368" y="1863"/>
                  </a:lnTo>
                  <a:lnTo>
                    <a:pt x="368" y="1839"/>
                  </a:lnTo>
                  <a:lnTo>
                    <a:pt x="376" y="1815"/>
                  </a:lnTo>
                  <a:lnTo>
                    <a:pt x="376" y="1783"/>
                  </a:lnTo>
                  <a:lnTo>
                    <a:pt x="384" y="1751"/>
                  </a:lnTo>
                  <a:lnTo>
                    <a:pt x="392" y="1711"/>
                  </a:lnTo>
                  <a:lnTo>
                    <a:pt x="392" y="1663"/>
                  </a:lnTo>
                  <a:lnTo>
                    <a:pt x="400" y="1623"/>
                  </a:lnTo>
                  <a:lnTo>
                    <a:pt x="400" y="1567"/>
                  </a:lnTo>
                  <a:lnTo>
                    <a:pt x="408" y="1519"/>
                  </a:lnTo>
                  <a:lnTo>
                    <a:pt x="416" y="1455"/>
                  </a:lnTo>
                  <a:lnTo>
                    <a:pt x="416" y="1399"/>
                  </a:lnTo>
                  <a:lnTo>
                    <a:pt x="424" y="1335"/>
                  </a:lnTo>
                  <a:lnTo>
                    <a:pt x="424" y="1263"/>
                  </a:lnTo>
                  <a:lnTo>
                    <a:pt x="432" y="1199"/>
                  </a:lnTo>
                  <a:lnTo>
                    <a:pt x="440" y="1127"/>
                  </a:lnTo>
                  <a:lnTo>
                    <a:pt x="440" y="1047"/>
                  </a:lnTo>
                  <a:lnTo>
                    <a:pt x="448" y="975"/>
                  </a:lnTo>
                  <a:lnTo>
                    <a:pt x="448" y="896"/>
                  </a:lnTo>
                  <a:lnTo>
                    <a:pt x="456" y="808"/>
                  </a:lnTo>
                  <a:lnTo>
                    <a:pt x="464" y="728"/>
                  </a:lnTo>
                  <a:lnTo>
                    <a:pt x="464" y="648"/>
                  </a:lnTo>
                  <a:lnTo>
                    <a:pt x="472" y="560"/>
                  </a:lnTo>
                  <a:lnTo>
                    <a:pt x="472" y="472"/>
                  </a:lnTo>
                  <a:lnTo>
                    <a:pt x="480" y="384"/>
                  </a:lnTo>
                  <a:lnTo>
                    <a:pt x="488" y="304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25610" name="Group 10"/>
          <p:cNvGrpSpPr>
            <a:grpSpLocks/>
          </p:cNvGrpSpPr>
          <p:nvPr/>
        </p:nvGrpSpPr>
        <p:grpSpPr bwMode="auto">
          <a:xfrm>
            <a:off x="5867400" y="5734050"/>
            <a:ext cx="2305050" cy="431800"/>
            <a:chOff x="612" y="1358"/>
            <a:chExt cx="4764" cy="1414"/>
          </a:xfrm>
        </p:grpSpPr>
        <p:sp>
          <p:nvSpPr>
            <p:cNvPr id="25611" name="Freeform 11"/>
            <p:cNvSpPr>
              <a:spLocks/>
            </p:cNvSpPr>
            <p:nvPr/>
          </p:nvSpPr>
          <p:spPr bwMode="auto">
            <a:xfrm>
              <a:off x="612" y="1358"/>
              <a:ext cx="616" cy="1414"/>
            </a:xfrm>
            <a:custGeom>
              <a:avLst/>
              <a:gdLst/>
              <a:ahLst/>
              <a:cxnLst>
                <a:cxn ang="0">
                  <a:pos x="8" y="551"/>
                </a:cxn>
                <a:cxn ang="0">
                  <a:pos x="24" y="399"/>
                </a:cxn>
                <a:cxn ang="0">
                  <a:pos x="40" y="263"/>
                </a:cxn>
                <a:cxn ang="0">
                  <a:pos x="56" y="152"/>
                </a:cxn>
                <a:cxn ang="0">
                  <a:pos x="64" y="72"/>
                </a:cxn>
                <a:cxn ang="0">
                  <a:pos x="80" y="16"/>
                </a:cxn>
                <a:cxn ang="0">
                  <a:pos x="104" y="8"/>
                </a:cxn>
                <a:cxn ang="0">
                  <a:pos x="112" y="40"/>
                </a:cxn>
                <a:cxn ang="0">
                  <a:pos x="128" y="104"/>
                </a:cxn>
                <a:cxn ang="0">
                  <a:pos x="144" y="200"/>
                </a:cxn>
                <a:cxn ang="0">
                  <a:pos x="160" y="319"/>
                </a:cxn>
                <a:cxn ang="0">
                  <a:pos x="176" y="463"/>
                </a:cxn>
                <a:cxn ang="0">
                  <a:pos x="184" y="615"/>
                </a:cxn>
                <a:cxn ang="0">
                  <a:pos x="200" y="775"/>
                </a:cxn>
                <a:cxn ang="0">
                  <a:pos x="216" y="935"/>
                </a:cxn>
                <a:cxn ang="0">
                  <a:pos x="232" y="1079"/>
                </a:cxn>
                <a:cxn ang="0">
                  <a:pos x="240" y="1199"/>
                </a:cxn>
                <a:cxn ang="0">
                  <a:pos x="256" y="1303"/>
                </a:cxn>
                <a:cxn ang="0">
                  <a:pos x="272" y="1374"/>
                </a:cxn>
                <a:cxn ang="0">
                  <a:pos x="296" y="1414"/>
                </a:cxn>
                <a:cxn ang="0">
                  <a:pos x="304" y="1398"/>
                </a:cxn>
                <a:cxn ang="0">
                  <a:pos x="320" y="1351"/>
                </a:cxn>
                <a:cxn ang="0">
                  <a:pos x="336" y="1271"/>
                </a:cxn>
                <a:cxn ang="0">
                  <a:pos x="352" y="1167"/>
                </a:cxn>
                <a:cxn ang="0">
                  <a:pos x="360" y="1031"/>
                </a:cxn>
                <a:cxn ang="0">
                  <a:pos x="376" y="879"/>
                </a:cxn>
                <a:cxn ang="0">
                  <a:pos x="392" y="727"/>
                </a:cxn>
                <a:cxn ang="0">
                  <a:pos x="408" y="567"/>
                </a:cxn>
                <a:cxn ang="0">
                  <a:pos x="416" y="415"/>
                </a:cxn>
                <a:cxn ang="0">
                  <a:pos x="432" y="279"/>
                </a:cxn>
                <a:cxn ang="0">
                  <a:pos x="448" y="168"/>
                </a:cxn>
                <a:cxn ang="0">
                  <a:pos x="464" y="80"/>
                </a:cxn>
                <a:cxn ang="0">
                  <a:pos x="480" y="24"/>
                </a:cxn>
                <a:cxn ang="0">
                  <a:pos x="488" y="0"/>
                </a:cxn>
                <a:cxn ang="0">
                  <a:pos x="512" y="32"/>
                </a:cxn>
                <a:cxn ang="0">
                  <a:pos x="528" y="96"/>
                </a:cxn>
                <a:cxn ang="0">
                  <a:pos x="536" y="192"/>
                </a:cxn>
                <a:cxn ang="0">
                  <a:pos x="552" y="311"/>
                </a:cxn>
                <a:cxn ang="0">
                  <a:pos x="568" y="447"/>
                </a:cxn>
                <a:cxn ang="0">
                  <a:pos x="584" y="599"/>
                </a:cxn>
                <a:cxn ang="0">
                  <a:pos x="592" y="759"/>
                </a:cxn>
                <a:cxn ang="0">
                  <a:pos x="608" y="919"/>
                </a:cxn>
              </a:cxnLst>
              <a:rect l="0" t="0" r="r" b="b"/>
              <a:pathLst>
                <a:path w="616" h="1414">
                  <a:moveTo>
                    <a:pt x="0" y="655"/>
                  </a:moveTo>
                  <a:lnTo>
                    <a:pt x="8" y="599"/>
                  </a:lnTo>
                  <a:lnTo>
                    <a:pt x="8" y="551"/>
                  </a:lnTo>
                  <a:lnTo>
                    <a:pt x="16" y="495"/>
                  </a:lnTo>
                  <a:lnTo>
                    <a:pt x="16" y="447"/>
                  </a:lnTo>
                  <a:lnTo>
                    <a:pt x="24" y="399"/>
                  </a:lnTo>
                  <a:lnTo>
                    <a:pt x="32" y="351"/>
                  </a:lnTo>
                  <a:lnTo>
                    <a:pt x="32" y="311"/>
                  </a:lnTo>
                  <a:lnTo>
                    <a:pt x="40" y="263"/>
                  </a:lnTo>
                  <a:lnTo>
                    <a:pt x="40" y="223"/>
                  </a:lnTo>
                  <a:lnTo>
                    <a:pt x="48" y="192"/>
                  </a:lnTo>
                  <a:lnTo>
                    <a:pt x="56" y="152"/>
                  </a:lnTo>
                  <a:lnTo>
                    <a:pt x="56" y="120"/>
                  </a:lnTo>
                  <a:lnTo>
                    <a:pt x="64" y="96"/>
                  </a:lnTo>
                  <a:lnTo>
                    <a:pt x="64" y="72"/>
                  </a:lnTo>
                  <a:lnTo>
                    <a:pt x="72" y="48"/>
                  </a:lnTo>
                  <a:lnTo>
                    <a:pt x="80" y="32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96" y="0"/>
                  </a:lnTo>
                  <a:lnTo>
                    <a:pt x="104" y="8"/>
                  </a:lnTo>
                  <a:lnTo>
                    <a:pt x="104" y="16"/>
                  </a:lnTo>
                  <a:lnTo>
                    <a:pt x="112" y="24"/>
                  </a:lnTo>
                  <a:lnTo>
                    <a:pt x="112" y="40"/>
                  </a:lnTo>
                  <a:lnTo>
                    <a:pt x="120" y="56"/>
                  </a:lnTo>
                  <a:lnTo>
                    <a:pt x="128" y="80"/>
                  </a:lnTo>
                  <a:lnTo>
                    <a:pt x="128" y="104"/>
                  </a:lnTo>
                  <a:lnTo>
                    <a:pt x="136" y="136"/>
                  </a:lnTo>
                  <a:lnTo>
                    <a:pt x="136" y="168"/>
                  </a:lnTo>
                  <a:lnTo>
                    <a:pt x="144" y="200"/>
                  </a:lnTo>
                  <a:lnTo>
                    <a:pt x="152" y="239"/>
                  </a:lnTo>
                  <a:lnTo>
                    <a:pt x="152" y="279"/>
                  </a:lnTo>
                  <a:lnTo>
                    <a:pt x="160" y="319"/>
                  </a:lnTo>
                  <a:lnTo>
                    <a:pt x="160" y="367"/>
                  </a:lnTo>
                  <a:lnTo>
                    <a:pt x="168" y="415"/>
                  </a:lnTo>
                  <a:lnTo>
                    <a:pt x="176" y="463"/>
                  </a:lnTo>
                  <a:lnTo>
                    <a:pt x="176" y="511"/>
                  </a:lnTo>
                  <a:lnTo>
                    <a:pt x="184" y="567"/>
                  </a:lnTo>
                  <a:lnTo>
                    <a:pt x="184" y="615"/>
                  </a:lnTo>
                  <a:lnTo>
                    <a:pt x="192" y="671"/>
                  </a:lnTo>
                  <a:lnTo>
                    <a:pt x="192" y="727"/>
                  </a:lnTo>
                  <a:lnTo>
                    <a:pt x="200" y="775"/>
                  </a:lnTo>
                  <a:lnTo>
                    <a:pt x="208" y="831"/>
                  </a:lnTo>
                  <a:lnTo>
                    <a:pt x="208" y="879"/>
                  </a:lnTo>
                  <a:lnTo>
                    <a:pt x="216" y="935"/>
                  </a:lnTo>
                  <a:lnTo>
                    <a:pt x="216" y="983"/>
                  </a:lnTo>
                  <a:lnTo>
                    <a:pt x="224" y="1031"/>
                  </a:lnTo>
                  <a:lnTo>
                    <a:pt x="232" y="1079"/>
                  </a:lnTo>
                  <a:lnTo>
                    <a:pt x="232" y="1119"/>
                  </a:lnTo>
                  <a:lnTo>
                    <a:pt x="240" y="1167"/>
                  </a:lnTo>
                  <a:lnTo>
                    <a:pt x="240" y="1199"/>
                  </a:lnTo>
                  <a:lnTo>
                    <a:pt x="248" y="1239"/>
                  </a:lnTo>
                  <a:lnTo>
                    <a:pt x="256" y="1271"/>
                  </a:lnTo>
                  <a:lnTo>
                    <a:pt x="256" y="1303"/>
                  </a:lnTo>
                  <a:lnTo>
                    <a:pt x="264" y="1327"/>
                  </a:lnTo>
                  <a:lnTo>
                    <a:pt x="264" y="1351"/>
                  </a:lnTo>
                  <a:lnTo>
                    <a:pt x="272" y="1374"/>
                  </a:lnTo>
                  <a:lnTo>
                    <a:pt x="280" y="1390"/>
                  </a:lnTo>
                  <a:lnTo>
                    <a:pt x="280" y="1398"/>
                  </a:lnTo>
                  <a:lnTo>
                    <a:pt x="296" y="1414"/>
                  </a:lnTo>
                  <a:lnTo>
                    <a:pt x="296" y="1414"/>
                  </a:lnTo>
                  <a:lnTo>
                    <a:pt x="304" y="1406"/>
                  </a:lnTo>
                  <a:lnTo>
                    <a:pt x="304" y="1398"/>
                  </a:lnTo>
                  <a:lnTo>
                    <a:pt x="312" y="1390"/>
                  </a:lnTo>
                  <a:lnTo>
                    <a:pt x="312" y="1374"/>
                  </a:lnTo>
                  <a:lnTo>
                    <a:pt x="320" y="1351"/>
                  </a:lnTo>
                  <a:lnTo>
                    <a:pt x="328" y="1327"/>
                  </a:lnTo>
                  <a:lnTo>
                    <a:pt x="328" y="1303"/>
                  </a:lnTo>
                  <a:lnTo>
                    <a:pt x="336" y="1271"/>
                  </a:lnTo>
                  <a:lnTo>
                    <a:pt x="336" y="1239"/>
                  </a:lnTo>
                  <a:lnTo>
                    <a:pt x="344" y="1199"/>
                  </a:lnTo>
                  <a:lnTo>
                    <a:pt x="352" y="1167"/>
                  </a:lnTo>
                  <a:lnTo>
                    <a:pt x="352" y="1119"/>
                  </a:lnTo>
                  <a:lnTo>
                    <a:pt x="360" y="1079"/>
                  </a:lnTo>
                  <a:lnTo>
                    <a:pt x="360" y="1031"/>
                  </a:lnTo>
                  <a:lnTo>
                    <a:pt x="368" y="983"/>
                  </a:lnTo>
                  <a:lnTo>
                    <a:pt x="376" y="935"/>
                  </a:lnTo>
                  <a:lnTo>
                    <a:pt x="376" y="879"/>
                  </a:lnTo>
                  <a:lnTo>
                    <a:pt x="384" y="831"/>
                  </a:lnTo>
                  <a:lnTo>
                    <a:pt x="384" y="775"/>
                  </a:lnTo>
                  <a:lnTo>
                    <a:pt x="392" y="727"/>
                  </a:lnTo>
                  <a:lnTo>
                    <a:pt x="392" y="671"/>
                  </a:lnTo>
                  <a:lnTo>
                    <a:pt x="400" y="615"/>
                  </a:lnTo>
                  <a:lnTo>
                    <a:pt x="408" y="567"/>
                  </a:lnTo>
                  <a:lnTo>
                    <a:pt x="408" y="511"/>
                  </a:lnTo>
                  <a:lnTo>
                    <a:pt x="416" y="463"/>
                  </a:lnTo>
                  <a:lnTo>
                    <a:pt x="416" y="415"/>
                  </a:lnTo>
                  <a:lnTo>
                    <a:pt x="424" y="367"/>
                  </a:lnTo>
                  <a:lnTo>
                    <a:pt x="432" y="319"/>
                  </a:lnTo>
                  <a:lnTo>
                    <a:pt x="432" y="279"/>
                  </a:lnTo>
                  <a:lnTo>
                    <a:pt x="440" y="239"/>
                  </a:lnTo>
                  <a:lnTo>
                    <a:pt x="440" y="200"/>
                  </a:lnTo>
                  <a:lnTo>
                    <a:pt x="448" y="168"/>
                  </a:lnTo>
                  <a:lnTo>
                    <a:pt x="456" y="136"/>
                  </a:lnTo>
                  <a:lnTo>
                    <a:pt x="456" y="104"/>
                  </a:lnTo>
                  <a:lnTo>
                    <a:pt x="464" y="80"/>
                  </a:lnTo>
                  <a:lnTo>
                    <a:pt x="464" y="56"/>
                  </a:lnTo>
                  <a:lnTo>
                    <a:pt x="472" y="40"/>
                  </a:lnTo>
                  <a:lnTo>
                    <a:pt x="480" y="24"/>
                  </a:lnTo>
                  <a:lnTo>
                    <a:pt x="480" y="16"/>
                  </a:lnTo>
                  <a:lnTo>
                    <a:pt x="488" y="8"/>
                  </a:lnTo>
                  <a:lnTo>
                    <a:pt x="488" y="0"/>
                  </a:lnTo>
                  <a:lnTo>
                    <a:pt x="496" y="8"/>
                  </a:lnTo>
                  <a:lnTo>
                    <a:pt x="504" y="16"/>
                  </a:lnTo>
                  <a:lnTo>
                    <a:pt x="512" y="32"/>
                  </a:lnTo>
                  <a:lnTo>
                    <a:pt x="512" y="48"/>
                  </a:lnTo>
                  <a:lnTo>
                    <a:pt x="520" y="72"/>
                  </a:lnTo>
                  <a:lnTo>
                    <a:pt x="528" y="96"/>
                  </a:lnTo>
                  <a:lnTo>
                    <a:pt x="528" y="120"/>
                  </a:lnTo>
                  <a:lnTo>
                    <a:pt x="536" y="152"/>
                  </a:lnTo>
                  <a:lnTo>
                    <a:pt x="536" y="192"/>
                  </a:lnTo>
                  <a:lnTo>
                    <a:pt x="544" y="223"/>
                  </a:lnTo>
                  <a:lnTo>
                    <a:pt x="552" y="263"/>
                  </a:lnTo>
                  <a:lnTo>
                    <a:pt x="552" y="311"/>
                  </a:lnTo>
                  <a:lnTo>
                    <a:pt x="560" y="351"/>
                  </a:lnTo>
                  <a:lnTo>
                    <a:pt x="560" y="399"/>
                  </a:lnTo>
                  <a:lnTo>
                    <a:pt x="568" y="447"/>
                  </a:lnTo>
                  <a:lnTo>
                    <a:pt x="568" y="495"/>
                  </a:lnTo>
                  <a:lnTo>
                    <a:pt x="576" y="551"/>
                  </a:lnTo>
                  <a:lnTo>
                    <a:pt x="584" y="599"/>
                  </a:lnTo>
                  <a:lnTo>
                    <a:pt x="584" y="655"/>
                  </a:lnTo>
                  <a:lnTo>
                    <a:pt x="592" y="703"/>
                  </a:lnTo>
                  <a:lnTo>
                    <a:pt x="592" y="759"/>
                  </a:lnTo>
                  <a:lnTo>
                    <a:pt x="600" y="815"/>
                  </a:lnTo>
                  <a:lnTo>
                    <a:pt x="608" y="863"/>
                  </a:lnTo>
                  <a:lnTo>
                    <a:pt x="608" y="919"/>
                  </a:lnTo>
                  <a:lnTo>
                    <a:pt x="616" y="967"/>
                  </a:lnTo>
                  <a:lnTo>
                    <a:pt x="616" y="1015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12" name="Freeform 12"/>
            <p:cNvSpPr>
              <a:spLocks/>
            </p:cNvSpPr>
            <p:nvPr/>
          </p:nvSpPr>
          <p:spPr bwMode="auto">
            <a:xfrm>
              <a:off x="1228" y="1358"/>
              <a:ext cx="625" cy="1414"/>
            </a:xfrm>
            <a:custGeom>
              <a:avLst/>
              <a:gdLst/>
              <a:ahLst/>
              <a:cxnLst>
                <a:cxn ang="0">
                  <a:pos x="16" y="1103"/>
                </a:cxn>
                <a:cxn ang="0">
                  <a:pos x="24" y="1223"/>
                </a:cxn>
                <a:cxn ang="0">
                  <a:pos x="40" y="1319"/>
                </a:cxn>
                <a:cxn ang="0">
                  <a:pos x="56" y="1382"/>
                </a:cxn>
                <a:cxn ang="0">
                  <a:pos x="80" y="1406"/>
                </a:cxn>
                <a:cxn ang="0">
                  <a:pos x="96" y="1374"/>
                </a:cxn>
                <a:cxn ang="0">
                  <a:pos x="112" y="1311"/>
                </a:cxn>
                <a:cxn ang="0">
                  <a:pos x="121" y="1215"/>
                </a:cxn>
                <a:cxn ang="0">
                  <a:pos x="137" y="1095"/>
                </a:cxn>
                <a:cxn ang="0">
                  <a:pos x="153" y="951"/>
                </a:cxn>
                <a:cxn ang="0">
                  <a:pos x="169" y="799"/>
                </a:cxn>
                <a:cxn ang="0">
                  <a:pos x="177" y="639"/>
                </a:cxn>
                <a:cxn ang="0">
                  <a:pos x="193" y="479"/>
                </a:cxn>
                <a:cxn ang="0">
                  <a:pos x="209" y="335"/>
                </a:cxn>
                <a:cxn ang="0">
                  <a:pos x="225" y="216"/>
                </a:cxn>
                <a:cxn ang="0">
                  <a:pos x="241" y="112"/>
                </a:cxn>
                <a:cxn ang="0">
                  <a:pos x="249" y="40"/>
                </a:cxn>
                <a:cxn ang="0">
                  <a:pos x="265" y="8"/>
                </a:cxn>
                <a:cxn ang="0">
                  <a:pos x="289" y="16"/>
                </a:cxn>
                <a:cxn ang="0">
                  <a:pos x="297" y="64"/>
                </a:cxn>
                <a:cxn ang="0">
                  <a:pos x="313" y="144"/>
                </a:cxn>
                <a:cxn ang="0">
                  <a:pos x="329" y="247"/>
                </a:cxn>
                <a:cxn ang="0">
                  <a:pos x="345" y="383"/>
                </a:cxn>
                <a:cxn ang="0">
                  <a:pos x="353" y="535"/>
                </a:cxn>
                <a:cxn ang="0">
                  <a:pos x="369" y="687"/>
                </a:cxn>
                <a:cxn ang="0">
                  <a:pos x="385" y="847"/>
                </a:cxn>
                <a:cxn ang="0">
                  <a:pos x="401" y="999"/>
                </a:cxn>
                <a:cxn ang="0">
                  <a:pos x="417" y="1135"/>
                </a:cxn>
                <a:cxn ang="0">
                  <a:pos x="425" y="1247"/>
                </a:cxn>
                <a:cxn ang="0">
                  <a:pos x="441" y="1335"/>
                </a:cxn>
                <a:cxn ang="0">
                  <a:pos x="457" y="1390"/>
                </a:cxn>
                <a:cxn ang="0">
                  <a:pos x="481" y="1406"/>
                </a:cxn>
                <a:cxn ang="0">
                  <a:pos x="489" y="1398"/>
                </a:cxn>
                <a:cxn ang="0">
                  <a:pos x="497" y="1343"/>
                </a:cxn>
                <a:cxn ang="0">
                  <a:pos x="513" y="1263"/>
                </a:cxn>
                <a:cxn ang="0">
                  <a:pos x="529" y="1151"/>
                </a:cxn>
                <a:cxn ang="0">
                  <a:pos x="545" y="1015"/>
                </a:cxn>
                <a:cxn ang="0">
                  <a:pos x="553" y="863"/>
                </a:cxn>
                <a:cxn ang="0">
                  <a:pos x="569" y="711"/>
                </a:cxn>
                <a:cxn ang="0">
                  <a:pos x="585" y="551"/>
                </a:cxn>
                <a:cxn ang="0">
                  <a:pos x="601" y="399"/>
                </a:cxn>
                <a:cxn ang="0">
                  <a:pos x="617" y="263"/>
                </a:cxn>
              </a:cxnLst>
              <a:rect l="0" t="0" r="r" b="b"/>
              <a:pathLst>
                <a:path w="625" h="1414">
                  <a:moveTo>
                    <a:pt x="0" y="1015"/>
                  </a:moveTo>
                  <a:lnTo>
                    <a:pt x="8" y="1063"/>
                  </a:lnTo>
                  <a:lnTo>
                    <a:pt x="16" y="1103"/>
                  </a:lnTo>
                  <a:lnTo>
                    <a:pt x="16" y="1151"/>
                  </a:lnTo>
                  <a:lnTo>
                    <a:pt x="24" y="1191"/>
                  </a:lnTo>
                  <a:lnTo>
                    <a:pt x="24" y="1223"/>
                  </a:lnTo>
                  <a:lnTo>
                    <a:pt x="32" y="1263"/>
                  </a:lnTo>
                  <a:lnTo>
                    <a:pt x="40" y="1295"/>
                  </a:lnTo>
                  <a:lnTo>
                    <a:pt x="40" y="1319"/>
                  </a:lnTo>
                  <a:lnTo>
                    <a:pt x="48" y="1343"/>
                  </a:lnTo>
                  <a:lnTo>
                    <a:pt x="48" y="1367"/>
                  </a:lnTo>
                  <a:lnTo>
                    <a:pt x="56" y="1382"/>
                  </a:lnTo>
                  <a:lnTo>
                    <a:pt x="72" y="1406"/>
                  </a:lnTo>
                  <a:lnTo>
                    <a:pt x="72" y="1414"/>
                  </a:lnTo>
                  <a:lnTo>
                    <a:pt x="80" y="1406"/>
                  </a:lnTo>
                  <a:lnTo>
                    <a:pt x="88" y="1398"/>
                  </a:lnTo>
                  <a:lnTo>
                    <a:pt x="88" y="1390"/>
                  </a:lnTo>
                  <a:lnTo>
                    <a:pt x="96" y="1374"/>
                  </a:lnTo>
                  <a:lnTo>
                    <a:pt x="96" y="1359"/>
                  </a:lnTo>
                  <a:lnTo>
                    <a:pt x="104" y="1335"/>
                  </a:lnTo>
                  <a:lnTo>
                    <a:pt x="112" y="1311"/>
                  </a:lnTo>
                  <a:lnTo>
                    <a:pt x="112" y="1279"/>
                  </a:lnTo>
                  <a:lnTo>
                    <a:pt x="121" y="1247"/>
                  </a:lnTo>
                  <a:lnTo>
                    <a:pt x="121" y="1215"/>
                  </a:lnTo>
                  <a:lnTo>
                    <a:pt x="129" y="1175"/>
                  </a:lnTo>
                  <a:lnTo>
                    <a:pt x="137" y="1135"/>
                  </a:lnTo>
                  <a:lnTo>
                    <a:pt x="137" y="1095"/>
                  </a:lnTo>
                  <a:lnTo>
                    <a:pt x="145" y="1047"/>
                  </a:lnTo>
                  <a:lnTo>
                    <a:pt x="145" y="999"/>
                  </a:lnTo>
                  <a:lnTo>
                    <a:pt x="153" y="951"/>
                  </a:lnTo>
                  <a:lnTo>
                    <a:pt x="153" y="903"/>
                  </a:lnTo>
                  <a:lnTo>
                    <a:pt x="161" y="847"/>
                  </a:lnTo>
                  <a:lnTo>
                    <a:pt x="169" y="799"/>
                  </a:lnTo>
                  <a:lnTo>
                    <a:pt x="169" y="743"/>
                  </a:lnTo>
                  <a:lnTo>
                    <a:pt x="177" y="687"/>
                  </a:lnTo>
                  <a:lnTo>
                    <a:pt x="177" y="639"/>
                  </a:lnTo>
                  <a:lnTo>
                    <a:pt x="185" y="583"/>
                  </a:lnTo>
                  <a:lnTo>
                    <a:pt x="193" y="535"/>
                  </a:lnTo>
                  <a:lnTo>
                    <a:pt x="193" y="479"/>
                  </a:lnTo>
                  <a:lnTo>
                    <a:pt x="201" y="431"/>
                  </a:lnTo>
                  <a:lnTo>
                    <a:pt x="201" y="383"/>
                  </a:lnTo>
                  <a:lnTo>
                    <a:pt x="209" y="335"/>
                  </a:lnTo>
                  <a:lnTo>
                    <a:pt x="217" y="295"/>
                  </a:lnTo>
                  <a:lnTo>
                    <a:pt x="217" y="247"/>
                  </a:lnTo>
                  <a:lnTo>
                    <a:pt x="225" y="216"/>
                  </a:lnTo>
                  <a:lnTo>
                    <a:pt x="225" y="176"/>
                  </a:lnTo>
                  <a:lnTo>
                    <a:pt x="233" y="144"/>
                  </a:lnTo>
                  <a:lnTo>
                    <a:pt x="241" y="112"/>
                  </a:lnTo>
                  <a:lnTo>
                    <a:pt x="241" y="88"/>
                  </a:lnTo>
                  <a:lnTo>
                    <a:pt x="249" y="64"/>
                  </a:lnTo>
                  <a:lnTo>
                    <a:pt x="249" y="40"/>
                  </a:lnTo>
                  <a:lnTo>
                    <a:pt x="257" y="24"/>
                  </a:lnTo>
                  <a:lnTo>
                    <a:pt x="265" y="16"/>
                  </a:lnTo>
                  <a:lnTo>
                    <a:pt x="265" y="8"/>
                  </a:lnTo>
                  <a:lnTo>
                    <a:pt x="273" y="0"/>
                  </a:lnTo>
                  <a:lnTo>
                    <a:pt x="281" y="8"/>
                  </a:lnTo>
                  <a:lnTo>
                    <a:pt x="289" y="16"/>
                  </a:lnTo>
                  <a:lnTo>
                    <a:pt x="289" y="24"/>
                  </a:lnTo>
                  <a:lnTo>
                    <a:pt x="297" y="40"/>
                  </a:lnTo>
                  <a:lnTo>
                    <a:pt x="297" y="64"/>
                  </a:lnTo>
                  <a:lnTo>
                    <a:pt x="305" y="88"/>
                  </a:lnTo>
                  <a:lnTo>
                    <a:pt x="313" y="112"/>
                  </a:lnTo>
                  <a:lnTo>
                    <a:pt x="313" y="144"/>
                  </a:lnTo>
                  <a:lnTo>
                    <a:pt x="321" y="176"/>
                  </a:lnTo>
                  <a:lnTo>
                    <a:pt x="321" y="216"/>
                  </a:lnTo>
                  <a:lnTo>
                    <a:pt x="329" y="247"/>
                  </a:lnTo>
                  <a:lnTo>
                    <a:pt x="337" y="295"/>
                  </a:lnTo>
                  <a:lnTo>
                    <a:pt x="337" y="335"/>
                  </a:lnTo>
                  <a:lnTo>
                    <a:pt x="345" y="383"/>
                  </a:lnTo>
                  <a:lnTo>
                    <a:pt x="345" y="431"/>
                  </a:lnTo>
                  <a:lnTo>
                    <a:pt x="353" y="479"/>
                  </a:lnTo>
                  <a:lnTo>
                    <a:pt x="353" y="535"/>
                  </a:lnTo>
                  <a:lnTo>
                    <a:pt x="361" y="583"/>
                  </a:lnTo>
                  <a:lnTo>
                    <a:pt x="369" y="639"/>
                  </a:lnTo>
                  <a:lnTo>
                    <a:pt x="369" y="687"/>
                  </a:lnTo>
                  <a:lnTo>
                    <a:pt x="377" y="743"/>
                  </a:lnTo>
                  <a:lnTo>
                    <a:pt x="377" y="799"/>
                  </a:lnTo>
                  <a:lnTo>
                    <a:pt x="385" y="847"/>
                  </a:lnTo>
                  <a:lnTo>
                    <a:pt x="393" y="903"/>
                  </a:lnTo>
                  <a:lnTo>
                    <a:pt x="393" y="951"/>
                  </a:lnTo>
                  <a:lnTo>
                    <a:pt x="401" y="999"/>
                  </a:lnTo>
                  <a:lnTo>
                    <a:pt x="401" y="1047"/>
                  </a:lnTo>
                  <a:lnTo>
                    <a:pt x="409" y="1095"/>
                  </a:lnTo>
                  <a:lnTo>
                    <a:pt x="417" y="1135"/>
                  </a:lnTo>
                  <a:lnTo>
                    <a:pt x="417" y="1175"/>
                  </a:lnTo>
                  <a:lnTo>
                    <a:pt x="425" y="1215"/>
                  </a:lnTo>
                  <a:lnTo>
                    <a:pt x="425" y="1247"/>
                  </a:lnTo>
                  <a:lnTo>
                    <a:pt x="433" y="1279"/>
                  </a:lnTo>
                  <a:lnTo>
                    <a:pt x="441" y="1311"/>
                  </a:lnTo>
                  <a:lnTo>
                    <a:pt x="441" y="1335"/>
                  </a:lnTo>
                  <a:lnTo>
                    <a:pt x="449" y="1359"/>
                  </a:lnTo>
                  <a:lnTo>
                    <a:pt x="449" y="1374"/>
                  </a:lnTo>
                  <a:lnTo>
                    <a:pt x="457" y="1390"/>
                  </a:lnTo>
                  <a:lnTo>
                    <a:pt x="465" y="1398"/>
                  </a:lnTo>
                  <a:lnTo>
                    <a:pt x="465" y="1406"/>
                  </a:lnTo>
                  <a:lnTo>
                    <a:pt x="481" y="1406"/>
                  </a:lnTo>
                  <a:lnTo>
                    <a:pt x="473" y="1406"/>
                  </a:lnTo>
                  <a:lnTo>
                    <a:pt x="481" y="1406"/>
                  </a:lnTo>
                  <a:lnTo>
                    <a:pt x="489" y="1398"/>
                  </a:lnTo>
                  <a:lnTo>
                    <a:pt x="489" y="1382"/>
                  </a:lnTo>
                  <a:lnTo>
                    <a:pt x="497" y="1367"/>
                  </a:lnTo>
                  <a:lnTo>
                    <a:pt x="497" y="1343"/>
                  </a:lnTo>
                  <a:lnTo>
                    <a:pt x="505" y="1319"/>
                  </a:lnTo>
                  <a:lnTo>
                    <a:pt x="513" y="1295"/>
                  </a:lnTo>
                  <a:lnTo>
                    <a:pt x="513" y="1263"/>
                  </a:lnTo>
                  <a:lnTo>
                    <a:pt x="521" y="1223"/>
                  </a:lnTo>
                  <a:lnTo>
                    <a:pt x="521" y="1191"/>
                  </a:lnTo>
                  <a:lnTo>
                    <a:pt x="529" y="1151"/>
                  </a:lnTo>
                  <a:lnTo>
                    <a:pt x="529" y="1103"/>
                  </a:lnTo>
                  <a:lnTo>
                    <a:pt x="537" y="1063"/>
                  </a:lnTo>
                  <a:lnTo>
                    <a:pt x="545" y="1015"/>
                  </a:lnTo>
                  <a:lnTo>
                    <a:pt x="545" y="967"/>
                  </a:lnTo>
                  <a:lnTo>
                    <a:pt x="553" y="919"/>
                  </a:lnTo>
                  <a:lnTo>
                    <a:pt x="553" y="863"/>
                  </a:lnTo>
                  <a:lnTo>
                    <a:pt x="561" y="815"/>
                  </a:lnTo>
                  <a:lnTo>
                    <a:pt x="569" y="759"/>
                  </a:lnTo>
                  <a:lnTo>
                    <a:pt x="569" y="711"/>
                  </a:lnTo>
                  <a:lnTo>
                    <a:pt x="577" y="655"/>
                  </a:lnTo>
                  <a:lnTo>
                    <a:pt x="577" y="599"/>
                  </a:lnTo>
                  <a:lnTo>
                    <a:pt x="585" y="551"/>
                  </a:lnTo>
                  <a:lnTo>
                    <a:pt x="593" y="495"/>
                  </a:lnTo>
                  <a:lnTo>
                    <a:pt x="593" y="447"/>
                  </a:lnTo>
                  <a:lnTo>
                    <a:pt x="601" y="399"/>
                  </a:lnTo>
                  <a:lnTo>
                    <a:pt x="601" y="351"/>
                  </a:lnTo>
                  <a:lnTo>
                    <a:pt x="609" y="311"/>
                  </a:lnTo>
                  <a:lnTo>
                    <a:pt x="617" y="263"/>
                  </a:lnTo>
                  <a:lnTo>
                    <a:pt x="617" y="223"/>
                  </a:lnTo>
                  <a:lnTo>
                    <a:pt x="625" y="192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13" name="Freeform 13"/>
            <p:cNvSpPr>
              <a:spLocks/>
            </p:cNvSpPr>
            <p:nvPr/>
          </p:nvSpPr>
          <p:spPr bwMode="auto">
            <a:xfrm>
              <a:off x="1853" y="1358"/>
              <a:ext cx="617" cy="1414"/>
            </a:xfrm>
            <a:custGeom>
              <a:avLst/>
              <a:gdLst/>
              <a:ahLst/>
              <a:cxnLst>
                <a:cxn ang="0">
                  <a:pos x="8" y="120"/>
                </a:cxn>
                <a:cxn ang="0">
                  <a:pos x="24" y="48"/>
                </a:cxn>
                <a:cxn ang="0">
                  <a:pos x="40" y="8"/>
                </a:cxn>
                <a:cxn ang="0">
                  <a:pos x="56" y="16"/>
                </a:cxn>
                <a:cxn ang="0">
                  <a:pos x="72" y="56"/>
                </a:cxn>
                <a:cxn ang="0">
                  <a:pos x="88" y="136"/>
                </a:cxn>
                <a:cxn ang="0">
                  <a:pos x="96" y="239"/>
                </a:cxn>
                <a:cxn ang="0">
                  <a:pos x="112" y="367"/>
                </a:cxn>
                <a:cxn ang="0">
                  <a:pos x="128" y="511"/>
                </a:cxn>
                <a:cxn ang="0">
                  <a:pos x="144" y="671"/>
                </a:cxn>
                <a:cxn ang="0">
                  <a:pos x="152" y="831"/>
                </a:cxn>
                <a:cxn ang="0">
                  <a:pos x="168" y="983"/>
                </a:cxn>
                <a:cxn ang="0">
                  <a:pos x="184" y="1119"/>
                </a:cxn>
                <a:cxn ang="0">
                  <a:pos x="200" y="1239"/>
                </a:cxn>
                <a:cxn ang="0">
                  <a:pos x="216" y="1327"/>
                </a:cxn>
                <a:cxn ang="0">
                  <a:pos x="224" y="1390"/>
                </a:cxn>
                <a:cxn ang="0">
                  <a:pos x="240" y="1414"/>
                </a:cxn>
                <a:cxn ang="0">
                  <a:pos x="264" y="1390"/>
                </a:cxn>
                <a:cxn ang="0">
                  <a:pos x="272" y="1327"/>
                </a:cxn>
                <a:cxn ang="0">
                  <a:pos x="288" y="1239"/>
                </a:cxn>
                <a:cxn ang="0">
                  <a:pos x="304" y="1119"/>
                </a:cxn>
                <a:cxn ang="0">
                  <a:pos x="320" y="983"/>
                </a:cxn>
                <a:cxn ang="0">
                  <a:pos x="328" y="831"/>
                </a:cxn>
                <a:cxn ang="0">
                  <a:pos x="344" y="671"/>
                </a:cxn>
                <a:cxn ang="0">
                  <a:pos x="360" y="511"/>
                </a:cxn>
                <a:cxn ang="0">
                  <a:pos x="376" y="367"/>
                </a:cxn>
                <a:cxn ang="0">
                  <a:pos x="392" y="239"/>
                </a:cxn>
                <a:cxn ang="0">
                  <a:pos x="400" y="136"/>
                </a:cxn>
                <a:cxn ang="0">
                  <a:pos x="416" y="56"/>
                </a:cxn>
                <a:cxn ang="0">
                  <a:pos x="432" y="16"/>
                </a:cxn>
                <a:cxn ang="0">
                  <a:pos x="448" y="8"/>
                </a:cxn>
                <a:cxn ang="0">
                  <a:pos x="464" y="48"/>
                </a:cxn>
                <a:cxn ang="0">
                  <a:pos x="480" y="120"/>
                </a:cxn>
                <a:cxn ang="0">
                  <a:pos x="496" y="223"/>
                </a:cxn>
                <a:cxn ang="0">
                  <a:pos x="504" y="351"/>
                </a:cxn>
                <a:cxn ang="0">
                  <a:pos x="521" y="495"/>
                </a:cxn>
                <a:cxn ang="0">
                  <a:pos x="537" y="655"/>
                </a:cxn>
                <a:cxn ang="0">
                  <a:pos x="553" y="815"/>
                </a:cxn>
                <a:cxn ang="0">
                  <a:pos x="569" y="967"/>
                </a:cxn>
                <a:cxn ang="0">
                  <a:pos x="577" y="1103"/>
                </a:cxn>
                <a:cxn ang="0">
                  <a:pos x="593" y="1223"/>
                </a:cxn>
                <a:cxn ang="0">
                  <a:pos x="609" y="1319"/>
                </a:cxn>
              </a:cxnLst>
              <a:rect l="0" t="0" r="r" b="b"/>
              <a:pathLst>
                <a:path w="617" h="1414">
                  <a:moveTo>
                    <a:pt x="0" y="192"/>
                  </a:moveTo>
                  <a:lnTo>
                    <a:pt x="0" y="152"/>
                  </a:lnTo>
                  <a:lnTo>
                    <a:pt x="8" y="120"/>
                  </a:lnTo>
                  <a:lnTo>
                    <a:pt x="16" y="96"/>
                  </a:lnTo>
                  <a:lnTo>
                    <a:pt x="16" y="72"/>
                  </a:lnTo>
                  <a:lnTo>
                    <a:pt x="24" y="48"/>
                  </a:lnTo>
                  <a:lnTo>
                    <a:pt x="24" y="32"/>
                  </a:lnTo>
                  <a:lnTo>
                    <a:pt x="32" y="16"/>
                  </a:lnTo>
                  <a:lnTo>
                    <a:pt x="40" y="8"/>
                  </a:lnTo>
                  <a:lnTo>
                    <a:pt x="48" y="0"/>
                  </a:lnTo>
                  <a:lnTo>
                    <a:pt x="48" y="8"/>
                  </a:lnTo>
                  <a:lnTo>
                    <a:pt x="56" y="16"/>
                  </a:lnTo>
                  <a:lnTo>
                    <a:pt x="64" y="24"/>
                  </a:lnTo>
                  <a:lnTo>
                    <a:pt x="64" y="40"/>
                  </a:lnTo>
                  <a:lnTo>
                    <a:pt x="72" y="56"/>
                  </a:lnTo>
                  <a:lnTo>
                    <a:pt x="72" y="80"/>
                  </a:lnTo>
                  <a:lnTo>
                    <a:pt x="80" y="104"/>
                  </a:lnTo>
                  <a:lnTo>
                    <a:pt x="88" y="136"/>
                  </a:lnTo>
                  <a:lnTo>
                    <a:pt x="88" y="168"/>
                  </a:lnTo>
                  <a:lnTo>
                    <a:pt x="96" y="200"/>
                  </a:lnTo>
                  <a:lnTo>
                    <a:pt x="96" y="239"/>
                  </a:lnTo>
                  <a:lnTo>
                    <a:pt x="104" y="279"/>
                  </a:lnTo>
                  <a:lnTo>
                    <a:pt x="104" y="319"/>
                  </a:lnTo>
                  <a:lnTo>
                    <a:pt x="112" y="367"/>
                  </a:lnTo>
                  <a:lnTo>
                    <a:pt x="120" y="415"/>
                  </a:lnTo>
                  <a:lnTo>
                    <a:pt x="120" y="463"/>
                  </a:lnTo>
                  <a:lnTo>
                    <a:pt x="128" y="511"/>
                  </a:lnTo>
                  <a:lnTo>
                    <a:pt x="128" y="567"/>
                  </a:lnTo>
                  <a:lnTo>
                    <a:pt x="136" y="615"/>
                  </a:lnTo>
                  <a:lnTo>
                    <a:pt x="144" y="671"/>
                  </a:lnTo>
                  <a:lnTo>
                    <a:pt x="144" y="727"/>
                  </a:lnTo>
                  <a:lnTo>
                    <a:pt x="152" y="775"/>
                  </a:lnTo>
                  <a:lnTo>
                    <a:pt x="152" y="831"/>
                  </a:lnTo>
                  <a:lnTo>
                    <a:pt x="160" y="879"/>
                  </a:lnTo>
                  <a:lnTo>
                    <a:pt x="168" y="935"/>
                  </a:lnTo>
                  <a:lnTo>
                    <a:pt x="168" y="983"/>
                  </a:lnTo>
                  <a:lnTo>
                    <a:pt x="176" y="1031"/>
                  </a:lnTo>
                  <a:lnTo>
                    <a:pt x="176" y="1079"/>
                  </a:lnTo>
                  <a:lnTo>
                    <a:pt x="184" y="1119"/>
                  </a:lnTo>
                  <a:lnTo>
                    <a:pt x="192" y="1167"/>
                  </a:lnTo>
                  <a:lnTo>
                    <a:pt x="192" y="1199"/>
                  </a:lnTo>
                  <a:lnTo>
                    <a:pt x="200" y="1239"/>
                  </a:lnTo>
                  <a:lnTo>
                    <a:pt x="200" y="1271"/>
                  </a:lnTo>
                  <a:lnTo>
                    <a:pt x="208" y="1303"/>
                  </a:lnTo>
                  <a:lnTo>
                    <a:pt x="216" y="1327"/>
                  </a:lnTo>
                  <a:lnTo>
                    <a:pt x="216" y="1351"/>
                  </a:lnTo>
                  <a:lnTo>
                    <a:pt x="224" y="1374"/>
                  </a:lnTo>
                  <a:lnTo>
                    <a:pt x="224" y="1390"/>
                  </a:lnTo>
                  <a:lnTo>
                    <a:pt x="232" y="1398"/>
                  </a:lnTo>
                  <a:lnTo>
                    <a:pt x="248" y="1414"/>
                  </a:lnTo>
                  <a:lnTo>
                    <a:pt x="240" y="1414"/>
                  </a:lnTo>
                  <a:lnTo>
                    <a:pt x="248" y="1406"/>
                  </a:lnTo>
                  <a:lnTo>
                    <a:pt x="256" y="1398"/>
                  </a:lnTo>
                  <a:lnTo>
                    <a:pt x="264" y="1390"/>
                  </a:lnTo>
                  <a:lnTo>
                    <a:pt x="264" y="1374"/>
                  </a:lnTo>
                  <a:lnTo>
                    <a:pt x="272" y="1351"/>
                  </a:lnTo>
                  <a:lnTo>
                    <a:pt x="272" y="1327"/>
                  </a:lnTo>
                  <a:lnTo>
                    <a:pt x="280" y="1303"/>
                  </a:lnTo>
                  <a:lnTo>
                    <a:pt x="280" y="1271"/>
                  </a:lnTo>
                  <a:lnTo>
                    <a:pt x="288" y="1239"/>
                  </a:lnTo>
                  <a:lnTo>
                    <a:pt x="296" y="1199"/>
                  </a:lnTo>
                  <a:lnTo>
                    <a:pt x="296" y="1167"/>
                  </a:lnTo>
                  <a:lnTo>
                    <a:pt x="304" y="1119"/>
                  </a:lnTo>
                  <a:lnTo>
                    <a:pt x="304" y="1079"/>
                  </a:lnTo>
                  <a:lnTo>
                    <a:pt x="312" y="1031"/>
                  </a:lnTo>
                  <a:lnTo>
                    <a:pt x="320" y="983"/>
                  </a:lnTo>
                  <a:lnTo>
                    <a:pt x="320" y="935"/>
                  </a:lnTo>
                  <a:lnTo>
                    <a:pt x="328" y="879"/>
                  </a:lnTo>
                  <a:lnTo>
                    <a:pt x="328" y="831"/>
                  </a:lnTo>
                  <a:lnTo>
                    <a:pt x="336" y="775"/>
                  </a:lnTo>
                  <a:lnTo>
                    <a:pt x="344" y="727"/>
                  </a:lnTo>
                  <a:lnTo>
                    <a:pt x="344" y="671"/>
                  </a:lnTo>
                  <a:lnTo>
                    <a:pt x="352" y="615"/>
                  </a:lnTo>
                  <a:lnTo>
                    <a:pt x="352" y="567"/>
                  </a:lnTo>
                  <a:lnTo>
                    <a:pt x="360" y="511"/>
                  </a:lnTo>
                  <a:lnTo>
                    <a:pt x="368" y="463"/>
                  </a:lnTo>
                  <a:lnTo>
                    <a:pt x="368" y="415"/>
                  </a:lnTo>
                  <a:lnTo>
                    <a:pt x="376" y="367"/>
                  </a:lnTo>
                  <a:lnTo>
                    <a:pt x="376" y="319"/>
                  </a:lnTo>
                  <a:lnTo>
                    <a:pt x="384" y="279"/>
                  </a:lnTo>
                  <a:lnTo>
                    <a:pt x="392" y="239"/>
                  </a:lnTo>
                  <a:lnTo>
                    <a:pt x="392" y="200"/>
                  </a:lnTo>
                  <a:lnTo>
                    <a:pt x="400" y="168"/>
                  </a:lnTo>
                  <a:lnTo>
                    <a:pt x="400" y="136"/>
                  </a:lnTo>
                  <a:lnTo>
                    <a:pt x="408" y="104"/>
                  </a:lnTo>
                  <a:lnTo>
                    <a:pt x="416" y="80"/>
                  </a:lnTo>
                  <a:lnTo>
                    <a:pt x="416" y="56"/>
                  </a:lnTo>
                  <a:lnTo>
                    <a:pt x="424" y="40"/>
                  </a:lnTo>
                  <a:lnTo>
                    <a:pt x="424" y="24"/>
                  </a:lnTo>
                  <a:lnTo>
                    <a:pt x="432" y="16"/>
                  </a:lnTo>
                  <a:lnTo>
                    <a:pt x="440" y="8"/>
                  </a:lnTo>
                  <a:lnTo>
                    <a:pt x="440" y="0"/>
                  </a:lnTo>
                  <a:lnTo>
                    <a:pt x="448" y="8"/>
                  </a:lnTo>
                  <a:lnTo>
                    <a:pt x="456" y="16"/>
                  </a:lnTo>
                  <a:lnTo>
                    <a:pt x="464" y="32"/>
                  </a:lnTo>
                  <a:lnTo>
                    <a:pt x="464" y="48"/>
                  </a:lnTo>
                  <a:lnTo>
                    <a:pt x="472" y="72"/>
                  </a:lnTo>
                  <a:lnTo>
                    <a:pt x="472" y="96"/>
                  </a:lnTo>
                  <a:lnTo>
                    <a:pt x="480" y="120"/>
                  </a:lnTo>
                  <a:lnTo>
                    <a:pt x="480" y="152"/>
                  </a:lnTo>
                  <a:lnTo>
                    <a:pt x="488" y="192"/>
                  </a:lnTo>
                  <a:lnTo>
                    <a:pt x="496" y="223"/>
                  </a:lnTo>
                  <a:lnTo>
                    <a:pt x="496" y="263"/>
                  </a:lnTo>
                  <a:lnTo>
                    <a:pt x="504" y="311"/>
                  </a:lnTo>
                  <a:lnTo>
                    <a:pt x="504" y="351"/>
                  </a:lnTo>
                  <a:lnTo>
                    <a:pt x="512" y="399"/>
                  </a:lnTo>
                  <a:lnTo>
                    <a:pt x="521" y="447"/>
                  </a:lnTo>
                  <a:lnTo>
                    <a:pt x="521" y="495"/>
                  </a:lnTo>
                  <a:lnTo>
                    <a:pt x="529" y="551"/>
                  </a:lnTo>
                  <a:lnTo>
                    <a:pt x="529" y="599"/>
                  </a:lnTo>
                  <a:lnTo>
                    <a:pt x="537" y="655"/>
                  </a:lnTo>
                  <a:lnTo>
                    <a:pt x="545" y="703"/>
                  </a:lnTo>
                  <a:lnTo>
                    <a:pt x="545" y="759"/>
                  </a:lnTo>
                  <a:lnTo>
                    <a:pt x="553" y="815"/>
                  </a:lnTo>
                  <a:lnTo>
                    <a:pt x="553" y="863"/>
                  </a:lnTo>
                  <a:lnTo>
                    <a:pt x="561" y="919"/>
                  </a:lnTo>
                  <a:lnTo>
                    <a:pt x="569" y="967"/>
                  </a:lnTo>
                  <a:lnTo>
                    <a:pt x="569" y="1015"/>
                  </a:lnTo>
                  <a:lnTo>
                    <a:pt x="577" y="1063"/>
                  </a:lnTo>
                  <a:lnTo>
                    <a:pt x="577" y="1103"/>
                  </a:lnTo>
                  <a:lnTo>
                    <a:pt x="585" y="1151"/>
                  </a:lnTo>
                  <a:lnTo>
                    <a:pt x="593" y="1191"/>
                  </a:lnTo>
                  <a:lnTo>
                    <a:pt x="593" y="1223"/>
                  </a:lnTo>
                  <a:lnTo>
                    <a:pt x="601" y="1263"/>
                  </a:lnTo>
                  <a:lnTo>
                    <a:pt x="601" y="1295"/>
                  </a:lnTo>
                  <a:lnTo>
                    <a:pt x="609" y="1319"/>
                  </a:lnTo>
                  <a:lnTo>
                    <a:pt x="617" y="1343"/>
                  </a:lnTo>
                  <a:lnTo>
                    <a:pt x="617" y="1367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14" name="Freeform 14"/>
            <p:cNvSpPr>
              <a:spLocks/>
            </p:cNvSpPr>
            <p:nvPr/>
          </p:nvSpPr>
          <p:spPr bwMode="auto">
            <a:xfrm>
              <a:off x="2470" y="1358"/>
              <a:ext cx="632" cy="1414"/>
            </a:xfrm>
            <a:custGeom>
              <a:avLst/>
              <a:gdLst/>
              <a:ahLst/>
              <a:cxnLst>
                <a:cxn ang="0">
                  <a:pos x="8" y="1398"/>
                </a:cxn>
                <a:cxn ang="0">
                  <a:pos x="32" y="1406"/>
                </a:cxn>
                <a:cxn ang="0">
                  <a:pos x="48" y="1374"/>
                </a:cxn>
                <a:cxn ang="0">
                  <a:pos x="56" y="1311"/>
                </a:cxn>
                <a:cxn ang="0">
                  <a:pos x="72" y="1215"/>
                </a:cxn>
                <a:cxn ang="0">
                  <a:pos x="88" y="1095"/>
                </a:cxn>
                <a:cxn ang="0">
                  <a:pos x="104" y="951"/>
                </a:cxn>
                <a:cxn ang="0">
                  <a:pos x="112" y="799"/>
                </a:cxn>
                <a:cxn ang="0">
                  <a:pos x="128" y="639"/>
                </a:cxn>
                <a:cxn ang="0">
                  <a:pos x="144" y="479"/>
                </a:cxn>
                <a:cxn ang="0">
                  <a:pos x="160" y="335"/>
                </a:cxn>
                <a:cxn ang="0">
                  <a:pos x="176" y="216"/>
                </a:cxn>
                <a:cxn ang="0">
                  <a:pos x="184" y="112"/>
                </a:cxn>
                <a:cxn ang="0">
                  <a:pos x="200" y="40"/>
                </a:cxn>
                <a:cxn ang="0">
                  <a:pos x="216" y="8"/>
                </a:cxn>
                <a:cxn ang="0">
                  <a:pos x="232" y="16"/>
                </a:cxn>
                <a:cxn ang="0">
                  <a:pos x="248" y="64"/>
                </a:cxn>
                <a:cxn ang="0">
                  <a:pos x="264" y="144"/>
                </a:cxn>
                <a:cxn ang="0">
                  <a:pos x="280" y="247"/>
                </a:cxn>
                <a:cxn ang="0">
                  <a:pos x="288" y="383"/>
                </a:cxn>
                <a:cxn ang="0">
                  <a:pos x="304" y="535"/>
                </a:cxn>
                <a:cxn ang="0">
                  <a:pos x="320" y="687"/>
                </a:cxn>
                <a:cxn ang="0">
                  <a:pos x="336" y="847"/>
                </a:cxn>
                <a:cxn ang="0">
                  <a:pos x="352" y="999"/>
                </a:cxn>
                <a:cxn ang="0">
                  <a:pos x="360" y="1135"/>
                </a:cxn>
                <a:cxn ang="0">
                  <a:pos x="376" y="1247"/>
                </a:cxn>
                <a:cxn ang="0">
                  <a:pos x="392" y="1335"/>
                </a:cxn>
                <a:cxn ang="0">
                  <a:pos x="408" y="1390"/>
                </a:cxn>
                <a:cxn ang="0">
                  <a:pos x="432" y="1406"/>
                </a:cxn>
                <a:cxn ang="0">
                  <a:pos x="440" y="1367"/>
                </a:cxn>
                <a:cxn ang="0">
                  <a:pos x="456" y="1295"/>
                </a:cxn>
                <a:cxn ang="0">
                  <a:pos x="472" y="1191"/>
                </a:cxn>
                <a:cxn ang="0">
                  <a:pos x="488" y="1063"/>
                </a:cxn>
                <a:cxn ang="0">
                  <a:pos x="504" y="919"/>
                </a:cxn>
                <a:cxn ang="0">
                  <a:pos x="512" y="759"/>
                </a:cxn>
                <a:cxn ang="0">
                  <a:pos x="528" y="599"/>
                </a:cxn>
                <a:cxn ang="0">
                  <a:pos x="544" y="447"/>
                </a:cxn>
                <a:cxn ang="0">
                  <a:pos x="560" y="311"/>
                </a:cxn>
                <a:cxn ang="0">
                  <a:pos x="576" y="192"/>
                </a:cxn>
                <a:cxn ang="0">
                  <a:pos x="584" y="96"/>
                </a:cxn>
                <a:cxn ang="0">
                  <a:pos x="600" y="32"/>
                </a:cxn>
                <a:cxn ang="0">
                  <a:pos x="624" y="8"/>
                </a:cxn>
              </a:cxnLst>
              <a:rect l="0" t="0" r="r" b="b"/>
              <a:pathLst>
                <a:path w="632" h="1414">
                  <a:moveTo>
                    <a:pt x="0" y="1367"/>
                  </a:moveTo>
                  <a:lnTo>
                    <a:pt x="8" y="1382"/>
                  </a:lnTo>
                  <a:lnTo>
                    <a:pt x="8" y="1398"/>
                  </a:lnTo>
                  <a:lnTo>
                    <a:pt x="16" y="1406"/>
                  </a:lnTo>
                  <a:lnTo>
                    <a:pt x="24" y="1414"/>
                  </a:lnTo>
                  <a:lnTo>
                    <a:pt x="32" y="1406"/>
                  </a:lnTo>
                  <a:lnTo>
                    <a:pt x="32" y="1398"/>
                  </a:lnTo>
                  <a:lnTo>
                    <a:pt x="40" y="1390"/>
                  </a:lnTo>
                  <a:lnTo>
                    <a:pt x="48" y="1374"/>
                  </a:lnTo>
                  <a:lnTo>
                    <a:pt x="48" y="1359"/>
                  </a:lnTo>
                  <a:lnTo>
                    <a:pt x="56" y="1335"/>
                  </a:lnTo>
                  <a:lnTo>
                    <a:pt x="56" y="1311"/>
                  </a:lnTo>
                  <a:lnTo>
                    <a:pt x="64" y="1279"/>
                  </a:lnTo>
                  <a:lnTo>
                    <a:pt x="64" y="1247"/>
                  </a:lnTo>
                  <a:lnTo>
                    <a:pt x="72" y="1215"/>
                  </a:lnTo>
                  <a:lnTo>
                    <a:pt x="80" y="1175"/>
                  </a:lnTo>
                  <a:lnTo>
                    <a:pt x="80" y="1135"/>
                  </a:lnTo>
                  <a:lnTo>
                    <a:pt x="88" y="1095"/>
                  </a:lnTo>
                  <a:lnTo>
                    <a:pt x="88" y="1047"/>
                  </a:lnTo>
                  <a:lnTo>
                    <a:pt x="96" y="999"/>
                  </a:lnTo>
                  <a:lnTo>
                    <a:pt x="104" y="951"/>
                  </a:lnTo>
                  <a:lnTo>
                    <a:pt x="104" y="903"/>
                  </a:lnTo>
                  <a:lnTo>
                    <a:pt x="112" y="847"/>
                  </a:lnTo>
                  <a:lnTo>
                    <a:pt x="112" y="799"/>
                  </a:lnTo>
                  <a:lnTo>
                    <a:pt x="120" y="743"/>
                  </a:lnTo>
                  <a:lnTo>
                    <a:pt x="128" y="687"/>
                  </a:lnTo>
                  <a:lnTo>
                    <a:pt x="128" y="639"/>
                  </a:lnTo>
                  <a:lnTo>
                    <a:pt x="136" y="583"/>
                  </a:lnTo>
                  <a:lnTo>
                    <a:pt x="136" y="535"/>
                  </a:lnTo>
                  <a:lnTo>
                    <a:pt x="144" y="479"/>
                  </a:lnTo>
                  <a:lnTo>
                    <a:pt x="152" y="431"/>
                  </a:lnTo>
                  <a:lnTo>
                    <a:pt x="152" y="383"/>
                  </a:lnTo>
                  <a:lnTo>
                    <a:pt x="160" y="335"/>
                  </a:lnTo>
                  <a:lnTo>
                    <a:pt x="160" y="295"/>
                  </a:lnTo>
                  <a:lnTo>
                    <a:pt x="168" y="247"/>
                  </a:lnTo>
                  <a:lnTo>
                    <a:pt x="176" y="216"/>
                  </a:lnTo>
                  <a:lnTo>
                    <a:pt x="176" y="176"/>
                  </a:lnTo>
                  <a:lnTo>
                    <a:pt x="184" y="144"/>
                  </a:lnTo>
                  <a:lnTo>
                    <a:pt x="184" y="112"/>
                  </a:lnTo>
                  <a:lnTo>
                    <a:pt x="192" y="88"/>
                  </a:lnTo>
                  <a:lnTo>
                    <a:pt x="200" y="64"/>
                  </a:lnTo>
                  <a:lnTo>
                    <a:pt x="200" y="40"/>
                  </a:lnTo>
                  <a:lnTo>
                    <a:pt x="208" y="24"/>
                  </a:lnTo>
                  <a:lnTo>
                    <a:pt x="208" y="16"/>
                  </a:lnTo>
                  <a:lnTo>
                    <a:pt x="216" y="8"/>
                  </a:lnTo>
                  <a:lnTo>
                    <a:pt x="224" y="0"/>
                  </a:lnTo>
                  <a:lnTo>
                    <a:pt x="232" y="8"/>
                  </a:lnTo>
                  <a:lnTo>
                    <a:pt x="232" y="16"/>
                  </a:lnTo>
                  <a:lnTo>
                    <a:pt x="240" y="24"/>
                  </a:lnTo>
                  <a:lnTo>
                    <a:pt x="240" y="40"/>
                  </a:lnTo>
                  <a:lnTo>
                    <a:pt x="248" y="64"/>
                  </a:lnTo>
                  <a:lnTo>
                    <a:pt x="256" y="88"/>
                  </a:lnTo>
                  <a:lnTo>
                    <a:pt x="256" y="112"/>
                  </a:lnTo>
                  <a:lnTo>
                    <a:pt x="264" y="144"/>
                  </a:lnTo>
                  <a:lnTo>
                    <a:pt x="264" y="176"/>
                  </a:lnTo>
                  <a:lnTo>
                    <a:pt x="272" y="216"/>
                  </a:lnTo>
                  <a:lnTo>
                    <a:pt x="280" y="247"/>
                  </a:lnTo>
                  <a:lnTo>
                    <a:pt x="280" y="295"/>
                  </a:lnTo>
                  <a:lnTo>
                    <a:pt x="288" y="335"/>
                  </a:lnTo>
                  <a:lnTo>
                    <a:pt x="288" y="383"/>
                  </a:lnTo>
                  <a:lnTo>
                    <a:pt x="296" y="431"/>
                  </a:lnTo>
                  <a:lnTo>
                    <a:pt x="304" y="479"/>
                  </a:lnTo>
                  <a:lnTo>
                    <a:pt x="304" y="535"/>
                  </a:lnTo>
                  <a:lnTo>
                    <a:pt x="312" y="583"/>
                  </a:lnTo>
                  <a:lnTo>
                    <a:pt x="312" y="639"/>
                  </a:lnTo>
                  <a:lnTo>
                    <a:pt x="320" y="687"/>
                  </a:lnTo>
                  <a:lnTo>
                    <a:pt x="328" y="743"/>
                  </a:lnTo>
                  <a:lnTo>
                    <a:pt x="328" y="799"/>
                  </a:lnTo>
                  <a:lnTo>
                    <a:pt x="336" y="847"/>
                  </a:lnTo>
                  <a:lnTo>
                    <a:pt x="336" y="903"/>
                  </a:lnTo>
                  <a:lnTo>
                    <a:pt x="344" y="951"/>
                  </a:lnTo>
                  <a:lnTo>
                    <a:pt x="352" y="999"/>
                  </a:lnTo>
                  <a:lnTo>
                    <a:pt x="352" y="1047"/>
                  </a:lnTo>
                  <a:lnTo>
                    <a:pt x="360" y="1095"/>
                  </a:lnTo>
                  <a:lnTo>
                    <a:pt x="360" y="1135"/>
                  </a:lnTo>
                  <a:lnTo>
                    <a:pt x="368" y="1175"/>
                  </a:lnTo>
                  <a:lnTo>
                    <a:pt x="376" y="1215"/>
                  </a:lnTo>
                  <a:lnTo>
                    <a:pt x="376" y="1247"/>
                  </a:lnTo>
                  <a:lnTo>
                    <a:pt x="384" y="1279"/>
                  </a:lnTo>
                  <a:lnTo>
                    <a:pt x="384" y="1311"/>
                  </a:lnTo>
                  <a:lnTo>
                    <a:pt x="392" y="1335"/>
                  </a:lnTo>
                  <a:lnTo>
                    <a:pt x="400" y="1359"/>
                  </a:lnTo>
                  <a:lnTo>
                    <a:pt x="400" y="1374"/>
                  </a:lnTo>
                  <a:lnTo>
                    <a:pt x="408" y="1390"/>
                  </a:lnTo>
                  <a:lnTo>
                    <a:pt x="408" y="1398"/>
                  </a:lnTo>
                  <a:lnTo>
                    <a:pt x="416" y="1406"/>
                  </a:lnTo>
                  <a:lnTo>
                    <a:pt x="432" y="1406"/>
                  </a:lnTo>
                  <a:lnTo>
                    <a:pt x="432" y="1398"/>
                  </a:lnTo>
                  <a:lnTo>
                    <a:pt x="440" y="1382"/>
                  </a:lnTo>
                  <a:lnTo>
                    <a:pt x="440" y="1367"/>
                  </a:lnTo>
                  <a:lnTo>
                    <a:pt x="448" y="1343"/>
                  </a:lnTo>
                  <a:lnTo>
                    <a:pt x="456" y="1319"/>
                  </a:lnTo>
                  <a:lnTo>
                    <a:pt x="456" y="1295"/>
                  </a:lnTo>
                  <a:lnTo>
                    <a:pt x="464" y="1263"/>
                  </a:lnTo>
                  <a:lnTo>
                    <a:pt x="464" y="1223"/>
                  </a:lnTo>
                  <a:lnTo>
                    <a:pt x="472" y="1191"/>
                  </a:lnTo>
                  <a:lnTo>
                    <a:pt x="480" y="1151"/>
                  </a:lnTo>
                  <a:lnTo>
                    <a:pt x="480" y="1103"/>
                  </a:lnTo>
                  <a:lnTo>
                    <a:pt x="488" y="1063"/>
                  </a:lnTo>
                  <a:lnTo>
                    <a:pt x="488" y="1015"/>
                  </a:lnTo>
                  <a:lnTo>
                    <a:pt x="496" y="967"/>
                  </a:lnTo>
                  <a:lnTo>
                    <a:pt x="504" y="919"/>
                  </a:lnTo>
                  <a:lnTo>
                    <a:pt x="504" y="863"/>
                  </a:lnTo>
                  <a:lnTo>
                    <a:pt x="512" y="815"/>
                  </a:lnTo>
                  <a:lnTo>
                    <a:pt x="512" y="759"/>
                  </a:lnTo>
                  <a:lnTo>
                    <a:pt x="520" y="711"/>
                  </a:lnTo>
                  <a:lnTo>
                    <a:pt x="528" y="655"/>
                  </a:lnTo>
                  <a:lnTo>
                    <a:pt x="528" y="599"/>
                  </a:lnTo>
                  <a:lnTo>
                    <a:pt x="536" y="551"/>
                  </a:lnTo>
                  <a:lnTo>
                    <a:pt x="536" y="495"/>
                  </a:lnTo>
                  <a:lnTo>
                    <a:pt x="544" y="447"/>
                  </a:lnTo>
                  <a:lnTo>
                    <a:pt x="552" y="399"/>
                  </a:lnTo>
                  <a:lnTo>
                    <a:pt x="552" y="351"/>
                  </a:lnTo>
                  <a:lnTo>
                    <a:pt x="560" y="311"/>
                  </a:lnTo>
                  <a:lnTo>
                    <a:pt x="560" y="263"/>
                  </a:lnTo>
                  <a:lnTo>
                    <a:pt x="568" y="223"/>
                  </a:lnTo>
                  <a:lnTo>
                    <a:pt x="576" y="192"/>
                  </a:lnTo>
                  <a:lnTo>
                    <a:pt x="576" y="152"/>
                  </a:lnTo>
                  <a:lnTo>
                    <a:pt x="584" y="120"/>
                  </a:lnTo>
                  <a:lnTo>
                    <a:pt x="584" y="96"/>
                  </a:lnTo>
                  <a:lnTo>
                    <a:pt x="592" y="72"/>
                  </a:lnTo>
                  <a:lnTo>
                    <a:pt x="600" y="48"/>
                  </a:lnTo>
                  <a:lnTo>
                    <a:pt x="600" y="32"/>
                  </a:lnTo>
                  <a:lnTo>
                    <a:pt x="616" y="8"/>
                  </a:lnTo>
                  <a:lnTo>
                    <a:pt x="616" y="0"/>
                  </a:lnTo>
                  <a:lnTo>
                    <a:pt x="624" y="8"/>
                  </a:lnTo>
                  <a:lnTo>
                    <a:pt x="632" y="16"/>
                  </a:lnTo>
                  <a:lnTo>
                    <a:pt x="632" y="24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15" name="Freeform 15"/>
            <p:cNvSpPr>
              <a:spLocks/>
            </p:cNvSpPr>
            <p:nvPr/>
          </p:nvSpPr>
          <p:spPr bwMode="auto">
            <a:xfrm>
              <a:off x="3102" y="1366"/>
              <a:ext cx="617" cy="1406"/>
            </a:xfrm>
            <a:custGeom>
              <a:avLst/>
              <a:gdLst/>
              <a:ahLst/>
              <a:cxnLst>
                <a:cxn ang="0">
                  <a:pos x="8" y="48"/>
                </a:cxn>
                <a:cxn ang="0">
                  <a:pos x="24" y="128"/>
                </a:cxn>
                <a:cxn ang="0">
                  <a:pos x="40" y="231"/>
                </a:cxn>
                <a:cxn ang="0">
                  <a:pos x="56" y="359"/>
                </a:cxn>
                <a:cxn ang="0">
                  <a:pos x="72" y="503"/>
                </a:cxn>
                <a:cxn ang="0">
                  <a:pos x="80" y="663"/>
                </a:cxn>
                <a:cxn ang="0">
                  <a:pos x="96" y="823"/>
                </a:cxn>
                <a:cxn ang="0">
                  <a:pos x="112" y="975"/>
                </a:cxn>
                <a:cxn ang="0">
                  <a:pos x="128" y="1111"/>
                </a:cxn>
                <a:cxn ang="0">
                  <a:pos x="144" y="1231"/>
                </a:cxn>
                <a:cxn ang="0">
                  <a:pos x="152" y="1319"/>
                </a:cxn>
                <a:cxn ang="0">
                  <a:pos x="168" y="1382"/>
                </a:cxn>
                <a:cxn ang="0">
                  <a:pos x="184" y="1406"/>
                </a:cxn>
                <a:cxn ang="0">
                  <a:pos x="200" y="1382"/>
                </a:cxn>
                <a:cxn ang="0">
                  <a:pos x="216" y="1319"/>
                </a:cxn>
                <a:cxn ang="0">
                  <a:pos x="232" y="1231"/>
                </a:cxn>
                <a:cxn ang="0">
                  <a:pos x="248" y="1111"/>
                </a:cxn>
                <a:cxn ang="0">
                  <a:pos x="256" y="975"/>
                </a:cxn>
                <a:cxn ang="0">
                  <a:pos x="272" y="823"/>
                </a:cxn>
                <a:cxn ang="0">
                  <a:pos x="288" y="663"/>
                </a:cxn>
                <a:cxn ang="0">
                  <a:pos x="305" y="503"/>
                </a:cxn>
                <a:cxn ang="0">
                  <a:pos x="321" y="359"/>
                </a:cxn>
                <a:cxn ang="0">
                  <a:pos x="329" y="231"/>
                </a:cxn>
                <a:cxn ang="0">
                  <a:pos x="345" y="128"/>
                </a:cxn>
                <a:cxn ang="0">
                  <a:pos x="361" y="48"/>
                </a:cxn>
                <a:cxn ang="0">
                  <a:pos x="377" y="8"/>
                </a:cxn>
                <a:cxn ang="0">
                  <a:pos x="385" y="0"/>
                </a:cxn>
                <a:cxn ang="0">
                  <a:pos x="401" y="24"/>
                </a:cxn>
                <a:cxn ang="0">
                  <a:pos x="417" y="88"/>
                </a:cxn>
                <a:cxn ang="0">
                  <a:pos x="433" y="184"/>
                </a:cxn>
                <a:cxn ang="0">
                  <a:pos x="449" y="303"/>
                </a:cxn>
                <a:cxn ang="0">
                  <a:pos x="457" y="439"/>
                </a:cxn>
                <a:cxn ang="0">
                  <a:pos x="473" y="591"/>
                </a:cxn>
                <a:cxn ang="0">
                  <a:pos x="489" y="751"/>
                </a:cxn>
                <a:cxn ang="0">
                  <a:pos x="505" y="911"/>
                </a:cxn>
                <a:cxn ang="0">
                  <a:pos x="521" y="1055"/>
                </a:cxn>
                <a:cxn ang="0">
                  <a:pos x="529" y="1183"/>
                </a:cxn>
                <a:cxn ang="0">
                  <a:pos x="545" y="1287"/>
                </a:cxn>
                <a:cxn ang="0">
                  <a:pos x="561" y="1359"/>
                </a:cxn>
                <a:cxn ang="0">
                  <a:pos x="577" y="1398"/>
                </a:cxn>
                <a:cxn ang="0">
                  <a:pos x="593" y="1390"/>
                </a:cxn>
                <a:cxn ang="0">
                  <a:pos x="609" y="1351"/>
                </a:cxn>
              </a:cxnLst>
              <a:rect l="0" t="0" r="r" b="b"/>
              <a:pathLst>
                <a:path w="617" h="1406">
                  <a:moveTo>
                    <a:pt x="0" y="16"/>
                  </a:moveTo>
                  <a:lnTo>
                    <a:pt x="8" y="32"/>
                  </a:lnTo>
                  <a:lnTo>
                    <a:pt x="8" y="48"/>
                  </a:lnTo>
                  <a:lnTo>
                    <a:pt x="16" y="72"/>
                  </a:lnTo>
                  <a:lnTo>
                    <a:pt x="24" y="96"/>
                  </a:lnTo>
                  <a:lnTo>
                    <a:pt x="24" y="128"/>
                  </a:lnTo>
                  <a:lnTo>
                    <a:pt x="32" y="160"/>
                  </a:lnTo>
                  <a:lnTo>
                    <a:pt x="32" y="192"/>
                  </a:lnTo>
                  <a:lnTo>
                    <a:pt x="40" y="231"/>
                  </a:lnTo>
                  <a:lnTo>
                    <a:pt x="48" y="271"/>
                  </a:lnTo>
                  <a:lnTo>
                    <a:pt x="48" y="311"/>
                  </a:lnTo>
                  <a:lnTo>
                    <a:pt x="56" y="359"/>
                  </a:lnTo>
                  <a:lnTo>
                    <a:pt x="56" y="407"/>
                  </a:lnTo>
                  <a:lnTo>
                    <a:pt x="64" y="455"/>
                  </a:lnTo>
                  <a:lnTo>
                    <a:pt x="72" y="503"/>
                  </a:lnTo>
                  <a:lnTo>
                    <a:pt x="72" y="559"/>
                  </a:lnTo>
                  <a:lnTo>
                    <a:pt x="80" y="607"/>
                  </a:lnTo>
                  <a:lnTo>
                    <a:pt x="80" y="663"/>
                  </a:lnTo>
                  <a:lnTo>
                    <a:pt x="88" y="719"/>
                  </a:lnTo>
                  <a:lnTo>
                    <a:pt x="96" y="767"/>
                  </a:lnTo>
                  <a:lnTo>
                    <a:pt x="96" y="823"/>
                  </a:lnTo>
                  <a:lnTo>
                    <a:pt x="104" y="871"/>
                  </a:lnTo>
                  <a:lnTo>
                    <a:pt x="104" y="927"/>
                  </a:lnTo>
                  <a:lnTo>
                    <a:pt x="112" y="975"/>
                  </a:lnTo>
                  <a:lnTo>
                    <a:pt x="120" y="1023"/>
                  </a:lnTo>
                  <a:lnTo>
                    <a:pt x="120" y="1071"/>
                  </a:lnTo>
                  <a:lnTo>
                    <a:pt x="128" y="1111"/>
                  </a:lnTo>
                  <a:lnTo>
                    <a:pt x="128" y="1159"/>
                  </a:lnTo>
                  <a:lnTo>
                    <a:pt x="136" y="1191"/>
                  </a:lnTo>
                  <a:lnTo>
                    <a:pt x="144" y="1231"/>
                  </a:lnTo>
                  <a:lnTo>
                    <a:pt x="144" y="1263"/>
                  </a:lnTo>
                  <a:lnTo>
                    <a:pt x="152" y="1295"/>
                  </a:lnTo>
                  <a:lnTo>
                    <a:pt x="152" y="1319"/>
                  </a:lnTo>
                  <a:lnTo>
                    <a:pt x="160" y="1343"/>
                  </a:lnTo>
                  <a:lnTo>
                    <a:pt x="168" y="1366"/>
                  </a:lnTo>
                  <a:lnTo>
                    <a:pt x="168" y="1382"/>
                  </a:lnTo>
                  <a:lnTo>
                    <a:pt x="176" y="1390"/>
                  </a:lnTo>
                  <a:lnTo>
                    <a:pt x="176" y="1398"/>
                  </a:lnTo>
                  <a:lnTo>
                    <a:pt x="184" y="1406"/>
                  </a:lnTo>
                  <a:lnTo>
                    <a:pt x="192" y="1398"/>
                  </a:lnTo>
                  <a:lnTo>
                    <a:pt x="200" y="1390"/>
                  </a:lnTo>
                  <a:lnTo>
                    <a:pt x="200" y="1382"/>
                  </a:lnTo>
                  <a:lnTo>
                    <a:pt x="208" y="1366"/>
                  </a:lnTo>
                  <a:lnTo>
                    <a:pt x="208" y="1343"/>
                  </a:lnTo>
                  <a:lnTo>
                    <a:pt x="216" y="1319"/>
                  </a:lnTo>
                  <a:lnTo>
                    <a:pt x="224" y="1295"/>
                  </a:lnTo>
                  <a:lnTo>
                    <a:pt x="224" y="1263"/>
                  </a:lnTo>
                  <a:lnTo>
                    <a:pt x="232" y="1231"/>
                  </a:lnTo>
                  <a:lnTo>
                    <a:pt x="232" y="1191"/>
                  </a:lnTo>
                  <a:lnTo>
                    <a:pt x="240" y="1159"/>
                  </a:lnTo>
                  <a:lnTo>
                    <a:pt x="248" y="1111"/>
                  </a:lnTo>
                  <a:lnTo>
                    <a:pt x="248" y="1071"/>
                  </a:lnTo>
                  <a:lnTo>
                    <a:pt x="256" y="1023"/>
                  </a:lnTo>
                  <a:lnTo>
                    <a:pt x="256" y="975"/>
                  </a:lnTo>
                  <a:lnTo>
                    <a:pt x="264" y="927"/>
                  </a:lnTo>
                  <a:lnTo>
                    <a:pt x="272" y="871"/>
                  </a:lnTo>
                  <a:lnTo>
                    <a:pt x="272" y="823"/>
                  </a:lnTo>
                  <a:lnTo>
                    <a:pt x="280" y="767"/>
                  </a:lnTo>
                  <a:lnTo>
                    <a:pt x="280" y="719"/>
                  </a:lnTo>
                  <a:lnTo>
                    <a:pt x="288" y="663"/>
                  </a:lnTo>
                  <a:lnTo>
                    <a:pt x="297" y="607"/>
                  </a:lnTo>
                  <a:lnTo>
                    <a:pt x="297" y="559"/>
                  </a:lnTo>
                  <a:lnTo>
                    <a:pt x="305" y="503"/>
                  </a:lnTo>
                  <a:lnTo>
                    <a:pt x="305" y="455"/>
                  </a:lnTo>
                  <a:lnTo>
                    <a:pt x="313" y="407"/>
                  </a:lnTo>
                  <a:lnTo>
                    <a:pt x="321" y="359"/>
                  </a:lnTo>
                  <a:lnTo>
                    <a:pt x="321" y="311"/>
                  </a:lnTo>
                  <a:lnTo>
                    <a:pt x="329" y="271"/>
                  </a:lnTo>
                  <a:lnTo>
                    <a:pt x="329" y="231"/>
                  </a:lnTo>
                  <a:lnTo>
                    <a:pt x="337" y="192"/>
                  </a:lnTo>
                  <a:lnTo>
                    <a:pt x="345" y="160"/>
                  </a:lnTo>
                  <a:lnTo>
                    <a:pt x="345" y="128"/>
                  </a:lnTo>
                  <a:lnTo>
                    <a:pt x="353" y="96"/>
                  </a:lnTo>
                  <a:lnTo>
                    <a:pt x="353" y="72"/>
                  </a:lnTo>
                  <a:lnTo>
                    <a:pt x="361" y="48"/>
                  </a:lnTo>
                  <a:lnTo>
                    <a:pt x="369" y="32"/>
                  </a:lnTo>
                  <a:lnTo>
                    <a:pt x="369" y="16"/>
                  </a:lnTo>
                  <a:lnTo>
                    <a:pt x="377" y="8"/>
                  </a:lnTo>
                  <a:lnTo>
                    <a:pt x="377" y="0"/>
                  </a:lnTo>
                  <a:lnTo>
                    <a:pt x="393" y="0"/>
                  </a:lnTo>
                  <a:lnTo>
                    <a:pt x="385" y="0"/>
                  </a:lnTo>
                  <a:lnTo>
                    <a:pt x="393" y="0"/>
                  </a:lnTo>
                  <a:lnTo>
                    <a:pt x="401" y="8"/>
                  </a:lnTo>
                  <a:lnTo>
                    <a:pt x="401" y="24"/>
                  </a:lnTo>
                  <a:lnTo>
                    <a:pt x="409" y="40"/>
                  </a:lnTo>
                  <a:lnTo>
                    <a:pt x="409" y="64"/>
                  </a:lnTo>
                  <a:lnTo>
                    <a:pt x="417" y="88"/>
                  </a:lnTo>
                  <a:lnTo>
                    <a:pt x="425" y="112"/>
                  </a:lnTo>
                  <a:lnTo>
                    <a:pt x="425" y="144"/>
                  </a:lnTo>
                  <a:lnTo>
                    <a:pt x="433" y="184"/>
                  </a:lnTo>
                  <a:lnTo>
                    <a:pt x="433" y="215"/>
                  </a:lnTo>
                  <a:lnTo>
                    <a:pt x="441" y="255"/>
                  </a:lnTo>
                  <a:lnTo>
                    <a:pt x="449" y="303"/>
                  </a:lnTo>
                  <a:lnTo>
                    <a:pt x="449" y="343"/>
                  </a:lnTo>
                  <a:lnTo>
                    <a:pt x="457" y="391"/>
                  </a:lnTo>
                  <a:lnTo>
                    <a:pt x="457" y="439"/>
                  </a:lnTo>
                  <a:lnTo>
                    <a:pt x="465" y="487"/>
                  </a:lnTo>
                  <a:lnTo>
                    <a:pt x="473" y="543"/>
                  </a:lnTo>
                  <a:lnTo>
                    <a:pt x="473" y="591"/>
                  </a:lnTo>
                  <a:lnTo>
                    <a:pt x="481" y="647"/>
                  </a:lnTo>
                  <a:lnTo>
                    <a:pt x="481" y="695"/>
                  </a:lnTo>
                  <a:lnTo>
                    <a:pt x="489" y="751"/>
                  </a:lnTo>
                  <a:lnTo>
                    <a:pt x="497" y="807"/>
                  </a:lnTo>
                  <a:lnTo>
                    <a:pt x="497" y="855"/>
                  </a:lnTo>
                  <a:lnTo>
                    <a:pt x="505" y="911"/>
                  </a:lnTo>
                  <a:lnTo>
                    <a:pt x="505" y="959"/>
                  </a:lnTo>
                  <a:lnTo>
                    <a:pt x="513" y="1007"/>
                  </a:lnTo>
                  <a:lnTo>
                    <a:pt x="521" y="1055"/>
                  </a:lnTo>
                  <a:lnTo>
                    <a:pt x="521" y="1095"/>
                  </a:lnTo>
                  <a:lnTo>
                    <a:pt x="529" y="1143"/>
                  </a:lnTo>
                  <a:lnTo>
                    <a:pt x="529" y="1183"/>
                  </a:lnTo>
                  <a:lnTo>
                    <a:pt x="537" y="1215"/>
                  </a:lnTo>
                  <a:lnTo>
                    <a:pt x="545" y="1255"/>
                  </a:lnTo>
                  <a:lnTo>
                    <a:pt x="545" y="1287"/>
                  </a:lnTo>
                  <a:lnTo>
                    <a:pt x="553" y="1311"/>
                  </a:lnTo>
                  <a:lnTo>
                    <a:pt x="553" y="1335"/>
                  </a:lnTo>
                  <a:lnTo>
                    <a:pt x="561" y="1359"/>
                  </a:lnTo>
                  <a:lnTo>
                    <a:pt x="561" y="1374"/>
                  </a:lnTo>
                  <a:lnTo>
                    <a:pt x="569" y="1390"/>
                  </a:lnTo>
                  <a:lnTo>
                    <a:pt x="577" y="1398"/>
                  </a:lnTo>
                  <a:lnTo>
                    <a:pt x="585" y="1406"/>
                  </a:lnTo>
                  <a:lnTo>
                    <a:pt x="585" y="1398"/>
                  </a:lnTo>
                  <a:lnTo>
                    <a:pt x="593" y="1390"/>
                  </a:lnTo>
                  <a:lnTo>
                    <a:pt x="601" y="1382"/>
                  </a:lnTo>
                  <a:lnTo>
                    <a:pt x="601" y="1366"/>
                  </a:lnTo>
                  <a:lnTo>
                    <a:pt x="609" y="1351"/>
                  </a:lnTo>
                  <a:lnTo>
                    <a:pt x="609" y="1327"/>
                  </a:lnTo>
                  <a:lnTo>
                    <a:pt x="617" y="1303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16" name="Freeform 16"/>
            <p:cNvSpPr>
              <a:spLocks/>
            </p:cNvSpPr>
            <p:nvPr/>
          </p:nvSpPr>
          <p:spPr bwMode="auto">
            <a:xfrm>
              <a:off x="3719" y="1358"/>
              <a:ext cx="616" cy="1414"/>
            </a:xfrm>
            <a:custGeom>
              <a:avLst/>
              <a:gdLst/>
              <a:ahLst/>
              <a:cxnLst>
                <a:cxn ang="0">
                  <a:pos x="8" y="1247"/>
                </a:cxn>
                <a:cxn ang="0">
                  <a:pos x="24" y="1135"/>
                </a:cxn>
                <a:cxn ang="0">
                  <a:pos x="40" y="999"/>
                </a:cxn>
                <a:cxn ang="0">
                  <a:pos x="56" y="847"/>
                </a:cxn>
                <a:cxn ang="0">
                  <a:pos x="64" y="687"/>
                </a:cxn>
                <a:cxn ang="0">
                  <a:pos x="80" y="535"/>
                </a:cxn>
                <a:cxn ang="0">
                  <a:pos x="96" y="383"/>
                </a:cxn>
                <a:cxn ang="0">
                  <a:pos x="112" y="247"/>
                </a:cxn>
                <a:cxn ang="0">
                  <a:pos x="128" y="144"/>
                </a:cxn>
                <a:cxn ang="0">
                  <a:pos x="136" y="64"/>
                </a:cxn>
                <a:cxn ang="0">
                  <a:pos x="152" y="16"/>
                </a:cxn>
                <a:cxn ang="0">
                  <a:pos x="168" y="8"/>
                </a:cxn>
                <a:cxn ang="0">
                  <a:pos x="184" y="40"/>
                </a:cxn>
                <a:cxn ang="0">
                  <a:pos x="200" y="112"/>
                </a:cxn>
                <a:cxn ang="0">
                  <a:pos x="216" y="216"/>
                </a:cxn>
                <a:cxn ang="0">
                  <a:pos x="232" y="335"/>
                </a:cxn>
                <a:cxn ang="0">
                  <a:pos x="240" y="479"/>
                </a:cxn>
                <a:cxn ang="0">
                  <a:pos x="256" y="639"/>
                </a:cxn>
                <a:cxn ang="0">
                  <a:pos x="272" y="799"/>
                </a:cxn>
                <a:cxn ang="0">
                  <a:pos x="288" y="951"/>
                </a:cxn>
                <a:cxn ang="0">
                  <a:pos x="304" y="1095"/>
                </a:cxn>
                <a:cxn ang="0">
                  <a:pos x="312" y="1215"/>
                </a:cxn>
                <a:cxn ang="0">
                  <a:pos x="328" y="1311"/>
                </a:cxn>
                <a:cxn ang="0">
                  <a:pos x="344" y="1374"/>
                </a:cxn>
                <a:cxn ang="0">
                  <a:pos x="360" y="1406"/>
                </a:cxn>
                <a:cxn ang="0">
                  <a:pos x="376" y="1398"/>
                </a:cxn>
                <a:cxn ang="0">
                  <a:pos x="392" y="1343"/>
                </a:cxn>
                <a:cxn ang="0">
                  <a:pos x="408" y="1263"/>
                </a:cxn>
                <a:cxn ang="0">
                  <a:pos x="416" y="1151"/>
                </a:cxn>
                <a:cxn ang="0">
                  <a:pos x="432" y="1015"/>
                </a:cxn>
                <a:cxn ang="0">
                  <a:pos x="448" y="863"/>
                </a:cxn>
                <a:cxn ang="0">
                  <a:pos x="464" y="711"/>
                </a:cxn>
                <a:cxn ang="0">
                  <a:pos x="480" y="551"/>
                </a:cxn>
                <a:cxn ang="0">
                  <a:pos x="488" y="399"/>
                </a:cxn>
                <a:cxn ang="0">
                  <a:pos x="504" y="263"/>
                </a:cxn>
                <a:cxn ang="0">
                  <a:pos x="520" y="152"/>
                </a:cxn>
                <a:cxn ang="0">
                  <a:pos x="536" y="72"/>
                </a:cxn>
                <a:cxn ang="0">
                  <a:pos x="544" y="16"/>
                </a:cxn>
                <a:cxn ang="0">
                  <a:pos x="568" y="8"/>
                </a:cxn>
                <a:cxn ang="0">
                  <a:pos x="584" y="40"/>
                </a:cxn>
                <a:cxn ang="0">
                  <a:pos x="592" y="104"/>
                </a:cxn>
                <a:cxn ang="0">
                  <a:pos x="608" y="200"/>
                </a:cxn>
              </a:cxnLst>
              <a:rect l="0" t="0" r="r" b="b"/>
              <a:pathLst>
                <a:path w="616" h="1414">
                  <a:moveTo>
                    <a:pt x="0" y="1311"/>
                  </a:moveTo>
                  <a:lnTo>
                    <a:pt x="8" y="1279"/>
                  </a:lnTo>
                  <a:lnTo>
                    <a:pt x="8" y="1247"/>
                  </a:lnTo>
                  <a:lnTo>
                    <a:pt x="16" y="1215"/>
                  </a:lnTo>
                  <a:lnTo>
                    <a:pt x="16" y="1175"/>
                  </a:lnTo>
                  <a:lnTo>
                    <a:pt x="24" y="1135"/>
                  </a:lnTo>
                  <a:lnTo>
                    <a:pt x="32" y="1095"/>
                  </a:lnTo>
                  <a:lnTo>
                    <a:pt x="32" y="1047"/>
                  </a:lnTo>
                  <a:lnTo>
                    <a:pt x="40" y="999"/>
                  </a:lnTo>
                  <a:lnTo>
                    <a:pt x="40" y="951"/>
                  </a:lnTo>
                  <a:lnTo>
                    <a:pt x="48" y="903"/>
                  </a:lnTo>
                  <a:lnTo>
                    <a:pt x="56" y="847"/>
                  </a:lnTo>
                  <a:lnTo>
                    <a:pt x="56" y="799"/>
                  </a:lnTo>
                  <a:lnTo>
                    <a:pt x="64" y="743"/>
                  </a:lnTo>
                  <a:lnTo>
                    <a:pt x="64" y="687"/>
                  </a:lnTo>
                  <a:lnTo>
                    <a:pt x="72" y="639"/>
                  </a:lnTo>
                  <a:lnTo>
                    <a:pt x="80" y="583"/>
                  </a:lnTo>
                  <a:lnTo>
                    <a:pt x="80" y="535"/>
                  </a:lnTo>
                  <a:lnTo>
                    <a:pt x="88" y="479"/>
                  </a:lnTo>
                  <a:lnTo>
                    <a:pt x="88" y="431"/>
                  </a:lnTo>
                  <a:lnTo>
                    <a:pt x="96" y="383"/>
                  </a:lnTo>
                  <a:lnTo>
                    <a:pt x="104" y="335"/>
                  </a:lnTo>
                  <a:lnTo>
                    <a:pt x="104" y="295"/>
                  </a:lnTo>
                  <a:lnTo>
                    <a:pt x="112" y="247"/>
                  </a:lnTo>
                  <a:lnTo>
                    <a:pt x="112" y="216"/>
                  </a:lnTo>
                  <a:lnTo>
                    <a:pt x="120" y="176"/>
                  </a:lnTo>
                  <a:lnTo>
                    <a:pt x="128" y="144"/>
                  </a:lnTo>
                  <a:lnTo>
                    <a:pt x="128" y="112"/>
                  </a:lnTo>
                  <a:lnTo>
                    <a:pt x="136" y="88"/>
                  </a:lnTo>
                  <a:lnTo>
                    <a:pt x="136" y="64"/>
                  </a:lnTo>
                  <a:lnTo>
                    <a:pt x="144" y="40"/>
                  </a:lnTo>
                  <a:lnTo>
                    <a:pt x="144" y="24"/>
                  </a:lnTo>
                  <a:lnTo>
                    <a:pt x="152" y="16"/>
                  </a:lnTo>
                  <a:lnTo>
                    <a:pt x="168" y="0"/>
                  </a:lnTo>
                  <a:lnTo>
                    <a:pt x="160" y="0"/>
                  </a:lnTo>
                  <a:lnTo>
                    <a:pt x="168" y="8"/>
                  </a:lnTo>
                  <a:lnTo>
                    <a:pt x="176" y="16"/>
                  </a:lnTo>
                  <a:lnTo>
                    <a:pt x="184" y="24"/>
                  </a:lnTo>
                  <a:lnTo>
                    <a:pt x="184" y="40"/>
                  </a:lnTo>
                  <a:lnTo>
                    <a:pt x="192" y="64"/>
                  </a:lnTo>
                  <a:lnTo>
                    <a:pt x="192" y="88"/>
                  </a:lnTo>
                  <a:lnTo>
                    <a:pt x="200" y="112"/>
                  </a:lnTo>
                  <a:lnTo>
                    <a:pt x="208" y="144"/>
                  </a:lnTo>
                  <a:lnTo>
                    <a:pt x="208" y="176"/>
                  </a:lnTo>
                  <a:lnTo>
                    <a:pt x="216" y="216"/>
                  </a:lnTo>
                  <a:lnTo>
                    <a:pt x="216" y="247"/>
                  </a:lnTo>
                  <a:lnTo>
                    <a:pt x="224" y="295"/>
                  </a:lnTo>
                  <a:lnTo>
                    <a:pt x="232" y="335"/>
                  </a:lnTo>
                  <a:lnTo>
                    <a:pt x="232" y="383"/>
                  </a:lnTo>
                  <a:lnTo>
                    <a:pt x="240" y="431"/>
                  </a:lnTo>
                  <a:lnTo>
                    <a:pt x="240" y="479"/>
                  </a:lnTo>
                  <a:lnTo>
                    <a:pt x="248" y="535"/>
                  </a:lnTo>
                  <a:lnTo>
                    <a:pt x="256" y="583"/>
                  </a:lnTo>
                  <a:lnTo>
                    <a:pt x="256" y="639"/>
                  </a:lnTo>
                  <a:lnTo>
                    <a:pt x="264" y="687"/>
                  </a:lnTo>
                  <a:lnTo>
                    <a:pt x="264" y="743"/>
                  </a:lnTo>
                  <a:lnTo>
                    <a:pt x="272" y="799"/>
                  </a:lnTo>
                  <a:lnTo>
                    <a:pt x="280" y="847"/>
                  </a:lnTo>
                  <a:lnTo>
                    <a:pt x="280" y="903"/>
                  </a:lnTo>
                  <a:lnTo>
                    <a:pt x="288" y="951"/>
                  </a:lnTo>
                  <a:lnTo>
                    <a:pt x="288" y="999"/>
                  </a:lnTo>
                  <a:lnTo>
                    <a:pt x="296" y="1047"/>
                  </a:lnTo>
                  <a:lnTo>
                    <a:pt x="304" y="1095"/>
                  </a:lnTo>
                  <a:lnTo>
                    <a:pt x="304" y="1135"/>
                  </a:lnTo>
                  <a:lnTo>
                    <a:pt x="312" y="1175"/>
                  </a:lnTo>
                  <a:lnTo>
                    <a:pt x="312" y="1215"/>
                  </a:lnTo>
                  <a:lnTo>
                    <a:pt x="320" y="1247"/>
                  </a:lnTo>
                  <a:lnTo>
                    <a:pt x="320" y="1279"/>
                  </a:lnTo>
                  <a:lnTo>
                    <a:pt x="328" y="1311"/>
                  </a:lnTo>
                  <a:lnTo>
                    <a:pt x="336" y="1335"/>
                  </a:lnTo>
                  <a:lnTo>
                    <a:pt x="336" y="1359"/>
                  </a:lnTo>
                  <a:lnTo>
                    <a:pt x="344" y="1374"/>
                  </a:lnTo>
                  <a:lnTo>
                    <a:pt x="344" y="1390"/>
                  </a:lnTo>
                  <a:lnTo>
                    <a:pt x="352" y="1398"/>
                  </a:lnTo>
                  <a:lnTo>
                    <a:pt x="360" y="1406"/>
                  </a:lnTo>
                  <a:lnTo>
                    <a:pt x="360" y="1414"/>
                  </a:lnTo>
                  <a:lnTo>
                    <a:pt x="368" y="1406"/>
                  </a:lnTo>
                  <a:lnTo>
                    <a:pt x="376" y="1398"/>
                  </a:lnTo>
                  <a:lnTo>
                    <a:pt x="384" y="1382"/>
                  </a:lnTo>
                  <a:lnTo>
                    <a:pt x="384" y="1367"/>
                  </a:lnTo>
                  <a:lnTo>
                    <a:pt x="392" y="1343"/>
                  </a:lnTo>
                  <a:lnTo>
                    <a:pt x="392" y="1319"/>
                  </a:lnTo>
                  <a:lnTo>
                    <a:pt x="400" y="1295"/>
                  </a:lnTo>
                  <a:lnTo>
                    <a:pt x="408" y="1263"/>
                  </a:lnTo>
                  <a:lnTo>
                    <a:pt x="408" y="1223"/>
                  </a:lnTo>
                  <a:lnTo>
                    <a:pt x="416" y="1191"/>
                  </a:lnTo>
                  <a:lnTo>
                    <a:pt x="416" y="1151"/>
                  </a:lnTo>
                  <a:lnTo>
                    <a:pt x="424" y="1103"/>
                  </a:lnTo>
                  <a:lnTo>
                    <a:pt x="432" y="1063"/>
                  </a:lnTo>
                  <a:lnTo>
                    <a:pt x="432" y="1015"/>
                  </a:lnTo>
                  <a:lnTo>
                    <a:pt x="440" y="967"/>
                  </a:lnTo>
                  <a:lnTo>
                    <a:pt x="440" y="919"/>
                  </a:lnTo>
                  <a:lnTo>
                    <a:pt x="448" y="863"/>
                  </a:lnTo>
                  <a:lnTo>
                    <a:pt x="456" y="815"/>
                  </a:lnTo>
                  <a:lnTo>
                    <a:pt x="456" y="759"/>
                  </a:lnTo>
                  <a:lnTo>
                    <a:pt x="464" y="711"/>
                  </a:lnTo>
                  <a:lnTo>
                    <a:pt x="464" y="655"/>
                  </a:lnTo>
                  <a:lnTo>
                    <a:pt x="472" y="599"/>
                  </a:lnTo>
                  <a:lnTo>
                    <a:pt x="480" y="551"/>
                  </a:lnTo>
                  <a:lnTo>
                    <a:pt x="480" y="495"/>
                  </a:lnTo>
                  <a:lnTo>
                    <a:pt x="488" y="447"/>
                  </a:lnTo>
                  <a:lnTo>
                    <a:pt x="488" y="399"/>
                  </a:lnTo>
                  <a:lnTo>
                    <a:pt x="496" y="351"/>
                  </a:lnTo>
                  <a:lnTo>
                    <a:pt x="504" y="311"/>
                  </a:lnTo>
                  <a:lnTo>
                    <a:pt x="504" y="263"/>
                  </a:lnTo>
                  <a:lnTo>
                    <a:pt x="512" y="223"/>
                  </a:lnTo>
                  <a:lnTo>
                    <a:pt x="512" y="192"/>
                  </a:lnTo>
                  <a:lnTo>
                    <a:pt x="520" y="152"/>
                  </a:lnTo>
                  <a:lnTo>
                    <a:pt x="520" y="120"/>
                  </a:lnTo>
                  <a:lnTo>
                    <a:pt x="528" y="96"/>
                  </a:lnTo>
                  <a:lnTo>
                    <a:pt x="536" y="72"/>
                  </a:lnTo>
                  <a:lnTo>
                    <a:pt x="536" y="48"/>
                  </a:lnTo>
                  <a:lnTo>
                    <a:pt x="544" y="32"/>
                  </a:lnTo>
                  <a:lnTo>
                    <a:pt x="544" y="16"/>
                  </a:lnTo>
                  <a:lnTo>
                    <a:pt x="552" y="8"/>
                  </a:lnTo>
                  <a:lnTo>
                    <a:pt x="560" y="0"/>
                  </a:lnTo>
                  <a:lnTo>
                    <a:pt x="568" y="8"/>
                  </a:lnTo>
                  <a:lnTo>
                    <a:pt x="568" y="16"/>
                  </a:lnTo>
                  <a:lnTo>
                    <a:pt x="576" y="24"/>
                  </a:lnTo>
                  <a:lnTo>
                    <a:pt x="584" y="40"/>
                  </a:lnTo>
                  <a:lnTo>
                    <a:pt x="584" y="56"/>
                  </a:lnTo>
                  <a:lnTo>
                    <a:pt x="592" y="80"/>
                  </a:lnTo>
                  <a:lnTo>
                    <a:pt x="592" y="104"/>
                  </a:lnTo>
                  <a:lnTo>
                    <a:pt x="600" y="136"/>
                  </a:lnTo>
                  <a:lnTo>
                    <a:pt x="608" y="168"/>
                  </a:lnTo>
                  <a:lnTo>
                    <a:pt x="608" y="200"/>
                  </a:lnTo>
                  <a:lnTo>
                    <a:pt x="616" y="239"/>
                  </a:lnTo>
                  <a:lnTo>
                    <a:pt x="616" y="279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17" name="Freeform 17"/>
            <p:cNvSpPr>
              <a:spLocks/>
            </p:cNvSpPr>
            <p:nvPr/>
          </p:nvSpPr>
          <p:spPr bwMode="auto">
            <a:xfrm>
              <a:off x="4335" y="1366"/>
              <a:ext cx="625" cy="1406"/>
            </a:xfrm>
            <a:custGeom>
              <a:avLst/>
              <a:gdLst/>
              <a:ahLst/>
              <a:cxnLst>
                <a:cxn ang="0">
                  <a:pos x="16" y="359"/>
                </a:cxn>
                <a:cxn ang="0">
                  <a:pos x="24" y="503"/>
                </a:cxn>
                <a:cxn ang="0">
                  <a:pos x="40" y="663"/>
                </a:cxn>
                <a:cxn ang="0">
                  <a:pos x="56" y="823"/>
                </a:cxn>
                <a:cxn ang="0">
                  <a:pos x="72" y="975"/>
                </a:cxn>
                <a:cxn ang="0">
                  <a:pos x="89" y="1111"/>
                </a:cxn>
                <a:cxn ang="0">
                  <a:pos x="97" y="1231"/>
                </a:cxn>
                <a:cxn ang="0">
                  <a:pos x="113" y="1319"/>
                </a:cxn>
                <a:cxn ang="0">
                  <a:pos x="129" y="1382"/>
                </a:cxn>
                <a:cxn ang="0">
                  <a:pos x="145" y="1406"/>
                </a:cxn>
                <a:cxn ang="0">
                  <a:pos x="161" y="1382"/>
                </a:cxn>
                <a:cxn ang="0">
                  <a:pos x="177" y="1319"/>
                </a:cxn>
                <a:cxn ang="0">
                  <a:pos x="193" y="1231"/>
                </a:cxn>
                <a:cxn ang="0">
                  <a:pos x="201" y="1111"/>
                </a:cxn>
                <a:cxn ang="0">
                  <a:pos x="217" y="975"/>
                </a:cxn>
                <a:cxn ang="0">
                  <a:pos x="233" y="823"/>
                </a:cxn>
                <a:cxn ang="0">
                  <a:pos x="249" y="663"/>
                </a:cxn>
                <a:cxn ang="0">
                  <a:pos x="265" y="503"/>
                </a:cxn>
                <a:cxn ang="0">
                  <a:pos x="273" y="359"/>
                </a:cxn>
                <a:cxn ang="0">
                  <a:pos x="289" y="231"/>
                </a:cxn>
                <a:cxn ang="0">
                  <a:pos x="305" y="128"/>
                </a:cxn>
                <a:cxn ang="0">
                  <a:pos x="321" y="48"/>
                </a:cxn>
                <a:cxn ang="0">
                  <a:pos x="329" y="8"/>
                </a:cxn>
                <a:cxn ang="0">
                  <a:pos x="353" y="8"/>
                </a:cxn>
                <a:cxn ang="0">
                  <a:pos x="369" y="64"/>
                </a:cxn>
                <a:cxn ang="0">
                  <a:pos x="385" y="144"/>
                </a:cxn>
                <a:cxn ang="0">
                  <a:pos x="401" y="255"/>
                </a:cxn>
                <a:cxn ang="0">
                  <a:pos x="417" y="391"/>
                </a:cxn>
                <a:cxn ang="0">
                  <a:pos x="425" y="543"/>
                </a:cxn>
                <a:cxn ang="0">
                  <a:pos x="441" y="703"/>
                </a:cxn>
                <a:cxn ang="0">
                  <a:pos x="457" y="855"/>
                </a:cxn>
                <a:cxn ang="0">
                  <a:pos x="473" y="1007"/>
                </a:cxn>
                <a:cxn ang="0">
                  <a:pos x="481" y="1143"/>
                </a:cxn>
                <a:cxn ang="0">
                  <a:pos x="497" y="1255"/>
                </a:cxn>
                <a:cxn ang="0">
                  <a:pos x="513" y="1335"/>
                </a:cxn>
                <a:cxn ang="0">
                  <a:pos x="537" y="1398"/>
                </a:cxn>
                <a:cxn ang="0">
                  <a:pos x="545" y="1406"/>
                </a:cxn>
                <a:cxn ang="0">
                  <a:pos x="553" y="1382"/>
                </a:cxn>
                <a:cxn ang="0">
                  <a:pos x="569" y="1327"/>
                </a:cxn>
                <a:cxn ang="0">
                  <a:pos x="585" y="1239"/>
                </a:cxn>
                <a:cxn ang="0">
                  <a:pos x="601" y="1127"/>
                </a:cxn>
                <a:cxn ang="0">
                  <a:pos x="617" y="991"/>
                </a:cxn>
              </a:cxnLst>
              <a:rect l="0" t="0" r="r" b="b"/>
              <a:pathLst>
                <a:path w="625" h="1406">
                  <a:moveTo>
                    <a:pt x="0" y="271"/>
                  </a:moveTo>
                  <a:lnTo>
                    <a:pt x="8" y="311"/>
                  </a:lnTo>
                  <a:lnTo>
                    <a:pt x="16" y="359"/>
                  </a:lnTo>
                  <a:lnTo>
                    <a:pt x="16" y="407"/>
                  </a:lnTo>
                  <a:lnTo>
                    <a:pt x="24" y="455"/>
                  </a:lnTo>
                  <a:lnTo>
                    <a:pt x="24" y="503"/>
                  </a:lnTo>
                  <a:lnTo>
                    <a:pt x="32" y="559"/>
                  </a:lnTo>
                  <a:lnTo>
                    <a:pt x="40" y="607"/>
                  </a:lnTo>
                  <a:lnTo>
                    <a:pt x="40" y="663"/>
                  </a:lnTo>
                  <a:lnTo>
                    <a:pt x="48" y="719"/>
                  </a:lnTo>
                  <a:lnTo>
                    <a:pt x="48" y="767"/>
                  </a:lnTo>
                  <a:lnTo>
                    <a:pt x="56" y="823"/>
                  </a:lnTo>
                  <a:lnTo>
                    <a:pt x="64" y="871"/>
                  </a:lnTo>
                  <a:lnTo>
                    <a:pt x="64" y="927"/>
                  </a:lnTo>
                  <a:lnTo>
                    <a:pt x="72" y="975"/>
                  </a:lnTo>
                  <a:lnTo>
                    <a:pt x="72" y="1023"/>
                  </a:lnTo>
                  <a:lnTo>
                    <a:pt x="80" y="1071"/>
                  </a:lnTo>
                  <a:lnTo>
                    <a:pt x="89" y="1111"/>
                  </a:lnTo>
                  <a:lnTo>
                    <a:pt x="89" y="1159"/>
                  </a:lnTo>
                  <a:lnTo>
                    <a:pt x="97" y="1191"/>
                  </a:lnTo>
                  <a:lnTo>
                    <a:pt x="97" y="1231"/>
                  </a:lnTo>
                  <a:lnTo>
                    <a:pt x="105" y="1263"/>
                  </a:lnTo>
                  <a:lnTo>
                    <a:pt x="105" y="1295"/>
                  </a:lnTo>
                  <a:lnTo>
                    <a:pt x="113" y="1319"/>
                  </a:lnTo>
                  <a:lnTo>
                    <a:pt x="121" y="1343"/>
                  </a:lnTo>
                  <a:lnTo>
                    <a:pt x="121" y="1366"/>
                  </a:lnTo>
                  <a:lnTo>
                    <a:pt x="129" y="1382"/>
                  </a:lnTo>
                  <a:lnTo>
                    <a:pt x="129" y="1390"/>
                  </a:lnTo>
                  <a:lnTo>
                    <a:pt x="137" y="1398"/>
                  </a:lnTo>
                  <a:lnTo>
                    <a:pt x="145" y="1406"/>
                  </a:lnTo>
                  <a:lnTo>
                    <a:pt x="153" y="1398"/>
                  </a:lnTo>
                  <a:lnTo>
                    <a:pt x="153" y="1390"/>
                  </a:lnTo>
                  <a:lnTo>
                    <a:pt x="161" y="1382"/>
                  </a:lnTo>
                  <a:lnTo>
                    <a:pt x="169" y="1366"/>
                  </a:lnTo>
                  <a:lnTo>
                    <a:pt x="169" y="1343"/>
                  </a:lnTo>
                  <a:lnTo>
                    <a:pt x="177" y="1319"/>
                  </a:lnTo>
                  <a:lnTo>
                    <a:pt x="177" y="1295"/>
                  </a:lnTo>
                  <a:lnTo>
                    <a:pt x="185" y="1263"/>
                  </a:lnTo>
                  <a:lnTo>
                    <a:pt x="193" y="1231"/>
                  </a:lnTo>
                  <a:lnTo>
                    <a:pt x="193" y="1191"/>
                  </a:lnTo>
                  <a:lnTo>
                    <a:pt x="201" y="1159"/>
                  </a:lnTo>
                  <a:lnTo>
                    <a:pt x="201" y="1111"/>
                  </a:lnTo>
                  <a:lnTo>
                    <a:pt x="209" y="1071"/>
                  </a:lnTo>
                  <a:lnTo>
                    <a:pt x="217" y="1023"/>
                  </a:lnTo>
                  <a:lnTo>
                    <a:pt x="217" y="975"/>
                  </a:lnTo>
                  <a:lnTo>
                    <a:pt x="225" y="927"/>
                  </a:lnTo>
                  <a:lnTo>
                    <a:pt x="225" y="871"/>
                  </a:lnTo>
                  <a:lnTo>
                    <a:pt x="233" y="823"/>
                  </a:lnTo>
                  <a:lnTo>
                    <a:pt x="241" y="767"/>
                  </a:lnTo>
                  <a:lnTo>
                    <a:pt x="241" y="719"/>
                  </a:lnTo>
                  <a:lnTo>
                    <a:pt x="249" y="663"/>
                  </a:lnTo>
                  <a:lnTo>
                    <a:pt x="249" y="607"/>
                  </a:lnTo>
                  <a:lnTo>
                    <a:pt x="257" y="559"/>
                  </a:lnTo>
                  <a:lnTo>
                    <a:pt x="265" y="503"/>
                  </a:lnTo>
                  <a:lnTo>
                    <a:pt x="265" y="455"/>
                  </a:lnTo>
                  <a:lnTo>
                    <a:pt x="273" y="407"/>
                  </a:lnTo>
                  <a:lnTo>
                    <a:pt x="273" y="359"/>
                  </a:lnTo>
                  <a:lnTo>
                    <a:pt x="281" y="311"/>
                  </a:lnTo>
                  <a:lnTo>
                    <a:pt x="281" y="271"/>
                  </a:lnTo>
                  <a:lnTo>
                    <a:pt x="289" y="231"/>
                  </a:lnTo>
                  <a:lnTo>
                    <a:pt x="297" y="192"/>
                  </a:lnTo>
                  <a:lnTo>
                    <a:pt x="297" y="160"/>
                  </a:lnTo>
                  <a:lnTo>
                    <a:pt x="305" y="128"/>
                  </a:lnTo>
                  <a:lnTo>
                    <a:pt x="305" y="96"/>
                  </a:lnTo>
                  <a:lnTo>
                    <a:pt x="313" y="72"/>
                  </a:lnTo>
                  <a:lnTo>
                    <a:pt x="321" y="48"/>
                  </a:lnTo>
                  <a:lnTo>
                    <a:pt x="321" y="32"/>
                  </a:lnTo>
                  <a:lnTo>
                    <a:pt x="329" y="16"/>
                  </a:lnTo>
                  <a:lnTo>
                    <a:pt x="329" y="8"/>
                  </a:lnTo>
                  <a:lnTo>
                    <a:pt x="337" y="0"/>
                  </a:lnTo>
                  <a:lnTo>
                    <a:pt x="353" y="0"/>
                  </a:lnTo>
                  <a:lnTo>
                    <a:pt x="353" y="8"/>
                  </a:lnTo>
                  <a:lnTo>
                    <a:pt x="361" y="24"/>
                  </a:lnTo>
                  <a:lnTo>
                    <a:pt x="369" y="40"/>
                  </a:lnTo>
                  <a:lnTo>
                    <a:pt x="369" y="64"/>
                  </a:lnTo>
                  <a:lnTo>
                    <a:pt x="377" y="88"/>
                  </a:lnTo>
                  <a:lnTo>
                    <a:pt x="377" y="112"/>
                  </a:lnTo>
                  <a:lnTo>
                    <a:pt x="385" y="144"/>
                  </a:lnTo>
                  <a:lnTo>
                    <a:pt x="393" y="184"/>
                  </a:lnTo>
                  <a:lnTo>
                    <a:pt x="393" y="215"/>
                  </a:lnTo>
                  <a:lnTo>
                    <a:pt x="401" y="255"/>
                  </a:lnTo>
                  <a:lnTo>
                    <a:pt x="401" y="303"/>
                  </a:lnTo>
                  <a:lnTo>
                    <a:pt x="409" y="343"/>
                  </a:lnTo>
                  <a:lnTo>
                    <a:pt x="417" y="391"/>
                  </a:lnTo>
                  <a:lnTo>
                    <a:pt x="417" y="439"/>
                  </a:lnTo>
                  <a:lnTo>
                    <a:pt x="425" y="487"/>
                  </a:lnTo>
                  <a:lnTo>
                    <a:pt x="425" y="543"/>
                  </a:lnTo>
                  <a:lnTo>
                    <a:pt x="433" y="591"/>
                  </a:lnTo>
                  <a:lnTo>
                    <a:pt x="441" y="647"/>
                  </a:lnTo>
                  <a:lnTo>
                    <a:pt x="441" y="703"/>
                  </a:lnTo>
                  <a:lnTo>
                    <a:pt x="449" y="751"/>
                  </a:lnTo>
                  <a:lnTo>
                    <a:pt x="449" y="807"/>
                  </a:lnTo>
                  <a:lnTo>
                    <a:pt x="457" y="855"/>
                  </a:lnTo>
                  <a:lnTo>
                    <a:pt x="465" y="911"/>
                  </a:lnTo>
                  <a:lnTo>
                    <a:pt x="465" y="959"/>
                  </a:lnTo>
                  <a:lnTo>
                    <a:pt x="473" y="1007"/>
                  </a:lnTo>
                  <a:lnTo>
                    <a:pt x="473" y="1055"/>
                  </a:lnTo>
                  <a:lnTo>
                    <a:pt x="481" y="1095"/>
                  </a:lnTo>
                  <a:lnTo>
                    <a:pt x="481" y="1143"/>
                  </a:lnTo>
                  <a:lnTo>
                    <a:pt x="489" y="1183"/>
                  </a:lnTo>
                  <a:lnTo>
                    <a:pt x="497" y="1215"/>
                  </a:lnTo>
                  <a:lnTo>
                    <a:pt x="497" y="1255"/>
                  </a:lnTo>
                  <a:lnTo>
                    <a:pt x="505" y="1287"/>
                  </a:lnTo>
                  <a:lnTo>
                    <a:pt x="505" y="1311"/>
                  </a:lnTo>
                  <a:lnTo>
                    <a:pt x="513" y="1335"/>
                  </a:lnTo>
                  <a:lnTo>
                    <a:pt x="521" y="1359"/>
                  </a:lnTo>
                  <a:lnTo>
                    <a:pt x="521" y="1374"/>
                  </a:lnTo>
                  <a:lnTo>
                    <a:pt x="537" y="1398"/>
                  </a:lnTo>
                  <a:lnTo>
                    <a:pt x="529" y="1398"/>
                  </a:lnTo>
                  <a:lnTo>
                    <a:pt x="537" y="1398"/>
                  </a:lnTo>
                  <a:lnTo>
                    <a:pt x="545" y="1406"/>
                  </a:lnTo>
                  <a:lnTo>
                    <a:pt x="545" y="1398"/>
                  </a:lnTo>
                  <a:lnTo>
                    <a:pt x="553" y="1390"/>
                  </a:lnTo>
                  <a:lnTo>
                    <a:pt x="553" y="1382"/>
                  </a:lnTo>
                  <a:lnTo>
                    <a:pt x="561" y="1366"/>
                  </a:lnTo>
                  <a:lnTo>
                    <a:pt x="569" y="1351"/>
                  </a:lnTo>
                  <a:lnTo>
                    <a:pt x="569" y="1327"/>
                  </a:lnTo>
                  <a:lnTo>
                    <a:pt x="577" y="1303"/>
                  </a:lnTo>
                  <a:lnTo>
                    <a:pt x="577" y="1271"/>
                  </a:lnTo>
                  <a:lnTo>
                    <a:pt x="585" y="1239"/>
                  </a:lnTo>
                  <a:lnTo>
                    <a:pt x="593" y="1207"/>
                  </a:lnTo>
                  <a:lnTo>
                    <a:pt x="593" y="1167"/>
                  </a:lnTo>
                  <a:lnTo>
                    <a:pt x="601" y="1127"/>
                  </a:lnTo>
                  <a:lnTo>
                    <a:pt x="601" y="1087"/>
                  </a:lnTo>
                  <a:lnTo>
                    <a:pt x="609" y="1039"/>
                  </a:lnTo>
                  <a:lnTo>
                    <a:pt x="617" y="991"/>
                  </a:lnTo>
                  <a:lnTo>
                    <a:pt x="617" y="943"/>
                  </a:lnTo>
                  <a:lnTo>
                    <a:pt x="625" y="895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18" name="Freeform 18"/>
            <p:cNvSpPr>
              <a:spLocks/>
            </p:cNvSpPr>
            <p:nvPr/>
          </p:nvSpPr>
          <p:spPr bwMode="auto">
            <a:xfrm>
              <a:off x="4960" y="1358"/>
              <a:ext cx="416" cy="1414"/>
            </a:xfrm>
            <a:custGeom>
              <a:avLst/>
              <a:gdLst/>
              <a:ahLst/>
              <a:cxnLst>
                <a:cxn ang="0">
                  <a:pos x="0" y="847"/>
                </a:cxn>
                <a:cxn ang="0">
                  <a:pos x="16" y="743"/>
                </a:cxn>
                <a:cxn ang="0">
                  <a:pos x="24" y="639"/>
                </a:cxn>
                <a:cxn ang="0">
                  <a:pos x="32" y="535"/>
                </a:cxn>
                <a:cxn ang="0">
                  <a:pos x="40" y="431"/>
                </a:cxn>
                <a:cxn ang="0">
                  <a:pos x="48" y="335"/>
                </a:cxn>
                <a:cxn ang="0">
                  <a:pos x="56" y="247"/>
                </a:cxn>
                <a:cxn ang="0">
                  <a:pos x="72" y="176"/>
                </a:cxn>
                <a:cxn ang="0">
                  <a:pos x="80" y="112"/>
                </a:cxn>
                <a:cxn ang="0">
                  <a:pos x="88" y="64"/>
                </a:cxn>
                <a:cxn ang="0">
                  <a:pos x="96" y="24"/>
                </a:cxn>
                <a:cxn ang="0">
                  <a:pos x="104" y="8"/>
                </a:cxn>
                <a:cxn ang="0">
                  <a:pos x="120" y="8"/>
                </a:cxn>
                <a:cxn ang="0">
                  <a:pos x="128" y="24"/>
                </a:cxn>
                <a:cxn ang="0">
                  <a:pos x="144" y="64"/>
                </a:cxn>
                <a:cxn ang="0">
                  <a:pos x="152" y="112"/>
                </a:cxn>
                <a:cxn ang="0">
                  <a:pos x="160" y="176"/>
                </a:cxn>
                <a:cxn ang="0">
                  <a:pos x="168" y="247"/>
                </a:cxn>
                <a:cxn ang="0">
                  <a:pos x="176" y="335"/>
                </a:cxn>
                <a:cxn ang="0">
                  <a:pos x="192" y="431"/>
                </a:cxn>
                <a:cxn ang="0">
                  <a:pos x="200" y="535"/>
                </a:cxn>
                <a:cxn ang="0">
                  <a:pos x="208" y="639"/>
                </a:cxn>
                <a:cxn ang="0">
                  <a:pos x="216" y="743"/>
                </a:cxn>
                <a:cxn ang="0">
                  <a:pos x="224" y="847"/>
                </a:cxn>
                <a:cxn ang="0">
                  <a:pos x="232" y="951"/>
                </a:cxn>
                <a:cxn ang="0">
                  <a:pos x="248" y="1047"/>
                </a:cxn>
                <a:cxn ang="0">
                  <a:pos x="256" y="1135"/>
                </a:cxn>
                <a:cxn ang="0">
                  <a:pos x="264" y="1215"/>
                </a:cxn>
                <a:cxn ang="0">
                  <a:pos x="272" y="1279"/>
                </a:cxn>
                <a:cxn ang="0">
                  <a:pos x="280" y="1335"/>
                </a:cxn>
                <a:cxn ang="0">
                  <a:pos x="296" y="1374"/>
                </a:cxn>
                <a:cxn ang="0">
                  <a:pos x="304" y="1398"/>
                </a:cxn>
                <a:cxn ang="0">
                  <a:pos x="312" y="1414"/>
                </a:cxn>
                <a:cxn ang="0">
                  <a:pos x="328" y="1398"/>
                </a:cxn>
                <a:cxn ang="0">
                  <a:pos x="336" y="1367"/>
                </a:cxn>
                <a:cxn ang="0">
                  <a:pos x="344" y="1319"/>
                </a:cxn>
                <a:cxn ang="0">
                  <a:pos x="352" y="1263"/>
                </a:cxn>
                <a:cxn ang="0">
                  <a:pos x="368" y="1191"/>
                </a:cxn>
                <a:cxn ang="0">
                  <a:pos x="376" y="1103"/>
                </a:cxn>
                <a:cxn ang="0">
                  <a:pos x="384" y="1015"/>
                </a:cxn>
                <a:cxn ang="0">
                  <a:pos x="392" y="919"/>
                </a:cxn>
                <a:cxn ang="0">
                  <a:pos x="400" y="815"/>
                </a:cxn>
                <a:cxn ang="0">
                  <a:pos x="416" y="711"/>
                </a:cxn>
              </a:cxnLst>
              <a:rect l="0" t="0" r="r" b="b"/>
              <a:pathLst>
                <a:path w="416" h="1414">
                  <a:moveTo>
                    <a:pt x="0" y="903"/>
                  </a:moveTo>
                  <a:lnTo>
                    <a:pt x="0" y="847"/>
                  </a:lnTo>
                  <a:lnTo>
                    <a:pt x="8" y="799"/>
                  </a:lnTo>
                  <a:lnTo>
                    <a:pt x="16" y="743"/>
                  </a:lnTo>
                  <a:lnTo>
                    <a:pt x="16" y="687"/>
                  </a:lnTo>
                  <a:lnTo>
                    <a:pt x="24" y="639"/>
                  </a:lnTo>
                  <a:lnTo>
                    <a:pt x="24" y="583"/>
                  </a:lnTo>
                  <a:lnTo>
                    <a:pt x="32" y="535"/>
                  </a:lnTo>
                  <a:lnTo>
                    <a:pt x="32" y="479"/>
                  </a:lnTo>
                  <a:lnTo>
                    <a:pt x="40" y="431"/>
                  </a:lnTo>
                  <a:lnTo>
                    <a:pt x="48" y="383"/>
                  </a:lnTo>
                  <a:lnTo>
                    <a:pt x="48" y="335"/>
                  </a:lnTo>
                  <a:lnTo>
                    <a:pt x="56" y="295"/>
                  </a:lnTo>
                  <a:lnTo>
                    <a:pt x="56" y="247"/>
                  </a:lnTo>
                  <a:lnTo>
                    <a:pt x="64" y="216"/>
                  </a:lnTo>
                  <a:lnTo>
                    <a:pt x="72" y="176"/>
                  </a:lnTo>
                  <a:lnTo>
                    <a:pt x="72" y="144"/>
                  </a:lnTo>
                  <a:lnTo>
                    <a:pt x="80" y="112"/>
                  </a:lnTo>
                  <a:lnTo>
                    <a:pt x="80" y="88"/>
                  </a:lnTo>
                  <a:lnTo>
                    <a:pt x="88" y="64"/>
                  </a:lnTo>
                  <a:lnTo>
                    <a:pt x="96" y="40"/>
                  </a:lnTo>
                  <a:lnTo>
                    <a:pt x="96" y="24"/>
                  </a:lnTo>
                  <a:lnTo>
                    <a:pt x="104" y="16"/>
                  </a:lnTo>
                  <a:lnTo>
                    <a:pt x="104" y="8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128" y="16"/>
                  </a:lnTo>
                  <a:lnTo>
                    <a:pt x="128" y="24"/>
                  </a:lnTo>
                  <a:lnTo>
                    <a:pt x="136" y="40"/>
                  </a:lnTo>
                  <a:lnTo>
                    <a:pt x="144" y="64"/>
                  </a:lnTo>
                  <a:lnTo>
                    <a:pt x="144" y="88"/>
                  </a:lnTo>
                  <a:lnTo>
                    <a:pt x="152" y="112"/>
                  </a:lnTo>
                  <a:lnTo>
                    <a:pt x="152" y="144"/>
                  </a:lnTo>
                  <a:lnTo>
                    <a:pt x="160" y="176"/>
                  </a:lnTo>
                  <a:lnTo>
                    <a:pt x="168" y="216"/>
                  </a:lnTo>
                  <a:lnTo>
                    <a:pt x="168" y="247"/>
                  </a:lnTo>
                  <a:lnTo>
                    <a:pt x="176" y="295"/>
                  </a:lnTo>
                  <a:lnTo>
                    <a:pt x="176" y="335"/>
                  </a:lnTo>
                  <a:lnTo>
                    <a:pt x="184" y="383"/>
                  </a:lnTo>
                  <a:lnTo>
                    <a:pt x="192" y="431"/>
                  </a:lnTo>
                  <a:lnTo>
                    <a:pt x="192" y="479"/>
                  </a:lnTo>
                  <a:lnTo>
                    <a:pt x="200" y="535"/>
                  </a:lnTo>
                  <a:lnTo>
                    <a:pt x="200" y="583"/>
                  </a:lnTo>
                  <a:lnTo>
                    <a:pt x="208" y="639"/>
                  </a:lnTo>
                  <a:lnTo>
                    <a:pt x="216" y="687"/>
                  </a:lnTo>
                  <a:lnTo>
                    <a:pt x="216" y="743"/>
                  </a:lnTo>
                  <a:lnTo>
                    <a:pt x="224" y="799"/>
                  </a:lnTo>
                  <a:lnTo>
                    <a:pt x="224" y="847"/>
                  </a:lnTo>
                  <a:lnTo>
                    <a:pt x="232" y="903"/>
                  </a:lnTo>
                  <a:lnTo>
                    <a:pt x="232" y="951"/>
                  </a:lnTo>
                  <a:lnTo>
                    <a:pt x="240" y="999"/>
                  </a:lnTo>
                  <a:lnTo>
                    <a:pt x="248" y="1047"/>
                  </a:lnTo>
                  <a:lnTo>
                    <a:pt x="248" y="1095"/>
                  </a:lnTo>
                  <a:lnTo>
                    <a:pt x="256" y="1135"/>
                  </a:lnTo>
                  <a:lnTo>
                    <a:pt x="256" y="1175"/>
                  </a:lnTo>
                  <a:lnTo>
                    <a:pt x="264" y="1215"/>
                  </a:lnTo>
                  <a:lnTo>
                    <a:pt x="272" y="1247"/>
                  </a:lnTo>
                  <a:lnTo>
                    <a:pt x="272" y="1279"/>
                  </a:lnTo>
                  <a:lnTo>
                    <a:pt x="280" y="1311"/>
                  </a:lnTo>
                  <a:lnTo>
                    <a:pt x="280" y="1335"/>
                  </a:lnTo>
                  <a:lnTo>
                    <a:pt x="288" y="1359"/>
                  </a:lnTo>
                  <a:lnTo>
                    <a:pt x="296" y="1374"/>
                  </a:lnTo>
                  <a:lnTo>
                    <a:pt x="296" y="1390"/>
                  </a:lnTo>
                  <a:lnTo>
                    <a:pt x="304" y="1398"/>
                  </a:lnTo>
                  <a:lnTo>
                    <a:pt x="304" y="1406"/>
                  </a:lnTo>
                  <a:lnTo>
                    <a:pt x="312" y="1414"/>
                  </a:lnTo>
                  <a:lnTo>
                    <a:pt x="320" y="1406"/>
                  </a:lnTo>
                  <a:lnTo>
                    <a:pt x="328" y="1398"/>
                  </a:lnTo>
                  <a:lnTo>
                    <a:pt x="328" y="1382"/>
                  </a:lnTo>
                  <a:lnTo>
                    <a:pt x="336" y="1367"/>
                  </a:lnTo>
                  <a:lnTo>
                    <a:pt x="344" y="1343"/>
                  </a:lnTo>
                  <a:lnTo>
                    <a:pt x="344" y="1319"/>
                  </a:lnTo>
                  <a:lnTo>
                    <a:pt x="352" y="1295"/>
                  </a:lnTo>
                  <a:lnTo>
                    <a:pt x="352" y="1263"/>
                  </a:lnTo>
                  <a:lnTo>
                    <a:pt x="360" y="1223"/>
                  </a:lnTo>
                  <a:lnTo>
                    <a:pt x="368" y="1191"/>
                  </a:lnTo>
                  <a:lnTo>
                    <a:pt x="368" y="1151"/>
                  </a:lnTo>
                  <a:lnTo>
                    <a:pt x="376" y="1103"/>
                  </a:lnTo>
                  <a:lnTo>
                    <a:pt x="376" y="1063"/>
                  </a:lnTo>
                  <a:lnTo>
                    <a:pt x="384" y="1015"/>
                  </a:lnTo>
                  <a:lnTo>
                    <a:pt x="392" y="967"/>
                  </a:lnTo>
                  <a:lnTo>
                    <a:pt x="392" y="919"/>
                  </a:lnTo>
                  <a:lnTo>
                    <a:pt x="400" y="863"/>
                  </a:lnTo>
                  <a:lnTo>
                    <a:pt x="400" y="815"/>
                  </a:lnTo>
                  <a:lnTo>
                    <a:pt x="408" y="759"/>
                  </a:lnTo>
                  <a:lnTo>
                    <a:pt x="416" y="711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25619" name="Group 19"/>
          <p:cNvGrpSpPr>
            <a:grpSpLocks/>
          </p:cNvGrpSpPr>
          <p:nvPr/>
        </p:nvGrpSpPr>
        <p:grpSpPr bwMode="auto">
          <a:xfrm>
            <a:off x="5865813" y="801688"/>
            <a:ext cx="2306637" cy="539750"/>
            <a:chOff x="612" y="1344"/>
            <a:chExt cx="4764" cy="1428"/>
          </a:xfrm>
        </p:grpSpPr>
        <p:sp>
          <p:nvSpPr>
            <p:cNvPr id="25620" name="Freeform 20"/>
            <p:cNvSpPr>
              <a:spLocks/>
            </p:cNvSpPr>
            <p:nvPr/>
          </p:nvSpPr>
          <p:spPr bwMode="auto">
            <a:xfrm>
              <a:off x="612" y="1344"/>
              <a:ext cx="704" cy="695"/>
            </a:xfrm>
            <a:custGeom>
              <a:avLst/>
              <a:gdLst/>
              <a:ahLst/>
              <a:cxnLst>
                <a:cxn ang="0">
                  <a:pos x="8" y="671"/>
                </a:cxn>
                <a:cxn ang="0">
                  <a:pos x="24" y="631"/>
                </a:cxn>
                <a:cxn ang="0">
                  <a:pos x="40" y="591"/>
                </a:cxn>
                <a:cxn ang="0">
                  <a:pos x="56" y="551"/>
                </a:cxn>
                <a:cxn ang="0">
                  <a:pos x="64" y="511"/>
                </a:cxn>
                <a:cxn ang="0">
                  <a:pos x="80" y="471"/>
                </a:cxn>
                <a:cxn ang="0">
                  <a:pos x="96" y="439"/>
                </a:cxn>
                <a:cxn ang="0">
                  <a:pos x="112" y="399"/>
                </a:cxn>
                <a:cxn ang="0">
                  <a:pos x="128" y="367"/>
                </a:cxn>
                <a:cxn ang="0">
                  <a:pos x="136" y="327"/>
                </a:cxn>
                <a:cxn ang="0">
                  <a:pos x="152" y="295"/>
                </a:cxn>
                <a:cxn ang="0">
                  <a:pos x="168" y="263"/>
                </a:cxn>
                <a:cxn ang="0">
                  <a:pos x="184" y="231"/>
                </a:cxn>
                <a:cxn ang="0">
                  <a:pos x="192" y="208"/>
                </a:cxn>
                <a:cxn ang="0">
                  <a:pos x="208" y="176"/>
                </a:cxn>
                <a:cxn ang="0">
                  <a:pos x="224" y="152"/>
                </a:cxn>
                <a:cxn ang="0">
                  <a:pos x="240" y="128"/>
                </a:cxn>
                <a:cxn ang="0">
                  <a:pos x="256" y="104"/>
                </a:cxn>
                <a:cxn ang="0">
                  <a:pos x="272" y="80"/>
                </a:cxn>
                <a:cxn ang="0">
                  <a:pos x="288" y="56"/>
                </a:cxn>
                <a:cxn ang="0">
                  <a:pos x="312" y="40"/>
                </a:cxn>
                <a:cxn ang="0">
                  <a:pos x="336" y="16"/>
                </a:cxn>
                <a:cxn ang="0">
                  <a:pos x="360" y="8"/>
                </a:cxn>
                <a:cxn ang="0">
                  <a:pos x="384" y="0"/>
                </a:cxn>
                <a:cxn ang="0">
                  <a:pos x="408" y="8"/>
                </a:cxn>
                <a:cxn ang="0">
                  <a:pos x="432" y="16"/>
                </a:cxn>
                <a:cxn ang="0">
                  <a:pos x="456" y="24"/>
                </a:cxn>
                <a:cxn ang="0">
                  <a:pos x="480" y="48"/>
                </a:cxn>
                <a:cxn ang="0">
                  <a:pos x="504" y="72"/>
                </a:cxn>
                <a:cxn ang="0">
                  <a:pos x="528" y="96"/>
                </a:cxn>
                <a:cxn ang="0">
                  <a:pos x="536" y="120"/>
                </a:cxn>
                <a:cxn ang="0">
                  <a:pos x="552" y="144"/>
                </a:cxn>
                <a:cxn ang="0">
                  <a:pos x="568" y="168"/>
                </a:cxn>
                <a:cxn ang="0">
                  <a:pos x="584" y="192"/>
                </a:cxn>
                <a:cxn ang="0">
                  <a:pos x="592" y="216"/>
                </a:cxn>
                <a:cxn ang="0">
                  <a:pos x="608" y="247"/>
                </a:cxn>
                <a:cxn ang="0">
                  <a:pos x="624" y="279"/>
                </a:cxn>
                <a:cxn ang="0">
                  <a:pos x="640" y="311"/>
                </a:cxn>
                <a:cxn ang="0">
                  <a:pos x="656" y="343"/>
                </a:cxn>
                <a:cxn ang="0">
                  <a:pos x="664" y="383"/>
                </a:cxn>
                <a:cxn ang="0">
                  <a:pos x="680" y="415"/>
                </a:cxn>
                <a:cxn ang="0">
                  <a:pos x="696" y="455"/>
                </a:cxn>
              </a:cxnLst>
              <a:rect l="0" t="0" r="r" b="b"/>
              <a:pathLst>
                <a:path w="704" h="695">
                  <a:moveTo>
                    <a:pt x="0" y="695"/>
                  </a:moveTo>
                  <a:lnTo>
                    <a:pt x="8" y="679"/>
                  </a:lnTo>
                  <a:lnTo>
                    <a:pt x="8" y="671"/>
                  </a:lnTo>
                  <a:lnTo>
                    <a:pt x="16" y="655"/>
                  </a:lnTo>
                  <a:lnTo>
                    <a:pt x="16" y="639"/>
                  </a:lnTo>
                  <a:lnTo>
                    <a:pt x="24" y="631"/>
                  </a:lnTo>
                  <a:lnTo>
                    <a:pt x="32" y="615"/>
                  </a:lnTo>
                  <a:lnTo>
                    <a:pt x="32" y="599"/>
                  </a:lnTo>
                  <a:lnTo>
                    <a:pt x="40" y="591"/>
                  </a:lnTo>
                  <a:lnTo>
                    <a:pt x="40" y="575"/>
                  </a:lnTo>
                  <a:lnTo>
                    <a:pt x="48" y="559"/>
                  </a:lnTo>
                  <a:lnTo>
                    <a:pt x="56" y="551"/>
                  </a:lnTo>
                  <a:lnTo>
                    <a:pt x="56" y="535"/>
                  </a:lnTo>
                  <a:lnTo>
                    <a:pt x="64" y="527"/>
                  </a:lnTo>
                  <a:lnTo>
                    <a:pt x="64" y="511"/>
                  </a:lnTo>
                  <a:lnTo>
                    <a:pt x="72" y="495"/>
                  </a:lnTo>
                  <a:lnTo>
                    <a:pt x="80" y="487"/>
                  </a:lnTo>
                  <a:lnTo>
                    <a:pt x="80" y="471"/>
                  </a:lnTo>
                  <a:lnTo>
                    <a:pt x="88" y="463"/>
                  </a:lnTo>
                  <a:lnTo>
                    <a:pt x="88" y="447"/>
                  </a:lnTo>
                  <a:lnTo>
                    <a:pt x="96" y="439"/>
                  </a:lnTo>
                  <a:lnTo>
                    <a:pt x="104" y="423"/>
                  </a:lnTo>
                  <a:lnTo>
                    <a:pt x="104" y="407"/>
                  </a:lnTo>
                  <a:lnTo>
                    <a:pt x="112" y="399"/>
                  </a:lnTo>
                  <a:lnTo>
                    <a:pt x="112" y="383"/>
                  </a:lnTo>
                  <a:lnTo>
                    <a:pt x="120" y="375"/>
                  </a:lnTo>
                  <a:lnTo>
                    <a:pt x="128" y="367"/>
                  </a:lnTo>
                  <a:lnTo>
                    <a:pt x="128" y="351"/>
                  </a:lnTo>
                  <a:lnTo>
                    <a:pt x="136" y="343"/>
                  </a:lnTo>
                  <a:lnTo>
                    <a:pt x="136" y="327"/>
                  </a:lnTo>
                  <a:lnTo>
                    <a:pt x="144" y="319"/>
                  </a:lnTo>
                  <a:lnTo>
                    <a:pt x="152" y="311"/>
                  </a:lnTo>
                  <a:lnTo>
                    <a:pt x="152" y="295"/>
                  </a:lnTo>
                  <a:lnTo>
                    <a:pt x="160" y="287"/>
                  </a:lnTo>
                  <a:lnTo>
                    <a:pt x="160" y="271"/>
                  </a:lnTo>
                  <a:lnTo>
                    <a:pt x="168" y="263"/>
                  </a:lnTo>
                  <a:lnTo>
                    <a:pt x="176" y="255"/>
                  </a:lnTo>
                  <a:lnTo>
                    <a:pt x="176" y="247"/>
                  </a:lnTo>
                  <a:lnTo>
                    <a:pt x="184" y="231"/>
                  </a:lnTo>
                  <a:lnTo>
                    <a:pt x="184" y="223"/>
                  </a:lnTo>
                  <a:lnTo>
                    <a:pt x="192" y="216"/>
                  </a:lnTo>
                  <a:lnTo>
                    <a:pt x="192" y="208"/>
                  </a:lnTo>
                  <a:lnTo>
                    <a:pt x="200" y="200"/>
                  </a:lnTo>
                  <a:lnTo>
                    <a:pt x="208" y="192"/>
                  </a:lnTo>
                  <a:lnTo>
                    <a:pt x="208" y="176"/>
                  </a:lnTo>
                  <a:lnTo>
                    <a:pt x="216" y="168"/>
                  </a:lnTo>
                  <a:lnTo>
                    <a:pt x="216" y="160"/>
                  </a:lnTo>
                  <a:lnTo>
                    <a:pt x="224" y="152"/>
                  </a:lnTo>
                  <a:lnTo>
                    <a:pt x="232" y="144"/>
                  </a:lnTo>
                  <a:lnTo>
                    <a:pt x="232" y="136"/>
                  </a:lnTo>
                  <a:lnTo>
                    <a:pt x="240" y="128"/>
                  </a:lnTo>
                  <a:lnTo>
                    <a:pt x="240" y="120"/>
                  </a:lnTo>
                  <a:lnTo>
                    <a:pt x="248" y="112"/>
                  </a:lnTo>
                  <a:lnTo>
                    <a:pt x="256" y="104"/>
                  </a:lnTo>
                  <a:lnTo>
                    <a:pt x="264" y="96"/>
                  </a:lnTo>
                  <a:lnTo>
                    <a:pt x="264" y="88"/>
                  </a:lnTo>
                  <a:lnTo>
                    <a:pt x="272" y="80"/>
                  </a:lnTo>
                  <a:lnTo>
                    <a:pt x="280" y="72"/>
                  </a:lnTo>
                  <a:lnTo>
                    <a:pt x="296" y="56"/>
                  </a:lnTo>
                  <a:lnTo>
                    <a:pt x="288" y="56"/>
                  </a:lnTo>
                  <a:lnTo>
                    <a:pt x="296" y="56"/>
                  </a:lnTo>
                  <a:lnTo>
                    <a:pt x="304" y="48"/>
                  </a:lnTo>
                  <a:lnTo>
                    <a:pt x="312" y="40"/>
                  </a:lnTo>
                  <a:lnTo>
                    <a:pt x="320" y="32"/>
                  </a:lnTo>
                  <a:lnTo>
                    <a:pt x="328" y="24"/>
                  </a:lnTo>
                  <a:lnTo>
                    <a:pt x="336" y="16"/>
                  </a:lnTo>
                  <a:lnTo>
                    <a:pt x="344" y="16"/>
                  </a:lnTo>
                  <a:lnTo>
                    <a:pt x="352" y="8"/>
                  </a:lnTo>
                  <a:lnTo>
                    <a:pt x="360" y="8"/>
                  </a:lnTo>
                  <a:lnTo>
                    <a:pt x="368" y="8"/>
                  </a:lnTo>
                  <a:lnTo>
                    <a:pt x="376" y="8"/>
                  </a:lnTo>
                  <a:lnTo>
                    <a:pt x="384" y="0"/>
                  </a:lnTo>
                  <a:lnTo>
                    <a:pt x="392" y="0"/>
                  </a:lnTo>
                  <a:lnTo>
                    <a:pt x="400" y="0"/>
                  </a:lnTo>
                  <a:lnTo>
                    <a:pt x="408" y="8"/>
                  </a:lnTo>
                  <a:lnTo>
                    <a:pt x="416" y="8"/>
                  </a:lnTo>
                  <a:lnTo>
                    <a:pt x="424" y="8"/>
                  </a:lnTo>
                  <a:lnTo>
                    <a:pt x="432" y="16"/>
                  </a:lnTo>
                  <a:lnTo>
                    <a:pt x="440" y="16"/>
                  </a:lnTo>
                  <a:lnTo>
                    <a:pt x="448" y="16"/>
                  </a:lnTo>
                  <a:lnTo>
                    <a:pt x="456" y="24"/>
                  </a:lnTo>
                  <a:lnTo>
                    <a:pt x="464" y="32"/>
                  </a:lnTo>
                  <a:lnTo>
                    <a:pt x="472" y="40"/>
                  </a:lnTo>
                  <a:lnTo>
                    <a:pt x="480" y="48"/>
                  </a:lnTo>
                  <a:lnTo>
                    <a:pt x="488" y="56"/>
                  </a:lnTo>
                  <a:lnTo>
                    <a:pt x="496" y="64"/>
                  </a:lnTo>
                  <a:lnTo>
                    <a:pt x="504" y="72"/>
                  </a:lnTo>
                  <a:lnTo>
                    <a:pt x="512" y="80"/>
                  </a:lnTo>
                  <a:lnTo>
                    <a:pt x="520" y="88"/>
                  </a:lnTo>
                  <a:lnTo>
                    <a:pt x="528" y="96"/>
                  </a:lnTo>
                  <a:lnTo>
                    <a:pt x="528" y="104"/>
                  </a:lnTo>
                  <a:lnTo>
                    <a:pt x="536" y="112"/>
                  </a:lnTo>
                  <a:lnTo>
                    <a:pt x="536" y="120"/>
                  </a:lnTo>
                  <a:lnTo>
                    <a:pt x="544" y="128"/>
                  </a:lnTo>
                  <a:lnTo>
                    <a:pt x="552" y="136"/>
                  </a:lnTo>
                  <a:lnTo>
                    <a:pt x="552" y="144"/>
                  </a:lnTo>
                  <a:lnTo>
                    <a:pt x="560" y="152"/>
                  </a:lnTo>
                  <a:lnTo>
                    <a:pt x="560" y="160"/>
                  </a:lnTo>
                  <a:lnTo>
                    <a:pt x="568" y="168"/>
                  </a:lnTo>
                  <a:lnTo>
                    <a:pt x="568" y="176"/>
                  </a:lnTo>
                  <a:lnTo>
                    <a:pt x="576" y="184"/>
                  </a:lnTo>
                  <a:lnTo>
                    <a:pt x="584" y="192"/>
                  </a:lnTo>
                  <a:lnTo>
                    <a:pt x="584" y="200"/>
                  </a:lnTo>
                  <a:lnTo>
                    <a:pt x="592" y="208"/>
                  </a:lnTo>
                  <a:lnTo>
                    <a:pt x="592" y="216"/>
                  </a:lnTo>
                  <a:lnTo>
                    <a:pt x="600" y="231"/>
                  </a:lnTo>
                  <a:lnTo>
                    <a:pt x="608" y="239"/>
                  </a:lnTo>
                  <a:lnTo>
                    <a:pt x="608" y="247"/>
                  </a:lnTo>
                  <a:lnTo>
                    <a:pt x="616" y="255"/>
                  </a:lnTo>
                  <a:lnTo>
                    <a:pt x="616" y="271"/>
                  </a:lnTo>
                  <a:lnTo>
                    <a:pt x="624" y="279"/>
                  </a:lnTo>
                  <a:lnTo>
                    <a:pt x="632" y="287"/>
                  </a:lnTo>
                  <a:lnTo>
                    <a:pt x="632" y="303"/>
                  </a:lnTo>
                  <a:lnTo>
                    <a:pt x="640" y="311"/>
                  </a:lnTo>
                  <a:lnTo>
                    <a:pt x="640" y="319"/>
                  </a:lnTo>
                  <a:lnTo>
                    <a:pt x="648" y="335"/>
                  </a:lnTo>
                  <a:lnTo>
                    <a:pt x="656" y="343"/>
                  </a:lnTo>
                  <a:lnTo>
                    <a:pt x="656" y="359"/>
                  </a:lnTo>
                  <a:lnTo>
                    <a:pt x="664" y="367"/>
                  </a:lnTo>
                  <a:lnTo>
                    <a:pt x="664" y="383"/>
                  </a:lnTo>
                  <a:lnTo>
                    <a:pt x="672" y="391"/>
                  </a:lnTo>
                  <a:lnTo>
                    <a:pt x="680" y="399"/>
                  </a:lnTo>
                  <a:lnTo>
                    <a:pt x="680" y="415"/>
                  </a:lnTo>
                  <a:lnTo>
                    <a:pt x="688" y="431"/>
                  </a:lnTo>
                  <a:lnTo>
                    <a:pt x="688" y="439"/>
                  </a:lnTo>
                  <a:lnTo>
                    <a:pt x="696" y="455"/>
                  </a:lnTo>
                  <a:lnTo>
                    <a:pt x="704" y="463"/>
                  </a:lnTo>
                  <a:lnTo>
                    <a:pt x="704" y="479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21" name="Freeform 21"/>
            <p:cNvSpPr>
              <a:spLocks/>
            </p:cNvSpPr>
            <p:nvPr/>
          </p:nvSpPr>
          <p:spPr bwMode="auto">
            <a:xfrm>
              <a:off x="1316" y="1837"/>
              <a:ext cx="705" cy="935"/>
            </a:xfrm>
            <a:custGeom>
              <a:avLst/>
              <a:gdLst/>
              <a:ahLst/>
              <a:cxnLst>
                <a:cxn ang="0">
                  <a:pos x="8" y="24"/>
                </a:cxn>
                <a:cxn ang="0">
                  <a:pos x="24" y="64"/>
                </a:cxn>
                <a:cxn ang="0">
                  <a:pos x="41" y="104"/>
                </a:cxn>
                <a:cxn ang="0">
                  <a:pos x="57" y="136"/>
                </a:cxn>
                <a:cxn ang="0">
                  <a:pos x="65" y="176"/>
                </a:cxn>
                <a:cxn ang="0">
                  <a:pos x="81" y="216"/>
                </a:cxn>
                <a:cxn ang="0">
                  <a:pos x="97" y="256"/>
                </a:cxn>
                <a:cxn ang="0">
                  <a:pos x="113" y="296"/>
                </a:cxn>
                <a:cxn ang="0">
                  <a:pos x="129" y="336"/>
                </a:cxn>
                <a:cxn ang="0">
                  <a:pos x="137" y="376"/>
                </a:cxn>
                <a:cxn ang="0">
                  <a:pos x="153" y="416"/>
                </a:cxn>
                <a:cxn ang="0">
                  <a:pos x="169" y="456"/>
                </a:cxn>
                <a:cxn ang="0">
                  <a:pos x="185" y="488"/>
                </a:cxn>
                <a:cxn ang="0">
                  <a:pos x="201" y="528"/>
                </a:cxn>
                <a:cxn ang="0">
                  <a:pos x="209" y="560"/>
                </a:cxn>
                <a:cxn ang="0">
                  <a:pos x="225" y="600"/>
                </a:cxn>
                <a:cxn ang="0">
                  <a:pos x="241" y="632"/>
                </a:cxn>
                <a:cxn ang="0">
                  <a:pos x="257" y="664"/>
                </a:cxn>
                <a:cxn ang="0">
                  <a:pos x="265" y="696"/>
                </a:cxn>
                <a:cxn ang="0">
                  <a:pos x="281" y="720"/>
                </a:cxn>
                <a:cxn ang="0">
                  <a:pos x="297" y="752"/>
                </a:cxn>
                <a:cxn ang="0">
                  <a:pos x="313" y="776"/>
                </a:cxn>
                <a:cxn ang="0">
                  <a:pos x="329" y="800"/>
                </a:cxn>
                <a:cxn ang="0">
                  <a:pos x="337" y="824"/>
                </a:cxn>
                <a:cxn ang="0">
                  <a:pos x="361" y="848"/>
                </a:cxn>
                <a:cxn ang="0">
                  <a:pos x="377" y="872"/>
                </a:cxn>
                <a:cxn ang="0">
                  <a:pos x="401" y="895"/>
                </a:cxn>
                <a:cxn ang="0">
                  <a:pos x="425" y="911"/>
                </a:cxn>
                <a:cxn ang="0">
                  <a:pos x="449" y="927"/>
                </a:cxn>
                <a:cxn ang="0">
                  <a:pos x="473" y="935"/>
                </a:cxn>
                <a:cxn ang="0">
                  <a:pos x="497" y="927"/>
                </a:cxn>
                <a:cxn ang="0">
                  <a:pos x="521" y="927"/>
                </a:cxn>
                <a:cxn ang="0">
                  <a:pos x="545" y="911"/>
                </a:cxn>
                <a:cxn ang="0">
                  <a:pos x="569" y="895"/>
                </a:cxn>
                <a:cxn ang="0">
                  <a:pos x="593" y="864"/>
                </a:cxn>
                <a:cxn ang="0">
                  <a:pos x="609" y="840"/>
                </a:cxn>
                <a:cxn ang="0">
                  <a:pos x="625" y="824"/>
                </a:cxn>
                <a:cxn ang="0">
                  <a:pos x="641" y="800"/>
                </a:cxn>
                <a:cxn ang="0">
                  <a:pos x="657" y="776"/>
                </a:cxn>
                <a:cxn ang="0">
                  <a:pos x="665" y="752"/>
                </a:cxn>
                <a:cxn ang="0">
                  <a:pos x="681" y="720"/>
                </a:cxn>
                <a:cxn ang="0">
                  <a:pos x="697" y="696"/>
                </a:cxn>
              </a:cxnLst>
              <a:rect l="0" t="0" r="r" b="b"/>
              <a:pathLst>
                <a:path w="705" h="935">
                  <a:moveTo>
                    <a:pt x="0" y="0"/>
                  </a:moveTo>
                  <a:lnTo>
                    <a:pt x="8" y="8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24" y="48"/>
                  </a:lnTo>
                  <a:lnTo>
                    <a:pt x="24" y="64"/>
                  </a:lnTo>
                  <a:lnTo>
                    <a:pt x="33" y="72"/>
                  </a:lnTo>
                  <a:lnTo>
                    <a:pt x="33" y="88"/>
                  </a:lnTo>
                  <a:lnTo>
                    <a:pt x="41" y="104"/>
                  </a:lnTo>
                  <a:lnTo>
                    <a:pt x="49" y="112"/>
                  </a:lnTo>
                  <a:lnTo>
                    <a:pt x="49" y="128"/>
                  </a:lnTo>
                  <a:lnTo>
                    <a:pt x="57" y="136"/>
                  </a:lnTo>
                  <a:lnTo>
                    <a:pt x="57" y="152"/>
                  </a:lnTo>
                  <a:lnTo>
                    <a:pt x="65" y="168"/>
                  </a:lnTo>
                  <a:lnTo>
                    <a:pt x="65" y="176"/>
                  </a:lnTo>
                  <a:lnTo>
                    <a:pt x="73" y="192"/>
                  </a:lnTo>
                  <a:lnTo>
                    <a:pt x="81" y="208"/>
                  </a:lnTo>
                  <a:lnTo>
                    <a:pt x="81" y="216"/>
                  </a:lnTo>
                  <a:lnTo>
                    <a:pt x="89" y="232"/>
                  </a:lnTo>
                  <a:lnTo>
                    <a:pt x="89" y="248"/>
                  </a:lnTo>
                  <a:lnTo>
                    <a:pt x="97" y="256"/>
                  </a:lnTo>
                  <a:lnTo>
                    <a:pt x="105" y="272"/>
                  </a:lnTo>
                  <a:lnTo>
                    <a:pt x="105" y="288"/>
                  </a:lnTo>
                  <a:lnTo>
                    <a:pt x="113" y="296"/>
                  </a:lnTo>
                  <a:lnTo>
                    <a:pt x="113" y="312"/>
                  </a:lnTo>
                  <a:lnTo>
                    <a:pt x="121" y="328"/>
                  </a:lnTo>
                  <a:lnTo>
                    <a:pt x="129" y="336"/>
                  </a:lnTo>
                  <a:lnTo>
                    <a:pt x="129" y="352"/>
                  </a:lnTo>
                  <a:lnTo>
                    <a:pt x="137" y="368"/>
                  </a:lnTo>
                  <a:lnTo>
                    <a:pt x="137" y="376"/>
                  </a:lnTo>
                  <a:lnTo>
                    <a:pt x="145" y="392"/>
                  </a:lnTo>
                  <a:lnTo>
                    <a:pt x="153" y="400"/>
                  </a:lnTo>
                  <a:lnTo>
                    <a:pt x="153" y="416"/>
                  </a:lnTo>
                  <a:lnTo>
                    <a:pt x="161" y="432"/>
                  </a:lnTo>
                  <a:lnTo>
                    <a:pt x="161" y="440"/>
                  </a:lnTo>
                  <a:lnTo>
                    <a:pt x="169" y="456"/>
                  </a:lnTo>
                  <a:lnTo>
                    <a:pt x="177" y="464"/>
                  </a:lnTo>
                  <a:lnTo>
                    <a:pt x="177" y="480"/>
                  </a:lnTo>
                  <a:lnTo>
                    <a:pt x="185" y="488"/>
                  </a:lnTo>
                  <a:lnTo>
                    <a:pt x="185" y="504"/>
                  </a:lnTo>
                  <a:lnTo>
                    <a:pt x="193" y="520"/>
                  </a:lnTo>
                  <a:lnTo>
                    <a:pt x="201" y="528"/>
                  </a:lnTo>
                  <a:lnTo>
                    <a:pt x="201" y="544"/>
                  </a:lnTo>
                  <a:lnTo>
                    <a:pt x="209" y="552"/>
                  </a:lnTo>
                  <a:lnTo>
                    <a:pt x="209" y="560"/>
                  </a:lnTo>
                  <a:lnTo>
                    <a:pt x="217" y="576"/>
                  </a:lnTo>
                  <a:lnTo>
                    <a:pt x="225" y="584"/>
                  </a:lnTo>
                  <a:lnTo>
                    <a:pt x="225" y="600"/>
                  </a:lnTo>
                  <a:lnTo>
                    <a:pt x="233" y="608"/>
                  </a:lnTo>
                  <a:lnTo>
                    <a:pt x="233" y="624"/>
                  </a:lnTo>
                  <a:lnTo>
                    <a:pt x="241" y="632"/>
                  </a:lnTo>
                  <a:lnTo>
                    <a:pt x="249" y="640"/>
                  </a:lnTo>
                  <a:lnTo>
                    <a:pt x="249" y="656"/>
                  </a:lnTo>
                  <a:lnTo>
                    <a:pt x="257" y="664"/>
                  </a:lnTo>
                  <a:lnTo>
                    <a:pt x="257" y="672"/>
                  </a:lnTo>
                  <a:lnTo>
                    <a:pt x="265" y="688"/>
                  </a:lnTo>
                  <a:lnTo>
                    <a:pt x="265" y="696"/>
                  </a:lnTo>
                  <a:lnTo>
                    <a:pt x="273" y="704"/>
                  </a:lnTo>
                  <a:lnTo>
                    <a:pt x="281" y="712"/>
                  </a:lnTo>
                  <a:lnTo>
                    <a:pt x="281" y="720"/>
                  </a:lnTo>
                  <a:lnTo>
                    <a:pt x="289" y="736"/>
                  </a:lnTo>
                  <a:lnTo>
                    <a:pt x="289" y="744"/>
                  </a:lnTo>
                  <a:lnTo>
                    <a:pt x="297" y="752"/>
                  </a:lnTo>
                  <a:lnTo>
                    <a:pt x="305" y="760"/>
                  </a:lnTo>
                  <a:lnTo>
                    <a:pt x="305" y="768"/>
                  </a:lnTo>
                  <a:lnTo>
                    <a:pt x="313" y="776"/>
                  </a:lnTo>
                  <a:lnTo>
                    <a:pt x="313" y="784"/>
                  </a:lnTo>
                  <a:lnTo>
                    <a:pt x="321" y="792"/>
                  </a:lnTo>
                  <a:lnTo>
                    <a:pt x="329" y="800"/>
                  </a:lnTo>
                  <a:lnTo>
                    <a:pt x="329" y="808"/>
                  </a:lnTo>
                  <a:lnTo>
                    <a:pt x="337" y="816"/>
                  </a:lnTo>
                  <a:lnTo>
                    <a:pt x="337" y="824"/>
                  </a:lnTo>
                  <a:lnTo>
                    <a:pt x="345" y="832"/>
                  </a:lnTo>
                  <a:lnTo>
                    <a:pt x="353" y="840"/>
                  </a:lnTo>
                  <a:lnTo>
                    <a:pt x="361" y="848"/>
                  </a:lnTo>
                  <a:lnTo>
                    <a:pt x="361" y="856"/>
                  </a:lnTo>
                  <a:lnTo>
                    <a:pt x="369" y="864"/>
                  </a:lnTo>
                  <a:lnTo>
                    <a:pt x="377" y="872"/>
                  </a:lnTo>
                  <a:lnTo>
                    <a:pt x="385" y="880"/>
                  </a:lnTo>
                  <a:lnTo>
                    <a:pt x="393" y="888"/>
                  </a:lnTo>
                  <a:lnTo>
                    <a:pt x="401" y="895"/>
                  </a:lnTo>
                  <a:lnTo>
                    <a:pt x="409" y="903"/>
                  </a:lnTo>
                  <a:lnTo>
                    <a:pt x="417" y="911"/>
                  </a:lnTo>
                  <a:lnTo>
                    <a:pt x="425" y="911"/>
                  </a:lnTo>
                  <a:lnTo>
                    <a:pt x="433" y="919"/>
                  </a:lnTo>
                  <a:lnTo>
                    <a:pt x="441" y="927"/>
                  </a:lnTo>
                  <a:lnTo>
                    <a:pt x="449" y="927"/>
                  </a:lnTo>
                  <a:lnTo>
                    <a:pt x="457" y="927"/>
                  </a:lnTo>
                  <a:lnTo>
                    <a:pt x="465" y="927"/>
                  </a:lnTo>
                  <a:lnTo>
                    <a:pt x="473" y="935"/>
                  </a:lnTo>
                  <a:lnTo>
                    <a:pt x="481" y="935"/>
                  </a:lnTo>
                  <a:lnTo>
                    <a:pt x="489" y="935"/>
                  </a:lnTo>
                  <a:lnTo>
                    <a:pt x="497" y="927"/>
                  </a:lnTo>
                  <a:lnTo>
                    <a:pt x="505" y="927"/>
                  </a:lnTo>
                  <a:lnTo>
                    <a:pt x="513" y="927"/>
                  </a:lnTo>
                  <a:lnTo>
                    <a:pt x="521" y="927"/>
                  </a:lnTo>
                  <a:lnTo>
                    <a:pt x="529" y="919"/>
                  </a:lnTo>
                  <a:lnTo>
                    <a:pt x="537" y="911"/>
                  </a:lnTo>
                  <a:lnTo>
                    <a:pt x="545" y="911"/>
                  </a:lnTo>
                  <a:lnTo>
                    <a:pt x="553" y="903"/>
                  </a:lnTo>
                  <a:lnTo>
                    <a:pt x="561" y="895"/>
                  </a:lnTo>
                  <a:lnTo>
                    <a:pt x="569" y="895"/>
                  </a:lnTo>
                  <a:lnTo>
                    <a:pt x="585" y="880"/>
                  </a:lnTo>
                  <a:lnTo>
                    <a:pt x="585" y="872"/>
                  </a:lnTo>
                  <a:lnTo>
                    <a:pt x="593" y="864"/>
                  </a:lnTo>
                  <a:lnTo>
                    <a:pt x="601" y="856"/>
                  </a:lnTo>
                  <a:lnTo>
                    <a:pt x="617" y="840"/>
                  </a:lnTo>
                  <a:lnTo>
                    <a:pt x="609" y="840"/>
                  </a:lnTo>
                  <a:lnTo>
                    <a:pt x="617" y="840"/>
                  </a:lnTo>
                  <a:lnTo>
                    <a:pt x="625" y="832"/>
                  </a:lnTo>
                  <a:lnTo>
                    <a:pt x="625" y="824"/>
                  </a:lnTo>
                  <a:lnTo>
                    <a:pt x="633" y="816"/>
                  </a:lnTo>
                  <a:lnTo>
                    <a:pt x="633" y="808"/>
                  </a:lnTo>
                  <a:lnTo>
                    <a:pt x="641" y="800"/>
                  </a:lnTo>
                  <a:lnTo>
                    <a:pt x="641" y="792"/>
                  </a:lnTo>
                  <a:lnTo>
                    <a:pt x="649" y="784"/>
                  </a:lnTo>
                  <a:lnTo>
                    <a:pt x="657" y="776"/>
                  </a:lnTo>
                  <a:lnTo>
                    <a:pt x="657" y="768"/>
                  </a:lnTo>
                  <a:lnTo>
                    <a:pt x="665" y="760"/>
                  </a:lnTo>
                  <a:lnTo>
                    <a:pt x="665" y="752"/>
                  </a:lnTo>
                  <a:lnTo>
                    <a:pt x="673" y="744"/>
                  </a:lnTo>
                  <a:lnTo>
                    <a:pt x="681" y="736"/>
                  </a:lnTo>
                  <a:lnTo>
                    <a:pt x="681" y="720"/>
                  </a:lnTo>
                  <a:lnTo>
                    <a:pt x="689" y="712"/>
                  </a:lnTo>
                  <a:lnTo>
                    <a:pt x="689" y="704"/>
                  </a:lnTo>
                  <a:lnTo>
                    <a:pt x="697" y="696"/>
                  </a:lnTo>
                  <a:lnTo>
                    <a:pt x="705" y="688"/>
                  </a:lnTo>
                  <a:lnTo>
                    <a:pt x="705" y="672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22" name="Freeform 22"/>
            <p:cNvSpPr>
              <a:spLocks/>
            </p:cNvSpPr>
            <p:nvPr/>
          </p:nvSpPr>
          <p:spPr bwMode="auto">
            <a:xfrm>
              <a:off x="2021" y="1358"/>
              <a:ext cx="713" cy="1151"/>
            </a:xfrm>
            <a:custGeom>
              <a:avLst/>
              <a:gdLst/>
              <a:ahLst/>
              <a:cxnLst>
                <a:cxn ang="0">
                  <a:pos x="8" y="1135"/>
                </a:cxn>
                <a:cxn ang="0">
                  <a:pos x="24" y="1103"/>
                </a:cxn>
                <a:cxn ang="0">
                  <a:pos x="40" y="1063"/>
                </a:cxn>
                <a:cxn ang="0">
                  <a:pos x="56" y="1031"/>
                </a:cxn>
                <a:cxn ang="0">
                  <a:pos x="72" y="999"/>
                </a:cxn>
                <a:cxn ang="0">
                  <a:pos x="80" y="959"/>
                </a:cxn>
                <a:cxn ang="0">
                  <a:pos x="96" y="919"/>
                </a:cxn>
                <a:cxn ang="0">
                  <a:pos x="112" y="879"/>
                </a:cxn>
                <a:cxn ang="0">
                  <a:pos x="128" y="847"/>
                </a:cxn>
                <a:cxn ang="0">
                  <a:pos x="136" y="807"/>
                </a:cxn>
                <a:cxn ang="0">
                  <a:pos x="152" y="767"/>
                </a:cxn>
                <a:cxn ang="0">
                  <a:pos x="168" y="727"/>
                </a:cxn>
                <a:cxn ang="0">
                  <a:pos x="184" y="687"/>
                </a:cxn>
                <a:cxn ang="0">
                  <a:pos x="200" y="647"/>
                </a:cxn>
                <a:cxn ang="0">
                  <a:pos x="208" y="607"/>
                </a:cxn>
                <a:cxn ang="0">
                  <a:pos x="224" y="567"/>
                </a:cxn>
                <a:cxn ang="0">
                  <a:pos x="240" y="527"/>
                </a:cxn>
                <a:cxn ang="0">
                  <a:pos x="256" y="487"/>
                </a:cxn>
                <a:cxn ang="0">
                  <a:pos x="272" y="455"/>
                </a:cxn>
                <a:cxn ang="0">
                  <a:pos x="280" y="415"/>
                </a:cxn>
                <a:cxn ang="0">
                  <a:pos x="296" y="383"/>
                </a:cxn>
                <a:cxn ang="0">
                  <a:pos x="312" y="343"/>
                </a:cxn>
                <a:cxn ang="0">
                  <a:pos x="328" y="311"/>
                </a:cxn>
                <a:cxn ang="0">
                  <a:pos x="336" y="279"/>
                </a:cxn>
                <a:cxn ang="0">
                  <a:pos x="353" y="247"/>
                </a:cxn>
                <a:cxn ang="0">
                  <a:pos x="369" y="216"/>
                </a:cxn>
                <a:cxn ang="0">
                  <a:pos x="385" y="192"/>
                </a:cxn>
                <a:cxn ang="0">
                  <a:pos x="401" y="168"/>
                </a:cxn>
                <a:cxn ang="0">
                  <a:pos x="409" y="144"/>
                </a:cxn>
                <a:cxn ang="0">
                  <a:pos x="425" y="120"/>
                </a:cxn>
                <a:cxn ang="0">
                  <a:pos x="441" y="96"/>
                </a:cxn>
                <a:cxn ang="0">
                  <a:pos x="465" y="64"/>
                </a:cxn>
                <a:cxn ang="0">
                  <a:pos x="489" y="40"/>
                </a:cxn>
                <a:cxn ang="0">
                  <a:pos x="513" y="16"/>
                </a:cxn>
                <a:cxn ang="0">
                  <a:pos x="537" y="8"/>
                </a:cxn>
                <a:cxn ang="0">
                  <a:pos x="561" y="0"/>
                </a:cxn>
                <a:cxn ang="0">
                  <a:pos x="585" y="8"/>
                </a:cxn>
                <a:cxn ang="0">
                  <a:pos x="609" y="8"/>
                </a:cxn>
                <a:cxn ang="0">
                  <a:pos x="633" y="24"/>
                </a:cxn>
                <a:cxn ang="0">
                  <a:pos x="657" y="48"/>
                </a:cxn>
                <a:cxn ang="0">
                  <a:pos x="689" y="72"/>
                </a:cxn>
                <a:cxn ang="0">
                  <a:pos x="705" y="96"/>
                </a:cxn>
              </a:cxnLst>
              <a:rect l="0" t="0" r="r" b="b"/>
              <a:pathLst>
                <a:path w="713" h="1151">
                  <a:moveTo>
                    <a:pt x="0" y="1151"/>
                  </a:moveTo>
                  <a:lnTo>
                    <a:pt x="8" y="1143"/>
                  </a:lnTo>
                  <a:lnTo>
                    <a:pt x="8" y="1135"/>
                  </a:lnTo>
                  <a:lnTo>
                    <a:pt x="16" y="1119"/>
                  </a:lnTo>
                  <a:lnTo>
                    <a:pt x="24" y="1111"/>
                  </a:lnTo>
                  <a:lnTo>
                    <a:pt x="24" y="1103"/>
                  </a:lnTo>
                  <a:lnTo>
                    <a:pt x="32" y="1087"/>
                  </a:lnTo>
                  <a:lnTo>
                    <a:pt x="32" y="1079"/>
                  </a:lnTo>
                  <a:lnTo>
                    <a:pt x="40" y="1063"/>
                  </a:lnTo>
                  <a:lnTo>
                    <a:pt x="48" y="1055"/>
                  </a:lnTo>
                  <a:lnTo>
                    <a:pt x="48" y="1039"/>
                  </a:lnTo>
                  <a:lnTo>
                    <a:pt x="56" y="1031"/>
                  </a:lnTo>
                  <a:lnTo>
                    <a:pt x="56" y="1023"/>
                  </a:lnTo>
                  <a:lnTo>
                    <a:pt x="64" y="1007"/>
                  </a:lnTo>
                  <a:lnTo>
                    <a:pt x="72" y="999"/>
                  </a:lnTo>
                  <a:lnTo>
                    <a:pt x="72" y="983"/>
                  </a:lnTo>
                  <a:lnTo>
                    <a:pt x="80" y="967"/>
                  </a:lnTo>
                  <a:lnTo>
                    <a:pt x="80" y="959"/>
                  </a:lnTo>
                  <a:lnTo>
                    <a:pt x="88" y="943"/>
                  </a:lnTo>
                  <a:lnTo>
                    <a:pt x="96" y="935"/>
                  </a:lnTo>
                  <a:lnTo>
                    <a:pt x="96" y="919"/>
                  </a:lnTo>
                  <a:lnTo>
                    <a:pt x="104" y="911"/>
                  </a:lnTo>
                  <a:lnTo>
                    <a:pt x="104" y="895"/>
                  </a:lnTo>
                  <a:lnTo>
                    <a:pt x="112" y="879"/>
                  </a:lnTo>
                  <a:lnTo>
                    <a:pt x="112" y="871"/>
                  </a:lnTo>
                  <a:lnTo>
                    <a:pt x="120" y="855"/>
                  </a:lnTo>
                  <a:lnTo>
                    <a:pt x="128" y="847"/>
                  </a:lnTo>
                  <a:lnTo>
                    <a:pt x="128" y="831"/>
                  </a:lnTo>
                  <a:lnTo>
                    <a:pt x="136" y="815"/>
                  </a:lnTo>
                  <a:lnTo>
                    <a:pt x="136" y="807"/>
                  </a:lnTo>
                  <a:lnTo>
                    <a:pt x="144" y="791"/>
                  </a:lnTo>
                  <a:lnTo>
                    <a:pt x="152" y="775"/>
                  </a:lnTo>
                  <a:lnTo>
                    <a:pt x="152" y="767"/>
                  </a:lnTo>
                  <a:lnTo>
                    <a:pt x="160" y="751"/>
                  </a:lnTo>
                  <a:lnTo>
                    <a:pt x="160" y="735"/>
                  </a:lnTo>
                  <a:lnTo>
                    <a:pt x="168" y="727"/>
                  </a:lnTo>
                  <a:lnTo>
                    <a:pt x="176" y="711"/>
                  </a:lnTo>
                  <a:lnTo>
                    <a:pt x="176" y="695"/>
                  </a:lnTo>
                  <a:lnTo>
                    <a:pt x="184" y="687"/>
                  </a:lnTo>
                  <a:lnTo>
                    <a:pt x="184" y="671"/>
                  </a:lnTo>
                  <a:lnTo>
                    <a:pt x="192" y="655"/>
                  </a:lnTo>
                  <a:lnTo>
                    <a:pt x="200" y="647"/>
                  </a:lnTo>
                  <a:lnTo>
                    <a:pt x="200" y="631"/>
                  </a:lnTo>
                  <a:lnTo>
                    <a:pt x="208" y="615"/>
                  </a:lnTo>
                  <a:lnTo>
                    <a:pt x="208" y="607"/>
                  </a:lnTo>
                  <a:lnTo>
                    <a:pt x="216" y="591"/>
                  </a:lnTo>
                  <a:lnTo>
                    <a:pt x="224" y="583"/>
                  </a:lnTo>
                  <a:lnTo>
                    <a:pt x="224" y="567"/>
                  </a:lnTo>
                  <a:lnTo>
                    <a:pt x="232" y="551"/>
                  </a:lnTo>
                  <a:lnTo>
                    <a:pt x="232" y="543"/>
                  </a:lnTo>
                  <a:lnTo>
                    <a:pt x="240" y="527"/>
                  </a:lnTo>
                  <a:lnTo>
                    <a:pt x="248" y="511"/>
                  </a:lnTo>
                  <a:lnTo>
                    <a:pt x="248" y="503"/>
                  </a:lnTo>
                  <a:lnTo>
                    <a:pt x="256" y="487"/>
                  </a:lnTo>
                  <a:lnTo>
                    <a:pt x="256" y="479"/>
                  </a:lnTo>
                  <a:lnTo>
                    <a:pt x="264" y="463"/>
                  </a:lnTo>
                  <a:lnTo>
                    <a:pt x="272" y="455"/>
                  </a:lnTo>
                  <a:lnTo>
                    <a:pt x="272" y="439"/>
                  </a:lnTo>
                  <a:lnTo>
                    <a:pt x="280" y="431"/>
                  </a:lnTo>
                  <a:lnTo>
                    <a:pt x="280" y="415"/>
                  </a:lnTo>
                  <a:lnTo>
                    <a:pt x="288" y="399"/>
                  </a:lnTo>
                  <a:lnTo>
                    <a:pt x="296" y="391"/>
                  </a:lnTo>
                  <a:lnTo>
                    <a:pt x="296" y="383"/>
                  </a:lnTo>
                  <a:lnTo>
                    <a:pt x="304" y="367"/>
                  </a:lnTo>
                  <a:lnTo>
                    <a:pt x="304" y="359"/>
                  </a:lnTo>
                  <a:lnTo>
                    <a:pt x="312" y="343"/>
                  </a:lnTo>
                  <a:lnTo>
                    <a:pt x="312" y="335"/>
                  </a:lnTo>
                  <a:lnTo>
                    <a:pt x="320" y="319"/>
                  </a:lnTo>
                  <a:lnTo>
                    <a:pt x="328" y="311"/>
                  </a:lnTo>
                  <a:lnTo>
                    <a:pt x="328" y="303"/>
                  </a:lnTo>
                  <a:lnTo>
                    <a:pt x="336" y="287"/>
                  </a:lnTo>
                  <a:lnTo>
                    <a:pt x="336" y="279"/>
                  </a:lnTo>
                  <a:lnTo>
                    <a:pt x="344" y="271"/>
                  </a:lnTo>
                  <a:lnTo>
                    <a:pt x="353" y="255"/>
                  </a:lnTo>
                  <a:lnTo>
                    <a:pt x="353" y="247"/>
                  </a:lnTo>
                  <a:lnTo>
                    <a:pt x="361" y="239"/>
                  </a:lnTo>
                  <a:lnTo>
                    <a:pt x="361" y="231"/>
                  </a:lnTo>
                  <a:lnTo>
                    <a:pt x="369" y="216"/>
                  </a:lnTo>
                  <a:lnTo>
                    <a:pt x="377" y="208"/>
                  </a:lnTo>
                  <a:lnTo>
                    <a:pt x="377" y="200"/>
                  </a:lnTo>
                  <a:lnTo>
                    <a:pt x="385" y="192"/>
                  </a:lnTo>
                  <a:lnTo>
                    <a:pt x="385" y="184"/>
                  </a:lnTo>
                  <a:lnTo>
                    <a:pt x="393" y="176"/>
                  </a:lnTo>
                  <a:lnTo>
                    <a:pt x="401" y="168"/>
                  </a:lnTo>
                  <a:lnTo>
                    <a:pt x="401" y="160"/>
                  </a:lnTo>
                  <a:lnTo>
                    <a:pt x="409" y="152"/>
                  </a:lnTo>
                  <a:lnTo>
                    <a:pt x="409" y="144"/>
                  </a:lnTo>
                  <a:lnTo>
                    <a:pt x="417" y="136"/>
                  </a:lnTo>
                  <a:lnTo>
                    <a:pt x="425" y="128"/>
                  </a:lnTo>
                  <a:lnTo>
                    <a:pt x="425" y="120"/>
                  </a:lnTo>
                  <a:lnTo>
                    <a:pt x="433" y="112"/>
                  </a:lnTo>
                  <a:lnTo>
                    <a:pt x="433" y="104"/>
                  </a:lnTo>
                  <a:lnTo>
                    <a:pt x="441" y="96"/>
                  </a:lnTo>
                  <a:lnTo>
                    <a:pt x="457" y="80"/>
                  </a:lnTo>
                  <a:lnTo>
                    <a:pt x="457" y="72"/>
                  </a:lnTo>
                  <a:lnTo>
                    <a:pt x="465" y="64"/>
                  </a:lnTo>
                  <a:lnTo>
                    <a:pt x="473" y="56"/>
                  </a:lnTo>
                  <a:lnTo>
                    <a:pt x="481" y="48"/>
                  </a:lnTo>
                  <a:lnTo>
                    <a:pt x="489" y="40"/>
                  </a:lnTo>
                  <a:lnTo>
                    <a:pt x="497" y="32"/>
                  </a:lnTo>
                  <a:lnTo>
                    <a:pt x="505" y="24"/>
                  </a:lnTo>
                  <a:lnTo>
                    <a:pt x="513" y="16"/>
                  </a:lnTo>
                  <a:lnTo>
                    <a:pt x="521" y="16"/>
                  </a:lnTo>
                  <a:lnTo>
                    <a:pt x="529" y="16"/>
                  </a:lnTo>
                  <a:lnTo>
                    <a:pt x="537" y="8"/>
                  </a:lnTo>
                  <a:lnTo>
                    <a:pt x="545" y="8"/>
                  </a:lnTo>
                  <a:lnTo>
                    <a:pt x="553" y="8"/>
                  </a:lnTo>
                  <a:lnTo>
                    <a:pt x="561" y="0"/>
                  </a:lnTo>
                  <a:lnTo>
                    <a:pt x="569" y="0"/>
                  </a:lnTo>
                  <a:lnTo>
                    <a:pt x="577" y="0"/>
                  </a:lnTo>
                  <a:lnTo>
                    <a:pt x="585" y="8"/>
                  </a:lnTo>
                  <a:lnTo>
                    <a:pt x="593" y="8"/>
                  </a:lnTo>
                  <a:lnTo>
                    <a:pt x="601" y="8"/>
                  </a:lnTo>
                  <a:lnTo>
                    <a:pt x="609" y="8"/>
                  </a:lnTo>
                  <a:lnTo>
                    <a:pt x="617" y="16"/>
                  </a:lnTo>
                  <a:lnTo>
                    <a:pt x="625" y="16"/>
                  </a:lnTo>
                  <a:lnTo>
                    <a:pt x="633" y="24"/>
                  </a:lnTo>
                  <a:lnTo>
                    <a:pt x="641" y="32"/>
                  </a:lnTo>
                  <a:lnTo>
                    <a:pt x="649" y="40"/>
                  </a:lnTo>
                  <a:lnTo>
                    <a:pt x="657" y="48"/>
                  </a:lnTo>
                  <a:lnTo>
                    <a:pt x="665" y="48"/>
                  </a:lnTo>
                  <a:lnTo>
                    <a:pt x="673" y="56"/>
                  </a:lnTo>
                  <a:lnTo>
                    <a:pt x="689" y="72"/>
                  </a:lnTo>
                  <a:lnTo>
                    <a:pt x="689" y="80"/>
                  </a:lnTo>
                  <a:lnTo>
                    <a:pt x="697" y="88"/>
                  </a:lnTo>
                  <a:lnTo>
                    <a:pt x="705" y="96"/>
                  </a:lnTo>
                  <a:lnTo>
                    <a:pt x="705" y="104"/>
                  </a:lnTo>
                  <a:lnTo>
                    <a:pt x="713" y="112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23" name="Freeform 23"/>
            <p:cNvSpPr>
              <a:spLocks/>
            </p:cNvSpPr>
            <p:nvPr/>
          </p:nvSpPr>
          <p:spPr bwMode="auto">
            <a:xfrm>
              <a:off x="2734" y="1470"/>
              <a:ext cx="673" cy="1302"/>
            </a:xfrm>
            <a:custGeom>
              <a:avLst/>
              <a:gdLst/>
              <a:ahLst/>
              <a:cxnLst>
                <a:cxn ang="0">
                  <a:pos x="16" y="16"/>
                </a:cxn>
                <a:cxn ang="0">
                  <a:pos x="24" y="40"/>
                </a:cxn>
                <a:cxn ang="0">
                  <a:pos x="40" y="64"/>
                </a:cxn>
                <a:cxn ang="0">
                  <a:pos x="56" y="96"/>
                </a:cxn>
                <a:cxn ang="0">
                  <a:pos x="72" y="119"/>
                </a:cxn>
                <a:cxn ang="0">
                  <a:pos x="88" y="151"/>
                </a:cxn>
                <a:cxn ang="0">
                  <a:pos x="96" y="183"/>
                </a:cxn>
                <a:cxn ang="0">
                  <a:pos x="112" y="215"/>
                </a:cxn>
                <a:cxn ang="0">
                  <a:pos x="128" y="255"/>
                </a:cxn>
                <a:cxn ang="0">
                  <a:pos x="144" y="287"/>
                </a:cxn>
                <a:cxn ang="0">
                  <a:pos x="160" y="327"/>
                </a:cxn>
                <a:cxn ang="0">
                  <a:pos x="168" y="359"/>
                </a:cxn>
                <a:cxn ang="0">
                  <a:pos x="184" y="399"/>
                </a:cxn>
                <a:cxn ang="0">
                  <a:pos x="200" y="439"/>
                </a:cxn>
                <a:cxn ang="0">
                  <a:pos x="216" y="479"/>
                </a:cxn>
                <a:cxn ang="0">
                  <a:pos x="224" y="519"/>
                </a:cxn>
                <a:cxn ang="0">
                  <a:pos x="240" y="559"/>
                </a:cxn>
                <a:cxn ang="0">
                  <a:pos x="256" y="591"/>
                </a:cxn>
                <a:cxn ang="0">
                  <a:pos x="272" y="631"/>
                </a:cxn>
                <a:cxn ang="0">
                  <a:pos x="288" y="671"/>
                </a:cxn>
                <a:cxn ang="0">
                  <a:pos x="296" y="711"/>
                </a:cxn>
                <a:cxn ang="0">
                  <a:pos x="312" y="751"/>
                </a:cxn>
                <a:cxn ang="0">
                  <a:pos x="328" y="791"/>
                </a:cxn>
                <a:cxn ang="0">
                  <a:pos x="344" y="831"/>
                </a:cxn>
                <a:cxn ang="0">
                  <a:pos x="352" y="863"/>
                </a:cxn>
                <a:cxn ang="0">
                  <a:pos x="368" y="903"/>
                </a:cxn>
                <a:cxn ang="0">
                  <a:pos x="384" y="935"/>
                </a:cxn>
                <a:cxn ang="0">
                  <a:pos x="400" y="975"/>
                </a:cxn>
                <a:cxn ang="0">
                  <a:pos x="416" y="1007"/>
                </a:cxn>
                <a:cxn ang="0">
                  <a:pos x="424" y="1039"/>
                </a:cxn>
                <a:cxn ang="0">
                  <a:pos x="440" y="1071"/>
                </a:cxn>
                <a:cxn ang="0">
                  <a:pos x="456" y="1095"/>
                </a:cxn>
                <a:cxn ang="0">
                  <a:pos x="472" y="1127"/>
                </a:cxn>
                <a:cxn ang="0">
                  <a:pos x="488" y="1151"/>
                </a:cxn>
                <a:cxn ang="0">
                  <a:pos x="496" y="1175"/>
                </a:cxn>
                <a:cxn ang="0">
                  <a:pos x="520" y="1199"/>
                </a:cxn>
                <a:cxn ang="0">
                  <a:pos x="544" y="1231"/>
                </a:cxn>
                <a:cxn ang="0">
                  <a:pos x="560" y="1255"/>
                </a:cxn>
                <a:cxn ang="0">
                  <a:pos x="584" y="1270"/>
                </a:cxn>
                <a:cxn ang="0">
                  <a:pos x="608" y="1286"/>
                </a:cxn>
                <a:cxn ang="0">
                  <a:pos x="632" y="1294"/>
                </a:cxn>
                <a:cxn ang="0">
                  <a:pos x="656" y="1302"/>
                </a:cxn>
              </a:cxnLst>
              <a:rect l="0" t="0" r="r" b="b"/>
              <a:pathLst>
                <a:path w="673" h="1302">
                  <a:moveTo>
                    <a:pt x="0" y="0"/>
                  </a:moveTo>
                  <a:lnTo>
                    <a:pt x="8" y="8"/>
                  </a:lnTo>
                  <a:lnTo>
                    <a:pt x="16" y="16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24" y="40"/>
                  </a:lnTo>
                  <a:lnTo>
                    <a:pt x="32" y="48"/>
                  </a:lnTo>
                  <a:lnTo>
                    <a:pt x="40" y="56"/>
                  </a:lnTo>
                  <a:lnTo>
                    <a:pt x="40" y="64"/>
                  </a:lnTo>
                  <a:lnTo>
                    <a:pt x="48" y="80"/>
                  </a:lnTo>
                  <a:lnTo>
                    <a:pt x="48" y="88"/>
                  </a:lnTo>
                  <a:lnTo>
                    <a:pt x="56" y="96"/>
                  </a:lnTo>
                  <a:lnTo>
                    <a:pt x="64" y="104"/>
                  </a:lnTo>
                  <a:lnTo>
                    <a:pt x="64" y="111"/>
                  </a:lnTo>
                  <a:lnTo>
                    <a:pt x="72" y="119"/>
                  </a:lnTo>
                  <a:lnTo>
                    <a:pt x="72" y="135"/>
                  </a:lnTo>
                  <a:lnTo>
                    <a:pt x="80" y="143"/>
                  </a:lnTo>
                  <a:lnTo>
                    <a:pt x="88" y="151"/>
                  </a:lnTo>
                  <a:lnTo>
                    <a:pt x="88" y="159"/>
                  </a:lnTo>
                  <a:lnTo>
                    <a:pt x="96" y="175"/>
                  </a:lnTo>
                  <a:lnTo>
                    <a:pt x="96" y="183"/>
                  </a:lnTo>
                  <a:lnTo>
                    <a:pt x="104" y="199"/>
                  </a:lnTo>
                  <a:lnTo>
                    <a:pt x="112" y="207"/>
                  </a:lnTo>
                  <a:lnTo>
                    <a:pt x="112" y="215"/>
                  </a:lnTo>
                  <a:lnTo>
                    <a:pt x="120" y="231"/>
                  </a:lnTo>
                  <a:lnTo>
                    <a:pt x="120" y="239"/>
                  </a:lnTo>
                  <a:lnTo>
                    <a:pt x="128" y="255"/>
                  </a:lnTo>
                  <a:lnTo>
                    <a:pt x="136" y="263"/>
                  </a:lnTo>
                  <a:lnTo>
                    <a:pt x="136" y="271"/>
                  </a:lnTo>
                  <a:lnTo>
                    <a:pt x="144" y="287"/>
                  </a:lnTo>
                  <a:lnTo>
                    <a:pt x="144" y="295"/>
                  </a:lnTo>
                  <a:lnTo>
                    <a:pt x="152" y="311"/>
                  </a:lnTo>
                  <a:lnTo>
                    <a:pt x="160" y="327"/>
                  </a:lnTo>
                  <a:lnTo>
                    <a:pt x="160" y="335"/>
                  </a:lnTo>
                  <a:lnTo>
                    <a:pt x="168" y="351"/>
                  </a:lnTo>
                  <a:lnTo>
                    <a:pt x="168" y="359"/>
                  </a:lnTo>
                  <a:lnTo>
                    <a:pt x="176" y="375"/>
                  </a:lnTo>
                  <a:lnTo>
                    <a:pt x="176" y="383"/>
                  </a:lnTo>
                  <a:lnTo>
                    <a:pt x="184" y="399"/>
                  </a:lnTo>
                  <a:lnTo>
                    <a:pt x="192" y="415"/>
                  </a:lnTo>
                  <a:lnTo>
                    <a:pt x="192" y="423"/>
                  </a:lnTo>
                  <a:lnTo>
                    <a:pt x="200" y="439"/>
                  </a:lnTo>
                  <a:lnTo>
                    <a:pt x="200" y="447"/>
                  </a:lnTo>
                  <a:lnTo>
                    <a:pt x="208" y="463"/>
                  </a:lnTo>
                  <a:lnTo>
                    <a:pt x="216" y="479"/>
                  </a:lnTo>
                  <a:lnTo>
                    <a:pt x="216" y="487"/>
                  </a:lnTo>
                  <a:lnTo>
                    <a:pt x="224" y="503"/>
                  </a:lnTo>
                  <a:lnTo>
                    <a:pt x="224" y="519"/>
                  </a:lnTo>
                  <a:lnTo>
                    <a:pt x="232" y="527"/>
                  </a:lnTo>
                  <a:lnTo>
                    <a:pt x="240" y="543"/>
                  </a:lnTo>
                  <a:lnTo>
                    <a:pt x="240" y="559"/>
                  </a:lnTo>
                  <a:lnTo>
                    <a:pt x="248" y="567"/>
                  </a:lnTo>
                  <a:lnTo>
                    <a:pt x="248" y="583"/>
                  </a:lnTo>
                  <a:lnTo>
                    <a:pt x="256" y="591"/>
                  </a:lnTo>
                  <a:lnTo>
                    <a:pt x="264" y="607"/>
                  </a:lnTo>
                  <a:lnTo>
                    <a:pt x="264" y="623"/>
                  </a:lnTo>
                  <a:lnTo>
                    <a:pt x="272" y="631"/>
                  </a:lnTo>
                  <a:lnTo>
                    <a:pt x="272" y="647"/>
                  </a:lnTo>
                  <a:lnTo>
                    <a:pt x="280" y="663"/>
                  </a:lnTo>
                  <a:lnTo>
                    <a:pt x="288" y="671"/>
                  </a:lnTo>
                  <a:lnTo>
                    <a:pt x="288" y="687"/>
                  </a:lnTo>
                  <a:lnTo>
                    <a:pt x="296" y="703"/>
                  </a:lnTo>
                  <a:lnTo>
                    <a:pt x="296" y="711"/>
                  </a:lnTo>
                  <a:lnTo>
                    <a:pt x="304" y="727"/>
                  </a:lnTo>
                  <a:lnTo>
                    <a:pt x="312" y="743"/>
                  </a:lnTo>
                  <a:lnTo>
                    <a:pt x="312" y="751"/>
                  </a:lnTo>
                  <a:lnTo>
                    <a:pt x="320" y="767"/>
                  </a:lnTo>
                  <a:lnTo>
                    <a:pt x="320" y="775"/>
                  </a:lnTo>
                  <a:lnTo>
                    <a:pt x="328" y="791"/>
                  </a:lnTo>
                  <a:lnTo>
                    <a:pt x="336" y="807"/>
                  </a:lnTo>
                  <a:lnTo>
                    <a:pt x="336" y="815"/>
                  </a:lnTo>
                  <a:lnTo>
                    <a:pt x="344" y="831"/>
                  </a:lnTo>
                  <a:lnTo>
                    <a:pt x="344" y="839"/>
                  </a:lnTo>
                  <a:lnTo>
                    <a:pt x="352" y="855"/>
                  </a:lnTo>
                  <a:lnTo>
                    <a:pt x="352" y="863"/>
                  </a:lnTo>
                  <a:lnTo>
                    <a:pt x="360" y="879"/>
                  </a:lnTo>
                  <a:lnTo>
                    <a:pt x="368" y="895"/>
                  </a:lnTo>
                  <a:lnTo>
                    <a:pt x="368" y="903"/>
                  </a:lnTo>
                  <a:lnTo>
                    <a:pt x="376" y="919"/>
                  </a:lnTo>
                  <a:lnTo>
                    <a:pt x="376" y="927"/>
                  </a:lnTo>
                  <a:lnTo>
                    <a:pt x="384" y="935"/>
                  </a:lnTo>
                  <a:lnTo>
                    <a:pt x="392" y="951"/>
                  </a:lnTo>
                  <a:lnTo>
                    <a:pt x="392" y="959"/>
                  </a:lnTo>
                  <a:lnTo>
                    <a:pt x="400" y="975"/>
                  </a:lnTo>
                  <a:lnTo>
                    <a:pt x="400" y="983"/>
                  </a:lnTo>
                  <a:lnTo>
                    <a:pt x="408" y="991"/>
                  </a:lnTo>
                  <a:lnTo>
                    <a:pt x="416" y="1007"/>
                  </a:lnTo>
                  <a:lnTo>
                    <a:pt x="416" y="1015"/>
                  </a:lnTo>
                  <a:lnTo>
                    <a:pt x="424" y="1031"/>
                  </a:lnTo>
                  <a:lnTo>
                    <a:pt x="424" y="1039"/>
                  </a:lnTo>
                  <a:lnTo>
                    <a:pt x="432" y="1047"/>
                  </a:lnTo>
                  <a:lnTo>
                    <a:pt x="440" y="1055"/>
                  </a:lnTo>
                  <a:lnTo>
                    <a:pt x="440" y="1071"/>
                  </a:lnTo>
                  <a:lnTo>
                    <a:pt x="448" y="1079"/>
                  </a:lnTo>
                  <a:lnTo>
                    <a:pt x="448" y="1087"/>
                  </a:lnTo>
                  <a:lnTo>
                    <a:pt x="456" y="1095"/>
                  </a:lnTo>
                  <a:lnTo>
                    <a:pt x="464" y="1103"/>
                  </a:lnTo>
                  <a:lnTo>
                    <a:pt x="464" y="1111"/>
                  </a:lnTo>
                  <a:lnTo>
                    <a:pt x="472" y="1127"/>
                  </a:lnTo>
                  <a:lnTo>
                    <a:pt x="472" y="1135"/>
                  </a:lnTo>
                  <a:lnTo>
                    <a:pt x="480" y="1143"/>
                  </a:lnTo>
                  <a:lnTo>
                    <a:pt x="488" y="1151"/>
                  </a:lnTo>
                  <a:lnTo>
                    <a:pt x="488" y="1159"/>
                  </a:lnTo>
                  <a:lnTo>
                    <a:pt x="496" y="1167"/>
                  </a:lnTo>
                  <a:lnTo>
                    <a:pt x="496" y="1175"/>
                  </a:lnTo>
                  <a:lnTo>
                    <a:pt x="504" y="1183"/>
                  </a:lnTo>
                  <a:lnTo>
                    <a:pt x="512" y="1191"/>
                  </a:lnTo>
                  <a:lnTo>
                    <a:pt x="520" y="1199"/>
                  </a:lnTo>
                  <a:lnTo>
                    <a:pt x="520" y="1207"/>
                  </a:lnTo>
                  <a:lnTo>
                    <a:pt x="528" y="1215"/>
                  </a:lnTo>
                  <a:lnTo>
                    <a:pt x="544" y="1231"/>
                  </a:lnTo>
                  <a:lnTo>
                    <a:pt x="544" y="1239"/>
                  </a:lnTo>
                  <a:lnTo>
                    <a:pt x="552" y="1247"/>
                  </a:lnTo>
                  <a:lnTo>
                    <a:pt x="560" y="1255"/>
                  </a:lnTo>
                  <a:lnTo>
                    <a:pt x="568" y="1262"/>
                  </a:lnTo>
                  <a:lnTo>
                    <a:pt x="576" y="1270"/>
                  </a:lnTo>
                  <a:lnTo>
                    <a:pt x="584" y="1270"/>
                  </a:lnTo>
                  <a:lnTo>
                    <a:pt x="592" y="1278"/>
                  </a:lnTo>
                  <a:lnTo>
                    <a:pt x="600" y="1286"/>
                  </a:lnTo>
                  <a:lnTo>
                    <a:pt x="608" y="1286"/>
                  </a:lnTo>
                  <a:lnTo>
                    <a:pt x="616" y="1294"/>
                  </a:lnTo>
                  <a:lnTo>
                    <a:pt x="624" y="1294"/>
                  </a:lnTo>
                  <a:lnTo>
                    <a:pt x="632" y="1294"/>
                  </a:lnTo>
                  <a:lnTo>
                    <a:pt x="640" y="1302"/>
                  </a:lnTo>
                  <a:lnTo>
                    <a:pt x="648" y="1302"/>
                  </a:lnTo>
                  <a:lnTo>
                    <a:pt x="656" y="1302"/>
                  </a:lnTo>
                  <a:lnTo>
                    <a:pt x="665" y="1302"/>
                  </a:lnTo>
                  <a:lnTo>
                    <a:pt x="673" y="1294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24" name="Freeform 24"/>
            <p:cNvSpPr>
              <a:spLocks/>
            </p:cNvSpPr>
            <p:nvPr/>
          </p:nvSpPr>
          <p:spPr bwMode="auto">
            <a:xfrm>
              <a:off x="3407" y="1446"/>
              <a:ext cx="648" cy="1318"/>
            </a:xfrm>
            <a:custGeom>
              <a:avLst/>
              <a:gdLst/>
              <a:ahLst/>
              <a:cxnLst>
                <a:cxn ang="0">
                  <a:pos x="16" y="1318"/>
                </a:cxn>
                <a:cxn ang="0">
                  <a:pos x="40" y="1302"/>
                </a:cxn>
                <a:cxn ang="0">
                  <a:pos x="64" y="1286"/>
                </a:cxn>
                <a:cxn ang="0">
                  <a:pos x="80" y="1263"/>
                </a:cxn>
                <a:cxn ang="0">
                  <a:pos x="104" y="1239"/>
                </a:cxn>
                <a:cxn ang="0">
                  <a:pos x="120" y="1215"/>
                </a:cxn>
                <a:cxn ang="0">
                  <a:pos x="136" y="1191"/>
                </a:cxn>
                <a:cxn ang="0">
                  <a:pos x="152" y="1167"/>
                </a:cxn>
                <a:cxn ang="0">
                  <a:pos x="168" y="1143"/>
                </a:cxn>
                <a:cxn ang="0">
                  <a:pos x="176" y="1119"/>
                </a:cxn>
                <a:cxn ang="0">
                  <a:pos x="192" y="1087"/>
                </a:cxn>
                <a:cxn ang="0">
                  <a:pos x="208" y="1055"/>
                </a:cxn>
                <a:cxn ang="0">
                  <a:pos x="224" y="1023"/>
                </a:cxn>
                <a:cxn ang="0">
                  <a:pos x="240" y="991"/>
                </a:cxn>
                <a:cxn ang="0">
                  <a:pos x="248" y="959"/>
                </a:cxn>
                <a:cxn ang="0">
                  <a:pos x="264" y="927"/>
                </a:cxn>
                <a:cxn ang="0">
                  <a:pos x="280" y="887"/>
                </a:cxn>
                <a:cxn ang="0">
                  <a:pos x="296" y="847"/>
                </a:cxn>
                <a:cxn ang="0">
                  <a:pos x="304" y="815"/>
                </a:cxn>
                <a:cxn ang="0">
                  <a:pos x="320" y="775"/>
                </a:cxn>
                <a:cxn ang="0">
                  <a:pos x="336" y="735"/>
                </a:cxn>
                <a:cxn ang="0">
                  <a:pos x="352" y="695"/>
                </a:cxn>
                <a:cxn ang="0">
                  <a:pos x="368" y="655"/>
                </a:cxn>
                <a:cxn ang="0">
                  <a:pos x="376" y="615"/>
                </a:cxn>
                <a:cxn ang="0">
                  <a:pos x="392" y="575"/>
                </a:cxn>
                <a:cxn ang="0">
                  <a:pos x="408" y="535"/>
                </a:cxn>
                <a:cxn ang="0">
                  <a:pos x="424" y="495"/>
                </a:cxn>
                <a:cxn ang="0">
                  <a:pos x="440" y="455"/>
                </a:cxn>
                <a:cxn ang="0">
                  <a:pos x="448" y="415"/>
                </a:cxn>
                <a:cxn ang="0">
                  <a:pos x="464" y="383"/>
                </a:cxn>
                <a:cxn ang="0">
                  <a:pos x="480" y="343"/>
                </a:cxn>
                <a:cxn ang="0">
                  <a:pos x="496" y="303"/>
                </a:cxn>
                <a:cxn ang="0">
                  <a:pos x="504" y="271"/>
                </a:cxn>
                <a:cxn ang="0">
                  <a:pos x="520" y="239"/>
                </a:cxn>
                <a:cxn ang="0">
                  <a:pos x="536" y="207"/>
                </a:cxn>
                <a:cxn ang="0">
                  <a:pos x="552" y="175"/>
                </a:cxn>
                <a:cxn ang="0">
                  <a:pos x="568" y="143"/>
                </a:cxn>
                <a:cxn ang="0">
                  <a:pos x="576" y="112"/>
                </a:cxn>
                <a:cxn ang="0">
                  <a:pos x="592" y="88"/>
                </a:cxn>
                <a:cxn ang="0">
                  <a:pos x="608" y="64"/>
                </a:cxn>
                <a:cxn ang="0">
                  <a:pos x="624" y="40"/>
                </a:cxn>
                <a:cxn ang="0">
                  <a:pos x="632" y="16"/>
                </a:cxn>
              </a:cxnLst>
              <a:rect l="0" t="0" r="r" b="b"/>
              <a:pathLst>
                <a:path w="648" h="1318">
                  <a:moveTo>
                    <a:pt x="0" y="1318"/>
                  </a:moveTo>
                  <a:lnTo>
                    <a:pt x="8" y="1318"/>
                  </a:lnTo>
                  <a:lnTo>
                    <a:pt x="16" y="1318"/>
                  </a:lnTo>
                  <a:lnTo>
                    <a:pt x="24" y="1310"/>
                  </a:lnTo>
                  <a:lnTo>
                    <a:pt x="32" y="1310"/>
                  </a:lnTo>
                  <a:lnTo>
                    <a:pt x="40" y="1302"/>
                  </a:lnTo>
                  <a:lnTo>
                    <a:pt x="48" y="1294"/>
                  </a:lnTo>
                  <a:lnTo>
                    <a:pt x="56" y="1294"/>
                  </a:lnTo>
                  <a:lnTo>
                    <a:pt x="64" y="1286"/>
                  </a:lnTo>
                  <a:lnTo>
                    <a:pt x="72" y="1279"/>
                  </a:lnTo>
                  <a:lnTo>
                    <a:pt x="88" y="1263"/>
                  </a:lnTo>
                  <a:lnTo>
                    <a:pt x="80" y="1263"/>
                  </a:lnTo>
                  <a:lnTo>
                    <a:pt x="88" y="1263"/>
                  </a:lnTo>
                  <a:lnTo>
                    <a:pt x="104" y="1247"/>
                  </a:lnTo>
                  <a:lnTo>
                    <a:pt x="104" y="1239"/>
                  </a:lnTo>
                  <a:lnTo>
                    <a:pt x="112" y="1231"/>
                  </a:lnTo>
                  <a:lnTo>
                    <a:pt x="120" y="1223"/>
                  </a:lnTo>
                  <a:lnTo>
                    <a:pt x="120" y="1215"/>
                  </a:lnTo>
                  <a:lnTo>
                    <a:pt x="128" y="1207"/>
                  </a:lnTo>
                  <a:lnTo>
                    <a:pt x="128" y="1199"/>
                  </a:lnTo>
                  <a:lnTo>
                    <a:pt x="136" y="1191"/>
                  </a:lnTo>
                  <a:lnTo>
                    <a:pt x="144" y="1183"/>
                  </a:lnTo>
                  <a:lnTo>
                    <a:pt x="144" y="1175"/>
                  </a:lnTo>
                  <a:lnTo>
                    <a:pt x="152" y="1167"/>
                  </a:lnTo>
                  <a:lnTo>
                    <a:pt x="152" y="1159"/>
                  </a:lnTo>
                  <a:lnTo>
                    <a:pt x="160" y="1151"/>
                  </a:lnTo>
                  <a:lnTo>
                    <a:pt x="168" y="1143"/>
                  </a:lnTo>
                  <a:lnTo>
                    <a:pt x="168" y="1135"/>
                  </a:lnTo>
                  <a:lnTo>
                    <a:pt x="176" y="1127"/>
                  </a:lnTo>
                  <a:lnTo>
                    <a:pt x="176" y="1119"/>
                  </a:lnTo>
                  <a:lnTo>
                    <a:pt x="184" y="1111"/>
                  </a:lnTo>
                  <a:lnTo>
                    <a:pt x="192" y="1095"/>
                  </a:lnTo>
                  <a:lnTo>
                    <a:pt x="192" y="1087"/>
                  </a:lnTo>
                  <a:lnTo>
                    <a:pt x="200" y="1079"/>
                  </a:lnTo>
                  <a:lnTo>
                    <a:pt x="200" y="1071"/>
                  </a:lnTo>
                  <a:lnTo>
                    <a:pt x="208" y="1055"/>
                  </a:lnTo>
                  <a:lnTo>
                    <a:pt x="216" y="1047"/>
                  </a:lnTo>
                  <a:lnTo>
                    <a:pt x="216" y="1039"/>
                  </a:lnTo>
                  <a:lnTo>
                    <a:pt x="224" y="1023"/>
                  </a:lnTo>
                  <a:lnTo>
                    <a:pt x="224" y="1015"/>
                  </a:lnTo>
                  <a:lnTo>
                    <a:pt x="232" y="1007"/>
                  </a:lnTo>
                  <a:lnTo>
                    <a:pt x="240" y="991"/>
                  </a:lnTo>
                  <a:lnTo>
                    <a:pt x="240" y="983"/>
                  </a:lnTo>
                  <a:lnTo>
                    <a:pt x="248" y="967"/>
                  </a:lnTo>
                  <a:lnTo>
                    <a:pt x="248" y="959"/>
                  </a:lnTo>
                  <a:lnTo>
                    <a:pt x="256" y="943"/>
                  </a:lnTo>
                  <a:lnTo>
                    <a:pt x="256" y="935"/>
                  </a:lnTo>
                  <a:lnTo>
                    <a:pt x="264" y="927"/>
                  </a:lnTo>
                  <a:lnTo>
                    <a:pt x="272" y="911"/>
                  </a:lnTo>
                  <a:lnTo>
                    <a:pt x="272" y="895"/>
                  </a:lnTo>
                  <a:lnTo>
                    <a:pt x="280" y="887"/>
                  </a:lnTo>
                  <a:lnTo>
                    <a:pt x="280" y="871"/>
                  </a:lnTo>
                  <a:lnTo>
                    <a:pt x="288" y="863"/>
                  </a:lnTo>
                  <a:lnTo>
                    <a:pt x="296" y="847"/>
                  </a:lnTo>
                  <a:lnTo>
                    <a:pt x="296" y="839"/>
                  </a:lnTo>
                  <a:lnTo>
                    <a:pt x="304" y="823"/>
                  </a:lnTo>
                  <a:lnTo>
                    <a:pt x="304" y="815"/>
                  </a:lnTo>
                  <a:lnTo>
                    <a:pt x="312" y="799"/>
                  </a:lnTo>
                  <a:lnTo>
                    <a:pt x="320" y="783"/>
                  </a:lnTo>
                  <a:lnTo>
                    <a:pt x="320" y="775"/>
                  </a:lnTo>
                  <a:lnTo>
                    <a:pt x="328" y="759"/>
                  </a:lnTo>
                  <a:lnTo>
                    <a:pt x="328" y="743"/>
                  </a:lnTo>
                  <a:lnTo>
                    <a:pt x="336" y="735"/>
                  </a:lnTo>
                  <a:lnTo>
                    <a:pt x="344" y="719"/>
                  </a:lnTo>
                  <a:lnTo>
                    <a:pt x="344" y="711"/>
                  </a:lnTo>
                  <a:lnTo>
                    <a:pt x="352" y="695"/>
                  </a:lnTo>
                  <a:lnTo>
                    <a:pt x="352" y="679"/>
                  </a:lnTo>
                  <a:lnTo>
                    <a:pt x="360" y="671"/>
                  </a:lnTo>
                  <a:lnTo>
                    <a:pt x="368" y="655"/>
                  </a:lnTo>
                  <a:lnTo>
                    <a:pt x="368" y="639"/>
                  </a:lnTo>
                  <a:lnTo>
                    <a:pt x="376" y="631"/>
                  </a:lnTo>
                  <a:lnTo>
                    <a:pt x="376" y="615"/>
                  </a:lnTo>
                  <a:lnTo>
                    <a:pt x="384" y="599"/>
                  </a:lnTo>
                  <a:lnTo>
                    <a:pt x="392" y="591"/>
                  </a:lnTo>
                  <a:lnTo>
                    <a:pt x="392" y="575"/>
                  </a:lnTo>
                  <a:lnTo>
                    <a:pt x="400" y="559"/>
                  </a:lnTo>
                  <a:lnTo>
                    <a:pt x="400" y="551"/>
                  </a:lnTo>
                  <a:lnTo>
                    <a:pt x="408" y="535"/>
                  </a:lnTo>
                  <a:lnTo>
                    <a:pt x="416" y="519"/>
                  </a:lnTo>
                  <a:lnTo>
                    <a:pt x="416" y="511"/>
                  </a:lnTo>
                  <a:lnTo>
                    <a:pt x="424" y="495"/>
                  </a:lnTo>
                  <a:lnTo>
                    <a:pt x="424" y="479"/>
                  </a:lnTo>
                  <a:lnTo>
                    <a:pt x="432" y="471"/>
                  </a:lnTo>
                  <a:lnTo>
                    <a:pt x="440" y="455"/>
                  </a:lnTo>
                  <a:lnTo>
                    <a:pt x="440" y="447"/>
                  </a:lnTo>
                  <a:lnTo>
                    <a:pt x="448" y="431"/>
                  </a:lnTo>
                  <a:lnTo>
                    <a:pt x="448" y="415"/>
                  </a:lnTo>
                  <a:lnTo>
                    <a:pt x="456" y="407"/>
                  </a:lnTo>
                  <a:lnTo>
                    <a:pt x="456" y="391"/>
                  </a:lnTo>
                  <a:lnTo>
                    <a:pt x="464" y="383"/>
                  </a:lnTo>
                  <a:lnTo>
                    <a:pt x="472" y="367"/>
                  </a:lnTo>
                  <a:lnTo>
                    <a:pt x="472" y="359"/>
                  </a:lnTo>
                  <a:lnTo>
                    <a:pt x="480" y="343"/>
                  </a:lnTo>
                  <a:lnTo>
                    <a:pt x="480" y="327"/>
                  </a:lnTo>
                  <a:lnTo>
                    <a:pt x="488" y="319"/>
                  </a:lnTo>
                  <a:lnTo>
                    <a:pt x="496" y="303"/>
                  </a:lnTo>
                  <a:lnTo>
                    <a:pt x="496" y="295"/>
                  </a:lnTo>
                  <a:lnTo>
                    <a:pt x="504" y="287"/>
                  </a:lnTo>
                  <a:lnTo>
                    <a:pt x="504" y="271"/>
                  </a:lnTo>
                  <a:lnTo>
                    <a:pt x="512" y="263"/>
                  </a:lnTo>
                  <a:lnTo>
                    <a:pt x="520" y="247"/>
                  </a:lnTo>
                  <a:lnTo>
                    <a:pt x="520" y="239"/>
                  </a:lnTo>
                  <a:lnTo>
                    <a:pt x="528" y="223"/>
                  </a:lnTo>
                  <a:lnTo>
                    <a:pt x="528" y="215"/>
                  </a:lnTo>
                  <a:lnTo>
                    <a:pt x="536" y="207"/>
                  </a:lnTo>
                  <a:lnTo>
                    <a:pt x="544" y="191"/>
                  </a:lnTo>
                  <a:lnTo>
                    <a:pt x="544" y="183"/>
                  </a:lnTo>
                  <a:lnTo>
                    <a:pt x="552" y="175"/>
                  </a:lnTo>
                  <a:lnTo>
                    <a:pt x="552" y="159"/>
                  </a:lnTo>
                  <a:lnTo>
                    <a:pt x="560" y="151"/>
                  </a:lnTo>
                  <a:lnTo>
                    <a:pt x="568" y="143"/>
                  </a:lnTo>
                  <a:lnTo>
                    <a:pt x="568" y="135"/>
                  </a:lnTo>
                  <a:lnTo>
                    <a:pt x="576" y="128"/>
                  </a:lnTo>
                  <a:lnTo>
                    <a:pt x="576" y="112"/>
                  </a:lnTo>
                  <a:lnTo>
                    <a:pt x="584" y="104"/>
                  </a:lnTo>
                  <a:lnTo>
                    <a:pt x="592" y="96"/>
                  </a:lnTo>
                  <a:lnTo>
                    <a:pt x="592" y="88"/>
                  </a:lnTo>
                  <a:lnTo>
                    <a:pt x="600" y="80"/>
                  </a:lnTo>
                  <a:lnTo>
                    <a:pt x="600" y="72"/>
                  </a:lnTo>
                  <a:lnTo>
                    <a:pt x="608" y="64"/>
                  </a:lnTo>
                  <a:lnTo>
                    <a:pt x="616" y="56"/>
                  </a:lnTo>
                  <a:lnTo>
                    <a:pt x="616" y="48"/>
                  </a:lnTo>
                  <a:lnTo>
                    <a:pt x="624" y="40"/>
                  </a:lnTo>
                  <a:lnTo>
                    <a:pt x="624" y="32"/>
                  </a:lnTo>
                  <a:lnTo>
                    <a:pt x="632" y="24"/>
                  </a:lnTo>
                  <a:lnTo>
                    <a:pt x="632" y="16"/>
                  </a:lnTo>
                  <a:lnTo>
                    <a:pt x="640" y="8"/>
                  </a:lnTo>
                  <a:lnTo>
                    <a:pt x="648" y="0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25" name="Freeform 25"/>
            <p:cNvSpPr>
              <a:spLocks/>
            </p:cNvSpPr>
            <p:nvPr/>
          </p:nvSpPr>
          <p:spPr bwMode="auto">
            <a:xfrm>
              <a:off x="4055" y="1358"/>
              <a:ext cx="697" cy="1159"/>
            </a:xfrm>
            <a:custGeom>
              <a:avLst/>
              <a:gdLst/>
              <a:ahLst/>
              <a:cxnLst>
                <a:cxn ang="0">
                  <a:pos x="8" y="72"/>
                </a:cxn>
                <a:cxn ang="0">
                  <a:pos x="32" y="48"/>
                </a:cxn>
                <a:cxn ang="0">
                  <a:pos x="56" y="24"/>
                </a:cxn>
                <a:cxn ang="0">
                  <a:pos x="80" y="16"/>
                </a:cxn>
                <a:cxn ang="0">
                  <a:pos x="104" y="8"/>
                </a:cxn>
                <a:cxn ang="0">
                  <a:pos x="128" y="0"/>
                </a:cxn>
                <a:cxn ang="0">
                  <a:pos x="152" y="8"/>
                </a:cxn>
                <a:cxn ang="0">
                  <a:pos x="176" y="16"/>
                </a:cxn>
                <a:cxn ang="0">
                  <a:pos x="200" y="32"/>
                </a:cxn>
                <a:cxn ang="0">
                  <a:pos x="224" y="56"/>
                </a:cxn>
                <a:cxn ang="0">
                  <a:pos x="240" y="72"/>
                </a:cxn>
                <a:cxn ang="0">
                  <a:pos x="256" y="96"/>
                </a:cxn>
                <a:cxn ang="0">
                  <a:pos x="272" y="120"/>
                </a:cxn>
                <a:cxn ang="0">
                  <a:pos x="288" y="144"/>
                </a:cxn>
                <a:cxn ang="0">
                  <a:pos x="304" y="168"/>
                </a:cxn>
                <a:cxn ang="0">
                  <a:pos x="320" y="192"/>
                </a:cxn>
                <a:cxn ang="0">
                  <a:pos x="328" y="223"/>
                </a:cxn>
                <a:cxn ang="0">
                  <a:pos x="344" y="247"/>
                </a:cxn>
                <a:cxn ang="0">
                  <a:pos x="360" y="279"/>
                </a:cxn>
                <a:cxn ang="0">
                  <a:pos x="377" y="311"/>
                </a:cxn>
                <a:cxn ang="0">
                  <a:pos x="385" y="351"/>
                </a:cxn>
                <a:cxn ang="0">
                  <a:pos x="401" y="383"/>
                </a:cxn>
                <a:cxn ang="0">
                  <a:pos x="417" y="415"/>
                </a:cxn>
                <a:cxn ang="0">
                  <a:pos x="433" y="455"/>
                </a:cxn>
                <a:cxn ang="0">
                  <a:pos x="449" y="495"/>
                </a:cxn>
                <a:cxn ang="0">
                  <a:pos x="457" y="535"/>
                </a:cxn>
                <a:cxn ang="0">
                  <a:pos x="473" y="567"/>
                </a:cxn>
                <a:cxn ang="0">
                  <a:pos x="489" y="607"/>
                </a:cxn>
                <a:cxn ang="0">
                  <a:pos x="505" y="647"/>
                </a:cxn>
                <a:cxn ang="0">
                  <a:pos x="521" y="687"/>
                </a:cxn>
                <a:cxn ang="0">
                  <a:pos x="529" y="727"/>
                </a:cxn>
                <a:cxn ang="0">
                  <a:pos x="545" y="767"/>
                </a:cxn>
                <a:cxn ang="0">
                  <a:pos x="561" y="807"/>
                </a:cxn>
                <a:cxn ang="0">
                  <a:pos x="577" y="847"/>
                </a:cxn>
                <a:cxn ang="0">
                  <a:pos x="585" y="887"/>
                </a:cxn>
                <a:cxn ang="0">
                  <a:pos x="601" y="927"/>
                </a:cxn>
                <a:cxn ang="0">
                  <a:pos x="617" y="959"/>
                </a:cxn>
                <a:cxn ang="0">
                  <a:pos x="633" y="999"/>
                </a:cxn>
                <a:cxn ang="0">
                  <a:pos x="649" y="1031"/>
                </a:cxn>
                <a:cxn ang="0">
                  <a:pos x="657" y="1071"/>
                </a:cxn>
                <a:cxn ang="0">
                  <a:pos x="673" y="1103"/>
                </a:cxn>
                <a:cxn ang="0">
                  <a:pos x="689" y="1135"/>
                </a:cxn>
              </a:cxnLst>
              <a:rect l="0" t="0" r="r" b="b"/>
              <a:pathLst>
                <a:path w="697" h="1159">
                  <a:moveTo>
                    <a:pt x="0" y="88"/>
                  </a:moveTo>
                  <a:lnTo>
                    <a:pt x="16" y="72"/>
                  </a:lnTo>
                  <a:lnTo>
                    <a:pt x="8" y="72"/>
                  </a:lnTo>
                  <a:lnTo>
                    <a:pt x="16" y="72"/>
                  </a:lnTo>
                  <a:lnTo>
                    <a:pt x="32" y="56"/>
                  </a:lnTo>
                  <a:lnTo>
                    <a:pt x="32" y="48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56" y="24"/>
                  </a:lnTo>
                  <a:lnTo>
                    <a:pt x="64" y="24"/>
                  </a:lnTo>
                  <a:lnTo>
                    <a:pt x="72" y="16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96" y="8"/>
                  </a:lnTo>
                  <a:lnTo>
                    <a:pt x="104" y="8"/>
                  </a:lnTo>
                  <a:lnTo>
                    <a:pt x="112" y="8"/>
                  </a:lnTo>
                  <a:lnTo>
                    <a:pt x="120" y="0"/>
                  </a:lnTo>
                  <a:lnTo>
                    <a:pt x="128" y="0"/>
                  </a:lnTo>
                  <a:lnTo>
                    <a:pt x="136" y="0"/>
                  </a:lnTo>
                  <a:lnTo>
                    <a:pt x="144" y="8"/>
                  </a:lnTo>
                  <a:lnTo>
                    <a:pt x="152" y="8"/>
                  </a:lnTo>
                  <a:lnTo>
                    <a:pt x="160" y="8"/>
                  </a:lnTo>
                  <a:lnTo>
                    <a:pt x="168" y="16"/>
                  </a:lnTo>
                  <a:lnTo>
                    <a:pt x="176" y="16"/>
                  </a:lnTo>
                  <a:lnTo>
                    <a:pt x="184" y="24"/>
                  </a:lnTo>
                  <a:lnTo>
                    <a:pt x="192" y="24"/>
                  </a:lnTo>
                  <a:lnTo>
                    <a:pt x="200" y="32"/>
                  </a:lnTo>
                  <a:lnTo>
                    <a:pt x="208" y="40"/>
                  </a:lnTo>
                  <a:lnTo>
                    <a:pt x="216" y="48"/>
                  </a:lnTo>
                  <a:lnTo>
                    <a:pt x="224" y="56"/>
                  </a:lnTo>
                  <a:lnTo>
                    <a:pt x="240" y="72"/>
                  </a:lnTo>
                  <a:lnTo>
                    <a:pt x="232" y="72"/>
                  </a:lnTo>
                  <a:lnTo>
                    <a:pt x="240" y="72"/>
                  </a:lnTo>
                  <a:lnTo>
                    <a:pt x="248" y="80"/>
                  </a:lnTo>
                  <a:lnTo>
                    <a:pt x="248" y="88"/>
                  </a:lnTo>
                  <a:lnTo>
                    <a:pt x="256" y="96"/>
                  </a:lnTo>
                  <a:lnTo>
                    <a:pt x="264" y="104"/>
                  </a:lnTo>
                  <a:lnTo>
                    <a:pt x="272" y="112"/>
                  </a:lnTo>
                  <a:lnTo>
                    <a:pt x="272" y="120"/>
                  </a:lnTo>
                  <a:lnTo>
                    <a:pt x="280" y="128"/>
                  </a:lnTo>
                  <a:lnTo>
                    <a:pt x="280" y="136"/>
                  </a:lnTo>
                  <a:lnTo>
                    <a:pt x="288" y="144"/>
                  </a:lnTo>
                  <a:lnTo>
                    <a:pt x="296" y="152"/>
                  </a:lnTo>
                  <a:lnTo>
                    <a:pt x="296" y="160"/>
                  </a:lnTo>
                  <a:lnTo>
                    <a:pt x="304" y="168"/>
                  </a:lnTo>
                  <a:lnTo>
                    <a:pt x="304" y="176"/>
                  </a:lnTo>
                  <a:lnTo>
                    <a:pt x="312" y="184"/>
                  </a:lnTo>
                  <a:lnTo>
                    <a:pt x="320" y="192"/>
                  </a:lnTo>
                  <a:lnTo>
                    <a:pt x="320" y="200"/>
                  </a:lnTo>
                  <a:lnTo>
                    <a:pt x="328" y="216"/>
                  </a:lnTo>
                  <a:lnTo>
                    <a:pt x="328" y="223"/>
                  </a:lnTo>
                  <a:lnTo>
                    <a:pt x="336" y="231"/>
                  </a:lnTo>
                  <a:lnTo>
                    <a:pt x="344" y="239"/>
                  </a:lnTo>
                  <a:lnTo>
                    <a:pt x="344" y="247"/>
                  </a:lnTo>
                  <a:lnTo>
                    <a:pt x="352" y="263"/>
                  </a:lnTo>
                  <a:lnTo>
                    <a:pt x="352" y="271"/>
                  </a:lnTo>
                  <a:lnTo>
                    <a:pt x="360" y="279"/>
                  </a:lnTo>
                  <a:lnTo>
                    <a:pt x="369" y="295"/>
                  </a:lnTo>
                  <a:lnTo>
                    <a:pt x="369" y="303"/>
                  </a:lnTo>
                  <a:lnTo>
                    <a:pt x="377" y="311"/>
                  </a:lnTo>
                  <a:lnTo>
                    <a:pt x="377" y="327"/>
                  </a:lnTo>
                  <a:lnTo>
                    <a:pt x="385" y="335"/>
                  </a:lnTo>
                  <a:lnTo>
                    <a:pt x="385" y="351"/>
                  </a:lnTo>
                  <a:lnTo>
                    <a:pt x="393" y="359"/>
                  </a:lnTo>
                  <a:lnTo>
                    <a:pt x="401" y="375"/>
                  </a:lnTo>
                  <a:lnTo>
                    <a:pt x="401" y="383"/>
                  </a:lnTo>
                  <a:lnTo>
                    <a:pt x="409" y="391"/>
                  </a:lnTo>
                  <a:lnTo>
                    <a:pt x="409" y="407"/>
                  </a:lnTo>
                  <a:lnTo>
                    <a:pt x="417" y="415"/>
                  </a:lnTo>
                  <a:lnTo>
                    <a:pt x="425" y="431"/>
                  </a:lnTo>
                  <a:lnTo>
                    <a:pt x="425" y="447"/>
                  </a:lnTo>
                  <a:lnTo>
                    <a:pt x="433" y="455"/>
                  </a:lnTo>
                  <a:lnTo>
                    <a:pt x="433" y="471"/>
                  </a:lnTo>
                  <a:lnTo>
                    <a:pt x="441" y="479"/>
                  </a:lnTo>
                  <a:lnTo>
                    <a:pt x="449" y="495"/>
                  </a:lnTo>
                  <a:lnTo>
                    <a:pt x="449" y="503"/>
                  </a:lnTo>
                  <a:lnTo>
                    <a:pt x="457" y="519"/>
                  </a:lnTo>
                  <a:lnTo>
                    <a:pt x="457" y="535"/>
                  </a:lnTo>
                  <a:lnTo>
                    <a:pt x="465" y="543"/>
                  </a:lnTo>
                  <a:lnTo>
                    <a:pt x="473" y="559"/>
                  </a:lnTo>
                  <a:lnTo>
                    <a:pt x="473" y="567"/>
                  </a:lnTo>
                  <a:lnTo>
                    <a:pt x="481" y="583"/>
                  </a:lnTo>
                  <a:lnTo>
                    <a:pt x="481" y="599"/>
                  </a:lnTo>
                  <a:lnTo>
                    <a:pt x="489" y="607"/>
                  </a:lnTo>
                  <a:lnTo>
                    <a:pt x="497" y="623"/>
                  </a:lnTo>
                  <a:lnTo>
                    <a:pt x="497" y="639"/>
                  </a:lnTo>
                  <a:lnTo>
                    <a:pt x="505" y="647"/>
                  </a:lnTo>
                  <a:lnTo>
                    <a:pt x="505" y="663"/>
                  </a:lnTo>
                  <a:lnTo>
                    <a:pt x="513" y="679"/>
                  </a:lnTo>
                  <a:lnTo>
                    <a:pt x="521" y="687"/>
                  </a:lnTo>
                  <a:lnTo>
                    <a:pt x="521" y="703"/>
                  </a:lnTo>
                  <a:lnTo>
                    <a:pt x="529" y="719"/>
                  </a:lnTo>
                  <a:lnTo>
                    <a:pt x="529" y="727"/>
                  </a:lnTo>
                  <a:lnTo>
                    <a:pt x="537" y="743"/>
                  </a:lnTo>
                  <a:lnTo>
                    <a:pt x="545" y="759"/>
                  </a:lnTo>
                  <a:lnTo>
                    <a:pt x="545" y="767"/>
                  </a:lnTo>
                  <a:lnTo>
                    <a:pt x="553" y="783"/>
                  </a:lnTo>
                  <a:lnTo>
                    <a:pt x="553" y="799"/>
                  </a:lnTo>
                  <a:lnTo>
                    <a:pt x="561" y="807"/>
                  </a:lnTo>
                  <a:lnTo>
                    <a:pt x="561" y="823"/>
                  </a:lnTo>
                  <a:lnTo>
                    <a:pt x="569" y="831"/>
                  </a:lnTo>
                  <a:lnTo>
                    <a:pt x="577" y="847"/>
                  </a:lnTo>
                  <a:lnTo>
                    <a:pt x="577" y="863"/>
                  </a:lnTo>
                  <a:lnTo>
                    <a:pt x="585" y="871"/>
                  </a:lnTo>
                  <a:lnTo>
                    <a:pt x="585" y="887"/>
                  </a:lnTo>
                  <a:lnTo>
                    <a:pt x="593" y="903"/>
                  </a:lnTo>
                  <a:lnTo>
                    <a:pt x="601" y="911"/>
                  </a:lnTo>
                  <a:lnTo>
                    <a:pt x="601" y="927"/>
                  </a:lnTo>
                  <a:lnTo>
                    <a:pt x="609" y="935"/>
                  </a:lnTo>
                  <a:lnTo>
                    <a:pt x="609" y="951"/>
                  </a:lnTo>
                  <a:lnTo>
                    <a:pt x="617" y="959"/>
                  </a:lnTo>
                  <a:lnTo>
                    <a:pt x="625" y="975"/>
                  </a:lnTo>
                  <a:lnTo>
                    <a:pt x="625" y="983"/>
                  </a:lnTo>
                  <a:lnTo>
                    <a:pt x="633" y="999"/>
                  </a:lnTo>
                  <a:lnTo>
                    <a:pt x="633" y="1015"/>
                  </a:lnTo>
                  <a:lnTo>
                    <a:pt x="641" y="1023"/>
                  </a:lnTo>
                  <a:lnTo>
                    <a:pt x="649" y="1031"/>
                  </a:lnTo>
                  <a:lnTo>
                    <a:pt x="649" y="1047"/>
                  </a:lnTo>
                  <a:lnTo>
                    <a:pt x="657" y="1055"/>
                  </a:lnTo>
                  <a:lnTo>
                    <a:pt x="657" y="1071"/>
                  </a:lnTo>
                  <a:lnTo>
                    <a:pt x="665" y="1079"/>
                  </a:lnTo>
                  <a:lnTo>
                    <a:pt x="673" y="1095"/>
                  </a:lnTo>
                  <a:lnTo>
                    <a:pt x="673" y="1103"/>
                  </a:lnTo>
                  <a:lnTo>
                    <a:pt x="681" y="1111"/>
                  </a:lnTo>
                  <a:lnTo>
                    <a:pt x="681" y="1127"/>
                  </a:lnTo>
                  <a:lnTo>
                    <a:pt x="689" y="1135"/>
                  </a:lnTo>
                  <a:lnTo>
                    <a:pt x="697" y="1143"/>
                  </a:lnTo>
                  <a:lnTo>
                    <a:pt x="697" y="1159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26" name="Freeform 26"/>
            <p:cNvSpPr>
              <a:spLocks/>
            </p:cNvSpPr>
            <p:nvPr/>
          </p:nvSpPr>
          <p:spPr bwMode="auto">
            <a:xfrm>
              <a:off x="4752" y="2069"/>
              <a:ext cx="624" cy="703"/>
            </a:xfrm>
            <a:custGeom>
              <a:avLst/>
              <a:gdLst/>
              <a:ahLst/>
              <a:cxnLst>
                <a:cxn ang="0">
                  <a:pos x="8" y="456"/>
                </a:cxn>
                <a:cxn ang="0">
                  <a:pos x="16" y="472"/>
                </a:cxn>
                <a:cxn ang="0">
                  <a:pos x="24" y="496"/>
                </a:cxn>
                <a:cxn ang="0">
                  <a:pos x="32" y="512"/>
                </a:cxn>
                <a:cxn ang="0">
                  <a:pos x="48" y="528"/>
                </a:cxn>
                <a:cxn ang="0">
                  <a:pos x="56" y="544"/>
                </a:cxn>
                <a:cxn ang="0">
                  <a:pos x="64" y="560"/>
                </a:cxn>
                <a:cxn ang="0">
                  <a:pos x="72" y="576"/>
                </a:cxn>
                <a:cxn ang="0">
                  <a:pos x="80" y="592"/>
                </a:cxn>
                <a:cxn ang="0">
                  <a:pos x="88" y="608"/>
                </a:cxn>
                <a:cxn ang="0">
                  <a:pos x="104" y="624"/>
                </a:cxn>
                <a:cxn ang="0">
                  <a:pos x="112" y="640"/>
                </a:cxn>
                <a:cxn ang="0">
                  <a:pos x="136" y="656"/>
                </a:cxn>
                <a:cxn ang="0">
                  <a:pos x="144" y="663"/>
                </a:cxn>
                <a:cxn ang="0">
                  <a:pos x="160" y="679"/>
                </a:cxn>
                <a:cxn ang="0">
                  <a:pos x="176" y="687"/>
                </a:cxn>
                <a:cxn ang="0">
                  <a:pos x="192" y="695"/>
                </a:cxn>
                <a:cxn ang="0">
                  <a:pos x="208" y="703"/>
                </a:cxn>
                <a:cxn ang="0">
                  <a:pos x="224" y="703"/>
                </a:cxn>
                <a:cxn ang="0">
                  <a:pos x="240" y="695"/>
                </a:cxn>
                <a:cxn ang="0">
                  <a:pos x="256" y="695"/>
                </a:cxn>
                <a:cxn ang="0">
                  <a:pos x="272" y="687"/>
                </a:cxn>
                <a:cxn ang="0">
                  <a:pos x="288" y="671"/>
                </a:cxn>
                <a:cxn ang="0">
                  <a:pos x="304" y="663"/>
                </a:cxn>
                <a:cxn ang="0">
                  <a:pos x="320" y="648"/>
                </a:cxn>
                <a:cxn ang="0">
                  <a:pos x="336" y="632"/>
                </a:cxn>
                <a:cxn ang="0">
                  <a:pos x="352" y="616"/>
                </a:cxn>
                <a:cxn ang="0">
                  <a:pos x="368" y="592"/>
                </a:cxn>
                <a:cxn ang="0">
                  <a:pos x="368" y="592"/>
                </a:cxn>
                <a:cxn ang="0">
                  <a:pos x="376" y="576"/>
                </a:cxn>
                <a:cxn ang="0">
                  <a:pos x="384" y="560"/>
                </a:cxn>
                <a:cxn ang="0">
                  <a:pos x="400" y="544"/>
                </a:cxn>
                <a:cxn ang="0">
                  <a:pos x="408" y="528"/>
                </a:cxn>
                <a:cxn ang="0">
                  <a:pos x="416" y="504"/>
                </a:cxn>
                <a:cxn ang="0">
                  <a:pos x="424" y="488"/>
                </a:cxn>
                <a:cxn ang="0">
                  <a:pos x="432" y="472"/>
                </a:cxn>
                <a:cxn ang="0">
                  <a:pos x="440" y="448"/>
                </a:cxn>
                <a:cxn ang="0">
                  <a:pos x="456" y="432"/>
                </a:cxn>
                <a:cxn ang="0">
                  <a:pos x="464" y="408"/>
                </a:cxn>
                <a:cxn ang="0">
                  <a:pos x="472" y="384"/>
                </a:cxn>
                <a:cxn ang="0">
                  <a:pos x="480" y="360"/>
                </a:cxn>
                <a:cxn ang="0">
                  <a:pos x="488" y="336"/>
                </a:cxn>
                <a:cxn ang="0">
                  <a:pos x="504" y="320"/>
                </a:cxn>
                <a:cxn ang="0">
                  <a:pos x="512" y="296"/>
                </a:cxn>
                <a:cxn ang="0">
                  <a:pos x="520" y="264"/>
                </a:cxn>
                <a:cxn ang="0">
                  <a:pos x="528" y="240"/>
                </a:cxn>
                <a:cxn ang="0">
                  <a:pos x="536" y="216"/>
                </a:cxn>
                <a:cxn ang="0">
                  <a:pos x="552" y="192"/>
                </a:cxn>
                <a:cxn ang="0">
                  <a:pos x="560" y="168"/>
                </a:cxn>
                <a:cxn ang="0">
                  <a:pos x="568" y="144"/>
                </a:cxn>
                <a:cxn ang="0">
                  <a:pos x="576" y="112"/>
                </a:cxn>
                <a:cxn ang="0">
                  <a:pos x="584" y="88"/>
                </a:cxn>
                <a:cxn ang="0">
                  <a:pos x="600" y="64"/>
                </a:cxn>
                <a:cxn ang="0">
                  <a:pos x="608" y="32"/>
                </a:cxn>
                <a:cxn ang="0">
                  <a:pos x="616" y="8"/>
                </a:cxn>
              </a:cxnLst>
              <a:rect l="0" t="0" r="r" b="b"/>
              <a:pathLst>
                <a:path w="624" h="703">
                  <a:moveTo>
                    <a:pt x="0" y="448"/>
                  </a:moveTo>
                  <a:lnTo>
                    <a:pt x="8" y="456"/>
                  </a:lnTo>
                  <a:lnTo>
                    <a:pt x="8" y="464"/>
                  </a:lnTo>
                  <a:lnTo>
                    <a:pt x="16" y="472"/>
                  </a:lnTo>
                  <a:lnTo>
                    <a:pt x="24" y="488"/>
                  </a:lnTo>
                  <a:lnTo>
                    <a:pt x="24" y="496"/>
                  </a:lnTo>
                  <a:lnTo>
                    <a:pt x="32" y="504"/>
                  </a:lnTo>
                  <a:lnTo>
                    <a:pt x="32" y="512"/>
                  </a:lnTo>
                  <a:lnTo>
                    <a:pt x="40" y="520"/>
                  </a:lnTo>
                  <a:lnTo>
                    <a:pt x="48" y="528"/>
                  </a:lnTo>
                  <a:lnTo>
                    <a:pt x="48" y="536"/>
                  </a:lnTo>
                  <a:lnTo>
                    <a:pt x="56" y="544"/>
                  </a:lnTo>
                  <a:lnTo>
                    <a:pt x="56" y="552"/>
                  </a:lnTo>
                  <a:lnTo>
                    <a:pt x="64" y="560"/>
                  </a:lnTo>
                  <a:lnTo>
                    <a:pt x="64" y="568"/>
                  </a:lnTo>
                  <a:lnTo>
                    <a:pt x="72" y="576"/>
                  </a:lnTo>
                  <a:lnTo>
                    <a:pt x="80" y="584"/>
                  </a:lnTo>
                  <a:lnTo>
                    <a:pt x="80" y="592"/>
                  </a:lnTo>
                  <a:lnTo>
                    <a:pt x="88" y="600"/>
                  </a:lnTo>
                  <a:lnTo>
                    <a:pt x="88" y="608"/>
                  </a:lnTo>
                  <a:lnTo>
                    <a:pt x="96" y="616"/>
                  </a:lnTo>
                  <a:lnTo>
                    <a:pt x="104" y="624"/>
                  </a:lnTo>
                  <a:lnTo>
                    <a:pt x="120" y="640"/>
                  </a:lnTo>
                  <a:lnTo>
                    <a:pt x="112" y="640"/>
                  </a:lnTo>
                  <a:lnTo>
                    <a:pt x="120" y="640"/>
                  </a:lnTo>
                  <a:lnTo>
                    <a:pt x="136" y="656"/>
                  </a:lnTo>
                  <a:lnTo>
                    <a:pt x="136" y="663"/>
                  </a:lnTo>
                  <a:lnTo>
                    <a:pt x="144" y="663"/>
                  </a:lnTo>
                  <a:lnTo>
                    <a:pt x="152" y="671"/>
                  </a:lnTo>
                  <a:lnTo>
                    <a:pt x="160" y="679"/>
                  </a:lnTo>
                  <a:lnTo>
                    <a:pt x="168" y="687"/>
                  </a:lnTo>
                  <a:lnTo>
                    <a:pt x="176" y="687"/>
                  </a:lnTo>
                  <a:lnTo>
                    <a:pt x="184" y="695"/>
                  </a:lnTo>
                  <a:lnTo>
                    <a:pt x="192" y="695"/>
                  </a:lnTo>
                  <a:lnTo>
                    <a:pt x="200" y="695"/>
                  </a:lnTo>
                  <a:lnTo>
                    <a:pt x="208" y="703"/>
                  </a:lnTo>
                  <a:lnTo>
                    <a:pt x="216" y="703"/>
                  </a:lnTo>
                  <a:lnTo>
                    <a:pt x="224" y="703"/>
                  </a:lnTo>
                  <a:lnTo>
                    <a:pt x="232" y="703"/>
                  </a:lnTo>
                  <a:lnTo>
                    <a:pt x="240" y="695"/>
                  </a:lnTo>
                  <a:lnTo>
                    <a:pt x="248" y="695"/>
                  </a:lnTo>
                  <a:lnTo>
                    <a:pt x="256" y="695"/>
                  </a:lnTo>
                  <a:lnTo>
                    <a:pt x="264" y="687"/>
                  </a:lnTo>
                  <a:lnTo>
                    <a:pt x="272" y="687"/>
                  </a:lnTo>
                  <a:lnTo>
                    <a:pt x="280" y="679"/>
                  </a:lnTo>
                  <a:lnTo>
                    <a:pt x="288" y="671"/>
                  </a:lnTo>
                  <a:lnTo>
                    <a:pt x="296" y="671"/>
                  </a:lnTo>
                  <a:lnTo>
                    <a:pt x="304" y="663"/>
                  </a:lnTo>
                  <a:lnTo>
                    <a:pt x="312" y="656"/>
                  </a:lnTo>
                  <a:lnTo>
                    <a:pt x="320" y="648"/>
                  </a:lnTo>
                  <a:lnTo>
                    <a:pt x="328" y="640"/>
                  </a:lnTo>
                  <a:lnTo>
                    <a:pt x="336" y="632"/>
                  </a:lnTo>
                  <a:lnTo>
                    <a:pt x="344" y="624"/>
                  </a:lnTo>
                  <a:lnTo>
                    <a:pt x="352" y="616"/>
                  </a:lnTo>
                  <a:lnTo>
                    <a:pt x="352" y="608"/>
                  </a:lnTo>
                  <a:lnTo>
                    <a:pt x="368" y="592"/>
                  </a:lnTo>
                  <a:lnTo>
                    <a:pt x="360" y="592"/>
                  </a:lnTo>
                  <a:lnTo>
                    <a:pt x="368" y="592"/>
                  </a:lnTo>
                  <a:lnTo>
                    <a:pt x="376" y="584"/>
                  </a:lnTo>
                  <a:lnTo>
                    <a:pt x="376" y="576"/>
                  </a:lnTo>
                  <a:lnTo>
                    <a:pt x="384" y="568"/>
                  </a:lnTo>
                  <a:lnTo>
                    <a:pt x="384" y="560"/>
                  </a:lnTo>
                  <a:lnTo>
                    <a:pt x="392" y="552"/>
                  </a:lnTo>
                  <a:lnTo>
                    <a:pt x="400" y="544"/>
                  </a:lnTo>
                  <a:lnTo>
                    <a:pt x="400" y="536"/>
                  </a:lnTo>
                  <a:lnTo>
                    <a:pt x="408" y="528"/>
                  </a:lnTo>
                  <a:lnTo>
                    <a:pt x="408" y="512"/>
                  </a:lnTo>
                  <a:lnTo>
                    <a:pt x="416" y="504"/>
                  </a:lnTo>
                  <a:lnTo>
                    <a:pt x="424" y="496"/>
                  </a:lnTo>
                  <a:lnTo>
                    <a:pt x="424" y="488"/>
                  </a:lnTo>
                  <a:lnTo>
                    <a:pt x="432" y="480"/>
                  </a:lnTo>
                  <a:lnTo>
                    <a:pt x="432" y="472"/>
                  </a:lnTo>
                  <a:lnTo>
                    <a:pt x="440" y="456"/>
                  </a:lnTo>
                  <a:lnTo>
                    <a:pt x="440" y="448"/>
                  </a:lnTo>
                  <a:lnTo>
                    <a:pt x="448" y="440"/>
                  </a:lnTo>
                  <a:lnTo>
                    <a:pt x="456" y="432"/>
                  </a:lnTo>
                  <a:lnTo>
                    <a:pt x="456" y="416"/>
                  </a:lnTo>
                  <a:lnTo>
                    <a:pt x="464" y="408"/>
                  </a:lnTo>
                  <a:lnTo>
                    <a:pt x="464" y="392"/>
                  </a:lnTo>
                  <a:lnTo>
                    <a:pt x="472" y="384"/>
                  </a:lnTo>
                  <a:lnTo>
                    <a:pt x="480" y="376"/>
                  </a:lnTo>
                  <a:lnTo>
                    <a:pt x="480" y="360"/>
                  </a:lnTo>
                  <a:lnTo>
                    <a:pt x="488" y="352"/>
                  </a:lnTo>
                  <a:lnTo>
                    <a:pt x="488" y="336"/>
                  </a:lnTo>
                  <a:lnTo>
                    <a:pt x="496" y="328"/>
                  </a:lnTo>
                  <a:lnTo>
                    <a:pt x="504" y="320"/>
                  </a:lnTo>
                  <a:lnTo>
                    <a:pt x="504" y="304"/>
                  </a:lnTo>
                  <a:lnTo>
                    <a:pt x="512" y="296"/>
                  </a:lnTo>
                  <a:lnTo>
                    <a:pt x="512" y="280"/>
                  </a:lnTo>
                  <a:lnTo>
                    <a:pt x="520" y="264"/>
                  </a:lnTo>
                  <a:lnTo>
                    <a:pt x="528" y="256"/>
                  </a:lnTo>
                  <a:lnTo>
                    <a:pt x="528" y="240"/>
                  </a:lnTo>
                  <a:lnTo>
                    <a:pt x="536" y="232"/>
                  </a:lnTo>
                  <a:lnTo>
                    <a:pt x="536" y="216"/>
                  </a:lnTo>
                  <a:lnTo>
                    <a:pt x="544" y="208"/>
                  </a:lnTo>
                  <a:lnTo>
                    <a:pt x="552" y="192"/>
                  </a:lnTo>
                  <a:lnTo>
                    <a:pt x="552" y="176"/>
                  </a:lnTo>
                  <a:lnTo>
                    <a:pt x="560" y="168"/>
                  </a:lnTo>
                  <a:lnTo>
                    <a:pt x="560" y="152"/>
                  </a:lnTo>
                  <a:lnTo>
                    <a:pt x="568" y="144"/>
                  </a:lnTo>
                  <a:lnTo>
                    <a:pt x="576" y="128"/>
                  </a:lnTo>
                  <a:lnTo>
                    <a:pt x="576" y="112"/>
                  </a:lnTo>
                  <a:lnTo>
                    <a:pt x="584" y="104"/>
                  </a:lnTo>
                  <a:lnTo>
                    <a:pt x="584" y="88"/>
                  </a:lnTo>
                  <a:lnTo>
                    <a:pt x="592" y="72"/>
                  </a:lnTo>
                  <a:lnTo>
                    <a:pt x="600" y="64"/>
                  </a:lnTo>
                  <a:lnTo>
                    <a:pt x="600" y="48"/>
                  </a:lnTo>
                  <a:lnTo>
                    <a:pt x="608" y="32"/>
                  </a:lnTo>
                  <a:lnTo>
                    <a:pt x="608" y="24"/>
                  </a:lnTo>
                  <a:lnTo>
                    <a:pt x="616" y="8"/>
                  </a:lnTo>
                  <a:lnTo>
                    <a:pt x="624" y="0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25627" name="Group 27"/>
          <p:cNvGrpSpPr>
            <a:grpSpLocks/>
          </p:cNvGrpSpPr>
          <p:nvPr/>
        </p:nvGrpSpPr>
        <p:grpSpPr bwMode="auto">
          <a:xfrm>
            <a:off x="5867400" y="3789363"/>
            <a:ext cx="2305050" cy="1081087"/>
            <a:chOff x="597" y="654"/>
            <a:chExt cx="4764" cy="2822"/>
          </a:xfrm>
        </p:grpSpPr>
        <p:sp>
          <p:nvSpPr>
            <p:cNvPr id="25628" name="Freeform 28"/>
            <p:cNvSpPr>
              <a:spLocks/>
            </p:cNvSpPr>
            <p:nvPr/>
          </p:nvSpPr>
          <p:spPr bwMode="auto">
            <a:xfrm>
              <a:off x="597" y="654"/>
              <a:ext cx="616" cy="2822"/>
            </a:xfrm>
            <a:custGeom>
              <a:avLst/>
              <a:gdLst/>
              <a:ahLst/>
              <a:cxnLst>
                <a:cxn ang="0">
                  <a:pos x="8" y="1175"/>
                </a:cxn>
                <a:cxn ang="0">
                  <a:pos x="24" y="943"/>
                </a:cxn>
                <a:cxn ang="0">
                  <a:pos x="40" y="728"/>
                </a:cxn>
                <a:cxn ang="0">
                  <a:pos x="56" y="528"/>
                </a:cxn>
                <a:cxn ang="0">
                  <a:pos x="64" y="352"/>
                </a:cxn>
                <a:cxn ang="0">
                  <a:pos x="80" y="216"/>
                </a:cxn>
                <a:cxn ang="0">
                  <a:pos x="96" y="104"/>
                </a:cxn>
                <a:cxn ang="0">
                  <a:pos x="112" y="32"/>
                </a:cxn>
                <a:cxn ang="0">
                  <a:pos x="128" y="0"/>
                </a:cxn>
                <a:cxn ang="0">
                  <a:pos x="144" y="24"/>
                </a:cxn>
                <a:cxn ang="0">
                  <a:pos x="160" y="88"/>
                </a:cxn>
                <a:cxn ang="0">
                  <a:pos x="176" y="192"/>
                </a:cxn>
                <a:cxn ang="0">
                  <a:pos x="184" y="328"/>
                </a:cxn>
                <a:cxn ang="0">
                  <a:pos x="200" y="496"/>
                </a:cxn>
                <a:cxn ang="0">
                  <a:pos x="216" y="688"/>
                </a:cxn>
                <a:cxn ang="0">
                  <a:pos x="232" y="904"/>
                </a:cxn>
                <a:cxn ang="0">
                  <a:pos x="240" y="1127"/>
                </a:cxn>
                <a:cxn ang="0">
                  <a:pos x="256" y="1367"/>
                </a:cxn>
                <a:cxn ang="0">
                  <a:pos x="272" y="1607"/>
                </a:cxn>
                <a:cxn ang="0">
                  <a:pos x="288" y="1839"/>
                </a:cxn>
                <a:cxn ang="0">
                  <a:pos x="304" y="2063"/>
                </a:cxn>
                <a:cxn ang="0">
                  <a:pos x="312" y="2262"/>
                </a:cxn>
                <a:cxn ang="0">
                  <a:pos x="328" y="2438"/>
                </a:cxn>
                <a:cxn ang="0">
                  <a:pos x="344" y="2590"/>
                </a:cxn>
                <a:cxn ang="0">
                  <a:pos x="360" y="2702"/>
                </a:cxn>
                <a:cxn ang="0">
                  <a:pos x="376" y="2774"/>
                </a:cxn>
                <a:cxn ang="0">
                  <a:pos x="384" y="2814"/>
                </a:cxn>
                <a:cxn ang="0">
                  <a:pos x="408" y="2806"/>
                </a:cxn>
                <a:cxn ang="0">
                  <a:pos x="416" y="2750"/>
                </a:cxn>
                <a:cxn ang="0">
                  <a:pos x="432" y="2654"/>
                </a:cxn>
                <a:cxn ang="0">
                  <a:pos x="448" y="2526"/>
                </a:cxn>
                <a:cxn ang="0">
                  <a:pos x="464" y="2366"/>
                </a:cxn>
                <a:cxn ang="0">
                  <a:pos x="480" y="2174"/>
                </a:cxn>
                <a:cxn ang="0">
                  <a:pos x="488" y="1959"/>
                </a:cxn>
                <a:cxn ang="0">
                  <a:pos x="504" y="1735"/>
                </a:cxn>
                <a:cxn ang="0">
                  <a:pos x="520" y="1503"/>
                </a:cxn>
                <a:cxn ang="0">
                  <a:pos x="536" y="1263"/>
                </a:cxn>
                <a:cxn ang="0">
                  <a:pos x="552" y="1023"/>
                </a:cxn>
                <a:cxn ang="0">
                  <a:pos x="560" y="800"/>
                </a:cxn>
                <a:cxn ang="0">
                  <a:pos x="576" y="600"/>
                </a:cxn>
                <a:cxn ang="0">
                  <a:pos x="592" y="416"/>
                </a:cxn>
                <a:cxn ang="0">
                  <a:pos x="608" y="264"/>
                </a:cxn>
              </a:cxnLst>
              <a:rect l="0" t="0" r="r" b="b"/>
              <a:pathLst>
                <a:path w="616" h="2822">
                  <a:moveTo>
                    <a:pt x="0" y="1335"/>
                  </a:moveTo>
                  <a:lnTo>
                    <a:pt x="8" y="1255"/>
                  </a:lnTo>
                  <a:lnTo>
                    <a:pt x="8" y="1175"/>
                  </a:lnTo>
                  <a:lnTo>
                    <a:pt x="16" y="1095"/>
                  </a:lnTo>
                  <a:lnTo>
                    <a:pt x="16" y="1015"/>
                  </a:lnTo>
                  <a:lnTo>
                    <a:pt x="24" y="943"/>
                  </a:lnTo>
                  <a:lnTo>
                    <a:pt x="32" y="872"/>
                  </a:lnTo>
                  <a:lnTo>
                    <a:pt x="32" y="792"/>
                  </a:lnTo>
                  <a:lnTo>
                    <a:pt x="40" y="728"/>
                  </a:lnTo>
                  <a:lnTo>
                    <a:pt x="40" y="656"/>
                  </a:lnTo>
                  <a:lnTo>
                    <a:pt x="48" y="592"/>
                  </a:lnTo>
                  <a:lnTo>
                    <a:pt x="56" y="528"/>
                  </a:lnTo>
                  <a:lnTo>
                    <a:pt x="56" y="464"/>
                  </a:lnTo>
                  <a:lnTo>
                    <a:pt x="64" y="408"/>
                  </a:lnTo>
                  <a:lnTo>
                    <a:pt x="64" y="352"/>
                  </a:lnTo>
                  <a:lnTo>
                    <a:pt x="72" y="304"/>
                  </a:lnTo>
                  <a:lnTo>
                    <a:pt x="80" y="256"/>
                  </a:lnTo>
                  <a:lnTo>
                    <a:pt x="80" y="216"/>
                  </a:lnTo>
                  <a:lnTo>
                    <a:pt x="88" y="176"/>
                  </a:lnTo>
                  <a:lnTo>
                    <a:pt x="88" y="136"/>
                  </a:lnTo>
                  <a:lnTo>
                    <a:pt x="96" y="104"/>
                  </a:lnTo>
                  <a:lnTo>
                    <a:pt x="104" y="80"/>
                  </a:lnTo>
                  <a:lnTo>
                    <a:pt x="104" y="56"/>
                  </a:lnTo>
                  <a:lnTo>
                    <a:pt x="112" y="32"/>
                  </a:lnTo>
                  <a:lnTo>
                    <a:pt x="112" y="16"/>
                  </a:lnTo>
                  <a:lnTo>
                    <a:pt x="120" y="8"/>
                  </a:lnTo>
                  <a:lnTo>
                    <a:pt x="128" y="0"/>
                  </a:lnTo>
                  <a:lnTo>
                    <a:pt x="136" y="8"/>
                  </a:lnTo>
                  <a:lnTo>
                    <a:pt x="136" y="16"/>
                  </a:lnTo>
                  <a:lnTo>
                    <a:pt x="144" y="24"/>
                  </a:lnTo>
                  <a:lnTo>
                    <a:pt x="152" y="40"/>
                  </a:lnTo>
                  <a:lnTo>
                    <a:pt x="152" y="64"/>
                  </a:lnTo>
                  <a:lnTo>
                    <a:pt x="160" y="88"/>
                  </a:lnTo>
                  <a:lnTo>
                    <a:pt x="160" y="120"/>
                  </a:lnTo>
                  <a:lnTo>
                    <a:pt x="168" y="152"/>
                  </a:lnTo>
                  <a:lnTo>
                    <a:pt x="176" y="192"/>
                  </a:lnTo>
                  <a:lnTo>
                    <a:pt x="176" y="232"/>
                  </a:lnTo>
                  <a:lnTo>
                    <a:pt x="184" y="280"/>
                  </a:lnTo>
                  <a:lnTo>
                    <a:pt x="184" y="328"/>
                  </a:lnTo>
                  <a:lnTo>
                    <a:pt x="192" y="376"/>
                  </a:lnTo>
                  <a:lnTo>
                    <a:pt x="192" y="432"/>
                  </a:lnTo>
                  <a:lnTo>
                    <a:pt x="200" y="496"/>
                  </a:lnTo>
                  <a:lnTo>
                    <a:pt x="208" y="552"/>
                  </a:lnTo>
                  <a:lnTo>
                    <a:pt x="208" y="616"/>
                  </a:lnTo>
                  <a:lnTo>
                    <a:pt x="216" y="688"/>
                  </a:lnTo>
                  <a:lnTo>
                    <a:pt x="216" y="760"/>
                  </a:lnTo>
                  <a:lnTo>
                    <a:pt x="224" y="824"/>
                  </a:lnTo>
                  <a:lnTo>
                    <a:pt x="232" y="904"/>
                  </a:lnTo>
                  <a:lnTo>
                    <a:pt x="232" y="975"/>
                  </a:lnTo>
                  <a:lnTo>
                    <a:pt x="240" y="1055"/>
                  </a:lnTo>
                  <a:lnTo>
                    <a:pt x="240" y="1127"/>
                  </a:lnTo>
                  <a:lnTo>
                    <a:pt x="248" y="1207"/>
                  </a:lnTo>
                  <a:lnTo>
                    <a:pt x="256" y="1287"/>
                  </a:lnTo>
                  <a:lnTo>
                    <a:pt x="256" y="1367"/>
                  </a:lnTo>
                  <a:lnTo>
                    <a:pt x="264" y="1447"/>
                  </a:lnTo>
                  <a:lnTo>
                    <a:pt x="264" y="1527"/>
                  </a:lnTo>
                  <a:lnTo>
                    <a:pt x="272" y="1607"/>
                  </a:lnTo>
                  <a:lnTo>
                    <a:pt x="280" y="1687"/>
                  </a:lnTo>
                  <a:lnTo>
                    <a:pt x="280" y="1759"/>
                  </a:lnTo>
                  <a:lnTo>
                    <a:pt x="288" y="1839"/>
                  </a:lnTo>
                  <a:lnTo>
                    <a:pt x="288" y="1911"/>
                  </a:lnTo>
                  <a:lnTo>
                    <a:pt x="296" y="1991"/>
                  </a:lnTo>
                  <a:lnTo>
                    <a:pt x="304" y="2063"/>
                  </a:lnTo>
                  <a:lnTo>
                    <a:pt x="304" y="2126"/>
                  </a:lnTo>
                  <a:lnTo>
                    <a:pt x="312" y="2198"/>
                  </a:lnTo>
                  <a:lnTo>
                    <a:pt x="312" y="2262"/>
                  </a:lnTo>
                  <a:lnTo>
                    <a:pt x="320" y="2326"/>
                  </a:lnTo>
                  <a:lnTo>
                    <a:pt x="328" y="2382"/>
                  </a:lnTo>
                  <a:lnTo>
                    <a:pt x="328" y="2438"/>
                  </a:lnTo>
                  <a:lnTo>
                    <a:pt x="336" y="2494"/>
                  </a:lnTo>
                  <a:lnTo>
                    <a:pt x="336" y="2542"/>
                  </a:lnTo>
                  <a:lnTo>
                    <a:pt x="344" y="2590"/>
                  </a:lnTo>
                  <a:lnTo>
                    <a:pt x="352" y="2630"/>
                  </a:lnTo>
                  <a:lnTo>
                    <a:pt x="352" y="2670"/>
                  </a:lnTo>
                  <a:lnTo>
                    <a:pt x="360" y="2702"/>
                  </a:lnTo>
                  <a:lnTo>
                    <a:pt x="360" y="2734"/>
                  </a:lnTo>
                  <a:lnTo>
                    <a:pt x="368" y="2758"/>
                  </a:lnTo>
                  <a:lnTo>
                    <a:pt x="376" y="2774"/>
                  </a:lnTo>
                  <a:lnTo>
                    <a:pt x="376" y="2798"/>
                  </a:lnTo>
                  <a:lnTo>
                    <a:pt x="384" y="2806"/>
                  </a:lnTo>
                  <a:lnTo>
                    <a:pt x="384" y="2814"/>
                  </a:lnTo>
                  <a:lnTo>
                    <a:pt x="392" y="2822"/>
                  </a:lnTo>
                  <a:lnTo>
                    <a:pt x="400" y="2814"/>
                  </a:lnTo>
                  <a:lnTo>
                    <a:pt x="408" y="2806"/>
                  </a:lnTo>
                  <a:lnTo>
                    <a:pt x="408" y="2790"/>
                  </a:lnTo>
                  <a:lnTo>
                    <a:pt x="416" y="2774"/>
                  </a:lnTo>
                  <a:lnTo>
                    <a:pt x="416" y="2750"/>
                  </a:lnTo>
                  <a:lnTo>
                    <a:pt x="424" y="2718"/>
                  </a:lnTo>
                  <a:lnTo>
                    <a:pt x="432" y="2686"/>
                  </a:lnTo>
                  <a:lnTo>
                    <a:pt x="432" y="2654"/>
                  </a:lnTo>
                  <a:lnTo>
                    <a:pt x="440" y="2614"/>
                  </a:lnTo>
                  <a:lnTo>
                    <a:pt x="440" y="2574"/>
                  </a:lnTo>
                  <a:lnTo>
                    <a:pt x="448" y="2526"/>
                  </a:lnTo>
                  <a:lnTo>
                    <a:pt x="456" y="2470"/>
                  </a:lnTo>
                  <a:lnTo>
                    <a:pt x="456" y="2422"/>
                  </a:lnTo>
                  <a:lnTo>
                    <a:pt x="464" y="2366"/>
                  </a:lnTo>
                  <a:lnTo>
                    <a:pt x="464" y="2302"/>
                  </a:lnTo>
                  <a:lnTo>
                    <a:pt x="472" y="2238"/>
                  </a:lnTo>
                  <a:lnTo>
                    <a:pt x="480" y="2174"/>
                  </a:lnTo>
                  <a:lnTo>
                    <a:pt x="480" y="2102"/>
                  </a:lnTo>
                  <a:lnTo>
                    <a:pt x="488" y="2039"/>
                  </a:lnTo>
                  <a:lnTo>
                    <a:pt x="488" y="1959"/>
                  </a:lnTo>
                  <a:lnTo>
                    <a:pt x="496" y="1887"/>
                  </a:lnTo>
                  <a:lnTo>
                    <a:pt x="504" y="1815"/>
                  </a:lnTo>
                  <a:lnTo>
                    <a:pt x="504" y="1735"/>
                  </a:lnTo>
                  <a:lnTo>
                    <a:pt x="512" y="1655"/>
                  </a:lnTo>
                  <a:lnTo>
                    <a:pt x="512" y="1575"/>
                  </a:lnTo>
                  <a:lnTo>
                    <a:pt x="520" y="1503"/>
                  </a:lnTo>
                  <a:lnTo>
                    <a:pt x="528" y="1423"/>
                  </a:lnTo>
                  <a:lnTo>
                    <a:pt x="528" y="1343"/>
                  </a:lnTo>
                  <a:lnTo>
                    <a:pt x="536" y="1263"/>
                  </a:lnTo>
                  <a:lnTo>
                    <a:pt x="536" y="1183"/>
                  </a:lnTo>
                  <a:lnTo>
                    <a:pt x="544" y="1103"/>
                  </a:lnTo>
                  <a:lnTo>
                    <a:pt x="552" y="1023"/>
                  </a:lnTo>
                  <a:lnTo>
                    <a:pt x="552" y="951"/>
                  </a:lnTo>
                  <a:lnTo>
                    <a:pt x="560" y="880"/>
                  </a:lnTo>
                  <a:lnTo>
                    <a:pt x="560" y="800"/>
                  </a:lnTo>
                  <a:lnTo>
                    <a:pt x="568" y="736"/>
                  </a:lnTo>
                  <a:lnTo>
                    <a:pt x="568" y="664"/>
                  </a:lnTo>
                  <a:lnTo>
                    <a:pt x="576" y="600"/>
                  </a:lnTo>
                  <a:lnTo>
                    <a:pt x="584" y="536"/>
                  </a:lnTo>
                  <a:lnTo>
                    <a:pt x="584" y="472"/>
                  </a:lnTo>
                  <a:lnTo>
                    <a:pt x="592" y="416"/>
                  </a:lnTo>
                  <a:lnTo>
                    <a:pt x="592" y="360"/>
                  </a:lnTo>
                  <a:lnTo>
                    <a:pt x="600" y="312"/>
                  </a:lnTo>
                  <a:lnTo>
                    <a:pt x="608" y="264"/>
                  </a:lnTo>
                  <a:lnTo>
                    <a:pt x="608" y="216"/>
                  </a:lnTo>
                  <a:lnTo>
                    <a:pt x="616" y="176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29" name="Freeform 29"/>
            <p:cNvSpPr>
              <a:spLocks/>
            </p:cNvSpPr>
            <p:nvPr/>
          </p:nvSpPr>
          <p:spPr bwMode="auto">
            <a:xfrm>
              <a:off x="1213" y="654"/>
              <a:ext cx="625" cy="2822"/>
            </a:xfrm>
            <a:custGeom>
              <a:avLst/>
              <a:gdLst/>
              <a:ahLst/>
              <a:cxnLst>
                <a:cxn ang="0">
                  <a:pos x="8" y="104"/>
                </a:cxn>
                <a:cxn ang="0">
                  <a:pos x="24" y="32"/>
                </a:cxn>
                <a:cxn ang="0">
                  <a:pos x="40" y="0"/>
                </a:cxn>
                <a:cxn ang="0">
                  <a:pos x="56" y="24"/>
                </a:cxn>
                <a:cxn ang="0">
                  <a:pos x="72" y="88"/>
                </a:cxn>
                <a:cxn ang="0">
                  <a:pos x="88" y="184"/>
                </a:cxn>
                <a:cxn ang="0">
                  <a:pos x="96" y="320"/>
                </a:cxn>
                <a:cxn ang="0">
                  <a:pos x="112" y="488"/>
                </a:cxn>
                <a:cxn ang="0">
                  <a:pos x="129" y="680"/>
                </a:cxn>
                <a:cxn ang="0">
                  <a:pos x="145" y="896"/>
                </a:cxn>
                <a:cxn ang="0">
                  <a:pos x="153" y="1119"/>
                </a:cxn>
                <a:cxn ang="0">
                  <a:pos x="169" y="1359"/>
                </a:cxn>
                <a:cxn ang="0">
                  <a:pos x="185" y="1599"/>
                </a:cxn>
                <a:cxn ang="0">
                  <a:pos x="201" y="1831"/>
                </a:cxn>
                <a:cxn ang="0">
                  <a:pos x="217" y="2055"/>
                </a:cxn>
                <a:cxn ang="0">
                  <a:pos x="225" y="2254"/>
                </a:cxn>
                <a:cxn ang="0">
                  <a:pos x="241" y="2430"/>
                </a:cxn>
                <a:cxn ang="0">
                  <a:pos x="257" y="2582"/>
                </a:cxn>
                <a:cxn ang="0">
                  <a:pos x="273" y="2694"/>
                </a:cxn>
                <a:cxn ang="0">
                  <a:pos x="289" y="2774"/>
                </a:cxn>
                <a:cxn ang="0">
                  <a:pos x="297" y="2814"/>
                </a:cxn>
                <a:cxn ang="0">
                  <a:pos x="321" y="2806"/>
                </a:cxn>
                <a:cxn ang="0">
                  <a:pos x="337" y="2750"/>
                </a:cxn>
                <a:cxn ang="0">
                  <a:pos x="345" y="2662"/>
                </a:cxn>
                <a:cxn ang="0">
                  <a:pos x="361" y="2526"/>
                </a:cxn>
                <a:cxn ang="0">
                  <a:pos x="377" y="2366"/>
                </a:cxn>
                <a:cxn ang="0">
                  <a:pos x="393" y="2182"/>
                </a:cxn>
                <a:cxn ang="0">
                  <a:pos x="401" y="1967"/>
                </a:cxn>
                <a:cxn ang="0">
                  <a:pos x="417" y="1743"/>
                </a:cxn>
                <a:cxn ang="0">
                  <a:pos x="433" y="1511"/>
                </a:cxn>
                <a:cxn ang="0">
                  <a:pos x="449" y="1271"/>
                </a:cxn>
                <a:cxn ang="0">
                  <a:pos x="465" y="1031"/>
                </a:cxn>
                <a:cxn ang="0">
                  <a:pos x="473" y="808"/>
                </a:cxn>
                <a:cxn ang="0">
                  <a:pos x="489" y="608"/>
                </a:cxn>
                <a:cxn ang="0">
                  <a:pos x="505" y="424"/>
                </a:cxn>
                <a:cxn ang="0">
                  <a:pos x="521" y="264"/>
                </a:cxn>
                <a:cxn ang="0">
                  <a:pos x="529" y="144"/>
                </a:cxn>
                <a:cxn ang="0">
                  <a:pos x="545" y="56"/>
                </a:cxn>
                <a:cxn ang="0">
                  <a:pos x="561" y="8"/>
                </a:cxn>
                <a:cxn ang="0">
                  <a:pos x="585" y="24"/>
                </a:cxn>
                <a:cxn ang="0">
                  <a:pos x="601" y="80"/>
                </a:cxn>
                <a:cxn ang="0">
                  <a:pos x="617" y="184"/>
                </a:cxn>
              </a:cxnLst>
              <a:rect l="0" t="0" r="r" b="b"/>
              <a:pathLst>
                <a:path w="625" h="2822">
                  <a:moveTo>
                    <a:pt x="0" y="176"/>
                  </a:moveTo>
                  <a:lnTo>
                    <a:pt x="0" y="136"/>
                  </a:lnTo>
                  <a:lnTo>
                    <a:pt x="8" y="104"/>
                  </a:lnTo>
                  <a:lnTo>
                    <a:pt x="16" y="80"/>
                  </a:lnTo>
                  <a:lnTo>
                    <a:pt x="16" y="56"/>
                  </a:lnTo>
                  <a:lnTo>
                    <a:pt x="24" y="32"/>
                  </a:lnTo>
                  <a:lnTo>
                    <a:pt x="24" y="24"/>
                  </a:lnTo>
                  <a:lnTo>
                    <a:pt x="32" y="8"/>
                  </a:lnTo>
                  <a:lnTo>
                    <a:pt x="40" y="0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56" y="24"/>
                  </a:lnTo>
                  <a:lnTo>
                    <a:pt x="64" y="40"/>
                  </a:lnTo>
                  <a:lnTo>
                    <a:pt x="64" y="64"/>
                  </a:lnTo>
                  <a:lnTo>
                    <a:pt x="72" y="88"/>
                  </a:lnTo>
                  <a:lnTo>
                    <a:pt x="72" y="112"/>
                  </a:lnTo>
                  <a:lnTo>
                    <a:pt x="80" y="144"/>
                  </a:lnTo>
                  <a:lnTo>
                    <a:pt x="88" y="184"/>
                  </a:lnTo>
                  <a:lnTo>
                    <a:pt x="88" y="224"/>
                  </a:lnTo>
                  <a:lnTo>
                    <a:pt x="96" y="272"/>
                  </a:lnTo>
                  <a:lnTo>
                    <a:pt x="96" y="320"/>
                  </a:lnTo>
                  <a:lnTo>
                    <a:pt x="104" y="376"/>
                  </a:lnTo>
                  <a:lnTo>
                    <a:pt x="112" y="424"/>
                  </a:lnTo>
                  <a:lnTo>
                    <a:pt x="112" y="488"/>
                  </a:lnTo>
                  <a:lnTo>
                    <a:pt x="121" y="544"/>
                  </a:lnTo>
                  <a:lnTo>
                    <a:pt x="121" y="616"/>
                  </a:lnTo>
                  <a:lnTo>
                    <a:pt x="129" y="680"/>
                  </a:lnTo>
                  <a:lnTo>
                    <a:pt x="137" y="752"/>
                  </a:lnTo>
                  <a:lnTo>
                    <a:pt x="137" y="816"/>
                  </a:lnTo>
                  <a:lnTo>
                    <a:pt x="145" y="896"/>
                  </a:lnTo>
                  <a:lnTo>
                    <a:pt x="145" y="967"/>
                  </a:lnTo>
                  <a:lnTo>
                    <a:pt x="153" y="1047"/>
                  </a:lnTo>
                  <a:lnTo>
                    <a:pt x="153" y="1119"/>
                  </a:lnTo>
                  <a:lnTo>
                    <a:pt x="161" y="1199"/>
                  </a:lnTo>
                  <a:lnTo>
                    <a:pt x="169" y="1279"/>
                  </a:lnTo>
                  <a:lnTo>
                    <a:pt x="169" y="1359"/>
                  </a:lnTo>
                  <a:lnTo>
                    <a:pt x="177" y="1439"/>
                  </a:lnTo>
                  <a:lnTo>
                    <a:pt x="177" y="1519"/>
                  </a:lnTo>
                  <a:lnTo>
                    <a:pt x="185" y="1599"/>
                  </a:lnTo>
                  <a:lnTo>
                    <a:pt x="193" y="1679"/>
                  </a:lnTo>
                  <a:lnTo>
                    <a:pt x="193" y="1751"/>
                  </a:lnTo>
                  <a:lnTo>
                    <a:pt x="201" y="1831"/>
                  </a:lnTo>
                  <a:lnTo>
                    <a:pt x="201" y="1903"/>
                  </a:lnTo>
                  <a:lnTo>
                    <a:pt x="209" y="1983"/>
                  </a:lnTo>
                  <a:lnTo>
                    <a:pt x="217" y="2055"/>
                  </a:lnTo>
                  <a:lnTo>
                    <a:pt x="217" y="2118"/>
                  </a:lnTo>
                  <a:lnTo>
                    <a:pt x="225" y="2190"/>
                  </a:lnTo>
                  <a:lnTo>
                    <a:pt x="225" y="2254"/>
                  </a:lnTo>
                  <a:lnTo>
                    <a:pt x="233" y="2318"/>
                  </a:lnTo>
                  <a:lnTo>
                    <a:pt x="241" y="2374"/>
                  </a:lnTo>
                  <a:lnTo>
                    <a:pt x="241" y="2430"/>
                  </a:lnTo>
                  <a:lnTo>
                    <a:pt x="249" y="2486"/>
                  </a:lnTo>
                  <a:lnTo>
                    <a:pt x="249" y="2534"/>
                  </a:lnTo>
                  <a:lnTo>
                    <a:pt x="257" y="2582"/>
                  </a:lnTo>
                  <a:lnTo>
                    <a:pt x="265" y="2622"/>
                  </a:lnTo>
                  <a:lnTo>
                    <a:pt x="265" y="2662"/>
                  </a:lnTo>
                  <a:lnTo>
                    <a:pt x="273" y="2694"/>
                  </a:lnTo>
                  <a:lnTo>
                    <a:pt x="273" y="2726"/>
                  </a:lnTo>
                  <a:lnTo>
                    <a:pt x="281" y="2750"/>
                  </a:lnTo>
                  <a:lnTo>
                    <a:pt x="289" y="2774"/>
                  </a:lnTo>
                  <a:lnTo>
                    <a:pt x="289" y="2790"/>
                  </a:lnTo>
                  <a:lnTo>
                    <a:pt x="297" y="2806"/>
                  </a:lnTo>
                  <a:lnTo>
                    <a:pt x="297" y="2814"/>
                  </a:lnTo>
                  <a:lnTo>
                    <a:pt x="305" y="2822"/>
                  </a:lnTo>
                  <a:lnTo>
                    <a:pt x="313" y="2814"/>
                  </a:lnTo>
                  <a:lnTo>
                    <a:pt x="321" y="2806"/>
                  </a:lnTo>
                  <a:lnTo>
                    <a:pt x="321" y="2790"/>
                  </a:lnTo>
                  <a:lnTo>
                    <a:pt x="329" y="2774"/>
                  </a:lnTo>
                  <a:lnTo>
                    <a:pt x="337" y="2750"/>
                  </a:lnTo>
                  <a:lnTo>
                    <a:pt x="337" y="2726"/>
                  </a:lnTo>
                  <a:lnTo>
                    <a:pt x="345" y="2694"/>
                  </a:lnTo>
                  <a:lnTo>
                    <a:pt x="345" y="2662"/>
                  </a:lnTo>
                  <a:lnTo>
                    <a:pt x="353" y="2622"/>
                  </a:lnTo>
                  <a:lnTo>
                    <a:pt x="353" y="2574"/>
                  </a:lnTo>
                  <a:lnTo>
                    <a:pt x="361" y="2526"/>
                  </a:lnTo>
                  <a:lnTo>
                    <a:pt x="369" y="2478"/>
                  </a:lnTo>
                  <a:lnTo>
                    <a:pt x="369" y="2422"/>
                  </a:lnTo>
                  <a:lnTo>
                    <a:pt x="377" y="2366"/>
                  </a:lnTo>
                  <a:lnTo>
                    <a:pt x="377" y="2310"/>
                  </a:lnTo>
                  <a:lnTo>
                    <a:pt x="385" y="2246"/>
                  </a:lnTo>
                  <a:lnTo>
                    <a:pt x="393" y="2182"/>
                  </a:lnTo>
                  <a:lnTo>
                    <a:pt x="393" y="2110"/>
                  </a:lnTo>
                  <a:lnTo>
                    <a:pt x="401" y="2047"/>
                  </a:lnTo>
                  <a:lnTo>
                    <a:pt x="401" y="1967"/>
                  </a:lnTo>
                  <a:lnTo>
                    <a:pt x="409" y="1895"/>
                  </a:lnTo>
                  <a:lnTo>
                    <a:pt x="417" y="1823"/>
                  </a:lnTo>
                  <a:lnTo>
                    <a:pt x="417" y="1743"/>
                  </a:lnTo>
                  <a:lnTo>
                    <a:pt x="425" y="1663"/>
                  </a:lnTo>
                  <a:lnTo>
                    <a:pt x="425" y="1591"/>
                  </a:lnTo>
                  <a:lnTo>
                    <a:pt x="433" y="1511"/>
                  </a:lnTo>
                  <a:lnTo>
                    <a:pt x="441" y="1431"/>
                  </a:lnTo>
                  <a:lnTo>
                    <a:pt x="441" y="1351"/>
                  </a:lnTo>
                  <a:lnTo>
                    <a:pt x="449" y="1271"/>
                  </a:lnTo>
                  <a:lnTo>
                    <a:pt x="449" y="1191"/>
                  </a:lnTo>
                  <a:lnTo>
                    <a:pt x="457" y="1111"/>
                  </a:lnTo>
                  <a:lnTo>
                    <a:pt x="465" y="1031"/>
                  </a:lnTo>
                  <a:lnTo>
                    <a:pt x="465" y="959"/>
                  </a:lnTo>
                  <a:lnTo>
                    <a:pt x="473" y="888"/>
                  </a:lnTo>
                  <a:lnTo>
                    <a:pt x="473" y="808"/>
                  </a:lnTo>
                  <a:lnTo>
                    <a:pt x="481" y="744"/>
                  </a:lnTo>
                  <a:lnTo>
                    <a:pt x="489" y="672"/>
                  </a:lnTo>
                  <a:lnTo>
                    <a:pt x="489" y="608"/>
                  </a:lnTo>
                  <a:lnTo>
                    <a:pt x="497" y="544"/>
                  </a:lnTo>
                  <a:lnTo>
                    <a:pt x="497" y="480"/>
                  </a:lnTo>
                  <a:lnTo>
                    <a:pt x="505" y="424"/>
                  </a:lnTo>
                  <a:lnTo>
                    <a:pt x="513" y="368"/>
                  </a:lnTo>
                  <a:lnTo>
                    <a:pt x="513" y="312"/>
                  </a:lnTo>
                  <a:lnTo>
                    <a:pt x="521" y="264"/>
                  </a:lnTo>
                  <a:lnTo>
                    <a:pt x="521" y="224"/>
                  </a:lnTo>
                  <a:lnTo>
                    <a:pt x="529" y="184"/>
                  </a:lnTo>
                  <a:lnTo>
                    <a:pt x="529" y="144"/>
                  </a:lnTo>
                  <a:lnTo>
                    <a:pt x="537" y="112"/>
                  </a:lnTo>
                  <a:lnTo>
                    <a:pt x="545" y="80"/>
                  </a:lnTo>
                  <a:lnTo>
                    <a:pt x="545" y="56"/>
                  </a:lnTo>
                  <a:lnTo>
                    <a:pt x="553" y="40"/>
                  </a:lnTo>
                  <a:lnTo>
                    <a:pt x="553" y="24"/>
                  </a:lnTo>
                  <a:lnTo>
                    <a:pt x="561" y="8"/>
                  </a:lnTo>
                  <a:lnTo>
                    <a:pt x="569" y="0"/>
                  </a:lnTo>
                  <a:lnTo>
                    <a:pt x="577" y="8"/>
                  </a:lnTo>
                  <a:lnTo>
                    <a:pt x="585" y="24"/>
                  </a:lnTo>
                  <a:lnTo>
                    <a:pt x="593" y="40"/>
                  </a:lnTo>
                  <a:lnTo>
                    <a:pt x="593" y="56"/>
                  </a:lnTo>
                  <a:lnTo>
                    <a:pt x="601" y="80"/>
                  </a:lnTo>
                  <a:lnTo>
                    <a:pt x="601" y="112"/>
                  </a:lnTo>
                  <a:lnTo>
                    <a:pt x="609" y="144"/>
                  </a:lnTo>
                  <a:lnTo>
                    <a:pt x="617" y="184"/>
                  </a:lnTo>
                  <a:lnTo>
                    <a:pt x="617" y="224"/>
                  </a:lnTo>
                  <a:lnTo>
                    <a:pt x="625" y="264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30" name="Freeform 30"/>
            <p:cNvSpPr>
              <a:spLocks/>
            </p:cNvSpPr>
            <p:nvPr/>
          </p:nvSpPr>
          <p:spPr bwMode="auto">
            <a:xfrm>
              <a:off x="1838" y="654"/>
              <a:ext cx="617" cy="2822"/>
            </a:xfrm>
            <a:custGeom>
              <a:avLst/>
              <a:gdLst/>
              <a:ahLst/>
              <a:cxnLst>
                <a:cxn ang="0">
                  <a:pos x="8" y="368"/>
                </a:cxn>
                <a:cxn ang="0">
                  <a:pos x="24" y="544"/>
                </a:cxn>
                <a:cxn ang="0">
                  <a:pos x="40" y="744"/>
                </a:cxn>
                <a:cxn ang="0">
                  <a:pos x="48" y="959"/>
                </a:cxn>
                <a:cxn ang="0">
                  <a:pos x="64" y="1191"/>
                </a:cxn>
                <a:cxn ang="0">
                  <a:pos x="80" y="1431"/>
                </a:cxn>
                <a:cxn ang="0">
                  <a:pos x="96" y="1663"/>
                </a:cxn>
                <a:cxn ang="0">
                  <a:pos x="104" y="1895"/>
                </a:cxn>
                <a:cxn ang="0">
                  <a:pos x="120" y="2110"/>
                </a:cxn>
                <a:cxn ang="0">
                  <a:pos x="136" y="2310"/>
                </a:cxn>
                <a:cxn ang="0">
                  <a:pos x="152" y="2478"/>
                </a:cxn>
                <a:cxn ang="0">
                  <a:pos x="168" y="2622"/>
                </a:cxn>
                <a:cxn ang="0">
                  <a:pos x="176" y="2726"/>
                </a:cxn>
                <a:cxn ang="0">
                  <a:pos x="192" y="2790"/>
                </a:cxn>
                <a:cxn ang="0">
                  <a:pos x="208" y="2822"/>
                </a:cxn>
                <a:cxn ang="0">
                  <a:pos x="224" y="2790"/>
                </a:cxn>
                <a:cxn ang="0">
                  <a:pos x="240" y="2726"/>
                </a:cxn>
                <a:cxn ang="0">
                  <a:pos x="256" y="2622"/>
                </a:cxn>
                <a:cxn ang="0">
                  <a:pos x="272" y="2486"/>
                </a:cxn>
                <a:cxn ang="0">
                  <a:pos x="280" y="2318"/>
                </a:cxn>
                <a:cxn ang="0">
                  <a:pos x="296" y="2118"/>
                </a:cxn>
                <a:cxn ang="0">
                  <a:pos x="312" y="1903"/>
                </a:cxn>
                <a:cxn ang="0">
                  <a:pos x="328" y="1679"/>
                </a:cxn>
                <a:cxn ang="0">
                  <a:pos x="344" y="1439"/>
                </a:cxn>
                <a:cxn ang="0">
                  <a:pos x="352" y="1199"/>
                </a:cxn>
                <a:cxn ang="0">
                  <a:pos x="368" y="967"/>
                </a:cxn>
                <a:cxn ang="0">
                  <a:pos x="384" y="752"/>
                </a:cxn>
                <a:cxn ang="0">
                  <a:pos x="400" y="544"/>
                </a:cxn>
                <a:cxn ang="0">
                  <a:pos x="416" y="376"/>
                </a:cxn>
                <a:cxn ang="0">
                  <a:pos x="424" y="224"/>
                </a:cxn>
                <a:cxn ang="0">
                  <a:pos x="440" y="112"/>
                </a:cxn>
                <a:cxn ang="0">
                  <a:pos x="456" y="40"/>
                </a:cxn>
                <a:cxn ang="0">
                  <a:pos x="480" y="0"/>
                </a:cxn>
                <a:cxn ang="0">
                  <a:pos x="488" y="24"/>
                </a:cxn>
                <a:cxn ang="0">
                  <a:pos x="504" y="80"/>
                </a:cxn>
                <a:cxn ang="0">
                  <a:pos x="521" y="176"/>
                </a:cxn>
                <a:cxn ang="0">
                  <a:pos x="529" y="312"/>
                </a:cxn>
                <a:cxn ang="0">
                  <a:pos x="545" y="472"/>
                </a:cxn>
                <a:cxn ang="0">
                  <a:pos x="561" y="664"/>
                </a:cxn>
                <a:cxn ang="0">
                  <a:pos x="577" y="880"/>
                </a:cxn>
                <a:cxn ang="0">
                  <a:pos x="593" y="1103"/>
                </a:cxn>
                <a:cxn ang="0">
                  <a:pos x="601" y="1343"/>
                </a:cxn>
              </a:cxnLst>
              <a:rect l="0" t="0" r="r" b="b"/>
              <a:pathLst>
                <a:path w="617" h="2822">
                  <a:moveTo>
                    <a:pt x="0" y="264"/>
                  </a:moveTo>
                  <a:lnTo>
                    <a:pt x="0" y="312"/>
                  </a:lnTo>
                  <a:lnTo>
                    <a:pt x="8" y="368"/>
                  </a:lnTo>
                  <a:lnTo>
                    <a:pt x="16" y="424"/>
                  </a:lnTo>
                  <a:lnTo>
                    <a:pt x="16" y="480"/>
                  </a:lnTo>
                  <a:lnTo>
                    <a:pt x="24" y="544"/>
                  </a:lnTo>
                  <a:lnTo>
                    <a:pt x="24" y="608"/>
                  </a:lnTo>
                  <a:lnTo>
                    <a:pt x="32" y="672"/>
                  </a:lnTo>
                  <a:lnTo>
                    <a:pt x="40" y="744"/>
                  </a:lnTo>
                  <a:lnTo>
                    <a:pt x="40" y="808"/>
                  </a:lnTo>
                  <a:lnTo>
                    <a:pt x="48" y="888"/>
                  </a:lnTo>
                  <a:lnTo>
                    <a:pt x="48" y="959"/>
                  </a:lnTo>
                  <a:lnTo>
                    <a:pt x="56" y="1031"/>
                  </a:lnTo>
                  <a:lnTo>
                    <a:pt x="64" y="1111"/>
                  </a:lnTo>
                  <a:lnTo>
                    <a:pt x="64" y="1191"/>
                  </a:lnTo>
                  <a:lnTo>
                    <a:pt x="72" y="1271"/>
                  </a:lnTo>
                  <a:lnTo>
                    <a:pt x="72" y="1351"/>
                  </a:lnTo>
                  <a:lnTo>
                    <a:pt x="80" y="1431"/>
                  </a:lnTo>
                  <a:lnTo>
                    <a:pt x="88" y="1511"/>
                  </a:lnTo>
                  <a:lnTo>
                    <a:pt x="88" y="1591"/>
                  </a:lnTo>
                  <a:lnTo>
                    <a:pt x="96" y="1663"/>
                  </a:lnTo>
                  <a:lnTo>
                    <a:pt x="96" y="1743"/>
                  </a:lnTo>
                  <a:lnTo>
                    <a:pt x="104" y="1823"/>
                  </a:lnTo>
                  <a:lnTo>
                    <a:pt x="104" y="1895"/>
                  </a:lnTo>
                  <a:lnTo>
                    <a:pt x="112" y="1967"/>
                  </a:lnTo>
                  <a:lnTo>
                    <a:pt x="120" y="2047"/>
                  </a:lnTo>
                  <a:lnTo>
                    <a:pt x="120" y="2110"/>
                  </a:lnTo>
                  <a:lnTo>
                    <a:pt x="128" y="2182"/>
                  </a:lnTo>
                  <a:lnTo>
                    <a:pt x="128" y="2246"/>
                  </a:lnTo>
                  <a:lnTo>
                    <a:pt x="136" y="2310"/>
                  </a:lnTo>
                  <a:lnTo>
                    <a:pt x="144" y="2366"/>
                  </a:lnTo>
                  <a:lnTo>
                    <a:pt x="144" y="2422"/>
                  </a:lnTo>
                  <a:lnTo>
                    <a:pt x="152" y="2478"/>
                  </a:lnTo>
                  <a:lnTo>
                    <a:pt x="152" y="2526"/>
                  </a:lnTo>
                  <a:lnTo>
                    <a:pt x="160" y="2574"/>
                  </a:lnTo>
                  <a:lnTo>
                    <a:pt x="168" y="2622"/>
                  </a:lnTo>
                  <a:lnTo>
                    <a:pt x="168" y="2662"/>
                  </a:lnTo>
                  <a:lnTo>
                    <a:pt x="176" y="2694"/>
                  </a:lnTo>
                  <a:lnTo>
                    <a:pt x="176" y="2726"/>
                  </a:lnTo>
                  <a:lnTo>
                    <a:pt x="184" y="2750"/>
                  </a:lnTo>
                  <a:lnTo>
                    <a:pt x="192" y="2774"/>
                  </a:lnTo>
                  <a:lnTo>
                    <a:pt x="192" y="2790"/>
                  </a:lnTo>
                  <a:lnTo>
                    <a:pt x="200" y="2806"/>
                  </a:lnTo>
                  <a:lnTo>
                    <a:pt x="200" y="2814"/>
                  </a:lnTo>
                  <a:lnTo>
                    <a:pt x="208" y="2822"/>
                  </a:lnTo>
                  <a:lnTo>
                    <a:pt x="216" y="2814"/>
                  </a:lnTo>
                  <a:lnTo>
                    <a:pt x="224" y="2806"/>
                  </a:lnTo>
                  <a:lnTo>
                    <a:pt x="224" y="2790"/>
                  </a:lnTo>
                  <a:lnTo>
                    <a:pt x="232" y="2774"/>
                  </a:lnTo>
                  <a:lnTo>
                    <a:pt x="240" y="2750"/>
                  </a:lnTo>
                  <a:lnTo>
                    <a:pt x="240" y="2726"/>
                  </a:lnTo>
                  <a:lnTo>
                    <a:pt x="248" y="2694"/>
                  </a:lnTo>
                  <a:lnTo>
                    <a:pt x="248" y="2662"/>
                  </a:lnTo>
                  <a:lnTo>
                    <a:pt x="256" y="2622"/>
                  </a:lnTo>
                  <a:lnTo>
                    <a:pt x="264" y="2582"/>
                  </a:lnTo>
                  <a:lnTo>
                    <a:pt x="264" y="2534"/>
                  </a:lnTo>
                  <a:lnTo>
                    <a:pt x="272" y="2486"/>
                  </a:lnTo>
                  <a:lnTo>
                    <a:pt x="272" y="2430"/>
                  </a:lnTo>
                  <a:lnTo>
                    <a:pt x="280" y="2374"/>
                  </a:lnTo>
                  <a:lnTo>
                    <a:pt x="280" y="2318"/>
                  </a:lnTo>
                  <a:lnTo>
                    <a:pt x="288" y="2254"/>
                  </a:lnTo>
                  <a:lnTo>
                    <a:pt x="296" y="2190"/>
                  </a:lnTo>
                  <a:lnTo>
                    <a:pt x="296" y="2118"/>
                  </a:lnTo>
                  <a:lnTo>
                    <a:pt x="304" y="2055"/>
                  </a:lnTo>
                  <a:lnTo>
                    <a:pt x="304" y="1983"/>
                  </a:lnTo>
                  <a:lnTo>
                    <a:pt x="312" y="1903"/>
                  </a:lnTo>
                  <a:lnTo>
                    <a:pt x="320" y="1831"/>
                  </a:lnTo>
                  <a:lnTo>
                    <a:pt x="320" y="1751"/>
                  </a:lnTo>
                  <a:lnTo>
                    <a:pt x="328" y="1679"/>
                  </a:lnTo>
                  <a:lnTo>
                    <a:pt x="328" y="1599"/>
                  </a:lnTo>
                  <a:lnTo>
                    <a:pt x="336" y="1519"/>
                  </a:lnTo>
                  <a:lnTo>
                    <a:pt x="344" y="1439"/>
                  </a:lnTo>
                  <a:lnTo>
                    <a:pt x="344" y="1359"/>
                  </a:lnTo>
                  <a:lnTo>
                    <a:pt x="352" y="1279"/>
                  </a:lnTo>
                  <a:lnTo>
                    <a:pt x="352" y="1199"/>
                  </a:lnTo>
                  <a:lnTo>
                    <a:pt x="360" y="1119"/>
                  </a:lnTo>
                  <a:lnTo>
                    <a:pt x="368" y="1047"/>
                  </a:lnTo>
                  <a:lnTo>
                    <a:pt x="368" y="967"/>
                  </a:lnTo>
                  <a:lnTo>
                    <a:pt x="376" y="896"/>
                  </a:lnTo>
                  <a:lnTo>
                    <a:pt x="376" y="816"/>
                  </a:lnTo>
                  <a:lnTo>
                    <a:pt x="384" y="752"/>
                  </a:lnTo>
                  <a:lnTo>
                    <a:pt x="392" y="680"/>
                  </a:lnTo>
                  <a:lnTo>
                    <a:pt x="392" y="616"/>
                  </a:lnTo>
                  <a:lnTo>
                    <a:pt x="400" y="544"/>
                  </a:lnTo>
                  <a:lnTo>
                    <a:pt x="400" y="488"/>
                  </a:lnTo>
                  <a:lnTo>
                    <a:pt x="408" y="424"/>
                  </a:lnTo>
                  <a:lnTo>
                    <a:pt x="416" y="376"/>
                  </a:lnTo>
                  <a:lnTo>
                    <a:pt x="416" y="320"/>
                  </a:lnTo>
                  <a:lnTo>
                    <a:pt x="424" y="272"/>
                  </a:lnTo>
                  <a:lnTo>
                    <a:pt x="424" y="224"/>
                  </a:lnTo>
                  <a:lnTo>
                    <a:pt x="432" y="184"/>
                  </a:lnTo>
                  <a:lnTo>
                    <a:pt x="440" y="144"/>
                  </a:lnTo>
                  <a:lnTo>
                    <a:pt x="440" y="112"/>
                  </a:lnTo>
                  <a:lnTo>
                    <a:pt x="448" y="88"/>
                  </a:lnTo>
                  <a:lnTo>
                    <a:pt x="448" y="64"/>
                  </a:lnTo>
                  <a:lnTo>
                    <a:pt x="456" y="40"/>
                  </a:lnTo>
                  <a:lnTo>
                    <a:pt x="464" y="24"/>
                  </a:lnTo>
                  <a:lnTo>
                    <a:pt x="464" y="16"/>
                  </a:lnTo>
                  <a:lnTo>
                    <a:pt x="480" y="0"/>
                  </a:lnTo>
                  <a:lnTo>
                    <a:pt x="472" y="0"/>
                  </a:lnTo>
                  <a:lnTo>
                    <a:pt x="480" y="8"/>
                  </a:lnTo>
                  <a:lnTo>
                    <a:pt x="488" y="24"/>
                  </a:lnTo>
                  <a:lnTo>
                    <a:pt x="496" y="32"/>
                  </a:lnTo>
                  <a:lnTo>
                    <a:pt x="496" y="56"/>
                  </a:lnTo>
                  <a:lnTo>
                    <a:pt x="504" y="80"/>
                  </a:lnTo>
                  <a:lnTo>
                    <a:pt x="504" y="104"/>
                  </a:lnTo>
                  <a:lnTo>
                    <a:pt x="512" y="136"/>
                  </a:lnTo>
                  <a:lnTo>
                    <a:pt x="521" y="176"/>
                  </a:lnTo>
                  <a:lnTo>
                    <a:pt x="521" y="216"/>
                  </a:lnTo>
                  <a:lnTo>
                    <a:pt x="529" y="264"/>
                  </a:lnTo>
                  <a:lnTo>
                    <a:pt x="529" y="312"/>
                  </a:lnTo>
                  <a:lnTo>
                    <a:pt x="537" y="360"/>
                  </a:lnTo>
                  <a:lnTo>
                    <a:pt x="545" y="416"/>
                  </a:lnTo>
                  <a:lnTo>
                    <a:pt x="545" y="472"/>
                  </a:lnTo>
                  <a:lnTo>
                    <a:pt x="553" y="536"/>
                  </a:lnTo>
                  <a:lnTo>
                    <a:pt x="553" y="600"/>
                  </a:lnTo>
                  <a:lnTo>
                    <a:pt x="561" y="664"/>
                  </a:lnTo>
                  <a:lnTo>
                    <a:pt x="569" y="736"/>
                  </a:lnTo>
                  <a:lnTo>
                    <a:pt x="569" y="800"/>
                  </a:lnTo>
                  <a:lnTo>
                    <a:pt x="577" y="880"/>
                  </a:lnTo>
                  <a:lnTo>
                    <a:pt x="577" y="951"/>
                  </a:lnTo>
                  <a:lnTo>
                    <a:pt x="585" y="1023"/>
                  </a:lnTo>
                  <a:lnTo>
                    <a:pt x="593" y="1103"/>
                  </a:lnTo>
                  <a:lnTo>
                    <a:pt x="593" y="1183"/>
                  </a:lnTo>
                  <a:lnTo>
                    <a:pt x="601" y="1263"/>
                  </a:lnTo>
                  <a:lnTo>
                    <a:pt x="601" y="1343"/>
                  </a:lnTo>
                  <a:lnTo>
                    <a:pt x="609" y="1423"/>
                  </a:lnTo>
                  <a:lnTo>
                    <a:pt x="617" y="1503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31" name="Freeform 31"/>
            <p:cNvSpPr>
              <a:spLocks/>
            </p:cNvSpPr>
            <p:nvPr/>
          </p:nvSpPr>
          <p:spPr bwMode="auto">
            <a:xfrm>
              <a:off x="2455" y="654"/>
              <a:ext cx="608" cy="2822"/>
            </a:xfrm>
            <a:custGeom>
              <a:avLst/>
              <a:gdLst/>
              <a:ahLst/>
              <a:cxnLst>
                <a:cxn ang="0">
                  <a:pos x="8" y="1655"/>
                </a:cxn>
                <a:cxn ang="0">
                  <a:pos x="24" y="1887"/>
                </a:cxn>
                <a:cxn ang="0">
                  <a:pos x="32" y="2102"/>
                </a:cxn>
                <a:cxn ang="0">
                  <a:pos x="48" y="2302"/>
                </a:cxn>
                <a:cxn ang="0">
                  <a:pos x="64" y="2470"/>
                </a:cxn>
                <a:cxn ang="0">
                  <a:pos x="80" y="2614"/>
                </a:cxn>
                <a:cxn ang="0">
                  <a:pos x="88" y="2718"/>
                </a:cxn>
                <a:cxn ang="0">
                  <a:pos x="104" y="2790"/>
                </a:cxn>
                <a:cxn ang="0">
                  <a:pos x="120" y="2822"/>
                </a:cxn>
                <a:cxn ang="0">
                  <a:pos x="136" y="2798"/>
                </a:cxn>
                <a:cxn ang="0">
                  <a:pos x="152" y="2734"/>
                </a:cxn>
                <a:cxn ang="0">
                  <a:pos x="168" y="2630"/>
                </a:cxn>
                <a:cxn ang="0">
                  <a:pos x="184" y="2494"/>
                </a:cxn>
                <a:cxn ang="0">
                  <a:pos x="200" y="2326"/>
                </a:cxn>
                <a:cxn ang="0">
                  <a:pos x="208" y="2126"/>
                </a:cxn>
                <a:cxn ang="0">
                  <a:pos x="224" y="1911"/>
                </a:cxn>
                <a:cxn ang="0">
                  <a:pos x="240" y="1687"/>
                </a:cxn>
                <a:cxn ang="0">
                  <a:pos x="256" y="1447"/>
                </a:cxn>
                <a:cxn ang="0">
                  <a:pos x="264" y="1207"/>
                </a:cxn>
                <a:cxn ang="0">
                  <a:pos x="280" y="975"/>
                </a:cxn>
                <a:cxn ang="0">
                  <a:pos x="296" y="760"/>
                </a:cxn>
                <a:cxn ang="0">
                  <a:pos x="312" y="552"/>
                </a:cxn>
                <a:cxn ang="0">
                  <a:pos x="328" y="376"/>
                </a:cxn>
                <a:cxn ang="0">
                  <a:pos x="336" y="232"/>
                </a:cxn>
                <a:cxn ang="0">
                  <a:pos x="352" y="120"/>
                </a:cxn>
                <a:cxn ang="0">
                  <a:pos x="368" y="40"/>
                </a:cxn>
                <a:cxn ang="0">
                  <a:pos x="392" y="0"/>
                </a:cxn>
                <a:cxn ang="0">
                  <a:pos x="400" y="8"/>
                </a:cxn>
                <a:cxn ang="0">
                  <a:pos x="408" y="56"/>
                </a:cxn>
                <a:cxn ang="0">
                  <a:pos x="424" y="136"/>
                </a:cxn>
                <a:cxn ang="0">
                  <a:pos x="440" y="256"/>
                </a:cxn>
                <a:cxn ang="0">
                  <a:pos x="456" y="408"/>
                </a:cxn>
                <a:cxn ang="0">
                  <a:pos x="464" y="592"/>
                </a:cxn>
                <a:cxn ang="0">
                  <a:pos x="480" y="792"/>
                </a:cxn>
                <a:cxn ang="0">
                  <a:pos x="496" y="1015"/>
                </a:cxn>
                <a:cxn ang="0">
                  <a:pos x="512" y="1255"/>
                </a:cxn>
                <a:cxn ang="0">
                  <a:pos x="528" y="1487"/>
                </a:cxn>
                <a:cxn ang="0">
                  <a:pos x="536" y="1727"/>
                </a:cxn>
                <a:cxn ang="0">
                  <a:pos x="552" y="1951"/>
                </a:cxn>
                <a:cxn ang="0">
                  <a:pos x="568" y="2166"/>
                </a:cxn>
                <a:cxn ang="0">
                  <a:pos x="584" y="2358"/>
                </a:cxn>
                <a:cxn ang="0">
                  <a:pos x="600" y="2518"/>
                </a:cxn>
              </a:cxnLst>
              <a:rect l="0" t="0" r="r" b="b"/>
              <a:pathLst>
                <a:path w="608" h="2822">
                  <a:moveTo>
                    <a:pt x="0" y="1503"/>
                  </a:moveTo>
                  <a:lnTo>
                    <a:pt x="0" y="1575"/>
                  </a:lnTo>
                  <a:lnTo>
                    <a:pt x="8" y="1655"/>
                  </a:lnTo>
                  <a:lnTo>
                    <a:pt x="8" y="1735"/>
                  </a:lnTo>
                  <a:lnTo>
                    <a:pt x="16" y="1815"/>
                  </a:lnTo>
                  <a:lnTo>
                    <a:pt x="24" y="1887"/>
                  </a:lnTo>
                  <a:lnTo>
                    <a:pt x="24" y="1959"/>
                  </a:lnTo>
                  <a:lnTo>
                    <a:pt x="32" y="2039"/>
                  </a:lnTo>
                  <a:lnTo>
                    <a:pt x="32" y="2102"/>
                  </a:lnTo>
                  <a:lnTo>
                    <a:pt x="40" y="2174"/>
                  </a:lnTo>
                  <a:lnTo>
                    <a:pt x="48" y="2238"/>
                  </a:lnTo>
                  <a:lnTo>
                    <a:pt x="48" y="2302"/>
                  </a:lnTo>
                  <a:lnTo>
                    <a:pt x="56" y="2366"/>
                  </a:lnTo>
                  <a:lnTo>
                    <a:pt x="56" y="2422"/>
                  </a:lnTo>
                  <a:lnTo>
                    <a:pt x="64" y="2470"/>
                  </a:lnTo>
                  <a:lnTo>
                    <a:pt x="64" y="2526"/>
                  </a:lnTo>
                  <a:lnTo>
                    <a:pt x="72" y="2574"/>
                  </a:lnTo>
                  <a:lnTo>
                    <a:pt x="80" y="2614"/>
                  </a:lnTo>
                  <a:lnTo>
                    <a:pt x="80" y="2654"/>
                  </a:lnTo>
                  <a:lnTo>
                    <a:pt x="88" y="2686"/>
                  </a:lnTo>
                  <a:lnTo>
                    <a:pt x="88" y="2718"/>
                  </a:lnTo>
                  <a:lnTo>
                    <a:pt x="96" y="2750"/>
                  </a:lnTo>
                  <a:lnTo>
                    <a:pt x="104" y="2774"/>
                  </a:lnTo>
                  <a:lnTo>
                    <a:pt x="104" y="2790"/>
                  </a:lnTo>
                  <a:lnTo>
                    <a:pt x="112" y="2806"/>
                  </a:lnTo>
                  <a:lnTo>
                    <a:pt x="112" y="2814"/>
                  </a:lnTo>
                  <a:lnTo>
                    <a:pt x="120" y="2822"/>
                  </a:lnTo>
                  <a:lnTo>
                    <a:pt x="128" y="2814"/>
                  </a:lnTo>
                  <a:lnTo>
                    <a:pt x="136" y="2806"/>
                  </a:lnTo>
                  <a:lnTo>
                    <a:pt x="136" y="2798"/>
                  </a:lnTo>
                  <a:lnTo>
                    <a:pt x="144" y="2774"/>
                  </a:lnTo>
                  <a:lnTo>
                    <a:pt x="152" y="2758"/>
                  </a:lnTo>
                  <a:lnTo>
                    <a:pt x="152" y="2734"/>
                  </a:lnTo>
                  <a:lnTo>
                    <a:pt x="160" y="2702"/>
                  </a:lnTo>
                  <a:lnTo>
                    <a:pt x="160" y="2670"/>
                  </a:lnTo>
                  <a:lnTo>
                    <a:pt x="168" y="2630"/>
                  </a:lnTo>
                  <a:lnTo>
                    <a:pt x="176" y="2590"/>
                  </a:lnTo>
                  <a:lnTo>
                    <a:pt x="176" y="2542"/>
                  </a:lnTo>
                  <a:lnTo>
                    <a:pt x="184" y="2494"/>
                  </a:lnTo>
                  <a:lnTo>
                    <a:pt x="184" y="2438"/>
                  </a:lnTo>
                  <a:lnTo>
                    <a:pt x="192" y="2382"/>
                  </a:lnTo>
                  <a:lnTo>
                    <a:pt x="200" y="2326"/>
                  </a:lnTo>
                  <a:lnTo>
                    <a:pt x="200" y="2262"/>
                  </a:lnTo>
                  <a:lnTo>
                    <a:pt x="208" y="2198"/>
                  </a:lnTo>
                  <a:lnTo>
                    <a:pt x="208" y="2126"/>
                  </a:lnTo>
                  <a:lnTo>
                    <a:pt x="216" y="2063"/>
                  </a:lnTo>
                  <a:lnTo>
                    <a:pt x="224" y="1991"/>
                  </a:lnTo>
                  <a:lnTo>
                    <a:pt x="224" y="1911"/>
                  </a:lnTo>
                  <a:lnTo>
                    <a:pt x="232" y="1839"/>
                  </a:lnTo>
                  <a:lnTo>
                    <a:pt x="232" y="1759"/>
                  </a:lnTo>
                  <a:lnTo>
                    <a:pt x="240" y="1687"/>
                  </a:lnTo>
                  <a:lnTo>
                    <a:pt x="240" y="1607"/>
                  </a:lnTo>
                  <a:lnTo>
                    <a:pt x="248" y="1527"/>
                  </a:lnTo>
                  <a:lnTo>
                    <a:pt x="256" y="1447"/>
                  </a:lnTo>
                  <a:lnTo>
                    <a:pt x="256" y="1367"/>
                  </a:lnTo>
                  <a:lnTo>
                    <a:pt x="264" y="1287"/>
                  </a:lnTo>
                  <a:lnTo>
                    <a:pt x="264" y="1207"/>
                  </a:lnTo>
                  <a:lnTo>
                    <a:pt x="272" y="1127"/>
                  </a:lnTo>
                  <a:lnTo>
                    <a:pt x="280" y="1055"/>
                  </a:lnTo>
                  <a:lnTo>
                    <a:pt x="280" y="975"/>
                  </a:lnTo>
                  <a:lnTo>
                    <a:pt x="288" y="904"/>
                  </a:lnTo>
                  <a:lnTo>
                    <a:pt x="288" y="824"/>
                  </a:lnTo>
                  <a:lnTo>
                    <a:pt x="296" y="760"/>
                  </a:lnTo>
                  <a:lnTo>
                    <a:pt x="304" y="688"/>
                  </a:lnTo>
                  <a:lnTo>
                    <a:pt x="304" y="616"/>
                  </a:lnTo>
                  <a:lnTo>
                    <a:pt x="312" y="552"/>
                  </a:lnTo>
                  <a:lnTo>
                    <a:pt x="312" y="496"/>
                  </a:lnTo>
                  <a:lnTo>
                    <a:pt x="320" y="432"/>
                  </a:lnTo>
                  <a:lnTo>
                    <a:pt x="328" y="376"/>
                  </a:lnTo>
                  <a:lnTo>
                    <a:pt x="328" y="328"/>
                  </a:lnTo>
                  <a:lnTo>
                    <a:pt x="336" y="280"/>
                  </a:lnTo>
                  <a:lnTo>
                    <a:pt x="336" y="232"/>
                  </a:lnTo>
                  <a:lnTo>
                    <a:pt x="344" y="192"/>
                  </a:lnTo>
                  <a:lnTo>
                    <a:pt x="352" y="152"/>
                  </a:lnTo>
                  <a:lnTo>
                    <a:pt x="352" y="120"/>
                  </a:lnTo>
                  <a:lnTo>
                    <a:pt x="360" y="88"/>
                  </a:lnTo>
                  <a:lnTo>
                    <a:pt x="360" y="64"/>
                  </a:lnTo>
                  <a:lnTo>
                    <a:pt x="368" y="40"/>
                  </a:lnTo>
                  <a:lnTo>
                    <a:pt x="376" y="24"/>
                  </a:lnTo>
                  <a:lnTo>
                    <a:pt x="376" y="16"/>
                  </a:lnTo>
                  <a:lnTo>
                    <a:pt x="392" y="0"/>
                  </a:lnTo>
                  <a:lnTo>
                    <a:pt x="384" y="0"/>
                  </a:lnTo>
                  <a:lnTo>
                    <a:pt x="392" y="0"/>
                  </a:lnTo>
                  <a:lnTo>
                    <a:pt x="400" y="8"/>
                  </a:lnTo>
                  <a:lnTo>
                    <a:pt x="400" y="16"/>
                  </a:lnTo>
                  <a:lnTo>
                    <a:pt x="408" y="32"/>
                  </a:lnTo>
                  <a:lnTo>
                    <a:pt x="408" y="56"/>
                  </a:lnTo>
                  <a:lnTo>
                    <a:pt x="416" y="80"/>
                  </a:lnTo>
                  <a:lnTo>
                    <a:pt x="424" y="104"/>
                  </a:lnTo>
                  <a:lnTo>
                    <a:pt x="424" y="136"/>
                  </a:lnTo>
                  <a:lnTo>
                    <a:pt x="432" y="176"/>
                  </a:lnTo>
                  <a:lnTo>
                    <a:pt x="432" y="216"/>
                  </a:lnTo>
                  <a:lnTo>
                    <a:pt x="440" y="256"/>
                  </a:lnTo>
                  <a:lnTo>
                    <a:pt x="440" y="304"/>
                  </a:lnTo>
                  <a:lnTo>
                    <a:pt x="448" y="352"/>
                  </a:lnTo>
                  <a:lnTo>
                    <a:pt x="456" y="408"/>
                  </a:lnTo>
                  <a:lnTo>
                    <a:pt x="456" y="464"/>
                  </a:lnTo>
                  <a:lnTo>
                    <a:pt x="464" y="528"/>
                  </a:lnTo>
                  <a:lnTo>
                    <a:pt x="464" y="592"/>
                  </a:lnTo>
                  <a:lnTo>
                    <a:pt x="472" y="656"/>
                  </a:lnTo>
                  <a:lnTo>
                    <a:pt x="480" y="728"/>
                  </a:lnTo>
                  <a:lnTo>
                    <a:pt x="480" y="792"/>
                  </a:lnTo>
                  <a:lnTo>
                    <a:pt x="488" y="872"/>
                  </a:lnTo>
                  <a:lnTo>
                    <a:pt x="488" y="943"/>
                  </a:lnTo>
                  <a:lnTo>
                    <a:pt x="496" y="1015"/>
                  </a:lnTo>
                  <a:lnTo>
                    <a:pt x="504" y="1095"/>
                  </a:lnTo>
                  <a:lnTo>
                    <a:pt x="504" y="1175"/>
                  </a:lnTo>
                  <a:lnTo>
                    <a:pt x="512" y="1255"/>
                  </a:lnTo>
                  <a:lnTo>
                    <a:pt x="512" y="1335"/>
                  </a:lnTo>
                  <a:lnTo>
                    <a:pt x="520" y="1407"/>
                  </a:lnTo>
                  <a:lnTo>
                    <a:pt x="528" y="1487"/>
                  </a:lnTo>
                  <a:lnTo>
                    <a:pt x="528" y="1567"/>
                  </a:lnTo>
                  <a:lnTo>
                    <a:pt x="536" y="1647"/>
                  </a:lnTo>
                  <a:lnTo>
                    <a:pt x="536" y="1727"/>
                  </a:lnTo>
                  <a:lnTo>
                    <a:pt x="544" y="1807"/>
                  </a:lnTo>
                  <a:lnTo>
                    <a:pt x="552" y="1879"/>
                  </a:lnTo>
                  <a:lnTo>
                    <a:pt x="552" y="1951"/>
                  </a:lnTo>
                  <a:lnTo>
                    <a:pt x="560" y="2031"/>
                  </a:lnTo>
                  <a:lnTo>
                    <a:pt x="560" y="2094"/>
                  </a:lnTo>
                  <a:lnTo>
                    <a:pt x="568" y="2166"/>
                  </a:lnTo>
                  <a:lnTo>
                    <a:pt x="576" y="2230"/>
                  </a:lnTo>
                  <a:lnTo>
                    <a:pt x="576" y="2294"/>
                  </a:lnTo>
                  <a:lnTo>
                    <a:pt x="584" y="2358"/>
                  </a:lnTo>
                  <a:lnTo>
                    <a:pt x="584" y="2414"/>
                  </a:lnTo>
                  <a:lnTo>
                    <a:pt x="592" y="2470"/>
                  </a:lnTo>
                  <a:lnTo>
                    <a:pt x="600" y="2518"/>
                  </a:lnTo>
                  <a:lnTo>
                    <a:pt x="600" y="2566"/>
                  </a:lnTo>
                  <a:lnTo>
                    <a:pt x="608" y="2606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32" name="Freeform 32"/>
            <p:cNvSpPr>
              <a:spLocks/>
            </p:cNvSpPr>
            <p:nvPr/>
          </p:nvSpPr>
          <p:spPr bwMode="auto">
            <a:xfrm>
              <a:off x="3063" y="654"/>
              <a:ext cx="609" cy="2822"/>
            </a:xfrm>
            <a:custGeom>
              <a:avLst/>
              <a:gdLst/>
              <a:ahLst/>
              <a:cxnLst>
                <a:cxn ang="0">
                  <a:pos x="8" y="2686"/>
                </a:cxn>
                <a:cxn ang="0">
                  <a:pos x="24" y="2766"/>
                </a:cxn>
                <a:cxn ang="0">
                  <a:pos x="32" y="2814"/>
                </a:cxn>
                <a:cxn ang="0">
                  <a:pos x="56" y="2806"/>
                </a:cxn>
                <a:cxn ang="0">
                  <a:pos x="72" y="2758"/>
                </a:cxn>
                <a:cxn ang="0">
                  <a:pos x="80" y="2670"/>
                </a:cxn>
                <a:cxn ang="0">
                  <a:pos x="96" y="2542"/>
                </a:cxn>
                <a:cxn ang="0">
                  <a:pos x="112" y="2390"/>
                </a:cxn>
                <a:cxn ang="0">
                  <a:pos x="128" y="2206"/>
                </a:cxn>
                <a:cxn ang="0">
                  <a:pos x="144" y="1999"/>
                </a:cxn>
                <a:cxn ang="0">
                  <a:pos x="152" y="1767"/>
                </a:cxn>
                <a:cxn ang="0">
                  <a:pos x="168" y="1535"/>
                </a:cxn>
                <a:cxn ang="0">
                  <a:pos x="184" y="1295"/>
                </a:cxn>
                <a:cxn ang="0">
                  <a:pos x="200" y="1063"/>
                </a:cxn>
                <a:cxn ang="0">
                  <a:pos x="208" y="832"/>
                </a:cxn>
                <a:cxn ang="0">
                  <a:pos x="224" y="624"/>
                </a:cxn>
                <a:cxn ang="0">
                  <a:pos x="240" y="440"/>
                </a:cxn>
                <a:cxn ang="0">
                  <a:pos x="256" y="280"/>
                </a:cxn>
                <a:cxn ang="0">
                  <a:pos x="272" y="152"/>
                </a:cxn>
                <a:cxn ang="0">
                  <a:pos x="280" y="64"/>
                </a:cxn>
                <a:cxn ang="0">
                  <a:pos x="296" y="16"/>
                </a:cxn>
                <a:cxn ang="0">
                  <a:pos x="312" y="0"/>
                </a:cxn>
                <a:cxn ang="0">
                  <a:pos x="329" y="32"/>
                </a:cxn>
                <a:cxn ang="0">
                  <a:pos x="345" y="104"/>
                </a:cxn>
                <a:cxn ang="0">
                  <a:pos x="353" y="208"/>
                </a:cxn>
                <a:cxn ang="0">
                  <a:pos x="369" y="352"/>
                </a:cxn>
                <a:cxn ang="0">
                  <a:pos x="385" y="520"/>
                </a:cxn>
                <a:cxn ang="0">
                  <a:pos x="401" y="720"/>
                </a:cxn>
                <a:cxn ang="0">
                  <a:pos x="409" y="935"/>
                </a:cxn>
                <a:cxn ang="0">
                  <a:pos x="425" y="1167"/>
                </a:cxn>
                <a:cxn ang="0">
                  <a:pos x="441" y="1399"/>
                </a:cxn>
                <a:cxn ang="0">
                  <a:pos x="457" y="1639"/>
                </a:cxn>
                <a:cxn ang="0">
                  <a:pos x="473" y="1871"/>
                </a:cxn>
                <a:cxn ang="0">
                  <a:pos x="481" y="2086"/>
                </a:cxn>
                <a:cxn ang="0">
                  <a:pos x="497" y="2286"/>
                </a:cxn>
                <a:cxn ang="0">
                  <a:pos x="513" y="2462"/>
                </a:cxn>
                <a:cxn ang="0">
                  <a:pos x="529" y="2606"/>
                </a:cxn>
                <a:cxn ang="0">
                  <a:pos x="545" y="2718"/>
                </a:cxn>
                <a:cxn ang="0">
                  <a:pos x="553" y="2790"/>
                </a:cxn>
                <a:cxn ang="0">
                  <a:pos x="569" y="2822"/>
                </a:cxn>
                <a:cxn ang="0">
                  <a:pos x="585" y="2798"/>
                </a:cxn>
                <a:cxn ang="0">
                  <a:pos x="601" y="2734"/>
                </a:cxn>
              </a:cxnLst>
              <a:rect l="0" t="0" r="r" b="b"/>
              <a:pathLst>
                <a:path w="609" h="2822">
                  <a:moveTo>
                    <a:pt x="0" y="2606"/>
                  </a:moveTo>
                  <a:lnTo>
                    <a:pt x="0" y="2646"/>
                  </a:lnTo>
                  <a:lnTo>
                    <a:pt x="8" y="2686"/>
                  </a:lnTo>
                  <a:lnTo>
                    <a:pt x="8" y="2718"/>
                  </a:lnTo>
                  <a:lnTo>
                    <a:pt x="16" y="2742"/>
                  </a:lnTo>
                  <a:lnTo>
                    <a:pt x="24" y="2766"/>
                  </a:lnTo>
                  <a:lnTo>
                    <a:pt x="24" y="2790"/>
                  </a:lnTo>
                  <a:lnTo>
                    <a:pt x="32" y="2806"/>
                  </a:lnTo>
                  <a:lnTo>
                    <a:pt x="32" y="2814"/>
                  </a:lnTo>
                  <a:lnTo>
                    <a:pt x="40" y="2822"/>
                  </a:lnTo>
                  <a:lnTo>
                    <a:pt x="48" y="2814"/>
                  </a:lnTo>
                  <a:lnTo>
                    <a:pt x="56" y="2806"/>
                  </a:lnTo>
                  <a:lnTo>
                    <a:pt x="56" y="2798"/>
                  </a:lnTo>
                  <a:lnTo>
                    <a:pt x="64" y="2782"/>
                  </a:lnTo>
                  <a:lnTo>
                    <a:pt x="72" y="2758"/>
                  </a:lnTo>
                  <a:lnTo>
                    <a:pt x="72" y="2734"/>
                  </a:lnTo>
                  <a:lnTo>
                    <a:pt x="80" y="2702"/>
                  </a:lnTo>
                  <a:lnTo>
                    <a:pt x="80" y="2670"/>
                  </a:lnTo>
                  <a:lnTo>
                    <a:pt x="88" y="2630"/>
                  </a:lnTo>
                  <a:lnTo>
                    <a:pt x="96" y="2590"/>
                  </a:lnTo>
                  <a:lnTo>
                    <a:pt x="96" y="2542"/>
                  </a:lnTo>
                  <a:lnTo>
                    <a:pt x="104" y="2494"/>
                  </a:lnTo>
                  <a:lnTo>
                    <a:pt x="104" y="2446"/>
                  </a:lnTo>
                  <a:lnTo>
                    <a:pt x="112" y="2390"/>
                  </a:lnTo>
                  <a:lnTo>
                    <a:pt x="120" y="2326"/>
                  </a:lnTo>
                  <a:lnTo>
                    <a:pt x="120" y="2270"/>
                  </a:lnTo>
                  <a:lnTo>
                    <a:pt x="128" y="2206"/>
                  </a:lnTo>
                  <a:lnTo>
                    <a:pt x="128" y="2134"/>
                  </a:lnTo>
                  <a:lnTo>
                    <a:pt x="136" y="2063"/>
                  </a:lnTo>
                  <a:lnTo>
                    <a:pt x="144" y="1999"/>
                  </a:lnTo>
                  <a:lnTo>
                    <a:pt x="144" y="1919"/>
                  </a:lnTo>
                  <a:lnTo>
                    <a:pt x="152" y="1847"/>
                  </a:lnTo>
                  <a:lnTo>
                    <a:pt x="152" y="1767"/>
                  </a:lnTo>
                  <a:lnTo>
                    <a:pt x="160" y="1695"/>
                  </a:lnTo>
                  <a:lnTo>
                    <a:pt x="168" y="1615"/>
                  </a:lnTo>
                  <a:lnTo>
                    <a:pt x="168" y="1535"/>
                  </a:lnTo>
                  <a:lnTo>
                    <a:pt x="176" y="1455"/>
                  </a:lnTo>
                  <a:lnTo>
                    <a:pt x="176" y="1375"/>
                  </a:lnTo>
                  <a:lnTo>
                    <a:pt x="184" y="1295"/>
                  </a:lnTo>
                  <a:lnTo>
                    <a:pt x="192" y="1215"/>
                  </a:lnTo>
                  <a:lnTo>
                    <a:pt x="192" y="1135"/>
                  </a:lnTo>
                  <a:lnTo>
                    <a:pt x="200" y="1063"/>
                  </a:lnTo>
                  <a:lnTo>
                    <a:pt x="200" y="983"/>
                  </a:lnTo>
                  <a:lnTo>
                    <a:pt x="208" y="912"/>
                  </a:lnTo>
                  <a:lnTo>
                    <a:pt x="208" y="832"/>
                  </a:lnTo>
                  <a:lnTo>
                    <a:pt x="216" y="760"/>
                  </a:lnTo>
                  <a:lnTo>
                    <a:pt x="224" y="696"/>
                  </a:lnTo>
                  <a:lnTo>
                    <a:pt x="224" y="624"/>
                  </a:lnTo>
                  <a:lnTo>
                    <a:pt x="232" y="560"/>
                  </a:lnTo>
                  <a:lnTo>
                    <a:pt x="232" y="496"/>
                  </a:lnTo>
                  <a:lnTo>
                    <a:pt x="240" y="440"/>
                  </a:lnTo>
                  <a:lnTo>
                    <a:pt x="248" y="384"/>
                  </a:lnTo>
                  <a:lnTo>
                    <a:pt x="248" y="328"/>
                  </a:lnTo>
                  <a:lnTo>
                    <a:pt x="256" y="280"/>
                  </a:lnTo>
                  <a:lnTo>
                    <a:pt x="256" y="232"/>
                  </a:lnTo>
                  <a:lnTo>
                    <a:pt x="264" y="192"/>
                  </a:lnTo>
                  <a:lnTo>
                    <a:pt x="272" y="152"/>
                  </a:lnTo>
                  <a:lnTo>
                    <a:pt x="272" y="120"/>
                  </a:lnTo>
                  <a:lnTo>
                    <a:pt x="280" y="88"/>
                  </a:lnTo>
                  <a:lnTo>
                    <a:pt x="280" y="64"/>
                  </a:lnTo>
                  <a:lnTo>
                    <a:pt x="288" y="48"/>
                  </a:lnTo>
                  <a:lnTo>
                    <a:pt x="296" y="24"/>
                  </a:lnTo>
                  <a:lnTo>
                    <a:pt x="296" y="16"/>
                  </a:lnTo>
                  <a:lnTo>
                    <a:pt x="312" y="0"/>
                  </a:lnTo>
                  <a:lnTo>
                    <a:pt x="304" y="0"/>
                  </a:lnTo>
                  <a:lnTo>
                    <a:pt x="312" y="0"/>
                  </a:lnTo>
                  <a:lnTo>
                    <a:pt x="321" y="8"/>
                  </a:lnTo>
                  <a:lnTo>
                    <a:pt x="321" y="16"/>
                  </a:lnTo>
                  <a:lnTo>
                    <a:pt x="329" y="32"/>
                  </a:lnTo>
                  <a:lnTo>
                    <a:pt x="329" y="48"/>
                  </a:lnTo>
                  <a:lnTo>
                    <a:pt x="337" y="72"/>
                  </a:lnTo>
                  <a:lnTo>
                    <a:pt x="345" y="104"/>
                  </a:lnTo>
                  <a:lnTo>
                    <a:pt x="345" y="136"/>
                  </a:lnTo>
                  <a:lnTo>
                    <a:pt x="353" y="168"/>
                  </a:lnTo>
                  <a:lnTo>
                    <a:pt x="353" y="208"/>
                  </a:lnTo>
                  <a:lnTo>
                    <a:pt x="361" y="248"/>
                  </a:lnTo>
                  <a:lnTo>
                    <a:pt x="369" y="296"/>
                  </a:lnTo>
                  <a:lnTo>
                    <a:pt x="369" y="352"/>
                  </a:lnTo>
                  <a:lnTo>
                    <a:pt x="377" y="400"/>
                  </a:lnTo>
                  <a:lnTo>
                    <a:pt x="377" y="456"/>
                  </a:lnTo>
                  <a:lnTo>
                    <a:pt x="385" y="520"/>
                  </a:lnTo>
                  <a:lnTo>
                    <a:pt x="393" y="584"/>
                  </a:lnTo>
                  <a:lnTo>
                    <a:pt x="393" y="648"/>
                  </a:lnTo>
                  <a:lnTo>
                    <a:pt x="401" y="720"/>
                  </a:lnTo>
                  <a:lnTo>
                    <a:pt x="401" y="784"/>
                  </a:lnTo>
                  <a:lnTo>
                    <a:pt x="409" y="864"/>
                  </a:lnTo>
                  <a:lnTo>
                    <a:pt x="409" y="935"/>
                  </a:lnTo>
                  <a:lnTo>
                    <a:pt x="417" y="1007"/>
                  </a:lnTo>
                  <a:lnTo>
                    <a:pt x="425" y="1087"/>
                  </a:lnTo>
                  <a:lnTo>
                    <a:pt x="425" y="1167"/>
                  </a:lnTo>
                  <a:lnTo>
                    <a:pt x="433" y="1247"/>
                  </a:lnTo>
                  <a:lnTo>
                    <a:pt x="433" y="1319"/>
                  </a:lnTo>
                  <a:lnTo>
                    <a:pt x="441" y="1399"/>
                  </a:lnTo>
                  <a:lnTo>
                    <a:pt x="449" y="1479"/>
                  </a:lnTo>
                  <a:lnTo>
                    <a:pt x="449" y="1559"/>
                  </a:lnTo>
                  <a:lnTo>
                    <a:pt x="457" y="1639"/>
                  </a:lnTo>
                  <a:lnTo>
                    <a:pt x="457" y="1719"/>
                  </a:lnTo>
                  <a:lnTo>
                    <a:pt x="465" y="1799"/>
                  </a:lnTo>
                  <a:lnTo>
                    <a:pt x="473" y="1871"/>
                  </a:lnTo>
                  <a:lnTo>
                    <a:pt x="473" y="1943"/>
                  </a:lnTo>
                  <a:lnTo>
                    <a:pt x="481" y="2023"/>
                  </a:lnTo>
                  <a:lnTo>
                    <a:pt x="481" y="2086"/>
                  </a:lnTo>
                  <a:lnTo>
                    <a:pt x="489" y="2158"/>
                  </a:lnTo>
                  <a:lnTo>
                    <a:pt x="497" y="2222"/>
                  </a:lnTo>
                  <a:lnTo>
                    <a:pt x="497" y="2286"/>
                  </a:lnTo>
                  <a:lnTo>
                    <a:pt x="505" y="2350"/>
                  </a:lnTo>
                  <a:lnTo>
                    <a:pt x="505" y="2406"/>
                  </a:lnTo>
                  <a:lnTo>
                    <a:pt x="513" y="2462"/>
                  </a:lnTo>
                  <a:lnTo>
                    <a:pt x="521" y="2510"/>
                  </a:lnTo>
                  <a:lnTo>
                    <a:pt x="521" y="2558"/>
                  </a:lnTo>
                  <a:lnTo>
                    <a:pt x="529" y="2606"/>
                  </a:lnTo>
                  <a:lnTo>
                    <a:pt x="529" y="2646"/>
                  </a:lnTo>
                  <a:lnTo>
                    <a:pt x="537" y="2686"/>
                  </a:lnTo>
                  <a:lnTo>
                    <a:pt x="545" y="2718"/>
                  </a:lnTo>
                  <a:lnTo>
                    <a:pt x="545" y="2742"/>
                  </a:lnTo>
                  <a:lnTo>
                    <a:pt x="553" y="2766"/>
                  </a:lnTo>
                  <a:lnTo>
                    <a:pt x="553" y="2790"/>
                  </a:lnTo>
                  <a:lnTo>
                    <a:pt x="561" y="2798"/>
                  </a:lnTo>
                  <a:lnTo>
                    <a:pt x="577" y="2822"/>
                  </a:lnTo>
                  <a:lnTo>
                    <a:pt x="569" y="2822"/>
                  </a:lnTo>
                  <a:lnTo>
                    <a:pt x="577" y="2814"/>
                  </a:lnTo>
                  <a:lnTo>
                    <a:pt x="585" y="2806"/>
                  </a:lnTo>
                  <a:lnTo>
                    <a:pt x="585" y="2798"/>
                  </a:lnTo>
                  <a:lnTo>
                    <a:pt x="593" y="2782"/>
                  </a:lnTo>
                  <a:lnTo>
                    <a:pt x="601" y="2758"/>
                  </a:lnTo>
                  <a:lnTo>
                    <a:pt x="601" y="2734"/>
                  </a:lnTo>
                  <a:lnTo>
                    <a:pt x="609" y="2710"/>
                  </a:lnTo>
                  <a:lnTo>
                    <a:pt x="609" y="2678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33" name="Freeform 33"/>
            <p:cNvSpPr>
              <a:spLocks/>
            </p:cNvSpPr>
            <p:nvPr/>
          </p:nvSpPr>
          <p:spPr bwMode="auto">
            <a:xfrm>
              <a:off x="3672" y="654"/>
              <a:ext cx="616" cy="2814"/>
            </a:xfrm>
            <a:custGeom>
              <a:avLst/>
              <a:gdLst/>
              <a:ahLst/>
              <a:cxnLst>
                <a:cxn ang="0">
                  <a:pos x="16" y="2598"/>
                </a:cxn>
                <a:cxn ang="0">
                  <a:pos x="24" y="2446"/>
                </a:cxn>
                <a:cxn ang="0">
                  <a:pos x="40" y="2278"/>
                </a:cxn>
                <a:cxn ang="0">
                  <a:pos x="56" y="2071"/>
                </a:cxn>
                <a:cxn ang="0">
                  <a:pos x="72" y="1855"/>
                </a:cxn>
                <a:cxn ang="0">
                  <a:pos x="88" y="1623"/>
                </a:cxn>
                <a:cxn ang="0">
                  <a:pos x="96" y="1383"/>
                </a:cxn>
                <a:cxn ang="0">
                  <a:pos x="112" y="1143"/>
                </a:cxn>
                <a:cxn ang="0">
                  <a:pos x="128" y="920"/>
                </a:cxn>
                <a:cxn ang="0">
                  <a:pos x="144" y="704"/>
                </a:cxn>
                <a:cxn ang="0">
                  <a:pos x="160" y="504"/>
                </a:cxn>
                <a:cxn ang="0">
                  <a:pos x="168" y="336"/>
                </a:cxn>
                <a:cxn ang="0">
                  <a:pos x="184" y="200"/>
                </a:cxn>
                <a:cxn ang="0">
                  <a:pos x="200" y="96"/>
                </a:cxn>
                <a:cxn ang="0">
                  <a:pos x="216" y="32"/>
                </a:cxn>
                <a:cxn ang="0">
                  <a:pos x="224" y="0"/>
                </a:cxn>
                <a:cxn ang="0">
                  <a:pos x="240" y="16"/>
                </a:cxn>
                <a:cxn ang="0">
                  <a:pos x="256" y="72"/>
                </a:cxn>
                <a:cxn ang="0">
                  <a:pos x="272" y="160"/>
                </a:cxn>
                <a:cxn ang="0">
                  <a:pos x="288" y="296"/>
                </a:cxn>
                <a:cxn ang="0">
                  <a:pos x="296" y="456"/>
                </a:cxn>
                <a:cxn ang="0">
                  <a:pos x="312" y="640"/>
                </a:cxn>
                <a:cxn ang="0">
                  <a:pos x="328" y="856"/>
                </a:cxn>
                <a:cxn ang="0">
                  <a:pos x="344" y="1079"/>
                </a:cxn>
                <a:cxn ang="0">
                  <a:pos x="352" y="1311"/>
                </a:cxn>
                <a:cxn ang="0">
                  <a:pos x="368" y="1551"/>
                </a:cxn>
                <a:cxn ang="0">
                  <a:pos x="384" y="1791"/>
                </a:cxn>
                <a:cxn ang="0">
                  <a:pos x="400" y="2015"/>
                </a:cxn>
                <a:cxn ang="0">
                  <a:pos x="416" y="2214"/>
                </a:cxn>
                <a:cxn ang="0">
                  <a:pos x="424" y="2398"/>
                </a:cxn>
                <a:cxn ang="0">
                  <a:pos x="440" y="2558"/>
                </a:cxn>
                <a:cxn ang="0">
                  <a:pos x="456" y="2678"/>
                </a:cxn>
                <a:cxn ang="0">
                  <a:pos x="472" y="2766"/>
                </a:cxn>
                <a:cxn ang="0">
                  <a:pos x="488" y="2814"/>
                </a:cxn>
                <a:cxn ang="0">
                  <a:pos x="504" y="2814"/>
                </a:cxn>
                <a:cxn ang="0">
                  <a:pos x="520" y="2766"/>
                </a:cxn>
                <a:cxn ang="0">
                  <a:pos x="536" y="2678"/>
                </a:cxn>
                <a:cxn ang="0">
                  <a:pos x="544" y="2558"/>
                </a:cxn>
                <a:cxn ang="0">
                  <a:pos x="560" y="2398"/>
                </a:cxn>
                <a:cxn ang="0">
                  <a:pos x="576" y="2214"/>
                </a:cxn>
                <a:cxn ang="0">
                  <a:pos x="592" y="2015"/>
                </a:cxn>
                <a:cxn ang="0">
                  <a:pos x="600" y="1791"/>
                </a:cxn>
              </a:cxnLst>
              <a:rect l="0" t="0" r="r" b="b"/>
              <a:pathLst>
                <a:path w="616" h="2814">
                  <a:moveTo>
                    <a:pt x="0" y="2678"/>
                  </a:moveTo>
                  <a:lnTo>
                    <a:pt x="8" y="2638"/>
                  </a:lnTo>
                  <a:lnTo>
                    <a:pt x="16" y="2598"/>
                  </a:lnTo>
                  <a:lnTo>
                    <a:pt x="16" y="2550"/>
                  </a:lnTo>
                  <a:lnTo>
                    <a:pt x="24" y="2502"/>
                  </a:lnTo>
                  <a:lnTo>
                    <a:pt x="24" y="2446"/>
                  </a:lnTo>
                  <a:lnTo>
                    <a:pt x="32" y="2398"/>
                  </a:lnTo>
                  <a:lnTo>
                    <a:pt x="40" y="2334"/>
                  </a:lnTo>
                  <a:lnTo>
                    <a:pt x="40" y="2278"/>
                  </a:lnTo>
                  <a:lnTo>
                    <a:pt x="48" y="2206"/>
                  </a:lnTo>
                  <a:lnTo>
                    <a:pt x="48" y="2142"/>
                  </a:lnTo>
                  <a:lnTo>
                    <a:pt x="56" y="2071"/>
                  </a:lnTo>
                  <a:lnTo>
                    <a:pt x="64" y="2007"/>
                  </a:lnTo>
                  <a:lnTo>
                    <a:pt x="64" y="1927"/>
                  </a:lnTo>
                  <a:lnTo>
                    <a:pt x="72" y="1855"/>
                  </a:lnTo>
                  <a:lnTo>
                    <a:pt x="72" y="1775"/>
                  </a:lnTo>
                  <a:lnTo>
                    <a:pt x="80" y="1703"/>
                  </a:lnTo>
                  <a:lnTo>
                    <a:pt x="88" y="1623"/>
                  </a:lnTo>
                  <a:lnTo>
                    <a:pt x="88" y="1543"/>
                  </a:lnTo>
                  <a:lnTo>
                    <a:pt x="96" y="1463"/>
                  </a:lnTo>
                  <a:lnTo>
                    <a:pt x="96" y="1383"/>
                  </a:lnTo>
                  <a:lnTo>
                    <a:pt x="104" y="1303"/>
                  </a:lnTo>
                  <a:lnTo>
                    <a:pt x="112" y="1223"/>
                  </a:lnTo>
                  <a:lnTo>
                    <a:pt x="112" y="1143"/>
                  </a:lnTo>
                  <a:lnTo>
                    <a:pt x="120" y="1071"/>
                  </a:lnTo>
                  <a:lnTo>
                    <a:pt x="120" y="991"/>
                  </a:lnTo>
                  <a:lnTo>
                    <a:pt x="128" y="920"/>
                  </a:lnTo>
                  <a:lnTo>
                    <a:pt x="136" y="840"/>
                  </a:lnTo>
                  <a:lnTo>
                    <a:pt x="136" y="768"/>
                  </a:lnTo>
                  <a:lnTo>
                    <a:pt x="144" y="704"/>
                  </a:lnTo>
                  <a:lnTo>
                    <a:pt x="144" y="632"/>
                  </a:lnTo>
                  <a:lnTo>
                    <a:pt x="152" y="568"/>
                  </a:lnTo>
                  <a:lnTo>
                    <a:pt x="160" y="504"/>
                  </a:lnTo>
                  <a:lnTo>
                    <a:pt x="160" y="448"/>
                  </a:lnTo>
                  <a:lnTo>
                    <a:pt x="168" y="392"/>
                  </a:lnTo>
                  <a:lnTo>
                    <a:pt x="168" y="336"/>
                  </a:lnTo>
                  <a:lnTo>
                    <a:pt x="176" y="288"/>
                  </a:lnTo>
                  <a:lnTo>
                    <a:pt x="176" y="240"/>
                  </a:lnTo>
                  <a:lnTo>
                    <a:pt x="184" y="200"/>
                  </a:lnTo>
                  <a:lnTo>
                    <a:pt x="192" y="160"/>
                  </a:lnTo>
                  <a:lnTo>
                    <a:pt x="192" y="128"/>
                  </a:lnTo>
                  <a:lnTo>
                    <a:pt x="200" y="96"/>
                  </a:lnTo>
                  <a:lnTo>
                    <a:pt x="200" y="72"/>
                  </a:lnTo>
                  <a:lnTo>
                    <a:pt x="208" y="48"/>
                  </a:lnTo>
                  <a:lnTo>
                    <a:pt x="216" y="32"/>
                  </a:lnTo>
                  <a:lnTo>
                    <a:pt x="216" y="16"/>
                  </a:lnTo>
                  <a:lnTo>
                    <a:pt x="232" y="0"/>
                  </a:lnTo>
                  <a:lnTo>
                    <a:pt x="224" y="0"/>
                  </a:lnTo>
                  <a:lnTo>
                    <a:pt x="232" y="0"/>
                  </a:lnTo>
                  <a:lnTo>
                    <a:pt x="240" y="8"/>
                  </a:lnTo>
                  <a:lnTo>
                    <a:pt x="240" y="16"/>
                  </a:lnTo>
                  <a:lnTo>
                    <a:pt x="248" y="32"/>
                  </a:lnTo>
                  <a:lnTo>
                    <a:pt x="248" y="48"/>
                  </a:lnTo>
                  <a:lnTo>
                    <a:pt x="256" y="72"/>
                  </a:lnTo>
                  <a:lnTo>
                    <a:pt x="264" y="96"/>
                  </a:lnTo>
                  <a:lnTo>
                    <a:pt x="264" y="128"/>
                  </a:lnTo>
                  <a:lnTo>
                    <a:pt x="272" y="160"/>
                  </a:lnTo>
                  <a:lnTo>
                    <a:pt x="272" y="200"/>
                  </a:lnTo>
                  <a:lnTo>
                    <a:pt x="280" y="248"/>
                  </a:lnTo>
                  <a:lnTo>
                    <a:pt x="288" y="296"/>
                  </a:lnTo>
                  <a:lnTo>
                    <a:pt x="288" y="344"/>
                  </a:lnTo>
                  <a:lnTo>
                    <a:pt x="296" y="400"/>
                  </a:lnTo>
                  <a:lnTo>
                    <a:pt x="296" y="456"/>
                  </a:lnTo>
                  <a:lnTo>
                    <a:pt x="304" y="512"/>
                  </a:lnTo>
                  <a:lnTo>
                    <a:pt x="312" y="576"/>
                  </a:lnTo>
                  <a:lnTo>
                    <a:pt x="312" y="640"/>
                  </a:lnTo>
                  <a:lnTo>
                    <a:pt x="320" y="712"/>
                  </a:lnTo>
                  <a:lnTo>
                    <a:pt x="320" y="776"/>
                  </a:lnTo>
                  <a:lnTo>
                    <a:pt x="328" y="856"/>
                  </a:lnTo>
                  <a:lnTo>
                    <a:pt x="336" y="927"/>
                  </a:lnTo>
                  <a:lnTo>
                    <a:pt x="336" y="999"/>
                  </a:lnTo>
                  <a:lnTo>
                    <a:pt x="344" y="1079"/>
                  </a:lnTo>
                  <a:lnTo>
                    <a:pt x="344" y="1159"/>
                  </a:lnTo>
                  <a:lnTo>
                    <a:pt x="352" y="1231"/>
                  </a:lnTo>
                  <a:lnTo>
                    <a:pt x="352" y="1311"/>
                  </a:lnTo>
                  <a:lnTo>
                    <a:pt x="360" y="1391"/>
                  </a:lnTo>
                  <a:lnTo>
                    <a:pt x="368" y="1471"/>
                  </a:lnTo>
                  <a:lnTo>
                    <a:pt x="368" y="1551"/>
                  </a:lnTo>
                  <a:lnTo>
                    <a:pt x="376" y="1631"/>
                  </a:lnTo>
                  <a:lnTo>
                    <a:pt x="376" y="1711"/>
                  </a:lnTo>
                  <a:lnTo>
                    <a:pt x="384" y="1791"/>
                  </a:lnTo>
                  <a:lnTo>
                    <a:pt x="392" y="1863"/>
                  </a:lnTo>
                  <a:lnTo>
                    <a:pt x="392" y="1935"/>
                  </a:lnTo>
                  <a:lnTo>
                    <a:pt x="400" y="2015"/>
                  </a:lnTo>
                  <a:lnTo>
                    <a:pt x="400" y="2078"/>
                  </a:lnTo>
                  <a:lnTo>
                    <a:pt x="408" y="2150"/>
                  </a:lnTo>
                  <a:lnTo>
                    <a:pt x="416" y="2214"/>
                  </a:lnTo>
                  <a:lnTo>
                    <a:pt x="416" y="2278"/>
                  </a:lnTo>
                  <a:lnTo>
                    <a:pt x="424" y="2342"/>
                  </a:lnTo>
                  <a:lnTo>
                    <a:pt x="424" y="2398"/>
                  </a:lnTo>
                  <a:lnTo>
                    <a:pt x="432" y="2454"/>
                  </a:lnTo>
                  <a:lnTo>
                    <a:pt x="440" y="2510"/>
                  </a:lnTo>
                  <a:lnTo>
                    <a:pt x="440" y="2558"/>
                  </a:lnTo>
                  <a:lnTo>
                    <a:pt x="448" y="2598"/>
                  </a:lnTo>
                  <a:lnTo>
                    <a:pt x="448" y="2638"/>
                  </a:lnTo>
                  <a:lnTo>
                    <a:pt x="456" y="2678"/>
                  </a:lnTo>
                  <a:lnTo>
                    <a:pt x="464" y="2710"/>
                  </a:lnTo>
                  <a:lnTo>
                    <a:pt x="464" y="2742"/>
                  </a:lnTo>
                  <a:lnTo>
                    <a:pt x="472" y="2766"/>
                  </a:lnTo>
                  <a:lnTo>
                    <a:pt x="472" y="2782"/>
                  </a:lnTo>
                  <a:lnTo>
                    <a:pt x="480" y="2798"/>
                  </a:lnTo>
                  <a:lnTo>
                    <a:pt x="488" y="2814"/>
                  </a:lnTo>
                  <a:lnTo>
                    <a:pt x="504" y="2814"/>
                  </a:lnTo>
                  <a:lnTo>
                    <a:pt x="496" y="2814"/>
                  </a:lnTo>
                  <a:lnTo>
                    <a:pt x="504" y="2814"/>
                  </a:lnTo>
                  <a:lnTo>
                    <a:pt x="512" y="2798"/>
                  </a:lnTo>
                  <a:lnTo>
                    <a:pt x="512" y="2782"/>
                  </a:lnTo>
                  <a:lnTo>
                    <a:pt x="520" y="2766"/>
                  </a:lnTo>
                  <a:lnTo>
                    <a:pt x="520" y="2742"/>
                  </a:lnTo>
                  <a:lnTo>
                    <a:pt x="528" y="2710"/>
                  </a:lnTo>
                  <a:lnTo>
                    <a:pt x="536" y="2678"/>
                  </a:lnTo>
                  <a:lnTo>
                    <a:pt x="536" y="2638"/>
                  </a:lnTo>
                  <a:lnTo>
                    <a:pt x="544" y="2598"/>
                  </a:lnTo>
                  <a:lnTo>
                    <a:pt x="544" y="2558"/>
                  </a:lnTo>
                  <a:lnTo>
                    <a:pt x="552" y="2510"/>
                  </a:lnTo>
                  <a:lnTo>
                    <a:pt x="552" y="2454"/>
                  </a:lnTo>
                  <a:lnTo>
                    <a:pt x="560" y="2398"/>
                  </a:lnTo>
                  <a:lnTo>
                    <a:pt x="568" y="2342"/>
                  </a:lnTo>
                  <a:lnTo>
                    <a:pt x="568" y="2278"/>
                  </a:lnTo>
                  <a:lnTo>
                    <a:pt x="576" y="2214"/>
                  </a:lnTo>
                  <a:lnTo>
                    <a:pt x="576" y="2150"/>
                  </a:lnTo>
                  <a:lnTo>
                    <a:pt x="584" y="2078"/>
                  </a:lnTo>
                  <a:lnTo>
                    <a:pt x="592" y="2015"/>
                  </a:lnTo>
                  <a:lnTo>
                    <a:pt x="592" y="1935"/>
                  </a:lnTo>
                  <a:lnTo>
                    <a:pt x="600" y="1863"/>
                  </a:lnTo>
                  <a:lnTo>
                    <a:pt x="600" y="1791"/>
                  </a:lnTo>
                  <a:lnTo>
                    <a:pt x="608" y="1711"/>
                  </a:lnTo>
                  <a:lnTo>
                    <a:pt x="616" y="1631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34" name="Freeform 34"/>
            <p:cNvSpPr>
              <a:spLocks/>
            </p:cNvSpPr>
            <p:nvPr/>
          </p:nvSpPr>
          <p:spPr bwMode="auto">
            <a:xfrm>
              <a:off x="4288" y="654"/>
              <a:ext cx="609" cy="2822"/>
            </a:xfrm>
            <a:custGeom>
              <a:avLst/>
              <a:gdLst/>
              <a:ahLst/>
              <a:cxnLst>
                <a:cxn ang="0">
                  <a:pos x="8" y="1471"/>
                </a:cxn>
                <a:cxn ang="0">
                  <a:pos x="24" y="1231"/>
                </a:cxn>
                <a:cxn ang="0">
                  <a:pos x="32" y="999"/>
                </a:cxn>
                <a:cxn ang="0">
                  <a:pos x="48" y="776"/>
                </a:cxn>
                <a:cxn ang="0">
                  <a:pos x="64" y="576"/>
                </a:cxn>
                <a:cxn ang="0">
                  <a:pos x="80" y="400"/>
                </a:cxn>
                <a:cxn ang="0">
                  <a:pos x="96" y="248"/>
                </a:cxn>
                <a:cxn ang="0">
                  <a:pos x="104" y="128"/>
                </a:cxn>
                <a:cxn ang="0">
                  <a:pos x="121" y="48"/>
                </a:cxn>
                <a:cxn ang="0">
                  <a:pos x="145" y="0"/>
                </a:cxn>
                <a:cxn ang="0">
                  <a:pos x="153" y="8"/>
                </a:cxn>
                <a:cxn ang="0">
                  <a:pos x="161" y="48"/>
                </a:cxn>
                <a:cxn ang="0">
                  <a:pos x="177" y="128"/>
                </a:cxn>
                <a:cxn ang="0">
                  <a:pos x="193" y="240"/>
                </a:cxn>
                <a:cxn ang="0">
                  <a:pos x="209" y="392"/>
                </a:cxn>
                <a:cxn ang="0">
                  <a:pos x="225" y="568"/>
                </a:cxn>
                <a:cxn ang="0">
                  <a:pos x="233" y="768"/>
                </a:cxn>
                <a:cxn ang="0">
                  <a:pos x="249" y="991"/>
                </a:cxn>
                <a:cxn ang="0">
                  <a:pos x="265" y="1223"/>
                </a:cxn>
                <a:cxn ang="0">
                  <a:pos x="281" y="1463"/>
                </a:cxn>
                <a:cxn ang="0">
                  <a:pos x="297" y="1703"/>
                </a:cxn>
                <a:cxn ang="0">
                  <a:pos x="305" y="1927"/>
                </a:cxn>
                <a:cxn ang="0">
                  <a:pos x="321" y="2142"/>
                </a:cxn>
                <a:cxn ang="0">
                  <a:pos x="337" y="2334"/>
                </a:cxn>
                <a:cxn ang="0">
                  <a:pos x="353" y="2502"/>
                </a:cxn>
                <a:cxn ang="0">
                  <a:pos x="361" y="2638"/>
                </a:cxn>
                <a:cxn ang="0">
                  <a:pos x="377" y="2734"/>
                </a:cxn>
                <a:cxn ang="0">
                  <a:pos x="393" y="2798"/>
                </a:cxn>
                <a:cxn ang="0">
                  <a:pos x="409" y="2822"/>
                </a:cxn>
                <a:cxn ang="0">
                  <a:pos x="425" y="2790"/>
                </a:cxn>
                <a:cxn ang="0">
                  <a:pos x="441" y="2718"/>
                </a:cxn>
                <a:cxn ang="0">
                  <a:pos x="457" y="2606"/>
                </a:cxn>
                <a:cxn ang="0">
                  <a:pos x="473" y="2462"/>
                </a:cxn>
                <a:cxn ang="0">
                  <a:pos x="481" y="2286"/>
                </a:cxn>
                <a:cxn ang="0">
                  <a:pos x="497" y="2086"/>
                </a:cxn>
                <a:cxn ang="0">
                  <a:pos x="513" y="1871"/>
                </a:cxn>
                <a:cxn ang="0">
                  <a:pos x="529" y="1639"/>
                </a:cxn>
                <a:cxn ang="0">
                  <a:pos x="537" y="1399"/>
                </a:cxn>
                <a:cxn ang="0">
                  <a:pos x="553" y="1167"/>
                </a:cxn>
                <a:cxn ang="0">
                  <a:pos x="569" y="935"/>
                </a:cxn>
                <a:cxn ang="0">
                  <a:pos x="585" y="720"/>
                </a:cxn>
                <a:cxn ang="0">
                  <a:pos x="601" y="520"/>
                </a:cxn>
              </a:cxnLst>
              <a:rect l="0" t="0" r="r" b="b"/>
              <a:pathLst>
                <a:path w="609" h="2822">
                  <a:moveTo>
                    <a:pt x="0" y="1631"/>
                  </a:moveTo>
                  <a:lnTo>
                    <a:pt x="0" y="1551"/>
                  </a:lnTo>
                  <a:lnTo>
                    <a:pt x="8" y="1471"/>
                  </a:lnTo>
                  <a:lnTo>
                    <a:pt x="8" y="1391"/>
                  </a:lnTo>
                  <a:lnTo>
                    <a:pt x="16" y="1311"/>
                  </a:lnTo>
                  <a:lnTo>
                    <a:pt x="24" y="1231"/>
                  </a:lnTo>
                  <a:lnTo>
                    <a:pt x="24" y="1159"/>
                  </a:lnTo>
                  <a:lnTo>
                    <a:pt x="32" y="1079"/>
                  </a:lnTo>
                  <a:lnTo>
                    <a:pt x="32" y="999"/>
                  </a:lnTo>
                  <a:lnTo>
                    <a:pt x="40" y="927"/>
                  </a:lnTo>
                  <a:lnTo>
                    <a:pt x="48" y="856"/>
                  </a:lnTo>
                  <a:lnTo>
                    <a:pt x="48" y="776"/>
                  </a:lnTo>
                  <a:lnTo>
                    <a:pt x="56" y="712"/>
                  </a:lnTo>
                  <a:lnTo>
                    <a:pt x="56" y="640"/>
                  </a:lnTo>
                  <a:lnTo>
                    <a:pt x="64" y="576"/>
                  </a:lnTo>
                  <a:lnTo>
                    <a:pt x="72" y="512"/>
                  </a:lnTo>
                  <a:lnTo>
                    <a:pt x="72" y="456"/>
                  </a:lnTo>
                  <a:lnTo>
                    <a:pt x="80" y="400"/>
                  </a:lnTo>
                  <a:lnTo>
                    <a:pt x="80" y="344"/>
                  </a:lnTo>
                  <a:lnTo>
                    <a:pt x="88" y="296"/>
                  </a:lnTo>
                  <a:lnTo>
                    <a:pt x="96" y="248"/>
                  </a:lnTo>
                  <a:lnTo>
                    <a:pt x="96" y="200"/>
                  </a:lnTo>
                  <a:lnTo>
                    <a:pt x="104" y="160"/>
                  </a:lnTo>
                  <a:lnTo>
                    <a:pt x="104" y="128"/>
                  </a:lnTo>
                  <a:lnTo>
                    <a:pt x="112" y="96"/>
                  </a:lnTo>
                  <a:lnTo>
                    <a:pt x="121" y="72"/>
                  </a:lnTo>
                  <a:lnTo>
                    <a:pt x="121" y="48"/>
                  </a:lnTo>
                  <a:lnTo>
                    <a:pt x="129" y="32"/>
                  </a:lnTo>
                  <a:lnTo>
                    <a:pt x="129" y="16"/>
                  </a:lnTo>
                  <a:lnTo>
                    <a:pt x="145" y="0"/>
                  </a:lnTo>
                  <a:lnTo>
                    <a:pt x="137" y="0"/>
                  </a:lnTo>
                  <a:lnTo>
                    <a:pt x="145" y="0"/>
                  </a:lnTo>
                  <a:lnTo>
                    <a:pt x="153" y="8"/>
                  </a:lnTo>
                  <a:lnTo>
                    <a:pt x="153" y="16"/>
                  </a:lnTo>
                  <a:lnTo>
                    <a:pt x="161" y="32"/>
                  </a:lnTo>
                  <a:lnTo>
                    <a:pt x="161" y="48"/>
                  </a:lnTo>
                  <a:lnTo>
                    <a:pt x="169" y="72"/>
                  </a:lnTo>
                  <a:lnTo>
                    <a:pt x="177" y="96"/>
                  </a:lnTo>
                  <a:lnTo>
                    <a:pt x="177" y="128"/>
                  </a:lnTo>
                  <a:lnTo>
                    <a:pt x="185" y="160"/>
                  </a:lnTo>
                  <a:lnTo>
                    <a:pt x="185" y="200"/>
                  </a:lnTo>
                  <a:lnTo>
                    <a:pt x="193" y="240"/>
                  </a:lnTo>
                  <a:lnTo>
                    <a:pt x="201" y="288"/>
                  </a:lnTo>
                  <a:lnTo>
                    <a:pt x="201" y="336"/>
                  </a:lnTo>
                  <a:lnTo>
                    <a:pt x="209" y="392"/>
                  </a:lnTo>
                  <a:lnTo>
                    <a:pt x="209" y="448"/>
                  </a:lnTo>
                  <a:lnTo>
                    <a:pt x="217" y="504"/>
                  </a:lnTo>
                  <a:lnTo>
                    <a:pt x="225" y="568"/>
                  </a:lnTo>
                  <a:lnTo>
                    <a:pt x="225" y="632"/>
                  </a:lnTo>
                  <a:lnTo>
                    <a:pt x="233" y="704"/>
                  </a:lnTo>
                  <a:lnTo>
                    <a:pt x="233" y="768"/>
                  </a:lnTo>
                  <a:lnTo>
                    <a:pt x="241" y="840"/>
                  </a:lnTo>
                  <a:lnTo>
                    <a:pt x="249" y="920"/>
                  </a:lnTo>
                  <a:lnTo>
                    <a:pt x="249" y="991"/>
                  </a:lnTo>
                  <a:lnTo>
                    <a:pt x="257" y="1071"/>
                  </a:lnTo>
                  <a:lnTo>
                    <a:pt x="257" y="1143"/>
                  </a:lnTo>
                  <a:lnTo>
                    <a:pt x="265" y="1223"/>
                  </a:lnTo>
                  <a:lnTo>
                    <a:pt x="273" y="1303"/>
                  </a:lnTo>
                  <a:lnTo>
                    <a:pt x="273" y="1383"/>
                  </a:lnTo>
                  <a:lnTo>
                    <a:pt x="281" y="1463"/>
                  </a:lnTo>
                  <a:lnTo>
                    <a:pt x="281" y="1543"/>
                  </a:lnTo>
                  <a:lnTo>
                    <a:pt x="289" y="1623"/>
                  </a:lnTo>
                  <a:lnTo>
                    <a:pt x="297" y="1703"/>
                  </a:lnTo>
                  <a:lnTo>
                    <a:pt x="297" y="1775"/>
                  </a:lnTo>
                  <a:lnTo>
                    <a:pt x="305" y="1855"/>
                  </a:lnTo>
                  <a:lnTo>
                    <a:pt x="305" y="1927"/>
                  </a:lnTo>
                  <a:lnTo>
                    <a:pt x="313" y="2007"/>
                  </a:lnTo>
                  <a:lnTo>
                    <a:pt x="313" y="2071"/>
                  </a:lnTo>
                  <a:lnTo>
                    <a:pt x="321" y="2142"/>
                  </a:lnTo>
                  <a:lnTo>
                    <a:pt x="329" y="2206"/>
                  </a:lnTo>
                  <a:lnTo>
                    <a:pt x="329" y="2278"/>
                  </a:lnTo>
                  <a:lnTo>
                    <a:pt x="337" y="2334"/>
                  </a:lnTo>
                  <a:lnTo>
                    <a:pt x="337" y="2398"/>
                  </a:lnTo>
                  <a:lnTo>
                    <a:pt x="345" y="2446"/>
                  </a:lnTo>
                  <a:lnTo>
                    <a:pt x="353" y="2502"/>
                  </a:lnTo>
                  <a:lnTo>
                    <a:pt x="353" y="2550"/>
                  </a:lnTo>
                  <a:lnTo>
                    <a:pt x="361" y="2598"/>
                  </a:lnTo>
                  <a:lnTo>
                    <a:pt x="361" y="2638"/>
                  </a:lnTo>
                  <a:lnTo>
                    <a:pt x="369" y="2678"/>
                  </a:lnTo>
                  <a:lnTo>
                    <a:pt x="377" y="2710"/>
                  </a:lnTo>
                  <a:lnTo>
                    <a:pt x="377" y="2734"/>
                  </a:lnTo>
                  <a:lnTo>
                    <a:pt x="385" y="2758"/>
                  </a:lnTo>
                  <a:lnTo>
                    <a:pt x="385" y="2782"/>
                  </a:lnTo>
                  <a:lnTo>
                    <a:pt x="393" y="2798"/>
                  </a:lnTo>
                  <a:lnTo>
                    <a:pt x="401" y="2806"/>
                  </a:lnTo>
                  <a:lnTo>
                    <a:pt x="401" y="2814"/>
                  </a:lnTo>
                  <a:lnTo>
                    <a:pt x="409" y="2822"/>
                  </a:lnTo>
                  <a:lnTo>
                    <a:pt x="417" y="2814"/>
                  </a:lnTo>
                  <a:lnTo>
                    <a:pt x="425" y="2798"/>
                  </a:lnTo>
                  <a:lnTo>
                    <a:pt x="425" y="2790"/>
                  </a:lnTo>
                  <a:lnTo>
                    <a:pt x="433" y="2766"/>
                  </a:lnTo>
                  <a:lnTo>
                    <a:pt x="433" y="2742"/>
                  </a:lnTo>
                  <a:lnTo>
                    <a:pt x="441" y="2718"/>
                  </a:lnTo>
                  <a:lnTo>
                    <a:pt x="449" y="2686"/>
                  </a:lnTo>
                  <a:lnTo>
                    <a:pt x="449" y="2646"/>
                  </a:lnTo>
                  <a:lnTo>
                    <a:pt x="457" y="2606"/>
                  </a:lnTo>
                  <a:lnTo>
                    <a:pt x="457" y="2558"/>
                  </a:lnTo>
                  <a:lnTo>
                    <a:pt x="465" y="2510"/>
                  </a:lnTo>
                  <a:lnTo>
                    <a:pt x="473" y="2462"/>
                  </a:lnTo>
                  <a:lnTo>
                    <a:pt x="473" y="2406"/>
                  </a:lnTo>
                  <a:lnTo>
                    <a:pt x="481" y="2350"/>
                  </a:lnTo>
                  <a:lnTo>
                    <a:pt x="481" y="2286"/>
                  </a:lnTo>
                  <a:lnTo>
                    <a:pt x="489" y="2222"/>
                  </a:lnTo>
                  <a:lnTo>
                    <a:pt x="497" y="2158"/>
                  </a:lnTo>
                  <a:lnTo>
                    <a:pt x="497" y="2086"/>
                  </a:lnTo>
                  <a:lnTo>
                    <a:pt x="505" y="2023"/>
                  </a:lnTo>
                  <a:lnTo>
                    <a:pt x="505" y="1943"/>
                  </a:lnTo>
                  <a:lnTo>
                    <a:pt x="513" y="1871"/>
                  </a:lnTo>
                  <a:lnTo>
                    <a:pt x="513" y="1799"/>
                  </a:lnTo>
                  <a:lnTo>
                    <a:pt x="521" y="1719"/>
                  </a:lnTo>
                  <a:lnTo>
                    <a:pt x="529" y="1639"/>
                  </a:lnTo>
                  <a:lnTo>
                    <a:pt x="529" y="1559"/>
                  </a:lnTo>
                  <a:lnTo>
                    <a:pt x="537" y="1479"/>
                  </a:lnTo>
                  <a:lnTo>
                    <a:pt x="537" y="1399"/>
                  </a:lnTo>
                  <a:lnTo>
                    <a:pt x="545" y="1319"/>
                  </a:lnTo>
                  <a:lnTo>
                    <a:pt x="553" y="1247"/>
                  </a:lnTo>
                  <a:lnTo>
                    <a:pt x="553" y="1167"/>
                  </a:lnTo>
                  <a:lnTo>
                    <a:pt x="561" y="1087"/>
                  </a:lnTo>
                  <a:lnTo>
                    <a:pt x="561" y="1007"/>
                  </a:lnTo>
                  <a:lnTo>
                    <a:pt x="569" y="935"/>
                  </a:lnTo>
                  <a:lnTo>
                    <a:pt x="577" y="864"/>
                  </a:lnTo>
                  <a:lnTo>
                    <a:pt x="577" y="784"/>
                  </a:lnTo>
                  <a:lnTo>
                    <a:pt x="585" y="720"/>
                  </a:lnTo>
                  <a:lnTo>
                    <a:pt x="585" y="648"/>
                  </a:lnTo>
                  <a:lnTo>
                    <a:pt x="593" y="584"/>
                  </a:lnTo>
                  <a:lnTo>
                    <a:pt x="601" y="520"/>
                  </a:lnTo>
                  <a:lnTo>
                    <a:pt x="601" y="456"/>
                  </a:lnTo>
                  <a:lnTo>
                    <a:pt x="609" y="400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35" name="Freeform 35"/>
            <p:cNvSpPr>
              <a:spLocks/>
            </p:cNvSpPr>
            <p:nvPr/>
          </p:nvSpPr>
          <p:spPr bwMode="auto">
            <a:xfrm>
              <a:off x="4897" y="654"/>
              <a:ext cx="464" cy="2822"/>
            </a:xfrm>
            <a:custGeom>
              <a:avLst/>
              <a:gdLst/>
              <a:ahLst/>
              <a:cxnLst>
                <a:cxn ang="0">
                  <a:pos x="0" y="352"/>
                </a:cxn>
                <a:cxn ang="0">
                  <a:pos x="16" y="248"/>
                </a:cxn>
                <a:cxn ang="0">
                  <a:pos x="24" y="168"/>
                </a:cxn>
                <a:cxn ang="0">
                  <a:pos x="32" y="104"/>
                </a:cxn>
                <a:cxn ang="0">
                  <a:pos x="40" y="48"/>
                </a:cxn>
                <a:cxn ang="0">
                  <a:pos x="48" y="16"/>
                </a:cxn>
                <a:cxn ang="0">
                  <a:pos x="64" y="0"/>
                </a:cxn>
                <a:cxn ang="0">
                  <a:pos x="72" y="16"/>
                </a:cxn>
                <a:cxn ang="0">
                  <a:pos x="80" y="48"/>
                </a:cxn>
                <a:cxn ang="0">
                  <a:pos x="96" y="88"/>
                </a:cxn>
                <a:cxn ang="0">
                  <a:pos x="104" y="152"/>
                </a:cxn>
                <a:cxn ang="0">
                  <a:pos x="112" y="232"/>
                </a:cxn>
                <a:cxn ang="0">
                  <a:pos x="120" y="328"/>
                </a:cxn>
                <a:cxn ang="0">
                  <a:pos x="128" y="440"/>
                </a:cxn>
                <a:cxn ang="0">
                  <a:pos x="144" y="560"/>
                </a:cxn>
                <a:cxn ang="0">
                  <a:pos x="152" y="696"/>
                </a:cxn>
                <a:cxn ang="0">
                  <a:pos x="160" y="832"/>
                </a:cxn>
                <a:cxn ang="0">
                  <a:pos x="168" y="983"/>
                </a:cxn>
                <a:cxn ang="0">
                  <a:pos x="176" y="1135"/>
                </a:cxn>
                <a:cxn ang="0">
                  <a:pos x="192" y="1295"/>
                </a:cxn>
                <a:cxn ang="0">
                  <a:pos x="200" y="1455"/>
                </a:cxn>
                <a:cxn ang="0">
                  <a:pos x="208" y="1615"/>
                </a:cxn>
                <a:cxn ang="0">
                  <a:pos x="216" y="1767"/>
                </a:cxn>
                <a:cxn ang="0">
                  <a:pos x="224" y="1919"/>
                </a:cxn>
                <a:cxn ang="0">
                  <a:pos x="240" y="2063"/>
                </a:cxn>
                <a:cxn ang="0">
                  <a:pos x="248" y="2206"/>
                </a:cxn>
                <a:cxn ang="0">
                  <a:pos x="256" y="2326"/>
                </a:cxn>
                <a:cxn ang="0">
                  <a:pos x="264" y="2446"/>
                </a:cxn>
                <a:cxn ang="0">
                  <a:pos x="272" y="2542"/>
                </a:cxn>
                <a:cxn ang="0">
                  <a:pos x="280" y="2630"/>
                </a:cxn>
                <a:cxn ang="0">
                  <a:pos x="296" y="2702"/>
                </a:cxn>
                <a:cxn ang="0">
                  <a:pos x="304" y="2758"/>
                </a:cxn>
                <a:cxn ang="0">
                  <a:pos x="312" y="2798"/>
                </a:cxn>
                <a:cxn ang="0">
                  <a:pos x="320" y="2814"/>
                </a:cxn>
                <a:cxn ang="0">
                  <a:pos x="336" y="2814"/>
                </a:cxn>
                <a:cxn ang="0">
                  <a:pos x="344" y="2790"/>
                </a:cxn>
                <a:cxn ang="0">
                  <a:pos x="352" y="2742"/>
                </a:cxn>
                <a:cxn ang="0">
                  <a:pos x="368" y="2686"/>
                </a:cxn>
                <a:cxn ang="0">
                  <a:pos x="376" y="2606"/>
                </a:cxn>
                <a:cxn ang="0">
                  <a:pos x="384" y="2518"/>
                </a:cxn>
                <a:cxn ang="0">
                  <a:pos x="392" y="2414"/>
                </a:cxn>
                <a:cxn ang="0">
                  <a:pos x="400" y="2294"/>
                </a:cxn>
                <a:cxn ang="0">
                  <a:pos x="416" y="2166"/>
                </a:cxn>
                <a:cxn ang="0">
                  <a:pos x="424" y="2031"/>
                </a:cxn>
                <a:cxn ang="0">
                  <a:pos x="432" y="1879"/>
                </a:cxn>
                <a:cxn ang="0">
                  <a:pos x="440" y="1727"/>
                </a:cxn>
                <a:cxn ang="0">
                  <a:pos x="448" y="1567"/>
                </a:cxn>
                <a:cxn ang="0">
                  <a:pos x="464" y="1415"/>
                </a:cxn>
              </a:cxnLst>
              <a:rect l="0" t="0" r="r" b="b"/>
              <a:pathLst>
                <a:path w="464" h="2822">
                  <a:moveTo>
                    <a:pt x="0" y="400"/>
                  </a:moveTo>
                  <a:lnTo>
                    <a:pt x="0" y="352"/>
                  </a:lnTo>
                  <a:lnTo>
                    <a:pt x="8" y="296"/>
                  </a:lnTo>
                  <a:lnTo>
                    <a:pt x="16" y="248"/>
                  </a:lnTo>
                  <a:lnTo>
                    <a:pt x="16" y="208"/>
                  </a:lnTo>
                  <a:lnTo>
                    <a:pt x="24" y="168"/>
                  </a:lnTo>
                  <a:lnTo>
                    <a:pt x="24" y="136"/>
                  </a:lnTo>
                  <a:lnTo>
                    <a:pt x="32" y="104"/>
                  </a:lnTo>
                  <a:lnTo>
                    <a:pt x="40" y="72"/>
                  </a:lnTo>
                  <a:lnTo>
                    <a:pt x="40" y="48"/>
                  </a:lnTo>
                  <a:lnTo>
                    <a:pt x="48" y="32"/>
                  </a:lnTo>
                  <a:lnTo>
                    <a:pt x="48" y="16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72" y="16"/>
                  </a:lnTo>
                  <a:lnTo>
                    <a:pt x="80" y="24"/>
                  </a:lnTo>
                  <a:lnTo>
                    <a:pt x="80" y="48"/>
                  </a:lnTo>
                  <a:lnTo>
                    <a:pt x="88" y="64"/>
                  </a:lnTo>
                  <a:lnTo>
                    <a:pt x="96" y="88"/>
                  </a:lnTo>
                  <a:lnTo>
                    <a:pt x="96" y="120"/>
                  </a:lnTo>
                  <a:lnTo>
                    <a:pt x="104" y="152"/>
                  </a:lnTo>
                  <a:lnTo>
                    <a:pt x="104" y="192"/>
                  </a:lnTo>
                  <a:lnTo>
                    <a:pt x="112" y="232"/>
                  </a:lnTo>
                  <a:lnTo>
                    <a:pt x="120" y="280"/>
                  </a:lnTo>
                  <a:lnTo>
                    <a:pt x="120" y="328"/>
                  </a:lnTo>
                  <a:lnTo>
                    <a:pt x="128" y="384"/>
                  </a:lnTo>
                  <a:lnTo>
                    <a:pt x="128" y="440"/>
                  </a:lnTo>
                  <a:lnTo>
                    <a:pt x="136" y="496"/>
                  </a:lnTo>
                  <a:lnTo>
                    <a:pt x="144" y="560"/>
                  </a:lnTo>
                  <a:lnTo>
                    <a:pt x="144" y="624"/>
                  </a:lnTo>
                  <a:lnTo>
                    <a:pt x="152" y="696"/>
                  </a:lnTo>
                  <a:lnTo>
                    <a:pt x="152" y="760"/>
                  </a:lnTo>
                  <a:lnTo>
                    <a:pt x="160" y="832"/>
                  </a:lnTo>
                  <a:lnTo>
                    <a:pt x="168" y="912"/>
                  </a:lnTo>
                  <a:lnTo>
                    <a:pt x="168" y="983"/>
                  </a:lnTo>
                  <a:lnTo>
                    <a:pt x="176" y="1063"/>
                  </a:lnTo>
                  <a:lnTo>
                    <a:pt x="176" y="1135"/>
                  </a:lnTo>
                  <a:lnTo>
                    <a:pt x="184" y="1215"/>
                  </a:lnTo>
                  <a:lnTo>
                    <a:pt x="192" y="1295"/>
                  </a:lnTo>
                  <a:lnTo>
                    <a:pt x="192" y="1375"/>
                  </a:lnTo>
                  <a:lnTo>
                    <a:pt x="200" y="1455"/>
                  </a:lnTo>
                  <a:lnTo>
                    <a:pt x="200" y="1535"/>
                  </a:lnTo>
                  <a:lnTo>
                    <a:pt x="208" y="1615"/>
                  </a:lnTo>
                  <a:lnTo>
                    <a:pt x="216" y="1695"/>
                  </a:lnTo>
                  <a:lnTo>
                    <a:pt x="216" y="1767"/>
                  </a:lnTo>
                  <a:lnTo>
                    <a:pt x="224" y="1847"/>
                  </a:lnTo>
                  <a:lnTo>
                    <a:pt x="224" y="1919"/>
                  </a:lnTo>
                  <a:lnTo>
                    <a:pt x="232" y="1999"/>
                  </a:lnTo>
                  <a:lnTo>
                    <a:pt x="240" y="2063"/>
                  </a:lnTo>
                  <a:lnTo>
                    <a:pt x="240" y="2134"/>
                  </a:lnTo>
                  <a:lnTo>
                    <a:pt x="248" y="2206"/>
                  </a:lnTo>
                  <a:lnTo>
                    <a:pt x="248" y="2270"/>
                  </a:lnTo>
                  <a:lnTo>
                    <a:pt x="256" y="2326"/>
                  </a:lnTo>
                  <a:lnTo>
                    <a:pt x="264" y="2390"/>
                  </a:lnTo>
                  <a:lnTo>
                    <a:pt x="264" y="2446"/>
                  </a:lnTo>
                  <a:lnTo>
                    <a:pt x="272" y="2494"/>
                  </a:lnTo>
                  <a:lnTo>
                    <a:pt x="272" y="2542"/>
                  </a:lnTo>
                  <a:lnTo>
                    <a:pt x="280" y="2590"/>
                  </a:lnTo>
                  <a:lnTo>
                    <a:pt x="280" y="2630"/>
                  </a:lnTo>
                  <a:lnTo>
                    <a:pt x="288" y="2670"/>
                  </a:lnTo>
                  <a:lnTo>
                    <a:pt x="296" y="2702"/>
                  </a:lnTo>
                  <a:lnTo>
                    <a:pt x="296" y="2734"/>
                  </a:lnTo>
                  <a:lnTo>
                    <a:pt x="304" y="2758"/>
                  </a:lnTo>
                  <a:lnTo>
                    <a:pt x="304" y="2782"/>
                  </a:lnTo>
                  <a:lnTo>
                    <a:pt x="312" y="2798"/>
                  </a:lnTo>
                  <a:lnTo>
                    <a:pt x="320" y="2806"/>
                  </a:lnTo>
                  <a:lnTo>
                    <a:pt x="320" y="2814"/>
                  </a:lnTo>
                  <a:lnTo>
                    <a:pt x="328" y="2822"/>
                  </a:lnTo>
                  <a:lnTo>
                    <a:pt x="336" y="2814"/>
                  </a:lnTo>
                  <a:lnTo>
                    <a:pt x="344" y="2806"/>
                  </a:lnTo>
                  <a:lnTo>
                    <a:pt x="344" y="2790"/>
                  </a:lnTo>
                  <a:lnTo>
                    <a:pt x="352" y="2766"/>
                  </a:lnTo>
                  <a:lnTo>
                    <a:pt x="352" y="2742"/>
                  </a:lnTo>
                  <a:lnTo>
                    <a:pt x="360" y="2718"/>
                  </a:lnTo>
                  <a:lnTo>
                    <a:pt x="368" y="2686"/>
                  </a:lnTo>
                  <a:lnTo>
                    <a:pt x="368" y="2646"/>
                  </a:lnTo>
                  <a:lnTo>
                    <a:pt x="376" y="2606"/>
                  </a:lnTo>
                  <a:lnTo>
                    <a:pt x="376" y="2566"/>
                  </a:lnTo>
                  <a:lnTo>
                    <a:pt x="384" y="2518"/>
                  </a:lnTo>
                  <a:lnTo>
                    <a:pt x="392" y="2470"/>
                  </a:lnTo>
                  <a:lnTo>
                    <a:pt x="392" y="2414"/>
                  </a:lnTo>
                  <a:lnTo>
                    <a:pt x="400" y="2358"/>
                  </a:lnTo>
                  <a:lnTo>
                    <a:pt x="400" y="2294"/>
                  </a:lnTo>
                  <a:lnTo>
                    <a:pt x="408" y="2230"/>
                  </a:lnTo>
                  <a:lnTo>
                    <a:pt x="416" y="2166"/>
                  </a:lnTo>
                  <a:lnTo>
                    <a:pt x="416" y="2094"/>
                  </a:lnTo>
                  <a:lnTo>
                    <a:pt x="424" y="2031"/>
                  </a:lnTo>
                  <a:lnTo>
                    <a:pt x="424" y="1951"/>
                  </a:lnTo>
                  <a:lnTo>
                    <a:pt x="432" y="1879"/>
                  </a:lnTo>
                  <a:lnTo>
                    <a:pt x="440" y="1807"/>
                  </a:lnTo>
                  <a:lnTo>
                    <a:pt x="440" y="1727"/>
                  </a:lnTo>
                  <a:lnTo>
                    <a:pt x="448" y="1647"/>
                  </a:lnTo>
                  <a:lnTo>
                    <a:pt x="448" y="1567"/>
                  </a:lnTo>
                  <a:lnTo>
                    <a:pt x="456" y="1487"/>
                  </a:lnTo>
                  <a:lnTo>
                    <a:pt x="464" y="1415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25636" name="Group 36"/>
          <p:cNvGrpSpPr>
            <a:grpSpLocks/>
          </p:cNvGrpSpPr>
          <p:nvPr/>
        </p:nvGrpSpPr>
        <p:grpSpPr bwMode="auto">
          <a:xfrm>
            <a:off x="5867400" y="1844675"/>
            <a:ext cx="2305050" cy="1427163"/>
            <a:chOff x="597" y="191"/>
            <a:chExt cx="4764" cy="3756"/>
          </a:xfrm>
        </p:grpSpPr>
        <p:sp>
          <p:nvSpPr>
            <p:cNvPr id="25637" name="Freeform 37"/>
            <p:cNvSpPr>
              <a:spLocks/>
            </p:cNvSpPr>
            <p:nvPr/>
          </p:nvSpPr>
          <p:spPr bwMode="auto">
            <a:xfrm>
              <a:off x="597" y="191"/>
              <a:ext cx="616" cy="3748"/>
            </a:xfrm>
            <a:custGeom>
              <a:avLst/>
              <a:gdLst/>
              <a:ahLst/>
              <a:cxnLst>
                <a:cxn ang="0">
                  <a:pos x="8" y="1662"/>
                </a:cxn>
                <a:cxn ang="0">
                  <a:pos x="24" y="1454"/>
                </a:cxn>
                <a:cxn ang="0">
                  <a:pos x="40" y="1247"/>
                </a:cxn>
                <a:cxn ang="0">
                  <a:pos x="56" y="1055"/>
                </a:cxn>
                <a:cxn ang="0">
                  <a:pos x="64" y="871"/>
                </a:cxn>
                <a:cxn ang="0">
                  <a:pos x="80" y="695"/>
                </a:cxn>
                <a:cxn ang="0">
                  <a:pos x="96" y="535"/>
                </a:cxn>
                <a:cxn ang="0">
                  <a:pos x="112" y="399"/>
                </a:cxn>
                <a:cxn ang="0">
                  <a:pos x="128" y="279"/>
                </a:cxn>
                <a:cxn ang="0">
                  <a:pos x="136" y="176"/>
                </a:cxn>
                <a:cxn ang="0">
                  <a:pos x="152" y="96"/>
                </a:cxn>
                <a:cxn ang="0">
                  <a:pos x="168" y="40"/>
                </a:cxn>
                <a:cxn ang="0">
                  <a:pos x="192" y="0"/>
                </a:cxn>
                <a:cxn ang="0">
                  <a:pos x="200" y="0"/>
                </a:cxn>
                <a:cxn ang="0">
                  <a:pos x="216" y="32"/>
                </a:cxn>
                <a:cxn ang="0">
                  <a:pos x="232" y="88"/>
                </a:cxn>
                <a:cxn ang="0">
                  <a:pos x="248" y="168"/>
                </a:cxn>
                <a:cxn ang="0">
                  <a:pos x="264" y="263"/>
                </a:cxn>
                <a:cxn ang="0">
                  <a:pos x="280" y="383"/>
                </a:cxn>
                <a:cxn ang="0">
                  <a:pos x="288" y="519"/>
                </a:cxn>
                <a:cxn ang="0">
                  <a:pos x="304" y="679"/>
                </a:cxn>
                <a:cxn ang="0">
                  <a:pos x="320" y="847"/>
                </a:cxn>
                <a:cxn ang="0">
                  <a:pos x="336" y="1031"/>
                </a:cxn>
                <a:cxn ang="0">
                  <a:pos x="352" y="1231"/>
                </a:cxn>
                <a:cxn ang="0">
                  <a:pos x="360" y="1430"/>
                </a:cxn>
                <a:cxn ang="0">
                  <a:pos x="376" y="1638"/>
                </a:cxn>
                <a:cxn ang="0">
                  <a:pos x="392" y="1854"/>
                </a:cxn>
                <a:cxn ang="0">
                  <a:pos x="408" y="2062"/>
                </a:cxn>
                <a:cxn ang="0">
                  <a:pos x="416" y="2270"/>
                </a:cxn>
                <a:cxn ang="0">
                  <a:pos x="432" y="2478"/>
                </a:cxn>
                <a:cxn ang="0">
                  <a:pos x="448" y="2677"/>
                </a:cxn>
                <a:cxn ang="0">
                  <a:pos x="464" y="2861"/>
                </a:cxn>
                <a:cxn ang="0">
                  <a:pos x="480" y="3037"/>
                </a:cxn>
                <a:cxn ang="0">
                  <a:pos x="488" y="3197"/>
                </a:cxn>
                <a:cxn ang="0">
                  <a:pos x="504" y="3333"/>
                </a:cxn>
                <a:cxn ang="0">
                  <a:pos x="520" y="3461"/>
                </a:cxn>
                <a:cxn ang="0">
                  <a:pos x="536" y="3565"/>
                </a:cxn>
                <a:cxn ang="0">
                  <a:pos x="552" y="3645"/>
                </a:cxn>
                <a:cxn ang="0">
                  <a:pos x="560" y="3708"/>
                </a:cxn>
                <a:cxn ang="0">
                  <a:pos x="576" y="3740"/>
                </a:cxn>
                <a:cxn ang="0">
                  <a:pos x="592" y="3748"/>
                </a:cxn>
                <a:cxn ang="0">
                  <a:pos x="608" y="3732"/>
                </a:cxn>
              </a:cxnLst>
              <a:rect l="0" t="0" r="r" b="b"/>
              <a:pathLst>
                <a:path w="616" h="3748">
                  <a:moveTo>
                    <a:pt x="0" y="1806"/>
                  </a:moveTo>
                  <a:lnTo>
                    <a:pt x="8" y="1734"/>
                  </a:lnTo>
                  <a:lnTo>
                    <a:pt x="8" y="1662"/>
                  </a:lnTo>
                  <a:lnTo>
                    <a:pt x="16" y="1590"/>
                  </a:lnTo>
                  <a:lnTo>
                    <a:pt x="16" y="1518"/>
                  </a:lnTo>
                  <a:lnTo>
                    <a:pt x="24" y="1454"/>
                  </a:lnTo>
                  <a:lnTo>
                    <a:pt x="32" y="1383"/>
                  </a:lnTo>
                  <a:lnTo>
                    <a:pt x="32" y="1319"/>
                  </a:lnTo>
                  <a:lnTo>
                    <a:pt x="40" y="1247"/>
                  </a:lnTo>
                  <a:lnTo>
                    <a:pt x="40" y="1183"/>
                  </a:lnTo>
                  <a:lnTo>
                    <a:pt x="48" y="1119"/>
                  </a:lnTo>
                  <a:lnTo>
                    <a:pt x="56" y="1055"/>
                  </a:lnTo>
                  <a:lnTo>
                    <a:pt x="56" y="991"/>
                  </a:lnTo>
                  <a:lnTo>
                    <a:pt x="64" y="927"/>
                  </a:lnTo>
                  <a:lnTo>
                    <a:pt x="64" y="871"/>
                  </a:lnTo>
                  <a:lnTo>
                    <a:pt x="72" y="807"/>
                  </a:lnTo>
                  <a:lnTo>
                    <a:pt x="80" y="751"/>
                  </a:lnTo>
                  <a:lnTo>
                    <a:pt x="80" y="695"/>
                  </a:lnTo>
                  <a:lnTo>
                    <a:pt x="88" y="639"/>
                  </a:lnTo>
                  <a:lnTo>
                    <a:pt x="88" y="591"/>
                  </a:lnTo>
                  <a:lnTo>
                    <a:pt x="96" y="535"/>
                  </a:lnTo>
                  <a:lnTo>
                    <a:pt x="104" y="487"/>
                  </a:lnTo>
                  <a:lnTo>
                    <a:pt x="104" y="439"/>
                  </a:lnTo>
                  <a:lnTo>
                    <a:pt x="112" y="399"/>
                  </a:lnTo>
                  <a:lnTo>
                    <a:pt x="112" y="351"/>
                  </a:lnTo>
                  <a:lnTo>
                    <a:pt x="120" y="311"/>
                  </a:lnTo>
                  <a:lnTo>
                    <a:pt x="128" y="279"/>
                  </a:lnTo>
                  <a:lnTo>
                    <a:pt x="128" y="239"/>
                  </a:lnTo>
                  <a:lnTo>
                    <a:pt x="136" y="208"/>
                  </a:lnTo>
                  <a:lnTo>
                    <a:pt x="136" y="176"/>
                  </a:lnTo>
                  <a:lnTo>
                    <a:pt x="144" y="144"/>
                  </a:lnTo>
                  <a:lnTo>
                    <a:pt x="152" y="120"/>
                  </a:lnTo>
                  <a:lnTo>
                    <a:pt x="152" y="96"/>
                  </a:lnTo>
                  <a:lnTo>
                    <a:pt x="160" y="72"/>
                  </a:lnTo>
                  <a:lnTo>
                    <a:pt x="160" y="56"/>
                  </a:lnTo>
                  <a:lnTo>
                    <a:pt x="168" y="40"/>
                  </a:lnTo>
                  <a:lnTo>
                    <a:pt x="176" y="24"/>
                  </a:lnTo>
                  <a:lnTo>
                    <a:pt x="176" y="16"/>
                  </a:lnTo>
                  <a:lnTo>
                    <a:pt x="192" y="0"/>
                  </a:lnTo>
                  <a:lnTo>
                    <a:pt x="184" y="0"/>
                  </a:lnTo>
                  <a:lnTo>
                    <a:pt x="192" y="0"/>
                  </a:lnTo>
                  <a:lnTo>
                    <a:pt x="200" y="0"/>
                  </a:lnTo>
                  <a:lnTo>
                    <a:pt x="208" y="8"/>
                  </a:lnTo>
                  <a:lnTo>
                    <a:pt x="216" y="24"/>
                  </a:lnTo>
                  <a:lnTo>
                    <a:pt x="216" y="32"/>
                  </a:lnTo>
                  <a:lnTo>
                    <a:pt x="224" y="48"/>
                  </a:lnTo>
                  <a:lnTo>
                    <a:pt x="232" y="64"/>
                  </a:lnTo>
                  <a:lnTo>
                    <a:pt x="232" y="88"/>
                  </a:lnTo>
                  <a:lnTo>
                    <a:pt x="240" y="112"/>
                  </a:lnTo>
                  <a:lnTo>
                    <a:pt x="240" y="136"/>
                  </a:lnTo>
                  <a:lnTo>
                    <a:pt x="248" y="168"/>
                  </a:lnTo>
                  <a:lnTo>
                    <a:pt x="256" y="192"/>
                  </a:lnTo>
                  <a:lnTo>
                    <a:pt x="256" y="232"/>
                  </a:lnTo>
                  <a:lnTo>
                    <a:pt x="264" y="263"/>
                  </a:lnTo>
                  <a:lnTo>
                    <a:pt x="264" y="303"/>
                  </a:lnTo>
                  <a:lnTo>
                    <a:pt x="272" y="343"/>
                  </a:lnTo>
                  <a:lnTo>
                    <a:pt x="280" y="383"/>
                  </a:lnTo>
                  <a:lnTo>
                    <a:pt x="280" y="423"/>
                  </a:lnTo>
                  <a:lnTo>
                    <a:pt x="288" y="471"/>
                  </a:lnTo>
                  <a:lnTo>
                    <a:pt x="288" y="519"/>
                  </a:lnTo>
                  <a:lnTo>
                    <a:pt x="296" y="567"/>
                  </a:lnTo>
                  <a:lnTo>
                    <a:pt x="304" y="623"/>
                  </a:lnTo>
                  <a:lnTo>
                    <a:pt x="304" y="679"/>
                  </a:lnTo>
                  <a:lnTo>
                    <a:pt x="312" y="735"/>
                  </a:lnTo>
                  <a:lnTo>
                    <a:pt x="312" y="791"/>
                  </a:lnTo>
                  <a:lnTo>
                    <a:pt x="320" y="847"/>
                  </a:lnTo>
                  <a:lnTo>
                    <a:pt x="328" y="911"/>
                  </a:lnTo>
                  <a:lnTo>
                    <a:pt x="328" y="967"/>
                  </a:lnTo>
                  <a:lnTo>
                    <a:pt x="336" y="1031"/>
                  </a:lnTo>
                  <a:lnTo>
                    <a:pt x="336" y="1095"/>
                  </a:lnTo>
                  <a:lnTo>
                    <a:pt x="344" y="1159"/>
                  </a:lnTo>
                  <a:lnTo>
                    <a:pt x="352" y="1231"/>
                  </a:lnTo>
                  <a:lnTo>
                    <a:pt x="352" y="1295"/>
                  </a:lnTo>
                  <a:lnTo>
                    <a:pt x="360" y="1359"/>
                  </a:lnTo>
                  <a:lnTo>
                    <a:pt x="360" y="1430"/>
                  </a:lnTo>
                  <a:lnTo>
                    <a:pt x="368" y="1502"/>
                  </a:lnTo>
                  <a:lnTo>
                    <a:pt x="376" y="1566"/>
                  </a:lnTo>
                  <a:lnTo>
                    <a:pt x="376" y="1638"/>
                  </a:lnTo>
                  <a:lnTo>
                    <a:pt x="384" y="1710"/>
                  </a:lnTo>
                  <a:lnTo>
                    <a:pt x="384" y="1782"/>
                  </a:lnTo>
                  <a:lnTo>
                    <a:pt x="392" y="1854"/>
                  </a:lnTo>
                  <a:lnTo>
                    <a:pt x="392" y="1918"/>
                  </a:lnTo>
                  <a:lnTo>
                    <a:pt x="400" y="1990"/>
                  </a:lnTo>
                  <a:lnTo>
                    <a:pt x="408" y="2062"/>
                  </a:lnTo>
                  <a:lnTo>
                    <a:pt x="408" y="2134"/>
                  </a:lnTo>
                  <a:lnTo>
                    <a:pt x="416" y="2206"/>
                  </a:lnTo>
                  <a:lnTo>
                    <a:pt x="416" y="2270"/>
                  </a:lnTo>
                  <a:lnTo>
                    <a:pt x="424" y="2342"/>
                  </a:lnTo>
                  <a:lnTo>
                    <a:pt x="432" y="2406"/>
                  </a:lnTo>
                  <a:lnTo>
                    <a:pt x="432" y="2478"/>
                  </a:lnTo>
                  <a:lnTo>
                    <a:pt x="440" y="2541"/>
                  </a:lnTo>
                  <a:lnTo>
                    <a:pt x="440" y="2605"/>
                  </a:lnTo>
                  <a:lnTo>
                    <a:pt x="448" y="2677"/>
                  </a:lnTo>
                  <a:lnTo>
                    <a:pt x="456" y="2741"/>
                  </a:lnTo>
                  <a:lnTo>
                    <a:pt x="456" y="2797"/>
                  </a:lnTo>
                  <a:lnTo>
                    <a:pt x="464" y="2861"/>
                  </a:lnTo>
                  <a:lnTo>
                    <a:pt x="464" y="2917"/>
                  </a:lnTo>
                  <a:lnTo>
                    <a:pt x="472" y="2981"/>
                  </a:lnTo>
                  <a:lnTo>
                    <a:pt x="480" y="3037"/>
                  </a:lnTo>
                  <a:lnTo>
                    <a:pt x="480" y="3093"/>
                  </a:lnTo>
                  <a:lnTo>
                    <a:pt x="488" y="3141"/>
                  </a:lnTo>
                  <a:lnTo>
                    <a:pt x="488" y="3197"/>
                  </a:lnTo>
                  <a:lnTo>
                    <a:pt x="496" y="3245"/>
                  </a:lnTo>
                  <a:lnTo>
                    <a:pt x="504" y="3293"/>
                  </a:lnTo>
                  <a:lnTo>
                    <a:pt x="504" y="3333"/>
                  </a:lnTo>
                  <a:lnTo>
                    <a:pt x="512" y="3381"/>
                  </a:lnTo>
                  <a:lnTo>
                    <a:pt x="512" y="3421"/>
                  </a:lnTo>
                  <a:lnTo>
                    <a:pt x="520" y="3461"/>
                  </a:lnTo>
                  <a:lnTo>
                    <a:pt x="528" y="3501"/>
                  </a:lnTo>
                  <a:lnTo>
                    <a:pt x="528" y="3533"/>
                  </a:lnTo>
                  <a:lnTo>
                    <a:pt x="536" y="3565"/>
                  </a:lnTo>
                  <a:lnTo>
                    <a:pt x="536" y="3597"/>
                  </a:lnTo>
                  <a:lnTo>
                    <a:pt x="544" y="3621"/>
                  </a:lnTo>
                  <a:lnTo>
                    <a:pt x="552" y="3645"/>
                  </a:lnTo>
                  <a:lnTo>
                    <a:pt x="552" y="3669"/>
                  </a:lnTo>
                  <a:lnTo>
                    <a:pt x="560" y="3685"/>
                  </a:lnTo>
                  <a:lnTo>
                    <a:pt x="560" y="3708"/>
                  </a:lnTo>
                  <a:lnTo>
                    <a:pt x="568" y="3716"/>
                  </a:lnTo>
                  <a:lnTo>
                    <a:pt x="568" y="3732"/>
                  </a:lnTo>
                  <a:lnTo>
                    <a:pt x="576" y="3740"/>
                  </a:lnTo>
                  <a:lnTo>
                    <a:pt x="584" y="3748"/>
                  </a:lnTo>
                  <a:lnTo>
                    <a:pt x="600" y="3748"/>
                  </a:lnTo>
                  <a:lnTo>
                    <a:pt x="592" y="3748"/>
                  </a:lnTo>
                  <a:lnTo>
                    <a:pt x="600" y="3748"/>
                  </a:lnTo>
                  <a:lnTo>
                    <a:pt x="608" y="3740"/>
                  </a:lnTo>
                  <a:lnTo>
                    <a:pt x="608" y="3732"/>
                  </a:lnTo>
                  <a:lnTo>
                    <a:pt x="616" y="3716"/>
                  </a:lnTo>
                  <a:lnTo>
                    <a:pt x="616" y="3708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38" name="Freeform 38"/>
            <p:cNvSpPr>
              <a:spLocks/>
            </p:cNvSpPr>
            <p:nvPr/>
          </p:nvSpPr>
          <p:spPr bwMode="auto">
            <a:xfrm>
              <a:off x="1213" y="191"/>
              <a:ext cx="617" cy="3708"/>
            </a:xfrm>
            <a:custGeom>
              <a:avLst/>
              <a:gdLst/>
              <a:ahLst/>
              <a:cxnLst>
                <a:cxn ang="0">
                  <a:pos x="16" y="3669"/>
                </a:cxn>
                <a:cxn ang="0">
                  <a:pos x="24" y="3597"/>
                </a:cxn>
                <a:cxn ang="0">
                  <a:pos x="40" y="3501"/>
                </a:cxn>
                <a:cxn ang="0">
                  <a:pos x="56" y="3381"/>
                </a:cxn>
                <a:cxn ang="0">
                  <a:pos x="72" y="3245"/>
                </a:cxn>
                <a:cxn ang="0">
                  <a:pos x="88" y="3093"/>
                </a:cxn>
                <a:cxn ang="0">
                  <a:pos x="96" y="2917"/>
                </a:cxn>
                <a:cxn ang="0">
                  <a:pos x="112" y="2741"/>
                </a:cxn>
                <a:cxn ang="0">
                  <a:pos x="129" y="2541"/>
                </a:cxn>
                <a:cxn ang="0">
                  <a:pos x="145" y="2342"/>
                </a:cxn>
                <a:cxn ang="0">
                  <a:pos x="153" y="2134"/>
                </a:cxn>
                <a:cxn ang="0">
                  <a:pos x="169" y="1918"/>
                </a:cxn>
                <a:cxn ang="0">
                  <a:pos x="185" y="1710"/>
                </a:cxn>
                <a:cxn ang="0">
                  <a:pos x="201" y="1502"/>
                </a:cxn>
                <a:cxn ang="0">
                  <a:pos x="217" y="1295"/>
                </a:cxn>
                <a:cxn ang="0">
                  <a:pos x="225" y="1095"/>
                </a:cxn>
                <a:cxn ang="0">
                  <a:pos x="241" y="911"/>
                </a:cxn>
                <a:cxn ang="0">
                  <a:pos x="257" y="735"/>
                </a:cxn>
                <a:cxn ang="0">
                  <a:pos x="273" y="567"/>
                </a:cxn>
                <a:cxn ang="0">
                  <a:pos x="289" y="423"/>
                </a:cxn>
                <a:cxn ang="0">
                  <a:pos x="297" y="303"/>
                </a:cxn>
                <a:cxn ang="0">
                  <a:pos x="313" y="192"/>
                </a:cxn>
                <a:cxn ang="0">
                  <a:pos x="329" y="112"/>
                </a:cxn>
                <a:cxn ang="0">
                  <a:pos x="345" y="48"/>
                </a:cxn>
                <a:cxn ang="0">
                  <a:pos x="353" y="8"/>
                </a:cxn>
                <a:cxn ang="0">
                  <a:pos x="377" y="0"/>
                </a:cxn>
                <a:cxn ang="0">
                  <a:pos x="393" y="24"/>
                </a:cxn>
                <a:cxn ang="0">
                  <a:pos x="409" y="72"/>
                </a:cxn>
                <a:cxn ang="0">
                  <a:pos x="425" y="144"/>
                </a:cxn>
                <a:cxn ang="0">
                  <a:pos x="441" y="239"/>
                </a:cxn>
                <a:cxn ang="0">
                  <a:pos x="449" y="351"/>
                </a:cxn>
                <a:cxn ang="0">
                  <a:pos x="465" y="487"/>
                </a:cxn>
                <a:cxn ang="0">
                  <a:pos x="481" y="639"/>
                </a:cxn>
                <a:cxn ang="0">
                  <a:pos x="497" y="807"/>
                </a:cxn>
                <a:cxn ang="0">
                  <a:pos x="513" y="991"/>
                </a:cxn>
                <a:cxn ang="0">
                  <a:pos x="521" y="1183"/>
                </a:cxn>
                <a:cxn ang="0">
                  <a:pos x="537" y="1383"/>
                </a:cxn>
                <a:cxn ang="0">
                  <a:pos x="553" y="1590"/>
                </a:cxn>
                <a:cxn ang="0">
                  <a:pos x="569" y="1806"/>
                </a:cxn>
                <a:cxn ang="0">
                  <a:pos x="577" y="2014"/>
                </a:cxn>
                <a:cxn ang="0">
                  <a:pos x="593" y="2230"/>
                </a:cxn>
                <a:cxn ang="0">
                  <a:pos x="609" y="2430"/>
                </a:cxn>
              </a:cxnLst>
              <a:rect l="0" t="0" r="r" b="b"/>
              <a:pathLst>
                <a:path w="617" h="3708">
                  <a:moveTo>
                    <a:pt x="0" y="3708"/>
                  </a:moveTo>
                  <a:lnTo>
                    <a:pt x="8" y="3685"/>
                  </a:lnTo>
                  <a:lnTo>
                    <a:pt x="16" y="3669"/>
                  </a:lnTo>
                  <a:lnTo>
                    <a:pt x="16" y="3645"/>
                  </a:lnTo>
                  <a:lnTo>
                    <a:pt x="24" y="3621"/>
                  </a:lnTo>
                  <a:lnTo>
                    <a:pt x="24" y="3597"/>
                  </a:lnTo>
                  <a:lnTo>
                    <a:pt x="32" y="3565"/>
                  </a:lnTo>
                  <a:lnTo>
                    <a:pt x="40" y="3533"/>
                  </a:lnTo>
                  <a:lnTo>
                    <a:pt x="40" y="3501"/>
                  </a:lnTo>
                  <a:lnTo>
                    <a:pt x="48" y="3461"/>
                  </a:lnTo>
                  <a:lnTo>
                    <a:pt x="48" y="3421"/>
                  </a:lnTo>
                  <a:lnTo>
                    <a:pt x="56" y="3381"/>
                  </a:lnTo>
                  <a:lnTo>
                    <a:pt x="64" y="3333"/>
                  </a:lnTo>
                  <a:lnTo>
                    <a:pt x="64" y="3293"/>
                  </a:lnTo>
                  <a:lnTo>
                    <a:pt x="72" y="3245"/>
                  </a:lnTo>
                  <a:lnTo>
                    <a:pt x="72" y="3197"/>
                  </a:lnTo>
                  <a:lnTo>
                    <a:pt x="80" y="3141"/>
                  </a:lnTo>
                  <a:lnTo>
                    <a:pt x="88" y="3093"/>
                  </a:lnTo>
                  <a:lnTo>
                    <a:pt x="88" y="3037"/>
                  </a:lnTo>
                  <a:lnTo>
                    <a:pt x="96" y="2981"/>
                  </a:lnTo>
                  <a:lnTo>
                    <a:pt x="96" y="2917"/>
                  </a:lnTo>
                  <a:lnTo>
                    <a:pt x="104" y="2861"/>
                  </a:lnTo>
                  <a:lnTo>
                    <a:pt x="112" y="2797"/>
                  </a:lnTo>
                  <a:lnTo>
                    <a:pt x="112" y="2741"/>
                  </a:lnTo>
                  <a:lnTo>
                    <a:pt x="121" y="2677"/>
                  </a:lnTo>
                  <a:lnTo>
                    <a:pt x="121" y="2605"/>
                  </a:lnTo>
                  <a:lnTo>
                    <a:pt x="129" y="2541"/>
                  </a:lnTo>
                  <a:lnTo>
                    <a:pt x="137" y="2478"/>
                  </a:lnTo>
                  <a:lnTo>
                    <a:pt x="137" y="2406"/>
                  </a:lnTo>
                  <a:lnTo>
                    <a:pt x="145" y="2342"/>
                  </a:lnTo>
                  <a:lnTo>
                    <a:pt x="145" y="2270"/>
                  </a:lnTo>
                  <a:lnTo>
                    <a:pt x="153" y="2206"/>
                  </a:lnTo>
                  <a:lnTo>
                    <a:pt x="153" y="2134"/>
                  </a:lnTo>
                  <a:lnTo>
                    <a:pt x="161" y="2062"/>
                  </a:lnTo>
                  <a:lnTo>
                    <a:pt x="169" y="1990"/>
                  </a:lnTo>
                  <a:lnTo>
                    <a:pt x="169" y="1918"/>
                  </a:lnTo>
                  <a:lnTo>
                    <a:pt x="177" y="1854"/>
                  </a:lnTo>
                  <a:lnTo>
                    <a:pt x="177" y="1782"/>
                  </a:lnTo>
                  <a:lnTo>
                    <a:pt x="185" y="1710"/>
                  </a:lnTo>
                  <a:lnTo>
                    <a:pt x="193" y="1638"/>
                  </a:lnTo>
                  <a:lnTo>
                    <a:pt x="193" y="1566"/>
                  </a:lnTo>
                  <a:lnTo>
                    <a:pt x="201" y="1502"/>
                  </a:lnTo>
                  <a:lnTo>
                    <a:pt x="201" y="1430"/>
                  </a:lnTo>
                  <a:lnTo>
                    <a:pt x="209" y="1359"/>
                  </a:lnTo>
                  <a:lnTo>
                    <a:pt x="217" y="1295"/>
                  </a:lnTo>
                  <a:lnTo>
                    <a:pt x="217" y="1231"/>
                  </a:lnTo>
                  <a:lnTo>
                    <a:pt x="225" y="1159"/>
                  </a:lnTo>
                  <a:lnTo>
                    <a:pt x="225" y="1095"/>
                  </a:lnTo>
                  <a:lnTo>
                    <a:pt x="233" y="1031"/>
                  </a:lnTo>
                  <a:lnTo>
                    <a:pt x="241" y="967"/>
                  </a:lnTo>
                  <a:lnTo>
                    <a:pt x="241" y="911"/>
                  </a:lnTo>
                  <a:lnTo>
                    <a:pt x="249" y="847"/>
                  </a:lnTo>
                  <a:lnTo>
                    <a:pt x="249" y="791"/>
                  </a:lnTo>
                  <a:lnTo>
                    <a:pt x="257" y="735"/>
                  </a:lnTo>
                  <a:lnTo>
                    <a:pt x="265" y="679"/>
                  </a:lnTo>
                  <a:lnTo>
                    <a:pt x="265" y="623"/>
                  </a:lnTo>
                  <a:lnTo>
                    <a:pt x="273" y="567"/>
                  </a:lnTo>
                  <a:lnTo>
                    <a:pt x="273" y="519"/>
                  </a:lnTo>
                  <a:lnTo>
                    <a:pt x="281" y="471"/>
                  </a:lnTo>
                  <a:lnTo>
                    <a:pt x="289" y="423"/>
                  </a:lnTo>
                  <a:lnTo>
                    <a:pt x="289" y="383"/>
                  </a:lnTo>
                  <a:lnTo>
                    <a:pt x="297" y="343"/>
                  </a:lnTo>
                  <a:lnTo>
                    <a:pt x="297" y="303"/>
                  </a:lnTo>
                  <a:lnTo>
                    <a:pt x="305" y="263"/>
                  </a:lnTo>
                  <a:lnTo>
                    <a:pt x="313" y="232"/>
                  </a:lnTo>
                  <a:lnTo>
                    <a:pt x="313" y="192"/>
                  </a:lnTo>
                  <a:lnTo>
                    <a:pt x="321" y="168"/>
                  </a:lnTo>
                  <a:lnTo>
                    <a:pt x="321" y="136"/>
                  </a:lnTo>
                  <a:lnTo>
                    <a:pt x="329" y="112"/>
                  </a:lnTo>
                  <a:lnTo>
                    <a:pt x="337" y="88"/>
                  </a:lnTo>
                  <a:lnTo>
                    <a:pt x="337" y="64"/>
                  </a:lnTo>
                  <a:lnTo>
                    <a:pt x="345" y="48"/>
                  </a:lnTo>
                  <a:lnTo>
                    <a:pt x="345" y="32"/>
                  </a:lnTo>
                  <a:lnTo>
                    <a:pt x="353" y="24"/>
                  </a:lnTo>
                  <a:lnTo>
                    <a:pt x="353" y="8"/>
                  </a:lnTo>
                  <a:lnTo>
                    <a:pt x="361" y="0"/>
                  </a:lnTo>
                  <a:lnTo>
                    <a:pt x="369" y="0"/>
                  </a:lnTo>
                  <a:lnTo>
                    <a:pt x="377" y="0"/>
                  </a:lnTo>
                  <a:lnTo>
                    <a:pt x="385" y="8"/>
                  </a:lnTo>
                  <a:lnTo>
                    <a:pt x="393" y="16"/>
                  </a:lnTo>
                  <a:lnTo>
                    <a:pt x="393" y="24"/>
                  </a:lnTo>
                  <a:lnTo>
                    <a:pt x="401" y="40"/>
                  </a:lnTo>
                  <a:lnTo>
                    <a:pt x="401" y="56"/>
                  </a:lnTo>
                  <a:lnTo>
                    <a:pt x="409" y="72"/>
                  </a:lnTo>
                  <a:lnTo>
                    <a:pt x="417" y="96"/>
                  </a:lnTo>
                  <a:lnTo>
                    <a:pt x="417" y="120"/>
                  </a:lnTo>
                  <a:lnTo>
                    <a:pt x="425" y="144"/>
                  </a:lnTo>
                  <a:lnTo>
                    <a:pt x="425" y="176"/>
                  </a:lnTo>
                  <a:lnTo>
                    <a:pt x="433" y="208"/>
                  </a:lnTo>
                  <a:lnTo>
                    <a:pt x="441" y="239"/>
                  </a:lnTo>
                  <a:lnTo>
                    <a:pt x="441" y="279"/>
                  </a:lnTo>
                  <a:lnTo>
                    <a:pt x="449" y="311"/>
                  </a:lnTo>
                  <a:lnTo>
                    <a:pt x="449" y="351"/>
                  </a:lnTo>
                  <a:lnTo>
                    <a:pt x="457" y="399"/>
                  </a:lnTo>
                  <a:lnTo>
                    <a:pt x="465" y="439"/>
                  </a:lnTo>
                  <a:lnTo>
                    <a:pt x="465" y="487"/>
                  </a:lnTo>
                  <a:lnTo>
                    <a:pt x="473" y="535"/>
                  </a:lnTo>
                  <a:lnTo>
                    <a:pt x="473" y="591"/>
                  </a:lnTo>
                  <a:lnTo>
                    <a:pt x="481" y="639"/>
                  </a:lnTo>
                  <a:lnTo>
                    <a:pt x="489" y="695"/>
                  </a:lnTo>
                  <a:lnTo>
                    <a:pt x="489" y="751"/>
                  </a:lnTo>
                  <a:lnTo>
                    <a:pt x="497" y="807"/>
                  </a:lnTo>
                  <a:lnTo>
                    <a:pt x="497" y="871"/>
                  </a:lnTo>
                  <a:lnTo>
                    <a:pt x="505" y="927"/>
                  </a:lnTo>
                  <a:lnTo>
                    <a:pt x="513" y="991"/>
                  </a:lnTo>
                  <a:lnTo>
                    <a:pt x="513" y="1055"/>
                  </a:lnTo>
                  <a:lnTo>
                    <a:pt x="521" y="1119"/>
                  </a:lnTo>
                  <a:lnTo>
                    <a:pt x="521" y="1183"/>
                  </a:lnTo>
                  <a:lnTo>
                    <a:pt x="529" y="1247"/>
                  </a:lnTo>
                  <a:lnTo>
                    <a:pt x="529" y="1319"/>
                  </a:lnTo>
                  <a:lnTo>
                    <a:pt x="537" y="1383"/>
                  </a:lnTo>
                  <a:lnTo>
                    <a:pt x="545" y="1454"/>
                  </a:lnTo>
                  <a:lnTo>
                    <a:pt x="545" y="1518"/>
                  </a:lnTo>
                  <a:lnTo>
                    <a:pt x="553" y="1590"/>
                  </a:lnTo>
                  <a:lnTo>
                    <a:pt x="553" y="1662"/>
                  </a:lnTo>
                  <a:lnTo>
                    <a:pt x="561" y="1734"/>
                  </a:lnTo>
                  <a:lnTo>
                    <a:pt x="569" y="1806"/>
                  </a:lnTo>
                  <a:lnTo>
                    <a:pt x="569" y="1870"/>
                  </a:lnTo>
                  <a:lnTo>
                    <a:pt x="577" y="1942"/>
                  </a:lnTo>
                  <a:lnTo>
                    <a:pt x="577" y="2014"/>
                  </a:lnTo>
                  <a:lnTo>
                    <a:pt x="585" y="2086"/>
                  </a:lnTo>
                  <a:lnTo>
                    <a:pt x="593" y="2158"/>
                  </a:lnTo>
                  <a:lnTo>
                    <a:pt x="593" y="2230"/>
                  </a:lnTo>
                  <a:lnTo>
                    <a:pt x="601" y="2294"/>
                  </a:lnTo>
                  <a:lnTo>
                    <a:pt x="601" y="2366"/>
                  </a:lnTo>
                  <a:lnTo>
                    <a:pt x="609" y="2430"/>
                  </a:lnTo>
                  <a:lnTo>
                    <a:pt x="617" y="2502"/>
                  </a:lnTo>
                  <a:lnTo>
                    <a:pt x="617" y="2565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39" name="Freeform 39"/>
            <p:cNvSpPr>
              <a:spLocks/>
            </p:cNvSpPr>
            <p:nvPr/>
          </p:nvSpPr>
          <p:spPr bwMode="auto">
            <a:xfrm>
              <a:off x="1830" y="191"/>
              <a:ext cx="625" cy="3748"/>
            </a:xfrm>
            <a:custGeom>
              <a:avLst/>
              <a:gdLst/>
              <a:ahLst/>
              <a:cxnLst>
                <a:cxn ang="0">
                  <a:pos x="8" y="2693"/>
                </a:cxn>
                <a:cxn ang="0">
                  <a:pos x="24" y="2877"/>
                </a:cxn>
                <a:cxn ang="0">
                  <a:pos x="40" y="3053"/>
                </a:cxn>
                <a:cxn ang="0">
                  <a:pos x="56" y="3213"/>
                </a:cxn>
                <a:cxn ang="0">
                  <a:pos x="72" y="3349"/>
                </a:cxn>
                <a:cxn ang="0">
                  <a:pos x="80" y="3469"/>
                </a:cxn>
                <a:cxn ang="0">
                  <a:pos x="96" y="3573"/>
                </a:cxn>
                <a:cxn ang="0">
                  <a:pos x="112" y="3653"/>
                </a:cxn>
                <a:cxn ang="0">
                  <a:pos x="128" y="3708"/>
                </a:cxn>
                <a:cxn ang="0">
                  <a:pos x="136" y="3740"/>
                </a:cxn>
                <a:cxn ang="0">
                  <a:pos x="160" y="3748"/>
                </a:cxn>
                <a:cxn ang="0">
                  <a:pos x="176" y="3716"/>
                </a:cxn>
                <a:cxn ang="0">
                  <a:pos x="192" y="3661"/>
                </a:cxn>
                <a:cxn ang="0">
                  <a:pos x="208" y="3581"/>
                </a:cxn>
                <a:cxn ang="0">
                  <a:pos x="224" y="3485"/>
                </a:cxn>
                <a:cxn ang="0">
                  <a:pos x="232" y="3365"/>
                </a:cxn>
                <a:cxn ang="0">
                  <a:pos x="248" y="3229"/>
                </a:cxn>
                <a:cxn ang="0">
                  <a:pos x="264" y="3069"/>
                </a:cxn>
                <a:cxn ang="0">
                  <a:pos x="280" y="2901"/>
                </a:cxn>
                <a:cxn ang="0">
                  <a:pos x="288" y="2717"/>
                </a:cxn>
                <a:cxn ang="0">
                  <a:pos x="304" y="2518"/>
                </a:cxn>
                <a:cxn ang="0">
                  <a:pos x="320" y="2318"/>
                </a:cxn>
                <a:cxn ang="0">
                  <a:pos x="336" y="2110"/>
                </a:cxn>
                <a:cxn ang="0">
                  <a:pos x="352" y="1894"/>
                </a:cxn>
                <a:cxn ang="0">
                  <a:pos x="360" y="1686"/>
                </a:cxn>
                <a:cxn ang="0">
                  <a:pos x="376" y="1478"/>
                </a:cxn>
                <a:cxn ang="0">
                  <a:pos x="392" y="1271"/>
                </a:cxn>
                <a:cxn ang="0">
                  <a:pos x="408" y="1071"/>
                </a:cxn>
                <a:cxn ang="0">
                  <a:pos x="424" y="887"/>
                </a:cxn>
                <a:cxn ang="0">
                  <a:pos x="432" y="711"/>
                </a:cxn>
                <a:cxn ang="0">
                  <a:pos x="448" y="551"/>
                </a:cxn>
                <a:cxn ang="0">
                  <a:pos x="464" y="415"/>
                </a:cxn>
                <a:cxn ang="0">
                  <a:pos x="480" y="287"/>
                </a:cxn>
                <a:cxn ang="0">
                  <a:pos x="488" y="184"/>
                </a:cxn>
                <a:cxn ang="0">
                  <a:pos x="504" y="104"/>
                </a:cxn>
                <a:cxn ang="0">
                  <a:pos x="520" y="40"/>
                </a:cxn>
                <a:cxn ang="0">
                  <a:pos x="545" y="0"/>
                </a:cxn>
                <a:cxn ang="0">
                  <a:pos x="553" y="0"/>
                </a:cxn>
                <a:cxn ang="0">
                  <a:pos x="577" y="32"/>
                </a:cxn>
                <a:cxn ang="0">
                  <a:pos x="585" y="80"/>
                </a:cxn>
                <a:cxn ang="0">
                  <a:pos x="601" y="152"/>
                </a:cxn>
                <a:cxn ang="0">
                  <a:pos x="617" y="247"/>
                </a:cxn>
              </a:cxnLst>
              <a:rect l="0" t="0" r="r" b="b"/>
              <a:pathLst>
                <a:path w="625" h="3748">
                  <a:moveTo>
                    <a:pt x="0" y="2565"/>
                  </a:moveTo>
                  <a:lnTo>
                    <a:pt x="8" y="2629"/>
                  </a:lnTo>
                  <a:lnTo>
                    <a:pt x="8" y="2693"/>
                  </a:lnTo>
                  <a:lnTo>
                    <a:pt x="16" y="2757"/>
                  </a:lnTo>
                  <a:lnTo>
                    <a:pt x="24" y="2821"/>
                  </a:lnTo>
                  <a:lnTo>
                    <a:pt x="24" y="2877"/>
                  </a:lnTo>
                  <a:lnTo>
                    <a:pt x="32" y="2941"/>
                  </a:lnTo>
                  <a:lnTo>
                    <a:pt x="32" y="2997"/>
                  </a:lnTo>
                  <a:lnTo>
                    <a:pt x="40" y="3053"/>
                  </a:lnTo>
                  <a:lnTo>
                    <a:pt x="48" y="3109"/>
                  </a:lnTo>
                  <a:lnTo>
                    <a:pt x="48" y="3157"/>
                  </a:lnTo>
                  <a:lnTo>
                    <a:pt x="56" y="3213"/>
                  </a:lnTo>
                  <a:lnTo>
                    <a:pt x="56" y="3261"/>
                  </a:lnTo>
                  <a:lnTo>
                    <a:pt x="64" y="3309"/>
                  </a:lnTo>
                  <a:lnTo>
                    <a:pt x="72" y="3349"/>
                  </a:lnTo>
                  <a:lnTo>
                    <a:pt x="72" y="3397"/>
                  </a:lnTo>
                  <a:lnTo>
                    <a:pt x="80" y="3437"/>
                  </a:lnTo>
                  <a:lnTo>
                    <a:pt x="80" y="3469"/>
                  </a:lnTo>
                  <a:lnTo>
                    <a:pt x="88" y="3509"/>
                  </a:lnTo>
                  <a:lnTo>
                    <a:pt x="96" y="3541"/>
                  </a:lnTo>
                  <a:lnTo>
                    <a:pt x="96" y="3573"/>
                  </a:lnTo>
                  <a:lnTo>
                    <a:pt x="104" y="3605"/>
                  </a:lnTo>
                  <a:lnTo>
                    <a:pt x="104" y="3629"/>
                  </a:lnTo>
                  <a:lnTo>
                    <a:pt x="112" y="3653"/>
                  </a:lnTo>
                  <a:lnTo>
                    <a:pt x="112" y="3677"/>
                  </a:lnTo>
                  <a:lnTo>
                    <a:pt x="120" y="3692"/>
                  </a:lnTo>
                  <a:lnTo>
                    <a:pt x="128" y="3708"/>
                  </a:lnTo>
                  <a:lnTo>
                    <a:pt x="128" y="3724"/>
                  </a:lnTo>
                  <a:lnTo>
                    <a:pt x="136" y="3732"/>
                  </a:lnTo>
                  <a:lnTo>
                    <a:pt x="136" y="3740"/>
                  </a:lnTo>
                  <a:lnTo>
                    <a:pt x="144" y="3748"/>
                  </a:lnTo>
                  <a:lnTo>
                    <a:pt x="152" y="3748"/>
                  </a:lnTo>
                  <a:lnTo>
                    <a:pt x="160" y="3748"/>
                  </a:lnTo>
                  <a:lnTo>
                    <a:pt x="168" y="3740"/>
                  </a:lnTo>
                  <a:lnTo>
                    <a:pt x="176" y="3724"/>
                  </a:lnTo>
                  <a:lnTo>
                    <a:pt x="176" y="3716"/>
                  </a:lnTo>
                  <a:lnTo>
                    <a:pt x="184" y="3700"/>
                  </a:lnTo>
                  <a:lnTo>
                    <a:pt x="184" y="3685"/>
                  </a:lnTo>
                  <a:lnTo>
                    <a:pt x="192" y="3661"/>
                  </a:lnTo>
                  <a:lnTo>
                    <a:pt x="200" y="3637"/>
                  </a:lnTo>
                  <a:lnTo>
                    <a:pt x="200" y="3613"/>
                  </a:lnTo>
                  <a:lnTo>
                    <a:pt x="208" y="3581"/>
                  </a:lnTo>
                  <a:lnTo>
                    <a:pt x="208" y="3557"/>
                  </a:lnTo>
                  <a:lnTo>
                    <a:pt x="216" y="3517"/>
                  </a:lnTo>
                  <a:lnTo>
                    <a:pt x="224" y="3485"/>
                  </a:lnTo>
                  <a:lnTo>
                    <a:pt x="224" y="3445"/>
                  </a:lnTo>
                  <a:lnTo>
                    <a:pt x="232" y="3405"/>
                  </a:lnTo>
                  <a:lnTo>
                    <a:pt x="232" y="3365"/>
                  </a:lnTo>
                  <a:lnTo>
                    <a:pt x="240" y="3325"/>
                  </a:lnTo>
                  <a:lnTo>
                    <a:pt x="248" y="3277"/>
                  </a:lnTo>
                  <a:lnTo>
                    <a:pt x="248" y="3229"/>
                  </a:lnTo>
                  <a:lnTo>
                    <a:pt x="256" y="3181"/>
                  </a:lnTo>
                  <a:lnTo>
                    <a:pt x="256" y="3125"/>
                  </a:lnTo>
                  <a:lnTo>
                    <a:pt x="264" y="3069"/>
                  </a:lnTo>
                  <a:lnTo>
                    <a:pt x="272" y="3013"/>
                  </a:lnTo>
                  <a:lnTo>
                    <a:pt x="272" y="2957"/>
                  </a:lnTo>
                  <a:lnTo>
                    <a:pt x="280" y="2901"/>
                  </a:lnTo>
                  <a:lnTo>
                    <a:pt x="280" y="2837"/>
                  </a:lnTo>
                  <a:lnTo>
                    <a:pt x="288" y="2781"/>
                  </a:lnTo>
                  <a:lnTo>
                    <a:pt x="288" y="2717"/>
                  </a:lnTo>
                  <a:lnTo>
                    <a:pt x="296" y="2653"/>
                  </a:lnTo>
                  <a:lnTo>
                    <a:pt x="304" y="2589"/>
                  </a:lnTo>
                  <a:lnTo>
                    <a:pt x="304" y="2518"/>
                  </a:lnTo>
                  <a:lnTo>
                    <a:pt x="312" y="2454"/>
                  </a:lnTo>
                  <a:lnTo>
                    <a:pt x="312" y="2390"/>
                  </a:lnTo>
                  <a:lnTo>
                    <a:pt x="320" y="2318"/>
                  </a:lnTo>
                  <a:lnTo>
                    <a:pt x="328" y="2246"/>
                  </a:lnTo>
                  <a:lnTo>
                    <a:pt x="328" y="2182"/>
                  </a:lnTo>
                  <a:lnTo>
                    <a:pt x="336" y="2110"/>
                  </a:lnTo>
                  <a:lnTo>
                    <a:pt x="336" y="2038"/>
                  </a:lnTo>
                  <a:lnTo>
                    <a:pt x="344" y="1966"/>
                  </a:lnTo>
                  <a:lnTo>
                    <a:pt x="352" y="1894"/>
                  </a:lnTo>
                  <a:lnTo>
                    <a:pt x="352" y="1830"/>
                  </a:lnTo>
                  <a:lnTo>
                    <a:pt x="360" y="1758"/>
                  </a:lnTo>
                  <a:lnTo>
                    <a:pt x="360" y="1686"/>
                  </a:lnTo>
                  <a:lnTo>
                    <a:pt x="368" y="1614"/>
                  </a:lnTo>
                  <a:lnTo>
                    <a:pt x="376" y="1542"/>
                  </a:lnTo>
                  <a:lnTo>
                    <a:pt x="376" y="1478"/>
                  </a:lnTo>
                  <a:lnTo>
                    <a:pt x="384" y="1406"/>
                  </a:lnTo>
                  <a:lnTo>
                    <a:pt x="384" y="1343"/>
                  </a:lnTo>
                  <a:lnTo>
                    <a:pt x="392" y="1271"/>
                  </a:lnTo>
                  <a:lnTo>
                    <a:pt x="400" y="1207"/>
                  </a:lnTo>
                  <a:lnTo>
                    <a:pt x="400" y="1143"/>
                  </a:lnTo>
                  <a:lnTo>
                    <a:pt x="408" y="1071"/>
                  </a:lnTo>
                  <a:lnTo>
                    <a:pt x="408" y="1007"/>
                  </a:lnTo>
                  <a:lnTo>
                    <a:pt x="416" y="951"/>
                  </a:lnTo>
                  <a:lnTo>
                    <a:pt x="424" y="887"/>
                  </a:lnTo>
                  <a:lnTo>
                    <a:pt x="424" y="831"/>
                  </a:lnTo>
                  <a:lnTo>
                    <a:pt x="432" y="767"/>
                  </a:lnTo>
                  <a:lnTo>
                    <a:pt x="432" y="711"/>
                  </a:lnTo>
                  <a:lnTo>
                    <a:pt x="440" y="655"/>
                  </a:lnTo>
                  <a:lnTo>
                    <a:pt x="448" y="607"/>
                  </a:lnTo>
                  <a:lnTo>
                    <a:pt x="448" y="551"/>
                  </a:lnTo>
                  <a:lnTo>
                    <a:pt x="456" y="503"/>
                  </a:lnTo>
                  <a:lnTo>
                    <a:pt x="456" y="455"/>
                  </a:lnTo>
                  <a:lnTo>
                    <a:pt x="464" y="415"/>
                  </a:lnTo>
                  <a:lnTo>
                    <a:pt x="472" y="367"/>
                  </a:lnTo>
                  <a:lnTo>
                    <a:pt x="472" y="327"/>
                  </a:lnTo>
                  <a:lnTo>
                    <a:pt x="480" y="287"/>
                  </a:lnTo>
                  <a:lnTo>
                    <a:pt x="480" y="247"/>
                  </a:lnTo>
                  <a:lnTo>
                    <a:pt x="488" y="216"/>
                  </a:lnTo>
                  <a:lnTo>
                    <a:pt x="488" y="184"/>
                  </a:lnTo>
                  <a:lnTo>
                    <a:pt x="496" y="152"/>
                  </a:lnTo>
                  <a:lnTo>
                    <a:pt x="504" y="128"/>
                  </a:lnTo>
                  <a:lnTo>
                    <a:pt x="504" y="104"/>
                  </a:lnTo>
                  <a:lnTo>
                    <a:pt x="512" y="80"/>
                  </a:lnTo>
                  <a:lnTo>
                    <a:pt x="512" y="64"/>
                  </a:lnTo>
                  <a:lnTo>
                    <a:pt x="520" y="40"/>
                  </a:lnTo>
                  <a:lnTo>
                    <a:pt x="529" y="32"/>
                  </a:lnTo>
                  <a:lnTo>
                    <a:pt x="529" y="16"/>
                  </a:lnTo>
                  <a:lnTo>
                    <a:pt x="545" y="0"/>
                  </a:lnTo>
                  <a:lnTo>
                    <a:pt x="537" y="0"/>
                  </a:lnTo>
                  <a:lnTo>
                    <a:pt x="545" y="0"/>
                  </a:lnTo>
                  <a:lnTo>
                    <a:pt x="553" y="0"/>
                  </a:lnTo>
                  <a:lnTo>
                    <a:pt x="561" y="8"/>
                  </a:lnTo>
                  <a:lnTo>
                    <a:pt x="569" y="16"/>
                  </a:lnTo>
                  <a:lnTo>
                    <a:pt x="577" y="32"/>
                  </a:lnTo>
                  <a:lnTo>
                    <a:pt x="577" y="40"/>
                  </a:lnTo>
                  <a:lnTo>
                    <a:pt x="585" y="64"/>
                  </a:lnTo>
                  <a:lnTo>
                    <a:pt x="585" y="80"/>
                  </a:lnTo>
                  <a:lnTo>
                    <a:pt x="593" y="104"/>
                  </a:lnTo>
                  <a:lnTo>
                    <a:pt x="601" y="128"/>
                  </a:lnTo>
                  <a:lnTo>
                    <a:pt x="601" y="152"/>
                  </a:lnTo>
                  <a:lnTo>
                    <a:pt x="609" y="184"/>
                  </a:lnTo>
                  <a:lnTo>
                    <a:pt x="609" y="216"/>
                  </a:lnTo>
                  <a:lnTo>
                    <a:pt x="617" y="247"/>
                  </a:lnTo>
                  <a:lnTo>
                    <a:pt x="625" y="287"/>
                  </a:lnTo>
                  <a:lnTo>
                    <a:pt x="625" y="327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40" name="Freeform 40"/>
            <p:cNvSpPr>
              <a:spLocks/>
            </p:cNvSpPr>
            <p:nvPr/>
          </p:nvSpPr>
          <p:spPr bwMode="auto">
            <a:xfrm>
              <a:off x="2455" y="518"/>
              <a:ext cx="616" cy="3421"/>
            </a:xfrm>
            <a:custGeom>
              <a:avLst/>
              <a:gdLst/>
              <a:ahLst/>
              <a:cxnLst>
                <a:cxn ang="0">
                  <a:pos x="8" y="88"/>
                </a:cxn>
                <a:cxn ang="0">
                  <a:pos x="24" y="224"/>
                </a:cxn>
                <a:cxn ang="0">
                  <a:pos x="40" y="384"/>
                </a:cxn>
                <a:cxn ang="0">
                  <a:pos x="56" y="560"/>
                </a:cxn>
                <a:cxn ang="0">
                  <a:pos x="64" y="744"/>
                </a:cxn>
                <a:cxn ang="0">
                  <a:pos x="80" y="944"/>
                </a:cxn>
                <a:cxn ang="0">
                  <a:pos x="96" y="1151"/>
                </a:cxn>
                <a:cxn ang="0">
                  <a:pos x="112" y="1359"/>
                </a:cxn>
                <a:cxn ang="0">
                  <a:pos x="128" y="1567"/>
                </a:cxn>
                <a:cxn ang="0">
                  <a:pos x="136" y="1783"/>
                </a:cxn>
                <a:cxn ang="0">
                  <a:pos x="152" y="1991"/>
                </a:cxn>
                <a:cxn ang="0">
                  <a:pos x="168" y="2191"/>
                </a:cxn>
                <a:cxn ang="0">
                  <a:pos x="184" y="2390"/>
                </a:cxn>
                <a:cxn ang="0">
                  <a:pos x="200" y="2574"/>
                </a:cxn>
                <a:cxn ang="0">
                  <a:pos x="208" y="2742"/>
                </a:cxn>
                <a:cxn ang="0">
                  <a:pos x="224" y="2902"/>
                </a:cxn>
                <a:cxn ang="0">
                  <a:pos x="240" y="3038"/>
                </a:cxn>
                <a:cxn ang="0">
                  <a:pos x="256" y="3158"/>
                </a:cxn>
                <a:cxn ang="0">
                  <a:pos x="264" y="3254"/>
                </a:cxn>
                <a:cxn ang="0">
                  <a:pos x="280" y="3334"/>
                </a:cxn>
                <a:cxn ang="0">
                  <a:pos x="296" y="3389"/>
                </a:cxn>
                <a:cxn ang="0">
                  <a:pos x="312" y="3421"/>
                </a:cxn>
                <a:cxn ang="0">
                  <a:pos x="336" y="3413"/>
                </a:cxn>
                <a:cxn ang="0">
                  <a:pos x="352" y="3381"/>
                </a:cxn>
                <a:cxn ang="0">
                  <a:pos x="360" y="3326"/>
                </a:cxn>
                <a:cxn ang="0">
                  <a:pos x="376" y="3246"/>
                </a:cxn>
                <a:cxn ang="0">
                  <a:pos x="392" y="3142"/>
                </a:cxn>
                <a:cxn ang="0">
                  <a:pos x="408" y="3022"/>
                </a:cxn>
                <a:cxn ang="0">
                  <a:pos x="424" y="2886"/>
                </a:cxn>
                <a:cxn ang="0">
                  <a:pos x="432" y="2726"/>
                </a:cxn>
                <a:cxn ang="0">
                  <a:pos x="448" y="2550"/>
                </a:cxn>
                <a:cxn ang="0">
                  <a:pos x="464" y="2366"/>
                </a:cxn>
                <a:cxn ang="0">
                  <a:pos x="480" y="2175"/>
                </a:cxn>
                <a:cxn ang="0">
                  <a:pos x="488" y="1967"/>
                </a:cxn>
                <a:cxn ang="0">
                  <a:pos x="504" y="1759"/>
                </a:cxn>
                <a:cxn ang="0">
                  <a:pos x="520" y="1551"/>
                </a:cxn>
                <a:cxn ang="0">
                  <a:pos x="536" y="1335"/>
                </a:cxn>
                <a:cxn ang="0">
                  <a:pos x="552" y="1127"/>
                </a:cxn>
                <a:cxn ang="0">
                  <a:pos x="560" y="920"/>
                </a:cxn>
                <a:cxn ang="0">
                  <a:pos x="576" y="728"/>
                </a:cxn>
                <a:cxn ang="0">
                  <a:pos x="592" y="544"/>
                </a:cxn>
                <a:cxn ang="0">
                  <a:pos x="608" y="368"/>
                </a:cxn>
              </a:cxnLst>
              <a:rect l="0" t="0" r="r" b="b"/>
              <a:pathLst>
                <a:path w="616" h="3421">
                  <a:moveTo>
                    <a:pt x="0" y="0"/>
                  </a:moveTo>
                  <a:lnTo>
                    <a:pt x="8" y="40"/>
                  </a:lnTo>
                  <a:lnTo>
                    <a:pt x="8" y="88"/>
                  </a:lnTo>
                  <a:lnTo>
                    <a:pt x="16" y="128"/>
                  </a:lnTo>
                  <a:lnTo>
                    <a:pt x="24" y="176"/>
                  </a:lnTo>
                  <a:lnTo>
                    <a:pt x="24" y="224"/>
                  </a:lnTo>
                  <a:lnTo>
                    <a:pt x="32" y="280"/>
                  </a:lnTo>
                  <a:lnTo>
                    <a:pt x="32" y="328"/>
                  </a:lnTo>
                  <a:lnTo>
                    <a:pt x="40" y="384"/>
                  </a:lnTo>
                  <a:lnTo>
                    <a:pt x="48" y="440"/>
                  </a:lnTo>
                  <a:lnTo>
                    <a:pt x="48" y="504"/>
                  </a:lnTo>
                  <a:lnTo>
                    <a:pt x="56" y="560"/>
                  </a:lnTo>
                  <a:lnTo>
                    <a:pt x="56" y="624"/>
                  </a:lnTo>
                  <a:lnTo>
                    <a:pt x="64" y="680"/>
                  </a:lnTo>
                  <a:lnTo>
                    <a:pt x="64" y="744"/>
                  </a:lnTo>
                  <a:lnTo>
                    <a:pt x="72" y="816"/>
                  </a:lnTo>
                  <a:lnTo>
                    <a:pt x="80" y="880"/>
                  </a:lnTo>
                  <a:lnTo>
                    <a:pt x="80" y="944"/>
                  </a:lnTo>
                  <a:lnTo>
                    <a:pt x="88" y="1016"/>
                  </a:lnTo>
                  <a:lnTo>
                    <a:pt x="88" y="1079"/>
                  </a:lnTo>
                  <a:lnTo>
                    <a:pt x="96" y="1151"/>
                  </a:lnTo>
                  <a:lnTo>
                    <a:pt x="104" y="1215"/>
                  </a:lnTo>
                  <a:lnTo>
                    <a:pt x="104" y="1287"/>
                  </a:lnTo>
                  <a:lnTo>
                    <a:pt x="112" y="1359"/>
                  </a:lnTo>
                  <a:lnTo>
                    <a:pt x="112" y="1431"/>
                  </a:lnTo>
                  <a:lnTo>
                    <a:pt x="120" y="1503"/>
                  </a:lnTo>
                  <a:lnTo>
                    <a:pt x="128" y="1567"/>
                  </a:lnTo>
                  <a:lnTo>
                    <a:pt x="128" y="1639"/>
                  </a:lnTo>
                  <a:lnTo>
                    <a:pt x="136" y="1711"/>
                  </a:lnTo>
                  <a:lnTo>
                    <a:pt x="136" y="1783"/>
                  </a:lnTo>
                  <a:lnTo>
                    <a:pt x="144" y="1855"/>
                  </a:lnTo>
                  <a:lnTo>
                    <a:pt x="152" y="1919"/>
                  </a:lnTo>
                  <a:lnTo>
                    <a:pt x="152" y="1991"/>
                  </a:lnTo>
                  <a:lnTo>
                    <a:pt x="160" y="2063"/>
                  </a:lnTo>
                  <a:lnTo>
                    <a:pt x="160" y="2127"/>
                  </a:lnTo>
                  <a:lnTo>
                    <a:pt x="168" y="2191"/>
                  </a:lnTo>
                  <a:lnTo>
                    <a:pt x="176" y="2262"/>
                  </a:lnTo>
                  <a:lnTo>
                    <a:pt x="176" y="2326"/>
                  </a:lnTo>
                  <a:lnTo>
                    <a:pt x="184" y="2390"/>
                  </a:lnTo>
                  <a:lnTo>
                    <a:pt x="184" y="2454"/>
                  </a:lnTo>
                  <a:lnTo>
                    <a:pt x="192" y="2510"/>
                  </a:lnTo>
                  <a:lnTo>
                    <a:pt x="200" y="2574"/>
                  </a:lnTo>
                  <a:lnTo>
                    <a:pt x="200" y="2630"/>
                  </a:lnTo>
                  <a:lnTo>
                    <a:pt x="208" y="2686"/>
                  </a:lnTo>
                  <a:lnTo>
                    <a:pt x="208" y="2742"/>
                  </a:lnTo>
                  <a:lnTo>
                    <a:pt x="216" y="2798"/>
                  </a:lnTo>
                  <a:lnTo>
                    <a:pt x="224" y="2854"/>
                  </a:lnTo>
                  <a:lnTo>
                    <a:pt x="224" y="2902"/>
                  </a:lnTo>
                  <a:lnTo>
                    <a:pt x="232" y="2950"/>
                  </a:lnTo>
                  <a:lnTo>
                    <a:pt x="232" y="2998"/>
                  </a:lnTo>
                  <a:lnTo>
                    <a:pt x="240" y="3038"/>
                  </a:lnTo>
                  <a:lnTo>
                    <a:pt x="240" y="3078"/>
                  </a:lnTo>
                  <a:lnTo>
                    <a:pt x="248" y="3118"/>
                  </a:lnTo>
                  <a:lnTo>
                    <a:pt x="256" y="3158"/>
                  </a:lnTo>
                  <a:lnTo>
                    <a:pt x="256" y="3190"/>
                  </a:lnTo>
                  <a:lnTo>
                    <a:pt x="264" y="3230"/>
                  </a:lnTo>
                  <a:lnTo>
                    <a:pt x="264" y="3254"/>
                  </a:lnTo>
                  <a:lnTo>
                    <a:pt x="272" y="3286"/>
                  </a:lnTo>
                  <a:lnTo>
                    <a:pt x="280" y="3310"/>
                  </a:lnTo>
                  <a:lnTo>
                    <a:pt x="280" y="3334"/>
                  </a:lnTo>
                  <a:lnTo>
                    <a:pt x="288" y="3358"/>
                  </a:lnTo>
                  <a:lnTo>
                    <a:pt x="288" y="3373"/>
                  </a:lnTo>
                  <a:lnTo>
                    <a:pt x="296" y="3389"/>
                  </a:lnTo>
                  <a:lnTo>
                    <a:pt x="304" y="3397"/>
                  </a:lnTo>
                  <a:lnTo>
                    <a:pt x="304" y="3413"/>
                  </a:lnTo>
                  <a:lnTo>
                    <a:pt x="312" y="3421"/>
                  </a:lnTo>
                  <a:lnTo>
                    <a:pt x="320" y="3421"/>
                  </a:lnTo>
                  <a:lnTo>
                    <a:pt x="328" y="3421"/>
                  </a:lnTo>
                  <a:lnTo>
                    <a:pt x="336" y="3413"/>
                  </a:lnTo>
                  <a:lnTo>
                    <a:pt x="336" y="3405"/>
                  </a:lnTo>
                  <a:lnTo>
                    <a:pt x="344" y="3397"/>
                  </a:lnTo>
                  <a:lnTo>
                    <a:pt x="352" y="3381"/>
                  </a:lnTo>
                  <a:lnTo>
                    <a:pt x="352" y="3365"/>
                  </a:lnTo>
                  <a:lnTo>
                    <a:pt x="360" y="3350"/>
                  </a:lnTo>
                  <a:lnTo>
                    <a:pt x="360" y="3326"/>
                  </a:lnTo>
                  <a:lnTo>
                    <a:pt x="368" y="3302"/>
                  </a:lnTo>
                  <a:lnTo>
                    <a:pt x="376" y="3278"/>
                  </a:lnTo>
                  <a:lnTo>
                    <a:pt x="376" y="3246"/>
                  </a:lnTo>
                  <a:lnTo>
                    <a:pt x="384" y="3214"/>
                  </a:lnTo>
                  <a:lnTo>
                    <a:pt x="384" y="3182"/>
                  </a:lnTo>
                  <a:lnTo>
                    <a:pt x="392" y="3142"/>
                  </a:lnTo>
                  <a:lnTo>
                    <a:pt x="400" y="3110"/>
                  </a:lnTo>
                  <a:lnTo>
                    <a:pt x="400" y="3070"/>
                  </a:lnTo>
                  <a:lnTo>
                    <a:pt x="408" y="3022"/>
                  </a:lnTo>
                  <a:lnTo>
                    <a:pt x="408" y="2982"/>
                  </a:lnTo>
                  <a:lnTo>
                    <a:pt x="416" y="2934"/>
                  </a:lnTo>
                  <a:lnTo>
                    <a:pt x="424" y="2886"/>
                  </a:lnTo>
                  <a:lnTo>
                    <a:pt x="424" y="2830"/>
                  </a:lnTo>
                  <a:lnTo>
                    <a:pt x="432" y="2782"/>
                  </a:lnTo>
                  <a:lnTo>
                    <a:pt x="432" y="2726"/>
                  </a:lnTo>
                  <a:lnTo>
                    <a:pt x="440" y="2670"/>
                  </a:lnTo>
                  <a:lnTo>
                    <a:pt x="440" y="2614"/>
                  </a:lnTo>
                  <a:lnTo>
                    <a:pt x="448" y="2550"/>
                  </a:lnTo>
                  <a:lnTo>
                    <a:pt x="456" y="2494"/>
                  </a:lnTo>
                  <a:lnTo>
                    <a:pt x="456" y="2430"/>
                  </a:lnTo>
                  <a:lnTo>
                    <a:pt x="464" y="2366"/>
                  </a:lnTo>
                  <a:lnTo>
                    <a:pt x="464" y="2302"/>
                  </a:lnTo>
                  <a:lnTo>
                    <a:pt x="472" y="2238"/>
                  </a:lnTo>
                  <a:lnTo>
                    <a:pt x="480" y="2175"/>
                  </a:lnTo>
                  <a:lnTo>
                    <a:pt x="480" y="2103"/>
                  </a:lnTo>
                  <a:lnTo>
                    <a:pt x="488" y="2039"/>
                  </a:lnTo>
                  <a:lnTo>
                    <a:pt x="488" y="1967"/>
                  </a:lnTo>
                  <a:lnTo>
                    <a:pt x="496" y="1903"/>
                  </a:lnTo>
                  <a:lnTo>
                    <a:pt x="504" y="1831"/>
                  </a:lnTo>
                  <a:lnTo>
                    <a:pt x="504" y="1759"/>
                  </a:lnTo>
                  <a:lnTo>
                    <a:pt x="512" y="1687"/>
                  </a:lnTo>
                  <a:lnTo>
                    <a:pt x="512" y="1615"/>
                  </a:lnTo>
                  <a:lnTo>
                    <a:pt x="520" y="1551"/>
                  </a:lnTo>
                  <a:lnTo>
                    <a:pt x="528" y="1479"/>
                  </a:lnTo>
                  <a:lnTo>
                    <a:pt x="528" y="1407"/>
                  </a:lnTo>
                  <a:lnTo>
                    <a:pt x="536" y="1335"/>
                  </a:lnTo>
                  <a:lnTo>
                    <a:pt x="536" y="1263"/>
                  </a:lnTo>
                  <a:lnTo>
                    <a:pt x="544" y="1191"/>
                  </a:lnTo>
                  <a:lnTo>
                    <a:pt x="552" y="1127"/>
                  </a:lnTo>
                  <a:lnTo>
                    <a:pt x="552" y="1056"/>
                  </a:lnTo>
                  <a:lnTo>
                    <a:pt x="560" y="992"/>
                  </a:lnTo>
                  <a:lnTo>
                    <a:pt x="560" y="920"/>
                  </a:lnTo>
                  <a:lnTo>
                    <a:pt x="568" y="856"/>
                  </a:lnTo>
                  <a:lnTo>
                    <a:pt x="576" y="792"/>
                  </a:lnTo>
                  <a:lnTo>
                    <a:pt x="576" y="728"/>
                  </a:lnTo>
                  <a:lnTo>
                    <a:pt x="584" y="664"/>
                  </a:lnTo>
                  <a:lnTo>
                    <a:pt x="584" y="600"/>
                  </a:lnTo>
                  <a:lnTo>
                    <a:pt x="592" y="544"/>
                  </a:lnTo>
                  <a:lnTo>
                    <a:pt x="600" y="480"/>
                  </a:lnTo>
                  <a:lnTo>
                    <a:pt x="600" y="424"/>
                  </a:lnTo>
                  <a:lnTo>
                    <a:pt x="608" y="368"/>
                  </a:lnTo>
                  <a:lnTo>
                    <a:pt x="608" y="312"/>
                  </a:lnTo>
                  <a:lnTo>
                    <a:pt x="616" y="264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41" name="Freeform 41"/>
            <p:cNvSpPr>
              <a:spLocks/>
            </p:cNvSpPr>
            <p:nvPr/>
          </p:nvSpPr>
          <p:spPr bwMode="auto">
            <a:xfrm>
              <a:off x="3071" y="191"/>
              <a:ext cx="625" cy="3756"/>
            </a:xfrm>
            <a:custGeom>
              <a:avLst/>
              <a:gdLst/>
              <a:ahLst/>
              <a:cxnLst>
                <a:cxn ang="0">
                  <a:pos x="8" y="487"/>
                </a:cxn>
                <a:cxn ang="0">
                  <a:pos x="24" y="351"/>
                </a:cxn>
                <a:cxn ang="0">
                  <a:pos x="40" y="239"/>
                </a:cxn>
                <a:cxn ang="0">
                  <a:pos x="48" y="144"/>
                </a:cxn>
                <a:cxn ang="0">
                  <a:pos x="64" y="72"/>
                </a:cxn>
                <a:cxn ang="0">
                  <a:pos x="80" y="24"/>
                </a:cxn>
                <a:cxn ang="0">
                  <a:pos x="96" y="0"/>
                </a:cxn>
                <a:cxn ang="0">
                  <a:pos x="120" y="8"/>
                </a:cxn>
                <a:cxn ang="0">
                  <a:pos x="136" y="48"/>
                </a:cxn>
                <a:cxn ang="0">
                  <a:pos x="144" y="112"/>
                </a:cxn>
                <a:cxn ang="0">
                  <a:pos x="160" y="192"/>
                </a:cxn>
                <a:cxn ang="0">
                  <a:pos x="176" y="303"/>
                </a:cxn>
                <a:cxn ang="0">
                  <a:pos x="192" y="423"/>
                </a:cxn>
                <a:cxn ang="0">
                  <a:pos x="200" y="567"/>
                </a:cxn>
                <a:cxn ang="0">
                  <a:pos x="216" y="735"/>
                </a:cxn>
                <a:cxn ang="0">
                  <a:pos x="232" y="911"/>
                </a:cxn>
                <a:cxn ang="0">
                  <a:pos x="248" y="1095"/>
                </a:cxn>
                <a:cxn ang="0">
                  <a:pos x="264" y="1295"/>
                </a:cxn>
                <a:cxn ang="0">
                  <a:pos x="272" y="1502"/>
                </a:cxn>
                <a:cxn ang="0">
                  <a:pos x="288" y="1710"/>
                </a:cxn>
                <a:cxn ang="0">
                  <a:pos x="304" y="1918"/>
                </a:cxn>
                <a:cxn ang="0">
                  <a:pos x="321" y="2134"/>
                </a:cxn>
                <a:cxn ang="0">
                  <a:pos x="337" y="2342"/>
                </a:cxn>
                <a:cxn ang="0">
                  <a:pos x="345" y="2541"/>
                </a:cxn>
                <a:cxn ang="0">
                  <a:pos x="361" y="2741"/>
                </a:cxn>
                <a:cxn ang="0">
                  <a:pos x="377" y="2917"/>
                </a:cxn>
                <a:cxn ang="0">
                  <a:pos x="393" y="3093"/>
                </a:cxn>
                <a:cxn ang="0">
                  <a:pos x="401" y="3245"/>
                </a:cxn>
                <a:cxn ang="0">
                  <a:pos x="417" y="3381"/>
                </a:cxn>
                <a:cxn ang="0">
                  <a:pos x="433" y="3501"/>
                </a:cxn>
                <a:cxn ang="0">
                  <a:pos x="449" y="3597"/>
                </a:cxn>
                <a:cxn ang="0">
                  <a:pos x="465" y="3669"/>
                </a:cxn>
                <a:cxn ang="0">
                  <a:pos x="473" y="3716"/>
                </a:cxn>
                <a:cxn ang="0">
                  <a:pos x="497" y="3756"/>
                </a:cxn>
                <a:cxn ang="0">
                  <a:pos x="521" y="3732"/>
                </a:cxn>
                <a:cxn ang="0">
                  <a:pos x="537" y="3685"/>
                </a:cxn>
                <a:cxn ang="0">
                  <a:pos x="545" y="3621"/>
                </a:cxn>
                <a:cxn ang="0">
                  <a:pos x="561" y="3533"/>
                </a:cxn>
                <a:cxn ang="0">
                  <a:pos x="577" y="3421"/>
                </a:cxn>
                <a:cxn ang="0">
                  <a:pos x="593" y="3293"/>
                </a:cxn>
                <a:cxn ang="0">
                  <a:pos x="601" y="3141"/>
                </a:cxn>
                <a:cxn ang="0">
                  <a:pos x="617" y="2981"/>
                </a:cxn>
              </a:cxnLst>
              <a:rect l="0" t="0" r="r" b="b"/>
              <a:pathLst>
                <a:path w="625" h="3756">
                  <a:moveTo>
                    <a:pt x="0" y="591"/>
                  </a:moveTo>
                  <a:lnTo>
                    <a:pt x="0" y="535"/>
                  </a:lnTo>
                  <a:lnTo>
                    <a:pt x="8" y="487"/>
                  </a:lnTo>
                  <a:lnTo>
                    <a:pt x="16" y="439"/>
                  </a:lnTo>
                  <a:lnTo>
                    <a:pt x="16" y="399"/>
                  </a:lnTo>
                  <a:lnTo>
                    <a:pt x="24" y="351"/>
                  </a:lnTo>
                  <a:lnTo>
                    <a:pt x="24" y="311"/>
                  </a:lnTo>
                  <a:lnTo>
                    <a:pt x="32" y="279"/>
                  </a:lnTo>
                  <a:lnTo>
                    <a:pt x="40" y="239"/>
                  </a:lnTo>
                  <a:lnTo>
                    <a:pt x="40" y="208"/>
                  </a:lnTo>
                  <a:lnTo>
                    <a:pt x="48" y="176"/>
                  </a:lnTo>
                  <a:lnTo>
                    <a:pt x="48" y="144"/>
                  </a:lnTo>
                  <a:lnTo>
                    <a:pt x="56" y="120"/>
                  </a:lnTo>
                  <a:lnTo>
                    <a:pt x="64" y="96"/>
                  </a:lnTo>
                  <a:lnTo>
                    <a:pt x="64" y="72"/>
                  </a:lnTo>
                  <a:lnTo>
                    <a:pt x="72" y="56"/>
                  </a:lnTo>
                  <a:lnTo>
                    <a:pt x="72" y="40"/>
                  </a:lnTo>
                  <a:lnTo>
                    <a:pt x="80" y="24"/>
                  </a:lnTo>
                  <a:lnTo>
                    <a:pt x="88" y="16"/>
                  </a:lnTo>
                  <a:lnTo>
                    <a:pt x="88" y="8"/>
                  </a:lnTo>
                  <a:lnTo>
                    <a:pt x="96" y="0"/>
                  </a:lnTo>
                  <a:lnTo>
                    <a:pt x="104" y="0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120" y="24"/>
                  </a:lnTo>
                  <a:lnTo>
                    <a:pt x="128" y="32"/>
                  </a:lnTo>
                  <a:lnTo>
                    <a:pt x="136" y="48"/>
                  </a:lnTo>
                  <a:lnTo>
                    <a:pt x="136" y="64"/>
                  </a:lnTo>
                  <a:lnTo>
                    <a:pt x="144" y="88"/>
                  </a:lnTo>
                  <a:lnTo>
                    <a:pt x="144" y="112"/>
                  </a:lnTo>
                  <a:lnTo>
                    <a:pt x="152" y="136"/>
                  </a:lnTo>
                  <a:lnTo>
                    <a:pt x="160" y="168"/>
                  </a:lnTo>
                  <a:lnTo>
                    <a:pt x="160" y="192"/>
                  </a:lnTo>
                  <a:lnTo>
                    <a:pt x="168" y="232"/>
                  </a:lnTo>
                  <a:lnTo>
                    <a:pt x="168" y="263"/>
                  </a:lnTo>
                  <a:lnTo>
                    <a:pt x="176" y="303"/>
                  </a:lnTo>
                  <a:lnTo>
                    <a:pt x="184" y="343"/>
                  </a:lnTo>
                  <a:lnTo>
                    <a:pt x="184" y="383"/>
                  </a:lnTo>
                  <a:lnTo>
                    <a:pt x="192" y="423"/>
                  </a:lnTo>
                  <a:lnTo>
                    <a:pt x="192" y="471"/>
                  </a:lnTo>
                  <a:lnTo>
                    <a:pt x="200" y="519"/>
                  </a:lnTo>
                  <a:lnTo>
                    <a:pt x="200" y="567"/>
                  </a:lnTo>
                  <a:lnTo>
                    <a:pt x="208" y="623"/>
                  </a:lnTo>
                  <a:lnTo>
                    <a:pt x="216" y="679"/>
                  </a:lnTo>
                  <a:lnTo>
                    <a:pt x="216" y="735"/>
                  </a:lnTo>
                  <a:lnTo>
                    <a:pt x="224" y="791"/>
                  </a:lnTo>
                  <a:lnTo>
                    <a:pt x="224" y="847"/>
                  </a:lnTo>
                  <a:lnTo>
                    <a:pt x="232" y="911"/>
                  </a:lnTo>
                  <a:lnTo>
                    <a:pt x="240" y="967"/>
                  </a:lnTo>
                  <a:lnTo>
                    <a:pt x="240" y="1031"/>
                  </a:lnTo>
                  <a:lnTo>
                    <a:pt x="248" y="1095"/>
                  </a:lnTo>
                  <a:lnTo>
                    <a:pt x="248" y="1159"/>
                  </a:lnTo>
                  <a:lnTo>
                    <a:pt x="256" y="1231"/>
                  </a:lnTo>
                  <a:lnTo>
                    <a:pt x="264" y="1295"/>
                  </a:lnTo>
                  <a:lnTo>
                    <a:pt x="264" y="1359"/>
                  </a:lnTo>
                  <a:lnTo>
                    <a:pt x="272" y="1430"/>
                  </a:lnTo>
                  <a:lnTo>
                    <a:pt x="272" y="1502"/>
                  </a:lnTo>
                  <a:lnTo>
                    <a:pt x="280" y="1566"/>
                  </a:lnTo>
                  <a:lnTo>
                    <a:pt x="288" y="1638"/>
                  </a:lnTo>
                  <a:lnTo>
                    <a:pt x="288" y="1710"/>
                  </a:lnTo>
                  <a:lnTo>
                    <a:pt x="296" y="1782"/>
                  </a:lnTo>
                  <a:lnTo>
                    <a:pt x="296" y="1854"/>
                  </a:lnTo>
                  <a:lnTo>
                    <a:pt x="304" y="1918"/>
                  </a:lnTo>
                  <a:lnTo>
                    <a:pt x="313" y="1990"/>
                  </a:lnTo>
                  <a:lnTo>
                    <a:pt x="313" y="2062"/>
                  </a:lnTo>
                  <a:lnTo>
                    <a:pt x="321" y="2134"/>
                  </a:lnTo>
                  <a:lnTo>
                    <a:pt x="321" y="2206"/>
                  </a:lnTo>
                  <a:lnTo>
                    <a:pt x="329" y="2270"/>
                  </a:lnTo>
                  <a:lnTo>
                    <a:pt x="337" y="2342"/>
                  </a:lnTo>
                  <a:lnTo>
                    <a:pt x="337" y="2406"/>
                  </a:lnTo>
                  <a:lnTo>
                    <a:pt x="345" y="2478"/>
                  </a:lnTo>
                  <a:lnTo>
                    <a:pt x="345" y="2541"/>
                  </a:lnTo>
                  <a:lnTo>
                    <a:pt x="353" y="2605"/>
                  </a:lnTo>
                  <a:lnTo>
                    <a:pt x="361" y="2677"/>
                  </a:lnTo>
                  <a:lnTo>
                    <a:pt x="361" y="2741"/>
                  </a:lnTo>
                  <a:lnTo>
                    <a:pt x="369" y="2797"/>
                  </a:lnTo>
                  <a:lnTo>
                    <a:pt x="369" y="2861"/>
                  </a:lnTo>
                  <a:lnTo>
                    <a:pt x="377" y="2917"/>
                  </a:lnTo>
                  <a:lnTo>
                    <a:pt x="385" y="2981"/>
                  </a:lnTo>
                  <a:lnTo>
                    <a:pt x="385" y="3037"/>
                  </a:lnTo>
                  <a:lnTo>
                    <a:pt x="393" y="3093"/>
                  </a:lnTo>
                  <a:lnTo>
                    <a:pt x="393" y="3141"/>
                  </a:lnTo>
                  <a:lnTo>
                    <a:pt x="401" y="3197"/>
                  </a:lnTo>
                  <a:lnTo>
                    <a:pt x="401" y="3245"/>
                  </a:lnTo>
                  <a:lnTo>
                    <a:pt x="409" y="3293"/>
                  </a:lnTo>
                  <a:lnTo>
                    <a:pt x="417" y="3333"/>
                  </a:lnTo>
                  <a:lnTo>
                    <a:pt x="417" y="3381"/>
                  </a:lnTo>
                  <a:lnTo>
                    <a:pt x="425" y="3421"/>
                  </a:lnTo>
                  <a:lnTo>
                    <a:pt x="425" y="3461"/>
                  </a:lnTo>
                  <a:lnTo>
                    <a:pt x="433" y="3501"/>
                  </a:lnTo>
                  <a:lnTo>
                    <a:pt x="441" y="3533"/>
                  </a:lnTo>
                  <a:lnTo>
                    <a:pt x="441" y="3565"/>
                  </a:lnTo>
                  <a:lnTo>
                    <a:pt x="449" y="3597"/>
                  </a:lnTo>
                  <a:lnTo>
                    <a:pt x="449" y="3621"/>
                  </a:lnTo>
                  <a:lnTo>
                    <a:pt x="457" y="3645"/>
                  </a:lnTo>
                  <a:lnTo>
                    <a:pt x="465" y="3669"/>
                  </a:lnTo>
                  <a:lnTo>
                    <a:pt x="465" y="3685"/>
                  </a:lnTo>
                  <a:lnTo>
                    <a:pt x="473" y="3708"/>
                  </a:lnTo>
                  <a:lnTo>
                    <a:pt x="473" y="3716"/>
                  </a:lnTo>
                  <a:lnTo>
                    <a:pt x="481" y="3732"/>
                  </a:lnTo>
                  <a:lnTo>
                    <a:pt x="497" y="3748"/>
                  </a:lnTo>
                  <a:lnTo>
                    <a:pt x="497" y="3756"/>
                  </a:lnTo>
                  <a:lnTo>
                    <a:pt x="505" y="3748"/>
                  </a:lnTo>
                  <a:lnTo>
                    <a:pt x="513" y="3740"/>
                  </a:lnTo>
                  <a:lnTo>
                    <a:pt x="521" y="3732"/>
                  </a:lnTo>
                  <a:lnTo>
                    <a:pt x="521" y="3716"/>
                  </a:lnTo>
                  <a:lnTo>
                    <a:pt x="529" y="3708"/>
                  </a:lnTo>
                  <a:lnTo>
                    <a:pt x="537" y="3685"/>
                  </a:lnTo>
                  <a:lnTo>
                    <a:pt x="537" y="3669"/>
                  </a:lnTo>
                  <a:lnTo>
                    <a:pt x="545" y="3645"/>
                  </a:lnTo>
                  <a:lnTo>
                    <a:pt x="545" y="3621"/>
                  </a:lnTo>
                  <a:lnTo>
                    <a:pt x="553" y="3597"/>
                  </a:lnTo>
                  <a:lnTo>
                    <a:pt x="561" y="3565"/>
                  </a:lnTo>
                  <a:lnTo>
                    <a:pt x="561" y="3533"/>
                  </a:lnTo>
                  <a:lnTo>
                    <a:pt x="569" y="3501"/>
                  </a:lnTo>
                  <a:lnTo>
                    <a:pt x="569" y="3461"/>
                  </a:lnTo>
                  <a:lnTo>
                    <a:pt x="577" y="3421"/>
                  </a:lnTo>
                  <a:lnTo>
                    <a:pt x="577" y="3381"/>
                  </a:lnTo>
                  <a:lnTo>
                    <a:pt x="585" y="3333"/>
                  </a:lnTo>
                  <a:lnTo>
                    <a:pt x="593" y="3293"/>
                  </a:lnTo>
                  <a:lnTo>
                    <a:pt x="593" y="3245"/>
                  </a:lnTo>
                  <a:lnTo>
                    <a:pt x="601" y="3197"/>
                  </a:lnTo>
                  <a:lnTo>
                    <a:pt x="601" y="3141"/>
                  </a:lnTo>
                  <a:lnTo>
                    <a:pt x="609" y="3093"/>
                  </a:lnTo>
                  <a:lnTo>
                    <a:pt x="617" y="3037"/>
                  </a:lnTo>
                  <a:lnTo>
                    <a:pt x="617" y="2981"/>
                  </a:lnTo>
                  <a:lnTo>
                    <a:pt x="625" y="2917"/>
                  </a:lnTo>
                  <a:lnTo>
                    <a:pt x="625" y="2861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42" name="Freeform 42"/>
            <p:cNvSpPr>
              <a:spLocks/>
            </p:cNvSpPr>
            <p:nvPr/>
          </p:nvSpPr>
          <p:spPr bwMode="auto">
            <a:xfrm>
              <a:off x="3696" y="191"/>
              <a:ext cx="616" cy="3605"/>
            </a:xfrm>
            <a:custGeom>
              <a:avLst/>
              <a:gdLst/>
              <a:ahLst/>
              <a:cxnLst>
                <a:cxn ang="0">
                  <a:pos x="16" y="2741"/>
                </a:cxn>
                <a:cxn ang="0">
                  <a:pos x="24" y="2541"/>
                </a:cxn>
                <a:cxn ang="0">
                  <a:pos x="40" y="2342"/>
                </a:cxn>
                <a:cxn ang="0">
                  <a:pos x="56" y="2134"/>
                </a:cxn>
                <a:cxn ang="0">
                  <a:pos x="72" y="1918"/>
                </a:cxn>
                <a:cxn ang="0">
                  <a:pos x="88" y="1710"/>
                </a:cxn>
                <a:cxn ang="0">
                  <a:pos x="96" y="1502"/>
                </a:cxn>
                <a:cxn ang="0">
                  <a:pos x="112" y="1295"/>
                </a:cxn>
                <a:cxn ang="0">
                  <a:pos x="128" y="1095"/>
                </a:cxn>
                <a:cxn ang="0">
                  <a:pos x="144" y="911"/>
                </a:cxn>
                <a:cxn ang="0">
                  <a:pos x="152" y="735"/>
                </a:cxn>
                <a:cxn ang="0">
                  <a:pos x="168" y="567"/>
                </a:cxn>
                <a:cxn ang="0">
                  <a:pos x="184" y="423"/>
                </a:cxn>
                <a:cxn ang="0">
                  <a:pos x="200" y="303"/>
                </a:cxn>
                <a:cxn ang="0">
                  <a:pos x="216" y="192"/>
                </a:cxn>
                <a:cxn ang="0">
                  <a:pos x="224" y="112"/>
                </a:cxn>
                <a:cxn ang="0">
                  <a:pos x="240" y="48"/>
                </a:cxn>
                <a:cxn ang="0">
                  <a:pos x="256" y="8"/>
                </a:cxn>
                <a:cxn ang="0">
                  <a:pos x="280" y="0"/>
                </a:cxn>
                <a:cxn ang="0">
                  <a:pos x="296" y="24"/>
                </a:cxn>
                <a:cxn ang="0">
                  <a:pos x="312" y="72"/>
                </a:cxn>
                <a:cxn ang="0">
                  <a:pos x="320" y="144"/>
                </a:cxn>
                <a:cxn ang="0">
                  <a:pos x="336" y="239"/>
                </a:cxn>
                <a:cxn ang="0">
                  <a:pos x="352" y="351"/>
                </a:cxn>
                <a:cxn ang="0">
                  <a:pos x="368" y="487"/>
                </a:cxn>
                <a:cxn ang="0">
                  <a:pos x="376" y="639"/>
                </a:cxn>
                <a:cxn ang="0">
                  <a:pos x="392" y="807"/>
                </a:cxn>
                <a:cxn ang="0">
                  <a:pos x="408" y="991"/>
                </a:cxn>
                <a:cxn ang="0">
                  <a:pos x="424" y="1183"/>
                </a:cxn>
                <a:cxn ang="0">
                  <a:pos x="440" y="1383"/>
                </a:cxn>
                <a:cxn ang="0">
                  <a:pos x="448" y="1590"/>
                </a:cxn>
                <a:cxn ang="0">
                  <a:pos x="464" y="1806"/>
                </a:cxn>
                <a:cxn ang="0">
                  <a:pos x="480" y="2014"/>
                </a:cxn>
                <a:cxn ang="0">
                  <a:pos x="496" y="2230"/>
                </a:cxn>
                <a:cxn ang="0">
                  <a:pos x="512" y="2430"/>
                </a:cxn>
                <a:cxn ang="0">
                  <a:pos x="520" y="2629"/>
                </a:cxn>
                <a:cxn ang="0">
                  <a:pos x="536" y="2821"/>
                </a:cxn>
                <a:cxn ang="0">
                  <a:pos x="552" y="2997"/>
                </a:cxn>
                <a:cxn ang="0">
                  <a:pos x="568" y="3157"/>
                </a:cxn>
                <a:cxn ang="0">
                  <a:pos x="576" y="3309"/>
                </a:cxn>
                <a:cxn ang="0">
                  <a:pos x="592" y="3437"/>
                </a:cxn>
                <a:cxn ang="0">
                  <a:pos x="608" y="3541"/>
                </a:cxn>
              </a:cxnLst>
              <a:rect l="0" t="0" r="r" b="b"/>
              <a:pathLst>
                <a:path w="616" h="3605">
                  <a:moveTo>
                    <a:pt x="0" y="2861"/>
                  </a:moveTo>
                  <a:lnTo>
                    <a:pt x="8" y="2797"/>
                  </a:lnTo>
                  <a:lnTo>
                    <a:pt x="16" y="2741"/>
                  </a:lnTo>
                  <a:lnTo>
                    <a:pt x="16" y="2677"/>
                  </a:lnTo>
                  <a:lnTo>
                    <a:pt x="24" y="2605"/>
                  </a:lnTo>
                  <a:lnTo>
                    <a:pt x="24" y="2541"/>
                  </a:lnTo>
                  <a:lnTo>
                    <a:pt x="32" y="2478"/>
                  </a:lnTo>
                  <a:lnTo>
                    <a:pt x="40" y="2406"/>
                  </a:lnTo>
                  <a:lnTo>
                    <a:pt x="40" y="2342"/>
                  </a:lnTo>
                  <a:lnTo>
                    <a:pt x="48" y="2270"/>
                  </a:lnTo>
                  <a:lnTo>
                    <a:pt x="48" y="2206"/>
                  </a:lnTo>
                  <a:lnTo>
                    <a:pt x="56" y="2134"/>
                  </a:lnTo>
                  <a:lnTo>
                    <a:pt x="64" y="2062"/>
                  </a:lnTo>
                  <a:lnTo>
                    <a:pt x="64" y="1990"/>
                  </a:lnTo>
                  <a:lnTo>
                    <a:pt x="72" y="1918"/>
                  </a:lnTo>
                  <a:lnTo>
                    <a:pt x="72" y="1854"/>
                  </a:lnTo>
                  <a:lnTo>
                    <a:pt x="80" y="1782"/>
                  </a:lnTo>
                  <a:lnTo>
                    <a:pt x="88" y="1710"/>
                  </a:lnTo>
                  <a:lnTo>
                    <a:pt x="88" y="1638"/>
                  </a:lnTo>
                  <a:lnTo>
                    <a:pt x="96" y="1566"/>
                  </a:lnTo>
                  <a:lnTo>
                    <a:pt x="96" y="1502"/>
                  </a:lnTo>
                  <a:lnTo>
                    <a:pt x="104" y="1430"/>
                  </a:lnTo>
                  <a:lnTo>
                    <a:pt x="112" y="1359"/>
                  </a:lnTo>
                  <a:lnTo>
                    <a:pt x="112" y="1295"/>
                  </a:lnTo>
                  <a:lnTo>
                    <a:pt x="120" y="1231"/>
                  </a:lnTo>
                  <a:lnTo>
                    <a:pt x="120" y="1159"/>
                  </a:lnTo>
                  <a:lnTo>
                    <a:pt x="128" y="1095"/>
                  </a:lnTo>
                  <a:lnTo>
                    <a:pt x="136" y="1031"/>
                  </a:lnTo>
                  <a:lnTo>
                    <a:pt x="136" y="967"/>
                  </a:lnTo>
                  <a:lnTo>
                    <a:pt x="144" y="911"/>
                  </a:lnTo>
                  <a:lnTo>
                    <a:pt x="144" y="847"/>
                  </a:lnTo>
                  <a:lnTo>
                    <a:pt x="152" y="791"/>
                  </a:lnTo>
                  <a:lnTo>
                    <a:pt x="152" y="735"/>
                  </a:lnTo>
                  <a:lnTo>
                    <a:pt x="160" y="679"/>
                  </a:lnTo>
                  <a:lnTo>
                    <a:pt x="168" y="623"/>
                  </a:lnTo>
                  <a:lnTo>
                    <a:pt x="168" y="567"/>
                  </a:lnTo>
                  <a:lnTo>
                    <a:pt x="176" y="519"/>
                  </a:lnTo>
                  <a:lnTo>
                    <a:pt x="176" y="471"/>
                  </a:lnTo>
                  <a:lnTo>
                    <a:pt x="184" y="423"/>
                  </a:lnTo>
                  <a:lnTo>
                    <a:pt x="192" y="383"/>
                  </a:lnTo>
                  <a:lnTo>
                    <a:pt x="192" y="343"/>
                  </a:lnTo>
                  <a:lnTo>
                    <a:pt x="200" y="303"/>
                  </a:lnTo>
                  <a:lnTo>
                    <a:pt x="200" y="263"/>
                  </a:lnTo>
                  <a:lnTo>
                    <a:pt x="208" y="232"/>
                  </a:lnTo>
                  <a:lnTo>
                    <a:pt x="216" y="192"/>
                  </a:lnTo>
                  <a:lnTo>
                    <a:pt x="216" y="168"/>
                  </a:lnTo>
                  <a:lnTo>
                    <a:pt x="224" y="136"/>
                  </a:lnTo>
                  <a:lnTo>
                    <a:pt x="224" y="112"/>
                  </a:lnTo>
                  <a:lnTo>
                    <a:pt x="232" y="88"/>
                  </a:lnTo>
                  <a:lnTo>
                    <a:pt x="240" y="64"/>
                  </a:lnTo>
                  <a:lnTo>
                    <a:pt x="240" y="48"/>
                  </a:lnTo>
                  <a:lnTo>
                    <a:pt x="248" y="32"/>
                  </a:lnTo>
                  <a:lnTo>
                    <a:pt x="248" y="24"/>
                  </a:lnTo>
                  <a:lnTo>
                    <a:pt x="256" y="8"/>
                  </a:lnTo>
                  <a:lnTo>
                    <a:pt x="264" y="0"/>
                  </a:lnTo>
                  <a:lnTo>
                    <a:pt x="272" y="0"/>
                  </a:lnTo>
                  <a:lnTo>
                    <a:pt x="280" y="0"/>
                  </a:lnTo>
                  <a:lnTo>
                    <a:pt x="288" y="8"/>
                  </a:lnTo>
                  <a:lnTo>
                    <a:pt x="288" y="16"/>
                  </a:lnTo>
                  <a:lnTo>
                    <a:pt x="296" y="24"/>
                  </a:lnTo>
                  <a:lnTo>
                    <a:pt x="296" y="40"/>
                  </a:lnTo>
                  <a:lnTo>
                    <a:pt x="304" y="56"/>
                  </a:lnTo>
                  <a:lnTo>
                    <a:pt x="312" y="72"/>
                  </a:lnTo>
                  <a:lnTo>
                    <a:pt x="312" y="96"/>
                  </a:lnTo>
                  <a:lnTo>
                    <a:pt x="320" y="120"/>
                  </a:lnTo>
                  <a:lnTo>
                    <a:pt x="320" y="144"/>
                  </a:lnTo>
                  <a:lnTo>
                    <a:pt x="328" y="176"/>
                  </a:lnTo>
                  <a:lnTo>
                    <a:pt x="328" y="208"/>
                  </a:lnTo>
                  <a:lnTo>
                    <a:pt x="336" y="239"/>
                  </a:lnTo>
                  <a:lnTo>
                    <a:pt x="344" y="279"/>
                  </a:lnTo>
                  <a:lnTo>
                    <a:pt x="344" y="311"/>
                  </a:lnTo>
                  <a:lnTo>
                    <a:pt x="352" y="351"/>
                  </a:lnTo>
                  <a:lnTo>
                    <a:pt x="352" y="399"/>
                  </a:lnTo>
                  <a:lnTo>
                    <a:pt x="360" y="439"/>
                  </a:lnTo>
                  <a:lnTo>
                    <a:pt x="368" y="487"/>
                  </a:lnTo>
                  <a:lnTo>
                    <a:pt x="368" y="535"/>
                  </a:lnTo>
                  <a:lnTo>
                    <a:pt x="376" y="591"/>
                  </a:lnTo>
                  <a:lnTo>
                    <a:pt x="376" y="639"/>
                  </a:lnTo>
                  <a:lnTo>
                    <a:pt x="384" y="695"/>
                  </a:lnTo>
                  <a:lnTo>
                    <a:pt x="392" y="751"/>
                  </a:lnTo>
                  <a:lnTo>
                    <a:pt x="392" y="807"/>
                  </a:lnTo>
                  <a:lnTo>
                    <a:pt x="400" y="871"/>
                  </a:lnTo>
                  <a:lnTo>
                    <a:pt x="400" y="927"/>
                  </a:lnTo>
                  <a:lnTo>
                    <a:pt x="408" y="991"/>
                  </a:lnTo>
                  <a:lnTo>
                    <a:pt x="416" y="1055"/>
                  </a:lnTo>
                  <a:lnTo>
                    <a:pt x="416" y="1119"/>
                  </a:lnTo>
                  <a:lnTo>
                    <a:pt x="424" y="1183"/>
                  </a:lnTo>
                  <a:lnTo>
                    <a:pt x="424" y="1247"/>
                  </a:lnTo>
                  <a:lnTo>
                    <a:pt x="432" y="1319"/>
                  </a:lnTo>
                  <a:lnTo>
                    <a:pt x="440" y="1383"/>
                  </a:lnTo>
                  <a:lnTo>
                    <a:pt x="440" y="1454"/>
                  </a:lnTo>
                  <a:lnTo>
                    <a:pt x="448" y="1518"/>
                  </a:lnTo>
                  <a:lnTo>
                    <a:pt x="448" y="1590"/>
                  </a:lnTo>
                  <a:lnTo>
                    <a:pt x="456" y="1662"/>
                  </a:lnTo>
                  <a:lnTo>
                    <a:pt x="464" y="1734"/>
                  </a:lnTo>
                  <a:lnTo>
                    <a:pt x="464" y="1806"/>
                  </a:lnTo>
                  <a:lnTo>
                    <a:pt x="472" y="1870"/>
                  </a:lnTo>
                  <a:lnTo>
                    <a:pt x="472" y="1942"/>
                  </a:lnTo>
                  <a:lnTo>
                    <a:pt x="480" y="2014"/>
                  </a:lnTo>
                  <a:lnTo>
                    <a:pt x="488" y="2086"/>
                  </a:lnTo>
                  <a:lnTo>
                    <a:pt x="488" y="2158"/>
                  </a:lnTo>
                  <a:lnTo>
                    <a:pt x="496" y="2230"/>
                  </a:lnTo>
                  <a:lnTo>
                    <a:pt x="496" y="2294"/>
                  </a:lnTo>
                  <a:lnTo>
                    <a:pt x="504" y="2366"/>
                  </a:lnTo>
                  <a:lnTo>
                    <a:pt x="512" y="2430"/>
                  </a:lnTo>
                  <a:lnTo>
                    <a:pt x="512" y="2502"/>
                  </a:lnTo>
                  <a:lnTo>
                    <a:pt x="520" y="2565"/>
                  </a:lnTo>
                  <a:lnTo>
                    <a:pt x="520" y="2629"/>
                  </a:lnTo>
                  <a:lnTo>
                    <a:pt x="528" y="2693"/>
                  </a:lnTo>
                  <a:lnTo>
                    <a:pt x="528" y="2757"/>
                  </a:lnTo>
                  <a:lnTo>
                    <a:pt x="536" y="2821"/>
                  </a:lnTo>
                  <a:lnTo>
                    <a:pt x="544" y="2877"/>
                  </a:lnTo>
                  <a:lnTo>
                    <a:pt x="544" y="2941"/>
                  </a:lnTo>
                  <a:lnTo>
                    <a:pt x="552" y="2997"/>
                  </a:lnTo>
                  <a:lnTo>
                    <a:pt x="552" y="3053"/>
                  </a:lnTo>
                  <a:lnTo>
                    <a:pt x="560" y="3109"/>
                  </a:lnTo>
                  <a:lnTo>
                    <a:pt x="568" y="3157"/>
                  </a:lnTo>
                  <a:lnTo>
                    <a:pt x="568" y="3213"/>
                  </a:lnTo>
                  <a:lnTo>
                    <a:pt x="576" y="3261"/>
                  </a:lnTo>
                  <a:lnTo>
                    <a:pt x="576" y="3309"/>
                  </a:lnTo>
                  <a:lnTo>
                    <a:pt x="584" y="3349"/>
                  </a:lnTo>
                  <a:lnTo>
                    <a:pt x="592" y="3397"/>
                  </a:lnTo>
                  <a:lnTo>
                    <a:pt x="592" y="3437"/>
                  </a:lnTo>
                  <a:lnTo>
                    <a:pt x="600" y="3469"/>
                  </a:lnTo>
                  <a:lnTo>
                    <a:pt x="600" y="3509"/>
                  </a:lnTo>
                  <a:lnTo>
                    <a:pt x="608" y="3541"/>
                  </a:lnTo>
                  <a:lnTo>
                    <a:pt x="616" y="3573"/>
                  </a:lnTo>
                  <a:lnTo>
                    <a:pt x="616" y="3605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43" name="Freeform 43"/>
            <p:cNvSpPr>
              <a:spLocks/>
            </p:cNvSpPr>
            <p:nvPr/>
          </p:nvSpPr>
          <p:spPr bwMode="auto">
            <a:xfrm>
              <a:off x="4312" y="191"/>
              <a:ext cx="625" cy="3748"/>
            </a:xfrm>
            <a:custGeom>
              <a:avLst/>
              <a:gdLst/>
              <a:ahLst/>
              <a:cxnLst>
                <a:cxn ang="0">
                  <a:pos x="8" y="3653"/>
                </a:cxn>
                <a:cxn ang="0">
                  <a:pos x="24" y="3708"/>
                </a:cxn>
                <a:cxn ang="0">
                  <a:pos x="40" y="3740"/>
                </a:cxn>
                <a:cxn ang="0">
                  <a:pos x="64" y="3748"/>
                </a:cxn>
                <a:cxn ang="0">
                  <a:pos x="80" y="3716"/>
                </a:cxn>
                <a:cxn ang="0">
                  <a:pos x="97" y="3661"/>
                </a:cxn>
                <a:cxn ang="0">
                  <a:pos x="105" y="3581"/>
                </a:cxn>
                <a:cxn ang="0">
                  <a:pos x="121" y="3485"/>
                </a:cxn>
                <a:cxn ang="0">
                  <a:pos x="137" y="3365"/>
                </a:cxn>
                <a:cxn ang="0">
                  <a:pos x="153" y="3229"/>
                </a:cxn>
                <a:cxn ang="0">
                  <a:pos x="161" y="3069"/>
                </a:cxn>
                <a:cxn ang="0">
                  <a:pos x="177" y="2901"/>
                </a:cxn>
                <a:cxn ang="0">
                  <a:pos x="193" y="2717"/>
                </a:cxn>
                <a:cxn ang="0">
                  <a:pos x="209" y="2518"/>
                </a:cxn>
                <a:cxn ang="0">
                  <a:pos x="225" y="2318"/>
                </a:cxn>
                <a:cxn ang="0">
                  <a:pos x="233" y="2110"/>
                </a:cxn>
                <a:cxn ang="0">
                  <a:pos x="249" y="1894"/>
                </a:cxn>
                <a:cxn ang="0">
                  <a:pos x="265" y="1686"/>
                </a:cxn>
                <a:cxn ang="0">
                  <a:pos x="281" y="1478"/>
                </a:cxn>
                <a:cxn ang="0">
                  <a:pos x="289" y="1271"/>
                </a:cxn>
                <a:cxn ang="0">
                  <a:pos x="305" y="1071"/>
                </a:cxn>
                <a:cxn ang="0">
                  <a:pos x="321" y="887"/>
                </a:cxn>
                <a:cxn ang="0">
                  <a:pos x="337" y="711"/>
                </a:cxn>
                <a:cxn ang="0">
                  <a:pos x="353" y="551"/>
                </a:cxn>
                <a:cxn ang="0">
                  <a:pos x="361" y="415"/>
                </a:cxn>
                <a:cxn ang="0">
                  <a:pos x="377" y="287"/>
                </a:cxn>
                <a:cxn ang="0">
                  <a:pos x="393" y="184"/>
                </a:cxn>
                <a:cxn ang="0">
                  <a:pos x="409" y="104"/>
                </a:cxn>
                <a:cxn ang="0">
                  <a:pos x="425" y="40"/>
                </a:cxn>
                <a:cxn ang="0">
                  <a:pos x="433" y="8"/>
                </a:cxn>
                <a:cxn ang="0">
                  <a:pos x="457" y="0"/>
                </a:cxn>
                <a:cxn ang="0">
                  <a:pos x="473" y="32"/>
                </a:cxn>
                <a:cxn ang="0">
                  <a:pos x="489" y="80"/>
                </a:cxn>
                <a:cxn ang="0">
                  <a:pos x="505" y="152"/>
                </a:cxn>
                <a:cxn ang="0">
                  <a:pos x="513" y="247"/>
                </a:cxn>
                <a:cxn ang="0">
                  <a:pos x="529" y="367"/>
                </a:cxn>
                <a:cxn ang="0">
                  <a:pos x="545" y="503"/>
                </a:cxn>
                <a:cxn ang="0">
                  <a:pos x="561" y="655"/>
                </a:cxn>
                <a:cxn ang="0">
                  <a:pos x="577" y="831"/>
                </a:cxn>
                <a:cxn ang="0">
                  <a:pos x="585" y="1007"/>
                </a:cxn>
                <a:cxn ang="0">
                  <a:pos x="601" y="1207"/>
                </a:cxn>
                <a:cxn ang="0">
                  <a:pos x="617" y="1406"/>
                </a:cxn>
              </a:cxnLst>
              <a:rect l="0" t="0" r="r" b="b"/>
              <a:pathLst>
                <a:path w="625" h="3748">
                  <a:moveTo>
                    <a:pt x="0" y="3605"/>
                  </a:moveTo>
                  <a:lnTo>
                    <a:pt x="8" y="3629"/>
                  </a:lnTo>
                  <a:lnTo>
                    <a:pt x="8" y="3653"/>
                  </a:lnTo>
                  <a:lnTo>
                    <a:pt x="16" y="3677"/>
                  </a:lnTo>
                  <a:lnTo>
                    <a:pt x="24" y="3692"/>
                  </a:lnTo>
                  <a:lnTo>
                    <a:pt x="24" y="3708"/>
                  </a:lnTo>
                  <a:lnTo>
                    <a:pt x="32" y="3724"/>
                  </a:lnTo>
                  <a:lnTo>
                    <a:pt x="32" y="3732"/>
                  </a:lnTo>
                  <a:lnTo>
                    <a:pt x="40" y="3740"/>
                  </a:lnTo>
                  <a:lnTo>
                    <a:pt x="48" y="3748"/>
                  </a:lnTo>
                  <a:lnTo>
                    <a:pt x="56" y="3748"/>
                  </a:lnTo>
                  <a:lnTo>
                    <a:pt x="64" y="3748"/>
                  </a:lnTo>
                  <a:lnTo>
                    <a:pt x="72" y="3740"/>
                  </a:lnTo>
                  <a:lnTo>
                    <a:pt x="72" y="3724"/>
                  </a:lnTo>
                  <a:lnTo>
                    <a:pt x="80" y="3716"/>
                  </a:lnTo>
                  <a:lnTo>
                    <a:pt x="80" y="3700"/>
                  </a:lnTo>
                  <a:lnTo>
                    <a:pt x="88" y="3685"/>
                  </a:lnTo>
                  <a:lnTo>
                    <a:pt x="97" y="3661"/>
                  </a:lnTo>
                  <a:lnTo>
                    <a:pt x="97" y="3637"/>
                  </a:lnTo>
                  <a:lnTo>
                    <a:pt x="105" y="3613"/>
                  </a:lnTo>
                  <a:lnTo>
                    <a:pt x="105" y="3581"/>
                  </a:lnTo>
                  <a:lnTo>
                    <a:pt x="113" y="3557"/>
                  </a:lnTo>
                  <a:lnTo>
                    <a:pt x="113" y="3517"/>
                  </a:lnTo>
                  <a:lnTo>
                    <a:pt x="121" y="3485"/>
                  </a:lnTo>
                  <a:lnTo>
                    <a:pt x="129" y="3445"/>
                  </a:lnTo>
                  <a:lnTo>
                    <a:pt x="129" y="3405"/>
                  </a:lnTo>
                  <a:lnTo>
                    <a:pt x="137" y="3365"/>
                  </a:lnTo>
                  <a:lnTo>
                    <a:pt x="137" y="3325"/>
                  </a:lnTo>
                  <a:lnTo>
                    <a:pt x="145" y="3277"/>
                  </a:lnTo>
                  <a:lnTo>
                    <a:pt x="153" y="3229"/>
                  </a:lnTo>
                  <a:lnTo>
                    <a:pt x="153" y="3181"/>
                  </a:lnTo>
                  <a:lnTo>
                    <a:pt x="161" y="3125"/>
                  </a:lnTo>
                  <a:lnTo>
                    <a:pt x="161" y="3069"/>
                  </a:lnTo>
                  <a:lnTo>
                    <a:pt x="169" y="3013"/>
                  </a:lnTo>
                  <a:lnTo>
                    <a:pt x="177" y="2957"/>
                  </a:lnTo>
                  <a:lnTo>
                    <a:pt x="177" y="2901"/>
                  </a:lnTo>
                  <a:lnTo>
                    <a:pt x="185" y="2837"/>
                  </a:lnTo>
                  <a:lnTo>
                    <a:pt x="185" y="2781"/>
                  </a:lnTo>
                  <a:lnTo>
                    <a:pt x="193" y="2717"/>
                  </a:lnTo>
                  <a:lnTo>
                    <a:pt x="201" y="2653"/>
                  </a:lnTo>
                  <a:lnTo>
                    <a:pt x="201" y="2589"/>
                  </a:lnTo>
                  <a:lnTo>
                    <a:pt x="209" y="2518"/>
                  </a:lnTo>
                  <a:lnTo>
                    <a:pt x="209" y="2454"/>
                  </a:lnTo>
                  <a:lnTo>
                    <a:pt x="217" y="2390"/>
                  </a:lnTo>
                  <a:lnTo>
                    <a:pt x="225" y="2318"/>
                  </a:lnTo>
                  <a:lnTo>
                    <a:pt x="225" y="2246"/>
                  </a:lnTo>
                  <a:lnTo>
                    <a:pt x="233" y="2182"/>
                  </a:lnTo>
                  <a:lnTo>
                    <a:pt x="233" y="2110"/>
                  </a:lnTo>
                  <a:lnTo>
                    <a:pt x="241" y="2038"/>
                  </a:lnTo>
                  <a:lnTo>
                    <a:pt x="249" y="1966"/>
                  </a:lnTo>
                  <a:lnTo>
                    <a:pt x="249" y="1894"/>
                  </a:lnTo>
                  <a:lnTo>
                    <a:pt x="257" y="1830"/>
                  </a:lnTo>
                  <a:lnTo>
                    <a:pt x="257" y="1758"/>
                  </a:lnTo>
                  <a:lnTo>
                    <a:pt x="265" y="1686"/>
                  </a:lnTo>
                  <a:lnTo>
                    <a:pt x="273" y="1614"/>
                  </a:lnTo>
                  <a:lnTo>
                    <a:pt x="273" y="1542"/>
                  </a:lnTo>
                  <a:lnTo>
                    <a:pt x="281" y="1478"/>
                  </a:lnTo>
                  <a:lnTo>
                    <a:pt x="281" y="1406"/>
                  </a:lnTo>
                  <a:lnTo>
                    <a:pt x="289" y="1343"/>
                  </a:lnTo>
                  <a:lnTo>
                    <a:pt x="289" y="1271"/>
                  </a:lnTo>
                  <a:lnTo>
                    <a:pt x="297" y="1207"/>
                  </a:lnTo>
                  <a:lnTo>
                    <a:pt x="305" y="1143"/>
                  </a:lnTo>
                  <a:lnTo>
                    <a:pt x="305" y="1071"/>
                  </a:lnTo>
                  <a:lnTo>
                    <a:pt x="313" y="1007"/>
                  </a:lnTo>
                  <a:lnTo>
                    <a:pt x="313" y="951"/>
                  </a:lnTo>
                  <a:lnTo>
                    <a:pt x="321" y="887"/>
                  </a:lnTo>
                  <a:lnTo>
                    <a:pt x="329" y="831"/>
                  </a:lnTo>
                  <a:lnTo>
                    <a:pt x="329" y="767"/>
                  </a:lnTo>
                  <a:lnTo>
                    <a:pt x="337" y="711"/>
                  </a:lnTo>
                  <a:lnTo>
                    <a:pt x="337" y="655"/>
                  </a:lnTo>
                  <a:lnTo>
                    <a:pt x="345" y="607"/>
                  </a:lnTo>
                  <a:lnTo>
                    <a:pt x="353" y="551"/>
                  </a:lnTo>
                  <a:lnTo>
                    <a:pt x="353" y="503"/>
                  </a:lnTo>
                  <a:lnTo>
                    <a:pt x="361" y="455"/>
                  </a:lnTo>
                  <a:lnTo>
                    <a:pt x="361" y="415"/>
                  </a:lnTo>
                  <a:lnTo>
                    <a:pt x="369" y="367"/>
                  </a:lnTo>
                  <a:lnTo>
                    <a:pt x="377" y="327"/>
                  </a:lnTo>
                  <a:lnTo>
                    <a:pt x="377" y="287"/>
                  </a:lnTo>
                  <a:lnTo>
                    <a:pt x="385" y="247"/>
                  </a:lnTo>
                  <a:lnTo>
                    <a:pt x="385" y="216"/>
                  </a:lnTo>
                  <a:lnTo>
                    <a:pt x="393" y="184"/>
                  </a:lnTo>
                  <a:lnTo>
                    <a:pt x="401" y="152"/>
                  </a:lnTo>
                  <a:lnTo>
                    <a:pt x="401" y="128"/>
                  </a:lnTo>
                  <a:lnTo>
                    <a:pt x="409" y="104"/>
                  </a:lnTo>
                  <a:lnTo>
                    <a:pt x="409" y="80"/>
                  </a:lnTo>
                  <a:lnTo>
                    <a:pt x="417" y="64"/>
                  </a:lnTo>
                  <a:lnTo>
                    <a:pt x="425" y="40"/>
                  </a:lnTo>
                  <a:lnTo>
                    <a:pt x="425" y="32"/>
                  </a:lnTo>
                  <a:lnTo>
                    <a:pt x="433" y="16"/>
                  </a:lnTo>
                  <a:lnTo>
                    <a:pt x="433" y="8"/>
                  </a:lnTo>
                  <a:lnTo>
                    <a:pt x="441" y="0"/>
                  </a:lnTo>
                  <a:lnTo>
                    <a:pt x="449" y="0"/>
                  </a:lnTo>
                  <a:lnTo>
                    <a:pt x="457" y="0"/>
                  </a:lnTo>
                  <a:lnTo>
                    <a:pt x="465" y="8"/>
                  </a:lnTo>
                  <a:lnTo>
                    <a:pt x="473" y="16"/>
                  </a:lnTo>
                  <a:lnTo>
                    <a:pt x="473" y="32"/>
                  </a:lnTo>
                  <a:lnTo>
                    <a:pt x="481" y="40"/>
                  </a:lnTo>
                  <a:lnTo>
                    <a:pt x="481" y="64"/>
                  </a:lnTo>
                  <a:lnTo>
                    <a:pt x="489" y="80"/>
                  </a:lnTo>
                  <a:lnTo>
                    <a:pt x="489" y="104"/>
                  </a:lnTo>
                  <a:lnTo>
                    <a:pt x="497" y="128"/>
                  </a:lnTo>
                  <a:lnTo>
                    <a:pt x="505" y="152"/>
                  </a:lnTo>
                  <a:lnTo>
                    <a:pt x="505" y="184"/>
                  </a:lnTo>
                  <a:lnTo>
                    <a:pt x="513" y="216"/>
                  </a:lnTo>
                  <a:lnTo>
                    <a:pt x="513" y="247"/>
                  </a:lnTo>
                  <a:lnTo>
                    <a:pt x="521" y="287"/>
                  </a:lnTo>
                  <a:lnTo>
                    <a:pt x="529" y="327"/>
                  </a:lnTo>
                  <a:lnTo>
                    <a:pt x="529" y="367"/>
                  </a:lnTo>
                  <a:lnTo>
                    <a:pt x="537" y="415"/>
                  </a:lnTo>
                  <a:lnTo>
                    <a:pt x="537" y="455"/>
                  </a:lnTo>
                  <a:lnTo>
                    <a:pt x="545" y="503"/>
                  </a:lnTo>
                  <a:lnTo>
                    <a:pt x="553" y="551"/>
                  </a:lnTo>
                  <a:lnTo>
                    <a:pt x="553" y="607"/>
                  </a:lnTo>
                  <a:lnTo>
                    <a:pt x="561" y="655"/>
                  </a:lnTo>
                  <a:lnTo>
                    <a:pt x="561" y="711"/>
                  </a:lnTo>
                  <a:lnTo>
                    <a:pt x="569" y="767"/>
                  </a:lnTo>
                  <a:lnTo>
                    <a:pt x="577" y="831"/>
                  </a:lnTo>
                  <a:lnTo>
                    <a:pt x="577" y="887"/>
                  </a:lnTo>
                  <a:lnTo>
                    <a:pt x="585" y="951"/>
                  </a:lnTo>
                  <a:lnTo>
                    <a:pt x="585" y="1007"/>
                  </a:lnTo>
                  <a:lnTo>
                    <a:pt x="593" y="1071"/>
                  </a:lnTo>
                  <a:lnTo>
                    <a:pt x="601" y="1143"/>
                  </a:lnTo>
                  <a:lnTo>
                    <a:pt x="601" y="1207"/>
                  </a:lnTo>
                  <a:lnTo>
                    <a:pt x="609" y="1271"/>
                  </a:lnTo>
                  <a:lnTo>
                    <a:pt x="609" y="1343"/>
                  </a:lnTo>
                  <a:lnTo>
                    <a:pt x="617" y="1406"/>
                  </a:lnTo>
                  <a:lnTo>
                    <a:pt x="625" y="1478"/>
                  </a:lnTo>
                  <a:lnTo>
                    <a:pt x="625" y="1542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44" name="Freeform 44"/>
            <p:cNvSpPr>
              <a:spLocks/>
            </p:cNvSpPr>
            <p:nvPr/>
          </p:nvSpPr>
          <p:spPr bwMode="auto">
            <a:xfrm>
              <a:off x="4937" y="1733"/>
              <a:ext cx="424" cy="2206"/>
            </a:xfrm>
            <a:custGeom>
              <a:avLst/>
              <a:gdLst/>
              <a:ahLst/>
              <a:cxnLst>
                <a:cxn ang="0">
                  <a:pos x="8" y="72"/>
                </a:cxn>
                <a:cxn ang="0">
                  <a:pos x="16" y="216"/>
                </a:cxn>
                <a:cxn ang="0">
                  <a:pos x="24" y="352"/>
                </a:cxn>
                <a:cxn ang="0">
                  <a:pos x="32" y="496"/>
                </a:cxn>
                <a:cxn ang="0">
                  <a:pos x="40" y="640"/>
                </a:cxn>
                <a:cxn ang="0">
                  <a:pos x="56" y="776"/>
                </a:cxn>
                <a:cxn ang="0">
                  <a:pos x="64" y="912"/>
                </a:cxn>
                <a:cxn ang="0">
                  <a:pos x="72" y="1047"/>
                </a:cxn>
                <a:cxn ang="0">
                  <a:pos x="80" y="1175"/>
                </a:cxn>
                <a:cxn ang="0">
                  <a:pos x="88" y="1295"/>
                </a:cxn>
                <a:cxn ang="0">
                  <a:pos x="104" y="1415"/>
                </a:cxn>
                <a:cxn ang="0">
                  <a:pos x="112" y="1527"/>
                </a:cxn>
                <a:cxn ang="0">
                  <a:pos x="120" y="1639"/>
                </a:cxn>
                <a:cxn ang="0">
                  <a:pos x="128" y="1735"/>
                </a:cxn>
                <a:cxn ang="0">
                  <a:pos x="136" y="1823"/>
                </a:cxn>
                <a:cxn ang="0">
                  <a:pos x="152" y="1903"/>
                </a:cxn>
                <a:cxn ang="0">
                  <a:pos x="160" y="1975"/>
                </a:cxn>
                <a:cxn ang="0">
                  <a:pos x="168" y="2039"/>
                </a:cxn>
                <a:cxn ang="0">
                  <a:pos x="176" y="2095"/>
                </a:cxn>
                <a:cxn ang="0">
                  <a:pos x="184" y="2143"/>
                </a:cxn>
                <a:cxn ang="0">
                  <a:pos x="200" y="2174"/>
                </a:cxn>
                <a:cxn ang="0">
                  <a:pos x="216" y="2206"/>
                </a:cxn>
                <a:cxn ang="0">
                  <a:pos x="216" y="2206"/>
                </a:cxn>
                <a:cxn ang="0">
                  <a:pos x="232" y="2198"/>
                </a:cxn>
                <a:cxn ang="0">
                  <a:pos x="240" y="2182"/>
                </a:cxn>
                <a:cxn ang="0">
                  <a:pos x="256" y="2150"/>
                </a:cxn>
                <a:cxn ang="0">
                  <a:pos x="264" y="2111"/>
                </a:cxn>
                <a:cxn ang="0">
                  <a:pos x="272" y="2063"/>
                </a:cxn>
                <a:cxn ang="0">
                  <a:pos x="280" y="1999"/>
                </a:cxn>
                <a:cxn ang="0">
                  <a:pos x="288" y="1927"/>
                </a:cxn>
                <a:cxn ang="0">
                  <a:pos x="304" y="1855"/>
                </a:cxn>
                <a:cxn ang="0">
                  <a:pos x="312" y="1767"/>
                </a:cxn>
                <a:cxn ang="0">
                  <a:pos x="320" y="1671"/>
                </a:cxn>
                <a:cxn ang="0">
                  <a:pos x="328" y="1567"/>
                </a:cxn>
                <a:cxn ang="0">
                  <a:pos x="336" y="1455"/>
                </a:cxn>
                <a:cxn ang="0">
                  <a:pos x="352" y="1335"/>
                </a:cxn>
                <a:cxn ang="0">
                  <a:pos x="360" y="1215"/>
                </a:cxn>
                <a:cxn ang="0">
                  <a:pos x="368" y="1087"/>
                </a:cxn>
                <a:cxn ang="0">
                  <a:pos x="376" y="960"/>
                </a:cxn>
                <a:cxn ang="0">
                  <a:pos x="384" y="824"/>
                </a:cxn>
                <a:cxn ang="0">
                  <a:pos x="400" y="688"/>
                </a:cxn>
                <a:cxn ang="0">
                  <a:pos x="408" y="544"/>
                </a:cxn>
                <a:cxn ang="0">
                  <a:pos x="416" y="400"/>
                </a:cxn>
              </a:cxnLst>
              <a:rect l="0" t="0" r="r" b="b"/>
              <a:pathLst>
                <a:path w="424" h="2206">
                  <a:moveTo>
                    <a:pt x="0" y="0"/>
                  </a:moveTo>
                  <a:lnTo>
                    <a:pt x="8" y="72"/>
                  </a:lnTo>
                  <a:lnTo>
                    <a:pt x="8" y="144"/>
                  </a:lnTo>
                  <a:lnTo>
                    <a:pt x="16" y="216"/>
                  </a:lnTo>
                  <a:lnTo>
                    <a:pt x="24" y="288"/>
                  </a:lnTo>
                  <a:lnTo>
                    <a:pt x="24" y="352"/>
                  </a:lnTo>
                  <a:lnTo>
                    <a:pt x="32" y="424"/>
                  </a:lnTo>
                  <a:lnTo>
                    <a:pt x="32" y="496"/>
                  </a:lnTo>
                  <a:lnTo>
                    <a:pt x="40" y="568"/>
                  </a:lnTo>
                  <a:lnTo>
                    <a:pt x="40" y="640"/>
                  </a:lnTo>
                  <a:lnTo>
                    <a:pt x="48" y="704"/>
                  </a:lnTo>
                  <a:lnTo>
                    <a:pt x="56" y="776"/>
                  </a:lnTo>
                  <a:lnTo>
                    <a:pt x="56" y="848"/>
                  </a:lnTo>
                  <a:lnTo>
                    <a:pt x="64" y="912"/>
                  </a:lnTo>
                  <a:lnTo>
                    <a:pt x="64" y="976"/>
                  </a:lnTo>
                  <a:lnTo>
                    <a:pt x="72" y="1047"/>
                  </a:lnTo>
                  <a:lnTo>
                    <a:pt x="80" y="1111"/>
                  </a:lnTo>
                  <a:lnTo>
                    <a:pt x="80" y="1175"/>
                  </a:lnTo>
                  <a:lnTo>
                    <a:pt x="88" y="1239"/>
                  </a:lnTo>
                  <a:lnTo>
                    <a:pt x="88" y="1295"/>
                  </a:lnTo>
                  <a:lnTo>
                    <a:pt x="96" y="1359"/>
                  </a:lnTo>
                  <a:lnTo>
                    <a:pt x="104" y="1415"/>
                  </a:lnTo>
                  <a:lnTo>
                    <a:pt x="104" y="1471"/>
                  </a:lnTo>
                  <a:lnTo>
                    <a:pt x="112" y="1527"/>
                  </a:lnTo>
                  <a:lnTo>
                    <a:pt x="112" y="1583"/>
                  </a:lnTo>
                  <a:lnTo>
                    <a:pt x="120" y="1639"/>
                  </a:lnTo>
                  <a:lnTo>
                    <a:pt x="128" y="1687"/>
                  </a:lnTo>
                  <a:lnTo>
                    <a:pt x="128" y="1735"/>
                  </a:lnTo>
                  <a:lnTo>
                    <a:pt x="136" y="1783"/>
                  </a:lnTo>
                  <a:lnTo>
                    <a:pt x="136" y="1823"/>
                  </a:lnTo>
                  <a:lnTo>
                    <a:pt x="144" y="1863"/>
                  </a:lnTo>
                  <a:lnTo>
                    <a:pt x="152" y="1903"/>
                  </a:lnTo>
                  <a:lnTo>
                    <a:pt x="152" y="1943"/>
                  </a:lnTo>
                  <a:lnTo>
                    <a:pt x="160" y="1975"/>
                  </a:lnTo>
                  <a:lnTo>
                    <a:pt x="160" y="2015"/>
                  </a:lnTo>
                  <a:lnTo>
                    <a:pt x="168" y="2039"/>
                  </a:lnTo>
                  <a:lnTo>
                    <a:pt x="176" y="2071"/>
                  </a:lnTo>
                  <a:lnTo>
                    <a:pt x="176" y="2095"/>
                  </a:lnTo>
                  <a:lnTo>
                    <a:pt x="184" y="2119"/>
                  </a:lnTo>
                  <a:lnTo>
                    <a:pt x="184" y="2143"/>
                  </a:lnTo>
                  <a:lnTo>
                    <a:pt x="192" y="2158"/>
                  </a:lnTo>
                  <a:lnTo>
                    <a:pt x="200" y="2174"/>
                  </a:lnTo>
                  <a:lnTo>
                    <a:pt x="200" y="2182"/>
                  </a:lnTo>
                  <a:lnTo>
                    <a:pt x="216" y="2206"/>
                  </a:lnTo>
                  <a:lnTo>
                    <a:pt x="208" y="2206"/>
                  </a:lnTo>
                  <a:lnTo>
                    <a:pt x="216" y="2206"/>
                  </a:lnTo>
                  <a:lnTo>
                    <a:pt x="224" y="2206"/>
                  </a:lnTo>
                  <a:lnTo>
                    <a:pt x="232" y="2198"/>
                  </a:lnTo>
                  <a:lnTo>
                    <a:pt x="240" y="2190"/>
                  </a:lnTo>
                  <a:lnTo>
                    <a:pt x="240" y="2182"/>
                  </a:lnTo>
                  <a:lnTo>
                    <a:pt x="248" y="2166"/>
                  </a:lnTo>
                  <a:lnTo>
                    <a:pt x="256" y="2150"/>
                  </a:lnTo>
                  <a:lnTo>
                    <a:pt x="256" y="2135"/>
                  </a:lnTo>
                  <a:lnTo>
                    <a:pt x="264" y="2111"/>
                  </a:lnTo>
                  <a:lnTo>
                    <a:pt x="264" y="2087"/>
                  </a:lnTo>
                  <a:lnTo>
                    <a:pt x="272" y="2063"/>
                  </a:lnTo>
                  <a:lnTo>
                    <a:pt x="280" y="2031"/>
                  </a:lnTo>
                  <a:lnTo>
                    <a:pt x="280" y="1999"/>
                  </a:lnTo>
                  <a:lnTo>
                    <a:pt x="288" y="1967"/>
                  </a:lnTo>
                  <a:lnTo>
                    <a:pt x="288" y="1927"/>
                  </a:lnTo>
                  <a:lnTo>
                    <a:pt x="296" y="1895"/>
                  </a:lnTo>
                  <a:lnTo>
                    <a:pt x="304" y="1855"/>
                  </a:lnTo>
                  <a:lnTo>
                    <a:pt x="304" y="1807"/>
                  </a:lnTo>
                  <a:lnTo>
                    <a:pt x="312" y="1767"/>
                  </a:lnTo>
                  <a:lnTo>
                    <a:pt x="312" y="1719"/>
                  </a:lnTo>
                  <a:lnTo>
                    <a:pt x="320" y="1671"/>
                  </a:lnTo>
                  <a:lnTo>
                    <a:pt x="328" y="1615"/>
                  </a:lnTo>
                  <a:lnTo>
                    <a:pt x="328" y="1567"/>
                  </a:lnTo>
                  <a:lnTo>
                    <a:pt x="336" y="1511"/>
                  </a:lnTo>
                  <a:lnTo>
                    <a:pt x="336" y="1455"/>
                  </a:lnTo>
                  <a:lnTo>
                    <a:pt x="344" y="1399"/>
                  </a:lnTo>
                  <a:lnTo>
                    <a:pt x="352" y="1335"/>
                  </a:lnTo>
                  <a:lnTo>
                    <a:pt x="352" y="1279"/>
                  </a:lnTo>
                  <a:lnTo>
                    <a:pt x="360" y="1215"/>
                  </a:lnTo>
                  <a:lnTo>
                    <a:pt x="360" y="1151"/>
                  </a:lnTo>
                  <a:lnTo>
                    <a:pt x="368" y="1087"/>
                  </a:lnTo>
                  <a:lnTo>
                    <a:pt x="376" y="1023"/>
                  </a:lnTo>
                  <a:lnTo>
                    <a:pt x="376" y="960"/>
                  </a:lnTo>
                  <a:lnTo>
                    <a:pt x="384" y="888"/>
                  </a:lnTo>
                  <a:lnTo>
                    <a:pt x="384" y="824"/>
                  </a:lnTo>
                  <a:lnTo>
                    <a:pt x="392" y="752"/>
                  </a:lnTo>
                  <a:lnTo>
                    <a:pt x="400" y="688"/>
                  </a:lnTo>
                  <a:lnTo>
                    <a:pt x="400" y="616"/>
                  </a:lnTo>
                  <a:lnTo>
                    <a:pt x="408" y="544"/>
                  </a:lnTo>
                  <a:lnTo>
                    <a:pt x="408" y="472"/>
                  </a:lnTo>
                  <a:lnTo>
                    <a:pt x="416" y="400"/>
                  </a:lnTo>
                  <a:lnTo>
                    <a:pt x="424" y="336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25676" name="Text Box 76"/>
          <p:cNvSpPr txBox="1">
            <a:spLocks noChangeArrowheads="1"/>
          </p:cNvSpPr>
          <p:nvPr/>
        </p:nvSpPr>
        <p:spPr bwMode="auto">
          <a:xfrm>
            <a:off x="3438525" y="6445250"/>
            <a:ext cx="1420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200">
                <a:latin typeface="Trebuchet MS" charset="0"/>
              </a:rPr>
              <a:t>Filtros pasa banda</a:t>
            </a:r>
            <a:endParaRPr lang="es-ES" sz="1200">
              <a:latin typeface="Trebuchet MS" charset="0"/>
            </a:endParaRPr>
          </a:p>
        </p:txBody>
      </p:sp>
      <p:cxnSp>
        <p:nvCxnSpPr>
          <p:cNvPr id="25677" name="AutoShape 77"/>
          <p:cNvCxnSpPr>
            <a:cxnSpLocks noChangeShapeType="1"/>
          </p:cNvCxnSpPr>
          <p:nvPr/>
        </p:nvCxnSpPr>
        <p:spPr bwMode="auto">
          <a:xfrm rot="10800000" flipH="1">
            <a:off x="3563938" y="1123950"/>
            <a:ext cx="1587" cy="4826000"/>
          </a:xfrm>
          <a:prstGeom prst="bentConnector3">
            <a:avLst>
              <a:gd name="adj1" fmla="val -14400000"/>
            </a:avLst>
          </a:prstGeom>
          <a:noFill/>
          <a:ln w="28575">
            <a:solidFill>
              <a:schemeClr val="bg2"/>
            </a:solidFill>
            <a:miter lim="800000"/>
            <a:headEnd type="triangle" w="med" len="med"/>
            <a:tailEnd type="triangle" w="med" len="med"/>
          </a:ln>
          <a:effectLst/>
        </p:spPr>
      </p:cxnSp>
      <p:cxnSp>
        <p:nvCxnSpPr>
          <p:cNvPr id="25678" name="AutoShape 78"/>
          <p:cNvCxnSpPr>
            <a:cxnSpLocks noChangeShapeType="1"/>
          </p:cNvCxnSpPr>
          <p:nvPr/>
        </p:nvCxnSpPr>
        <p:spPr bwMode="auto">
          <a:xfrm rot="10800000" flipH="1">
            <a:off x="3563938" y="2708275"/>
            <a:ext cx="1587" cy="1657350"/>
          </a:xfrm>
          <a:prstGeom prst="bentConnector3">
            <a:avLst>
              <a:gd name="adj1" fmla="val -14400000"/>
            </a:avLst>
          </a:prstGeom>
          <a:noFill/>
          <a:ln w="28575">
            <a:solidFill>
              <a:schemeClr val="bg2"/>
            </a:solidFill>
            <a:miter lim="800000"/>
            <a:headEnd type="triangle" w="med" len="med"/>
            <a:tailEnd type="triangle" w="med" len="med"/>
          </a:ln>
          <a:effectLst/>
        </p:spPr>
      </p:cxnSp>
      <p:sp>
        <p:nvSpPr>
          <p:cNvPr id="25679" name="Line 79"/>
          <p:cNvSpPr>
            <a:spLocks noChangeShapeType="1"/>
          </p:cNvSpPr>
          <p:nvPr/>
        </p:nvSpPr>
        <p:spPr bwMode="auto">
          <a:xfrm>
            <a:off x="2843213" y="3429000"/>
            <a:ext cx="504825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5681" name="Rectangle 81"/>
          <p:cNvSpPr>
            <a:spLocks noChangeArrowheads="1"/>
          </p:cNvSpPr>
          <p:nvPr/>
        </p:nvSpPr>
        <p:spPr bwMode="auto">
          <a:xfrm>
            <a:off x="3551238" y="882650"/>
            <a:ext cx="1152525" cy="431800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s-ES_tradnl"/>
          </a:p>
        </p:txBody>
      </p:sp>
      <p:sp>
        <p:nvSpPr>
          <p:cNvPr id="25682" name="Rectangle 82"/>
          <p:cNvSpPr>
            <a:spLocks noChangeArrowheads="1"/>
          </p:cNvSpPr>
          <p:nvPr/>
        </p:nvSpPr>
        <p:spPr bwMode="auto">
          <a:xfrm>
            <a:off x="3551238" y="2466975"/>
            <a:ext cx="1152525" cy="431800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s-ES_tradnl"/>
          </a:p>
        </p:txBody>
      </p:sp>
      <p:sp>
        <p:nvSpPr>
          <p:cNvPr id="25683" name="Rectangle 83"/>
          <p:cNvSpPr>
            <a:spLocks noChangeArrowheads="1"/>
          </p:cNvSpPr>
          <p:nvPr/>
        </p:nvSpPr>
        <p:spPr bwMode="auto">
          <a:xfrm>
            <a:off x="3551238" y="4124325"/>
            <a:ext cx="1152525" cy="431800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s-ES_tradnl"/>
          </a:p>
        </p:txBody>
      </p:sp>
      <p:sp>
        <p:nvSpPr>
          <p:cNvPr id="25684" name="Rectangle 84"/>
          <p:cNvSpPr>
            <a:spLocks noChangeArrowheads="1"/>
          </p:cNvSpPr>
          <p:nvPr/>
        </p:nvSpPr>
        <p:spPr bwMode="auto">
          <a:xfrm>
            <a:off x="3551238" y="5708650"/>
            <a:ext cx="1152525" cy="431800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s-ES_tradnl"/>
          </a:p>
        </p:txBody>
      </p:sp>
      <p:grpSp>
        <p:nvGrpSpPr>
          <p:cNvPr id="25685" name="Group 85"/>
          <p:cNvGrpSpPr>
            <a:grpSpLocks/>
          </p:cNvGrpSpPr>
          <p:nvPr/>
        </p:nvGrpSpPr>
        <p:grpSpPr bwMode="auto">
          <a:xfrm>
            <a:off x="3695700" y="5805488"/>
            <a:ext cx="863600" cy="215900"/>
            <a:chOff x="204" y="3838"/>
            <a:chExt cx="317" cy="136"/>
          </a:xfrm>
        </p:grpSpPr>
        <p:sp>
          <p:nvSpPr>
            <p:cNvPr id="25686" name="Rectangle 86"/>
            <p:cNvSpPr>
              <a:spLocks noChangeArrowheads="1"/>
            </p:cNvSpPr>
            <p:nvPr/>
          </p:nvSpPr>
          <p:spPr bwMode="auto">
            <a:xfrm>
              <a:off x="204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87" name="Rectangle 87"/>
            <p:cNvSpPr>
              <a:spLocks noChangeArrowheads="1"/>
            </p:cNvSpPr>
            <p:nvPr/>
          </p:nvSpPr>
          <p:spPr bwMode="auto">
            <a:xfrm>
              <a:off x="29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88" name="Rectangle 88"/>
            <p:cNvSpPr>
              <a:spLocks noChangeArrowheads="1"/>
            </p:cNvSpPr>
            <p:nvPr/>
          </p:nvSpPr>
          <p:spPr bwMode="auto">
            <a:xfrm>
              <a:off x="38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89" name="Rectangle 89"/>
            <p:cNvSpPr>
              <a:spLocks noChangeArrowheads="1"/>
            </p:cNvSpPr>
            <p:nvPr/>
          </p:nvSpPr>
          <p:spPr bwMode="auto">
            <a:xfrm>
              <a:off x="476" y="3838"/>
              <a:ext cx="45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25690" name="Group 90"/>
          <p:cNvGrpSpPr>
            <a:grpSpLocks/>
          </p:cNvGrpSpPr>
          <p:nvPr/>
        </p:nvGrpSpPr>
        <p:grpSpPr bwMode="auto">
          <a:xfrm>
            <a:off x="3695700" y="4230688"/>
            <a:ext cx="863600" cy="215900"/>
            <a:chOff x="204" y="3838"/>
            <a:chExt cx="317" cy="136"/>
          </a:xfrm>
        </p:grpSpPr>
        <p:sp>
          <p:nvSpPr>
            <p:cNvPr id="25691" name="Rectangle 91"/>
            <p:cNvSpPr>
              <a:spLocks noChangeArrowheads="1"/>
            </p:cNvSpPr>
            <p:nvPr/>
          </p:nvSpPr>
          <p:spPr bwMode="auto">
            <a:xfrm>
              <a:off x="204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92" name="Rectangle 92"/>
            <p:cNvSpPr>
              <a:spLocks noChangeArrowheads="1"/>
            </p:cNvSpPr>
            <p:nvPr/>
          </p:nvSpPr>
          <p:spPr bwMode="auto">
            <a:xfrm>
              <a:off x="29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93" name="Rectangle 93"/>
            <p:cNvSpPr>
              <a:spLocks noChangeArrowheads="1"/>
            </p:cNvSpPr>
            <p:nvPr/>
          </p:nvSpPr>
          <p:spPr bwMode="auto">
            <a:xfrm>
              <a:off x="385" y="3838"/>
              <a:ext cx="45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94" name="Rectangle 94"/>
            <p:cNvSpPr>
              <a:spLocks noChangeArrowheads="1"/>
            </p:cNvSpPr>
            <p:nvPr/>
          </p:nvSpPr>
          <p:spPr bwMode="auto">
            <a:xfrm>
              <a:off x="476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25695" name="Group 95"/>
          <p:cNvGrpSpPr>
            <a:grpSpLocks/>
          </p:cNvGrpSpPr>
          <p:nvPr/>
        </p:nvGrpSpPr>
        <p:grpSpPr bwMode="auto">
          <a:xfrm>
            <a:off x="3695700" y="2554288"/>
            <a:ext cx="863600" cy="215900"/>
            <a:chOff x="204" y="3838"/>
            <a:chExt cx="317" cy="136"/>
          </a:xfrm>
        </p:grpSpPr>
        <p:sp>
          <p:nvSpPr>
            <p:cNvPr id="25696" name="Rectangle 96"/>
            <p:cNvSpPr>
              <a:spLocks noChangeArrowheads="1"/>
            </p:cNvSpPr>
            <p:nvPr/>
          </p:nvSpPr>
          <p:spPr bwMode="auto">
            <a:xfrm>
              <a:off x="204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97" name="Rectangle 97"/>
            <p:cNvSpPr>
              <a:spLocks noChangeArrowheads="1"/>
            </p:cNvSpPr>
            <p:nvPr/>
          </p:nvSpPr>
          <p:spPr bwMode="auto">
            <a:xfrm>
              <a:off x="295" y="3838"/>
              <a:ext cx="45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98" name="Rectangle 98"/>
            <p:cNvSpPr>
              <a:spLocks noChangeArrowheads="1"/>
            </p:cNvSpPr>
            <p:nvPr/>
          </p:nvSpPr>
          <p:spPr bwMode="auto">
            <a:xfrm>
              <a:off x="38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99" name="Rectangle 99"/>
            <p:cNvSpPr>
              <a:spLocks noChangeArrowheads="1"/>
            </p:cNvSpPr>
            <p:nvPr/>
          </p:nvSpPr>
          <p:spPr bwMode="auto">
            <a:xfrm>
              <a:off x="476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25700" name="Group 100"/>
          <p:cNvGrpSpPr>
            <a:grpSpLocks/>
          </p:cNvGrpSpPr>
          <p:nvPr/>
        </p:nvGrpSpPr>
        <p:grpSpPr bwMode="auto">
          <a:xfrm>
            <a:off x="3695700" y="979488"/>
            <a:ext cx="863600" cy="215900"/>
            <a:chOff x="204" y="3838"/>
            <a:chExt cx="317" cy="136"/>
          </a:xfrm>
        </p:grpSpPr>
        <p:sp>
          <p:nvSpPr>
            <p:cNvPr id="25701" name="Rectangle 101"/>
            <p:cNvSpPr>
              <a:spLocks noChangeArrowheads="1"/>
            </p:cNvSpPr>
            <p:nvPr/>
          </p:nvSpPr>
          <p:spPr bwMode="auto">
            <a:xfrm>
              <a:off x="204" y="3838"/>
              <a:ext cx="45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702" name="Rectangle 102"/>
            <p:cNvSpPr>
              <a:spLocks noChangeArrowheads="1"/>
            </p:cNvSpPr>
            <p:nvPr/>
          </p:nvSpPr>
          <p:spPr bwMode="auto">
            <a:xfrm>
              <a:off x="29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703" name="Rectangle 103"/>
            <p:cNvSpPr>
              <a:spLocks noChangeArrowheads="1"/>
            </p:cNvSpPr>
            <p:nvPr/>
          </p:nvSpPr>
          <p:spPr bwMode="auto">
            <a:xfrm>
              <a:off x="38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704" name="Rectangle 104"/>
            <p:cNvSpPr>
              <a:spLocks noChangeArrowheads="1"/>
            </p:cNvSpPr>
            <p:nvPr/>
          </p:nvSpPr>
          <p:spPr bwMode="auto">
            <a:xfrm>
              <a:off x="476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25705" name="Text Box 105"/>
          <p:cNvSpPr txBox="1">
            <a:spLocks noChangeArrowheads="1"/>
          </p:cNvSpPr>
          <p:nvPr/>
        </p:nvSpPr>
        <p:spPr bwMode="auto">
          <a:xfrm>
            <a:off x="3603625" y="12525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1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5706" name="Text Box 106"/>
          <p:cNvSpPr txBox="1">
            <a:spLocks noChangeArrowheads="1"/>
          </p:cNvSpPr>
          <p:nvPr/>
        </p:nvSpPr>
        <p:spPr bwMode="auto">
          <a:xfrm>
            <a:off x="3819525" y="28527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2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5707" name="Text Box 107"/>
          <p:cNvSpPr txBox="1">
            <a:spLocks noChangeArrowheads="1"/>
          </p:cNvSpPr>
          <p:nvPr/>
        </p:nvSpPr>
        <p:spPr bwMode="auto">
          <a:xfrm>
            <a:off x="4073525" y="44910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3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5708" name="Text Box 108"/>
          <p:cNvSpPr txBox="1">
            <a:spLocks noChangeArrowheads="1"/>
          </p:cNvSpPr>
          <p:nvPr/>
        </p:nvSpPr>
        <p:spPr bwMode="auto">
          <a:xfrm>
            <a:off x="4314825" y="60658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4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5709" name="Line 109"/>
          <p:cNvSpPr>
            <a:spLocks noChangeShapeType="1"/>
          </p:cNvSpPr>
          <p:nvPr/>
        </p:nvSpPr>
        <p:spPr bwMode="auto">
          <a:xfrm>
            <a:off x="4787900" y="1052513"/>
            <a:ext cx="649288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5710" name="Line 110"/>
          <p:cNvSpPr>
            <a:spLocks noChangeShapeType="1"/>
          </p:cNvSpPr>
          <p:nvPr/>
        </p:nvSpPr>
        <p:spPr bwMode="auto">
          <a:xfrm>
            <a:off x="4787900" y="2636838"/>
            <a:ext cx="649288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5711" name="Line 111"/>
          <p:cNvSpPr>
            <a:spLocks noChangeShapeType="1"/>
          </p:cNvSpPr>
          <p:nvPr/>
        </p:nvSpPr>
        <p:spPr bwMode="auto">
          <a:xfrm>
            <a:off x="4787900" y="4292600"/>
            <a:ext cx="649288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5712" name="Line 112"/>
          <p:cNvSpPr>
            <a:spLocks noChangeShapeType="1"/>
          </p:cNvSpPr>
          <p:nvPr/>
        </p:nvSpPr>
        <p:spPr bwMode="auto">
          <a:xfrm>
            <a:off x="4787900" y="5876925"/>
            <a:ext cx="649288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1C2FE-B73B-B94E-9E6D-9EC4F40A7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2885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_tradnl" dirty="0">
                <a:latin typeface="Trebuchet MS" panose="020B0703020202090204" pitchFamily="34" charset="0"/>
              </a:rPr>
              <a:t>Matemática de la</a:t>
            </a:r>
            <a:br>
              <a:rPr lang="es-ES_tradnl" dirty="0">
                <a:latin typeface="Trebuchet MS" panose="020B0703020202090204" pitchFamily="34" charset="0"/>
              </a:rPr>
            </a:br>
            <a:r>
              <a:rPr lang="es-ES_tradnl" dirty="0">
                <a:latin typeface="Trebuchet MS" panose="020B0703020202090204" pitchFamily="34" charset="0"/>
              </a:rPr>
              <a:t>Transformada de Fourier</a:t>
            </a:r>
          </a:p>
        </p:txBody>
      </p:sp>
    </p:spTree>
    <p:extLst>
      <p:ext uri="{BB962C8B-B14F-4D97-AF65-F5344CB8AC3E}">
        <p14:creationId xmlns:p14="http://schemas.microsoft.com/office/powerpoint/2010/main" val="1493842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1C2FE-B73B-B94E-9E6D-9EC4F40A7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Transformada</a:t>
            </a:r>
            <a:r>
              <a:rPr lang="en-US" dirty="0"/>
              <a:t> de Fourier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C15B22-46C0-6041-98DE-550CA6F6DE89}"/>
              </a:ext>
            </a:extLst>
          </p:cNvPr>
          <p:cNvSpPr txBox="1"/>
          <p:nvPr/>
        </p:nvSpPr>
        <p:spPr>
          <a:xfrm>
            <a:off x="738130" y="1905918"/>
            <a:ext cx="2732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CONCEPTOS BÁSICOS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8D5554-939F-564B-87AB-2B5085AA4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102" y="3073400"/>
            <a:ext cx="1143000" cy="711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A06813-C272-2B4F-AB04-B99FE5E23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6837" y="3073400"/>
            <a:ext cx="1485900" cy="711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68419FB-60F6-2447-962E-067B228938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6987" y="3264688"/>
            <a:ext cx="641964" cy="32862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C68A6D9-B428-1146-B885-0D885E994F11}"/>
              </a:ext>
            </a:extLst>
          </p:cNvPr>
          <p:cNvSpPr txBox="1"/>
          <p:nvPr/>
        </p:nvSpPr>
        <p:spPr>
          <a:xfrm>
            <a:off x="2345321" y="4122300"/>
            <a:ext cx="1633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Función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</a:p>
          <a:p>
            <a:pPr algn="ctr"/>
            <a:r>
              <a:rPr lang="en-US" dirty="0" err="1"/>
              <a:t>dominio</a:t>
            </a:r>
            <a:endParaRPr lang="en-US" dirty="0"/>
          </a:p>
          <a:p>
            <a:pPr algn="ctr"/>
            <a:r>
              <a:rPr lang="en-US" dirty="0"/>
              <a:t>del </a:t>
            </a:r>
            <a:r>
              <a:rPr lang="en-US" dirty="0" err="1"/>
              <a:t>tiempo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9FAC05-9832-6A48-AFDC-A3D17EFCC9C6}"/>
              </a:ext>
            </a:extLst>
          </p:cNvPr>
          <p:cNvSpPr txBox="1"/>
          <p:nvPr/>
        </p:nvSpPr>
        <p:spPr>
          <a:xfrm>
            <a:off x="4833128" y="4122299"/>
            <a:ext cx="18133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Función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</a:p>
          <a:p>
            <a:pPr algn="ctr"/>
            <a:r>
              <a:rPr lang="en-US" dirty="0" err="1"/>
              <a:t>dominio</a:t>
            </a:r>
            <a:endParaRPr lang="en-US" dirty="0"/>
          </a:p>
          <a:p>
            <a:pPr algn="ctr"/>
            <a:r>
              <a:rPr lang="en-US" dirty="0"/>
              <a:t>de la </a:t>
            </a:r>
            <a:r>
              <a:rPr lang="en-US" dirty="0" err="1"/>
              <a:t>frecuencia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518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1C2FE-B73B-B94E-9E6D-9EC4F40A7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Transformada</a:t>
            </a:r>
            <a:r>
              <a:rPr lang="en-US" dirty="0"/>
              <a:t> de Fourier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9BA09A-20CF-5646-925C-47C93A318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454" y="1783415"/>
            <a:ext cx="6731605" cy="13906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100AAB6-92CE-E64C-AC5A-FFE2AF7A5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7942" y="5999722"/>
            <a:ext cx="1086153" cy="3011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6B925B-2AD7-F944-BC65-DA336DF3D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5454" y="4363598"/>
            <a:ext cx="6731605" cy="13927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36CC59-572E-AB47-B01B-C4D99CC687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1256940" y="3516169"/>
            <a:ext cx="1121009" cy="5738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92D2EB-703D-095C-8ACA-F8845CDCFB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6810" y="4751700"/>
            <a:ext cx="757285" cy="6606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FCEAE5-8041-F35D-160F-70DB38A4F843}"/>
              </a:ext>
            </a:extLst>
          </p:cNvPr>
          <p:cNvSpPr txBox="1"/>
          <p:nvPr/>
        </p:nvSpPr>
        <p:spPr>
          <a:xfrm>
            <a:off x="6666614" y="1222744"/>
            <a:ext cx="1201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CONTINUA</a:t>
            </a:r>
          </a:p>
        </p:txBody>
      </p:sp>
    </p:spTree>
    <p:extLst>
      <p:ext uri="{BB962C8B-B14F-4D97-AF65-F5344CB8AC3E}">
        <p14:creationId xmlns:p14="http://schemas.microsoft.com/office/powerpoint/2010/main" val="1372162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1C2FE-B73B-B94E-9E6D-9EC4F40A7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Transformada</a:t>
            </a:r>
            <a:r>
              <a:rPr lang="en-US" dirty="0"/>
              <a:t> de Fourier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00AAB6-92CE-E64C-AC5A-FFE2AF7A5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7942" y="5999722"/>
            <a:ext cx="1086153" cy="3011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36CC59-572E-AB47-B01B-C4D99CC68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256940" y="3516169"/>
            <a:ext cx="1121009" cy="5738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FCEAE5-8041-F35D-160F-70DB38A4F843}"/>
              </a:ext>
            </a:extLst>
          </p:cNvPr>
          <p:cNvSpPr txBox="1"/>
          <p:nvPr/>
        </p:nvSpPr>
        <p:spPr>
          <a:xfrm>
            <a:off x="6666614" y="1222744"/>
            <a:ext cx="1078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DISCRETA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CB2261-65FB-8114-8516-DDB119AF92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6830" y="1909089"/>
            <a:ext cx="5461000" cy="1333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92F482-7D8A-88BF-819D-76F981A30F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0520" y="4538875"/>
            <a:ext cx="48387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220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1C2FE-B73B-B94E-9E6D-9EC4F40A7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2885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_tradnl" dirty="0">
                <a:latin typeface="Trebuchet MS" panose="020B0703020202090204" pitchFamily="34" charset="0"/>
              </a:rPr>
              <a:t>¿Cómo usar Fourier para describir la forma de una figura geométrica?</a:t>
            </a:r>
          </a:p>
        </p:txBody>
      </p:sp>
    </p:spTree>
    <p:extLst>
      <p:ext uri="{BB962C8B-B14F-4D97-AF65-F5344CB8AC3E}">
        <p14:creationId xmlns:p14="http://schemas.microsoft.com/office/powerpoint/2010/main" val="2271684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ECBFF21-63C4-5F4A-A2BD-E862979CE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4807"/>
            <a:ext cx="9144000" cy="420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171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1C2FE-B73B-B94E-9E6D-9EC4F40A7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2885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_tradnl" dirty="0">
                <a:latin typeface="Trebuchet MS" panose="020B0703020202090204" pitchFamily="34" charset="0"/>
              </a:rPr>
              <a:t>Explicación Simple de la</a:t>
            </a:r>
            <a:br>
              <a:rPr lang="es-ES_tradnl" dirty="0">
                <a:latin typeface="Trebuchet MS" panose="020B0703020202090204" pitchFamily="34" charset="0"/>
              </a:rPr>
            </a:br>
            <a:r>
              <a:rPr lang="es-ES_tradnl" dirty="0">
                <a:latin typeface="Trebuchet MS" panose="020B0703020202090204" pitchFamily="34" charset="0"/>
              </a:rPr>
              <a:t>Transformada de Fourier</a:t>
            </a:r>
          </a:p>
        </p:txBody>
      </p:sp>
    </p:spTree>
    <p:extLst>
      <p:ext uri="{BB962C8B-B14F-4D97-AF65-F5344CB8AC3E}">
        <p14:creationId xmlns:p14="http://schemas.microsoft.com/office/powerpoint/2010/main" val="41777593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C8CBE11-87F8-DE46-86ED-D40E422184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3104"/>
            <a:ext cx="9144000" cy="447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446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A24D81-1CE6-6C42-F826-F9E0D5B912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A62FCDC-5D2D-B169-F8BF-602CFD9FB6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4807"/>
            <a:ext cx="9144000" cy="420838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394C869-ACEC-A978-7156-C1AC7A5047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344" y="2021420"/>
            <a:ext cx="2019872" cy="201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8503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A527A4-545B-71BD-8BF0-DC40D9740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E03E75DF-8590-B1E1-4F19-FECC916DA3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44" y="119468"/>
            <a:ext cx="2451100" cy="24511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D645FB23-6EA4-E17B-830F-125F1B774475}"/>
              </a:ext>
            </a:extLst>
          </p:cNvPr>
          <p:cNvGrpSpPr/>
          <p:nvPr/>
        </p:nvGrpSpPr>
        <p:grpSpPr>
          <a:xfrm>
            <a:off x="1353312" y="292608"/>
            <a:ext cx="629490" cy="771668"/>
            <a:chOff x="1353312" y="292608"/>
            <a:chExt cx="629490" cy="771668"/>
          </a:xfrm>
        </p:grpSpPr>
        <p:sp>
          <p:nvSpPr>
            <p:cNvPr id="10" name="5-Point Star 9">
              <a:extLst>
                <a:ext uri="{FF2B5EF4-FFF2-40B4-BE49-F238E27FC236}">
                  <a16:creationId xmlns:a16="http://schemas.microsoft.com/office/drawing/2014/main" id="{B4475A39-F139-9B6F-471E-E1CFA0E66CDA}"/>
                </a:ext>
              </a:extLst>
            </p:cNvPr>
            <p:cNvSpPr/>
            <p:nvPr/>
          </p:nvSpPr>
          <p:spPr>
            <a:xfrm>
              <a:off x="1353312" y="292608"/>
              <a:ext cx="292608" cy="280416"/>
            </a:xfrm>
            <a:prstGeom prst="star5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2B44848-0E62-C2ED-1262-828EEEDA61AF}"/>
                </a:ext>
              </a:extLst>
            </p:cNvPr>
            <p:cNvSpPr txBox="1"/>
            <p:nvPr/>
          </p:nvSpPr>
          <p:spPr>
            <a:xfrm>
              <a:off x="1365325" y="694944"/>
              <a:ext cx="617477" cy="3693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CL" dirty="0"/>
                <a:t>(2,4)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5E95AA7-3E8D-E1C7-7EF4-A02E230F3221}"/>
              </a:ext>
            </a:extLst>
          </p:cNvPr>
          <p:cNvGrpSpPr/>
          <p:nvPr/>
        </p:nvGrpSpPr>
        <p:grpSpPr>
          <a:xfrm>
            <a:off x="35814" y="119468"/>
            <a:ext cx="3816858" cy="2855380"/>
            <a:chOff x="35814" y="119468"/>
            <a:chExt cx="3816858" cy="285538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82D3DA0-4298-2350-093A-EF0004C321CA}"/>
                </a:ext>
              </a:extLst>
            </p:cNvPr>
            <p:cNvGrpSpPr/>
            <p:nvPr/>
          </p:nvGrpSpPr>
          <p:grpSpPr>
            <a:xfrm>
              <a:off x="35814" y="119468"/>
              <a:ext cx="3643122" cy="2759876"/>
              <a:chOff x="35814" y="119468"/>
              <a:chExt cx="3643122" cy="2759876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D2359F71-B52C-3FBE-9311-F9A39FD967A0}"/>
                  </a:ext>
                </a:extLst>
              </p:cNvPr>
              <p:cNvCxnSpPr/>
              <p:nvPr/>
            </p:nvCxnSpPr>
            <p:spPr>
              <a:xfrm>
                <a:off x="426720" y="119468"/>
                <a:ext cx="0" cy="12704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D665D5A0-BA43-6365-F803-9B53FC2FE2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814" y="367030"/>
                <a:ext cx="342900" cy="393700"/>
              </a:xfrm>
              <a:prstGeom prst="rect">
                <a:avLst/>
              </a:prstGeom>
            </p:spPr>
          </p:pic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E0D1801B-0ABB-06E7-0AFC-AF0E4565AF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72640" y="2676144"/>
                <a:ext cx="122529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951E2C10-AC3C-93B8-F50E-B53D9B5B83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97936" y="2472944"/>
                <a:ext cx="381000" cy="406400"/>
              </a:xfrm>
              <a:prstGeom prst="rect">
                <a:avLst/>
              </a:prstGeom>
            </p:spPr>
          </p:pic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15EBB83-4D49-1130-FDAC-DF3A18C9849B}"/>
                </a:ext>
              </a:extLst>
            </p:cNvPr>
            <p:cNvSpPr/>
            <p:nvPr/>
          </p:nvSpPr>
          <p:spPr>
            <a:xfrm>
              <a:off x="3499104" y="2627376"/>
              <a:ext cx="353568" cy="3474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1F467E8-5DF4-2604-97B9-5CE5662A7A03}"/>
                </a:ext>
              </a:extLst>
            </p:cNvPr>
            <p:cNvSpPr/>
            <p:nvPr/>
          </p:nvSpPr>
          <p:spPr>
            <a:xfrm>
              <a:off x="201930" y="521208"/>
              <a:ext cx="176778" cy="3474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</p:grpSp>
    </p:spTree>
    <p:extLst>
      <p:ext uri="{BB962C8B-B14F-4D97-AF65-F5344CB8AC3E}">
        <p14:creationId xmlns:p14="http://schemas.microsoft.com/office/powerpoint/2010/main" val="3593861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E5E825E-F0ED-9D4D-A0E0-E7B749610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44" y="119468"/>
            <a:ext cx="2451100" cy="2451100"/>
          </a:xfrm>
          <a:prstGeom prst="rect">
            <a:avLst/>
          </a:prstGeom>
        </p:spPr>
      </p:pic>
      <p:sp>
        <p:nvSpPr>
          <p:cNvPr id="10" name="5-Point Star 9">
            <a:extLst>
              <a:ext uri="{FF2B5EF4-FFF2-40B4-BE49-F238E27FC236}">
                <a16:creationId xmlns:a16="http://schemas.microsoft.com/office/drawing/2014/main" id="{5903CEBF-9EEE-D449-5A2E-0BE3BA7B3C5C}"/>
              </a:ext>
            </a:extLst>
          </p:cNvPr>
          <p:cNvSpPr/>
          <p:nvPr/>
        </p:nvSpPr>
        <p:spPr>
          <a:xfrm>
            <a:off x="2670048" y="1146048"/>
            <a:ext cx="292608" cy="28041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1182CA-AED8-FA9C-87E8-EFAFB84578DB}"/>
              </a:ext>
            </a:extLst>
          </p:cNvPr>
          <p:cNvSpPr txBox="1"/>
          <p:nvPr/>
        </p:nvSpPr>
        <p:spPr>
          <a:xfrm>
            <a:off x="3358896" y="1101590"/>
            <a:ext cx="7344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CL" dirty="0"/>
              <a:t>(6,10)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DEC90C8-6FE7-FE91-A2C2-A46D23C834EE}"/>
              </a:ext>
            </a:extLst>
          </p:cNvPr>
          <p:cNvGrpSpPr/>
          <p:nvPr/>
        </p:nvGrpSpPr>
        <p:grpSpPr>
          <a:xfrm>
            <a:off x="35814" y="119468"/>
            <a:ext cx="3816858" cy="2855380"/>
            <a:chOff x="35814" y="119468"/>
            <a:chExt cx="3816858" cy="285538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54E2E8C-22A3-8288-4EBB-25F255AA8F72}"/>
                </a:ext>
              </a:extLst>
            </p:cNvPr>
            <p:cNvGrpSpPr/>
            <p:nvPr/>
          </p:nvGrpSpPr>
          <p:grpSpPr>
            <a:xfrm>
              <a:off x="35814" y="119468"/>
              <a:ext cx="3643122" cy="2759876"/>
              <a:chOff x="35814" y="119468"/>
              <a:chExt cx="3643122" cy="2759876"/>
            </a:xfrm>
          </p:grpSpPr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6C1C982E-299D-5F64-3156-068C99656619}"/>
                  </a:ext>
                </a:extLst>
              </p:cNvPr>
              <p:cNvCxnSpPr/>
              <p:nvPr/>
            </p:nvCxnSpPr>
            <p:spPr>
              <a:xfrm>
                <a:off x="426720" y="119468"/>
                <a:ext cx="0" cy="12704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F5AA916D-0090-D1F4-77F3-26F485FF81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814" y="367030"/>
                <a:ext cx="342900" cy="393700"/>
              </a:xfrm>
              <a:prstGeom prst="rect">
                <a:avLst/>
              </a:prstGeom>
            </p:spPr>
          </p:pic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A65E4522-A61E-FECF-6154-81FA0546B4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72640" y="2676144"/>
                <a:ext cx="122529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BD25837A-3DC8-9751-A966-282E8E8D50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97936" y="2472944"/>
                <a:ext cx="381000" cy="406400"/>
              </a:xfrm>
              <a:prstGeom prst="rect">
                <a:avLst/>
              </a:prstGeom>
            </p:spPr>
          </p:pic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0A5A6CD-18F1-E9A7-3DAC-BAA30D90CA75}"/>
                </a:ext>
              </a:extLst>
            </p:cNvPr>
            <p:cNvSpPr/>
            <p:nvPr/>
          </p:nvSpPr>
          <p:spPr>
            <a:xfrm>
              <a:off x="3499104" y="2627376"/>
              <a:ext cx="353568" cy="3474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58831D7-7B06-D823-48C9-CB05EC4ED6CC}"/>
                </a:ext>
              </a:extLst>
            </p:cNvPr>
            <p:cNvSpPr/>
            <p:nvPr/>
          </p:nvSpPr>
          <p:spPr>
            <a:xfrm>
              <a:off x="201930" y="521208"/>
              <a:ext cx="176778" cy="3474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</p:grpSp>
    </p:spTree>
    <p:extLst>
      <p:ext uri="{BB962C8B-B14F-4D97-AF65-F5344CB8AC3E}">
        <p14:creationId xmlns:p14="http://schemas.microsoft.com/office/powerpoint/2010/main" val="34267197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A622C2-E0A0-5788-EAE9-467DBCB72D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6588054-466D-09BD-56CF-2F530A20E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44" y="119468"/>
            <a:ext cx="2451100" cy="24511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B1BECF3-F1B5-590A-3EEF-086CA96C1D1F}"/>
              </a:ext>
            </a:extLst>
          </p:cNvPr>
          <p:cNvGrpSpPr/>
          <p:nvPr/>
        </p:nvGrpSpPr>
        <p:grpSpPr>
          <a:xfrm>
            <a:off x="35814" y="119468"/>
            <a:ext cx="3643122" cy="2759876"/>
            <a:chOff x="35814" y="119468"/>
            <a:chExt cx="3643122" cy="275987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AC9F9FA-7BFE-364A-9090-4047E269AC4C}"/>
                </a:ext>
              </a:extLst>
            </p:cNvPr>
            <p:cNvCxnSpPr/>
            <p:nvPr/>
          </p:nvCxnSpPr>
          <p:spPr>
            <a:xfrm>
              <a:off x="426720" y="119468"/>
              <a:ext cx="0" cy="12704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EFEBA7D-3968-88E0-CE61-FFFA87AEA1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814" y="367030"/>
              <a:ext cx="342900" cy="393700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6F6BF31-D39F-339E-396C-C224A41967F6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40" y="2676144"/>
              <a:ext cx="12252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73331B3-DD5E-8C3A-CA2E-EA1B894049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97936" y="2472944"/>
              <a:ext cx="381000" cy="406400"/>
            </a:xfrm>
            <a:prstGeom prst="rect">
              <a:avLst/>
            </a:prstGeom>
          </p:spPr>
        </p:pic>
      </p:grpSp>
      <p:sp>
        <p:nvSpPr>
          <p:cNvPr id="10" name="5-Point Star 9">
            <a:extLst>
              <a:ext uri="{FF2B5EF4-FFF2-40B4-BE49-F238E27FC236}">
                <a16:creationId xmlns:a16="http://schemas.microsoft.com/office/drawing/2014/main" id="{40B4BAA3-CD79-9457-D111-2382178EFA41}"/>
              </a:ext>
            </a:extLst>
          </p:cNvPr>
          <p:cNvSpPr/>
          <p:nvPr/>
        </p:nvSpPr>
        <p:spPr>
          <a:xfrm>
            <a:off x="2670048" y="1146048"/>
            <a:ext cx="292608" cy="28041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F5794E-8AD8-99C0-8975-EA8538363E03}"/>
              </a:ext>
            </a:extLst>
          </p:cNvPr>
          <p:cNvSpPr txBox="1"/>
          <p:nvPr/>
        </p:nvSpPr>
        <p:spPr>
          <a:xfrm>
            <a:off x="3358896" y="1101590"/>
            <a:ext cx="521297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CL" dirty="0"/>
              <a:t>k=0</a:t>
            </a:r>
          </a:p>
        </p:txBody>
      </p:sp>
    </p:spTree>
    <p:extLst>
      <p:ext uri="{BB962C8B-B14F-4D97-AF65-F5344CB8AC3E}">
        <p14:creationId xmlns:p14="http://schemas.microsoft.com/office/powerpoint/2010/main" val="2949489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1B3DA3-BF73-0CB3-ED20-9873907AC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B89F339-BD15-112E-3B28-6089B07F13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44" y="119468"/>
            <a:ext cx="2451100" cy="24511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7CD650A9-6473-2C88-EF55-8B8D5DAE35BC}"/>
              </a:ext>
            </a:extLst>
          </p:cNvPr>
          <p:cNvGrpSpPr/>
          <p:nvPr/>
        </p:nvGrpSpPr>
        <p:grpSpPr>
          <a:xfrm>
            <a:off x="35814" y="119468"/>
            <a:ext cx="3643122" cy="2759876"/>
            <a:chOff x="35814" y="119468"/>
            <a:chExt cx="3643122" cy="275987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0B5E270-ACC7-5E28-0B67-0E1436A4C0D8}"/>
                </a:ext>
              </a:extLst>
            </p:cNvPr>
            <p:cNvCxnSpPr/>
            <p:nvPr/>
          </p:nvCxnSpPr>
          <p:spPr>
            <a:xfrm>
              <a:off x="426720" y="119468"/>
              <a:ext cx="0" cy="12704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D4474E9-359B-1508-90B7-B454B8D25A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814" y="367030"/>
              <a:ext cx="342900" cy="393700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7209D3C-8AF1-7C19-86E7-8C474E4A32BF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40" y="2676144"/>
              <a:ext cx="12252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57B1B67-A550-22A8-7688-02AC3BE6B0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97936" y="2472944"/>
              <a:ext cx="381000" cy="406400"/>
            </a:xfrm>
            <a:prstGeom prst="rect">
              <a:avLst/>
            </a:prstGeom>
          </p:spPr>
        </p:pic>
      </p:grpSp>
      <p:sp>
        <p:nvSpPr>
          <p:cNvPr id="10" name="5-Point Star 9">
            <a:extLst>
              <a:ext uri="{FF2B5EF4-FFF2-40B4-BE49-F238E27FC236}">
                <a16:creationId xmlns:a16="http://schemas.microsoft.com/office/drawing/2014/main" id="{40737C56-FC00-08E9-F946-FE4A3E29AA3D}"/>
              </a:ext>
            </a:extLst>
          </p:cNvPr>
          <p:cNvSpPr/>
          <p:nvPr/>
        </p:nvSpPr>
        <p:spPr>
          <a:xfrm>
            <a:off x="2670048" y="1390983"/>
            <a:ext cx="292608" cy="28041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7F59DB-413F-AA8B-E0BE-9C788FE7B3C9}"/>
              </a:ext>
            </a:extLst>
          </p:cNvPr>
          <p:cNvSpPr txBox="1"/>
          <p:nvPr/>
        </p:nvSpPr>
        <p:spPr>
          <a:xfrm>
            <a:off x="3358896" y="1379183"/>
            <a:ext cx="521297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CL" dirty="0"/>
              <a:t>k=1</a:t>
            </a:r>
          </a:p>
        </p:txBody>
      </p:sp>
    </p:spTree>
    <p:extLst>
      <p:ext uri="{BB962C8B-B14F-4D97-AF65-F5344CB8AC3E}">
        <p14:creationId xmlns:p14="http://schemas.microsoft.com/office/powerpoint/2010/main" val="10970464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9D3DED-E2A6-080C-B607-A141CDBBCE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F78F252-55E9-03F2-4ED8-72F879231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44" y="119468"/>
            <a:ext cx="2451100" cy="24511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F634C2C7-F653-3380-5BA4-2552CAB3891B}"/>
              </a:ext>
            </a:extLst>
          </p:cNvPr>
          <p:cNvGrpSpPr/>
          <p:nvPr/>
        </p:nvGrpSpPr>
        <p:grpSpPr>
          <a:xfrm>
            <a:off x="35814" y="119468"/>
            <a:ext cx="3643122" cy="2759876"/>
            <a:chOff x="35814" y="119468"/>
            <a:chExt cx="3643122" cy="275987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5B69181-CDC1-D3C9-95A0-66258D7AD699}"/>
                </a:ext>
              </a:extLst>
            </p:cNvPr>
            <p:cNvCxnSpPr/>
            <p:nvPr/>
          </p:nvCxnSpPr>
          <p:spPr>
            <a:xfrm>
              <a:off x="426720" y="119468"/>
              <a:ext cx="0" cy="12704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F060CA7-0473-B8BB-9ED2-F9107F1765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814" y="367030"/>
              <a:ext cx="342900" cy="393700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D1B59D3-8004-BC11-A9A4-AA022C6FCD9D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40" y="2676144"/>
              <a:ext cx="12252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01A6A96-2D39-A7C5-5AC6-2A8BC48BC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97936" y="2472944"/>
              <a:ext cx="381000" cy="406400"/>
            </a:xfrm>
            <a:prstGeom prst="rect">
              <a:avLst/>
            </a:prstGeom>
          </p:spPr>
        </p:pic>
      </p:grpSp>
      <p:sp>
        <p:nvSpPr>
          <p:cNvPr id="10" name="5-Point Star 9">
            <a:extLst>
              <a:ext uri="{FF2B5EF4-FFF2-40B4-BE49-F238E27FC236}">
                <a16:creationId xmlns:a16="http://schemas.microsoft.com/office/drawing/2014/main" id="{4E52E61F-0C1B-D837-B88E-D4600175BD27}"/>
              </a:ext>
            </a:extLst>
          </p:cNvPr>
          <p:cNvSpPr/>
          <p:nvPr/>
        </p:nvSpPr>
        <p:spPr>
          <a:xfrm>
            <a:off x="2670048" y="1619583"/>
            <a:ext cx="292608" cy="28041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A6BFB0-AA27-A08E-A962-FDED3B4F88FD}"/>
              </a:ext>
            </a:extLst>
          </p:cNvPr>
          <p:cNvSpPr txBox="1"/>
          <p:nvPr/>
        </p:nvSpPr>
        <p:spPr>
          <a:xfrm>
            <a:off x="3358896" y="1607779"/>
            <a:ext cx="521297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CL" dirty="0"/>
              <a:t>k=2</a:t>
            </a:r>
          </a:p>
        </p:txBody>
      </p:sp>
    </p:spTree>
    <p:extLst>
      <p:ext uri="{BB962C8B-B14F-4D97-AF65-F5344CB8AC3E}">
        <p14:creationId xmlns:p14="http://schemas.microsoft.com/office/powerpoint/2010/main" val="14361785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26379F-222C-9356-E3B7-0C610C549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C6C7CE5-7972-C2CE-7F1F-AF8EE1CDD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44" y="119468"/>
            <a:ext cx="2451100" cy="24511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52368556-8F69-4EB1-35B1-9F4F19BB640F}"/>
              </a:ext>
            </a:extLst>
          </p:cNvPr>
          <p:cNvGrpSpPr/>
          <p:nvPr/>
        </p:nvGrpSpPr>
        <p:grpSpPr>
          <a:xfrm>
            <a:off x="35814" y="119468"/>
            <a:ext cx="3643122" cy="2759876"/>
            <a:chOff x="35814" y="119468"/>
            <a:chExt cx="3643122" cy="275987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D8816864-72D5-80A7-BEBF-998E8C51021B}"/>
                </a:ext>
              </a:extLst>
            </p:cNvPr>
            <p:cNvCxnSpPr/>
            <p:nvPr/>
          </p:nvCxnSpPr>
          <p:spPr>
            <a:xfrm>
              <a:off x="426720" y="119468"/>
              <a:ext cx="0" cy="12704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F1B96A7-FC8D-2DB0-CC52-F511D039BD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814" y="367030"/>
              <a:ext cx="342900" cy="393700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7F4E34B-FA58-6325-F097-91234153AD65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40" y="2676144"/>
              <a:ext cx="12252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736F4DD-8884-B21F-06FE-F6C655CE11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97936" y="2472944"/>
              <a:ext cx="381000" cy="406400"/>
            </a:xfrm>
            <a:prstGeom prst="rect">
              <a:avLst/>
            </a:prstGeom>
          </p:spPr>
        </p:pic>
      </p:grpSp>
      <p:sp>
        <p:nvSpPr>
          <p:cNvPr id="10" name="5-Point Star 9">
            <a:extLst>
              <a:ext uri="{FF2B5EF4-FFF2-40B4-BE49-F238E27FC236}">
                <a16:creationId xmlns:a16="http://schemas.microsoft.com/office/drawing/2014/main" id="{4DC860F7-9201-5CAE-F847-86087ED3373F}"/>
              </a:ext>
            </a:extLst>
          </p:cNvPr>
          <p:cNvSpPr/>
          <p:nvPr/>
        </p:nvSpPr>
        <p:spPr>
          <a:xfrm>
            <a:off x="2450592" y="1826847"/>
            <a:ext cx="292608" cy="28041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0AECD3-A2D8-9077-3A71-B05499070D0B}"/>
              </a:ext>
            </a:extLst>
          </p:cNvPr>
          <p:cNvSpPr txBox="1"/>
          <p:nvPr/>
        </p:nvSpPr>
        <p:spPr>
          <a:xfrm>
            <a:off x="2967139" y="1900413"/>
            <a:ext cx="521297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CL" dirty="0"/>
              <a:t>k=3</a:t>
            </a:r>
          </a:p>
        </p:txBody>
      </p:sp>
    </p:spTree>
    <p:extLst>
      <p:ext uri="{BB962C8B-B14F-4D97-AF65-F5344CB8AC3E}">
        <p14:creationId xmlns:p14="http://schemas.microsoft.com/office/powerpoint/2010/main" val="36610487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2C248A-5F91-7790-88BD-B7A42E175A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2EA161D-FD4E-7EE5-F377-1B01CD9B3E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44" y="119468"/>
            <a:ext cx="2451100" cy="24511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6CDCE597-9409-8BA5-3A67-57F25EAF5CAF}"/>
              </a:ext>
            </a:extLst>
          </p:cNvPr>
          <p:cNvGrpSpPr/>
          <p:nvPr/>
        </p:nvGrpSpPr>
        <p:grpSpPr>
          <a:xfrm>
            <a:off x="35814" y="119468"/>
            <a:ext cx="3643122" cy="2759876"/>
            <a:chOff x="35814" y="119468"/>
            <a:chExt cx="3643122" cy="275987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17B2D68-9BDB-56E9-F8E8-E536368A2831}"/>
                </a:ext>
              </a:extLst>
            </p:cNvPr>
            <p:cNvCxnSpPr/>
            <p:nvPr/>
          </p:nvCxnSpPr>
          <p:spPr>
            <a:xfrm>
              <a:off x="426720" y="119468"/>
              <a:ext cx="0" cy="12704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43E258E-2B75-053A-5635-D73C14A31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814" y="367030"/>
              <a:ext cx="342900" cy="393700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13501E6-AA4D-D8AD-D5C7-2D53729DCE6E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40" y="2676144"/>
              <a:ext cx="12252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7FF0D54-B03E-B374-92CF-E751C9E61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97936" y="2472944"/>
              <a:ext cx="381000" cy="406400"/>
            </a:xfrm>
            <a:prstGeom prst="rect">
              <a:avLst/>
            </a:prstGeom>
          </p:spPr>
        </p:pic>
      </p:grpSp>
      <p:sp>
        <p:nvSpPr>
          <p:cNvPr id="10" name="5-Point Star 9">
            <a:extLst>
              <a:ext uri="{FF2B5EF4-FFF2-40B4-BE49-F238E27FC236}">
                <a16:creationId xmlns:a16="http://schemas.microsoft.com/office/drawing/2014/main" id="{A9AC22B9-0FF6-20EF-62DF-A3D0CD11D9EF}"/>
              </a:ext>
            </a:extLst>
          </p:cNvPr>
          <p:cNvSpPr/>
          <p:nvPr/>
        </p:nvSpPr>
        <p:spPr>
          <a:xfrm>
            <a:off x="2670048" y="938784"/>
            <a:ext cx="292608" cy="28041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3F4ABF-3C77-5C73-4D60-5E0A937A0D38}"/>
              </a:ext>
            </a:extLst>
          </p:cNvPr>
          <p:cNvSpPr txBox="1"/>
          <p:nvPr/>
        </p:nvSpPr>
        <p:spPr>
          <a:xfrm>
            <a:off x="3358896" y="869942"/>
            <a:ext cx="1039067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CL" dirty="0"/>
              <a:t>k=L-1=23</a:t>
            </a:r>
          </a:p>
        </p:txBody>
      </p:sp>
      <p:sp>
        <p:nvSpPr>
          <p:cNvPr id="2" name="Arc 1">
            <a:extLst>
              <a:ext uri="{FF2B5EF4-FFF2-40B4-BE49-F238E27FC236}">
                <a16:creationId xmlns:a16="http://schemas.microsoft.com/office/drawing/2014/main" id="{DC369B77-407C-1AFE-230C-2616CC9C95AC}"/>
              </a:ext>
            </a:extLst>
          </p:cNvPr>
          <p:cNvSpPr/>
          <p:nvPr/>
        </p:nvSpPr>
        <p:spPr>
          <a:xfrm>
            <a:off x="1435418" y="888790"/>
            <a:ext cx="914400" cy="914400"/>
          </a:xfrm>
          <a:prstGeom prst="arc">
            <a:avLst>
              <a:gd name="adj1" fmla="val 44071"/>
              <a:gd name="adj2" fmla="val 17029496"/>
            </a:avLst>
          </a:prstGeom>
          <a:ln w="857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602285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07407E-6 C 0.01007 0.07546 -0.0276 0.14745 -0.08177 0.16041 C -0.13698 0.17338 -0.18993 0.12245 -0.19982 0.04699 C -0.20989 -0.02871 -0.17309 -0.10047 -0.11788 -0.11343 C -0.06302 -0.12639 -0.01024 -0.0757 -2.5E-6 4.07407E-6 Z " pathEditMode="relative" rAng="4800000" ptsTypes="AAA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83" y="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010E69-E164-FAAC-D69B-1AC1686EEF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9CD2CD7-5489-92F9-DDA5-5B813E4B36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44" y="119468"/>
            <a:ext cx="2451100" cy="245110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B938BB0-0465-B4EB-B7E2-4DBF1DFD2B02}"/>
              </a:ext>
            </a:extLst>
          </p:cNvPr>
          <p:cNvCxnSpPr/>
          <p:nvPr/>
        </p:nvCxnSpPr>
        <p:spPr>
          <a:xfrm>
            <a:off x="426720" y="119468"/>
            <a:ext cx="0" cy="12704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8573714-67B3-97E6-2B02-14114498D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" y="367030"/>
            <a:ext cx="342900" cy="3937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D60DE57-7796-406C-CDB4-B209D5A7CCC1}"/>
              </a:ext>
            </a:extLst>
          </p:cNvPr>
          <p:cNvGrpSpPr/>
          <p:nvPr/>
        </p:nvGrpSpPr>
        <p:grpSpPr>
          <a:xfrm>
            <a:off x="0" y="2617759"/>
            <a:ext cx="4572000" cy="3478242"/>
            <a:chOff x="0" y="2617759"/>
            <a:chExt cx="4572000" cy="347824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72BEAD0-CE64-C94D-8D0C-E6F8A022F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 b="15382"/>
            <a:stretch/>
          </p:blipFill>
          <p:spPr>
            <a:xfrm>
              <a:off x="0" y="2617759"/>
              <a:ext cx="4572000" cy="3478242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341BBA6-DD21-A98F-213C-D7E43708252D}"/>
                </a:ext>
              </a:extLst>
            </p:cNvPr>
            <p:cNvSpPr/>
            <p:nvPr/>
          </p:nvSpPr>
          <p:spPr>
            <a:xfrm>
              <a:off x="743712" y="3011424"/>
              <a:ext cx="3438144" cy="2664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731DF13E-5AAC-02AF-55C4-B56B19661E5F}"/>
                </a:ext>
              </a:extLst>
            </p:cNvPr>
            <p:cNvSpPr/>
            <p:nvPr/>
          </p:nvSpPr>
          <p:spPr>
            <a:xfrm>
              <a:off x="743712" y="3450336"/>
              <a:ext cx="3438144" cy="1798066"/>
            </a:xfrm>
            <a:custGeom>
              <a:avLst/>
              <a:gdLst>
                <a:gd name="connsiteX0" fmla="*/ 0 w 3438144"/>
                <a:gd name="connsiteY0" fmla="*/ 890016 h 1804416"/>
                <a:gd name="connsiteX1" fmla="*/ 609600 w 3438144"/>
                <a:gd name="connsiteY1" fmla="*/ 1792224 h 1804416"/>
                <a:gd name="connsiteX2" fmla="*/ 1207008 w 3438144"/>
                <a:gd name="connsiteY2" fmla="*/ 1804416 h 1804416"/>
                <a:gd name="connsiteX3" fmla="*/ 2389632 w 3438144"/>
                <a:gd name="connsiteY3" fmla="*/ 24384 h 1804416"/>
                <a:gd name="connsiteX4" fmla="*/ 2987040 w 3438144"/>
                <a:gd name="connsiteY4" fmla="*/ 0 h 1804416"/>
                <a:gd name="connsiteX5" fmla="*/ 3438144 w 3438144"/>
                <a:gd name="connsiteY5" fmla="*/ 682752 h 1804416"/>
                <a:gd name="connsiteX0" fmla="*/ 0 w 3438144"/>
                <a:gd name="connsiteY0" fmla="*/ 890016 h 1804416"/>
                <a:gd name="connsiteX1" fmla="*/ 609600 w 3438144"/>
                <a:gd name="connsiteY1" fmla="*/ 1792224 h 1804416"/>
                <a:gd name="connsiteX2" fmla="*/ 1207008 w 3438144"/>
                <a:gd name="connsiteY2" fmla="*/ 1804416 h 1804416"/>
                <a:gd name="connsiteX3" fmla="*/ 2389632 w 3438144"/>
                <a:gd name="connsiteY3" fmla="*/ 1899 h 1804416"/>
                <a:gd name="connsiteX4" fmla="*/ 2987040 w 3438144"/>
                <a:gd name="connsiteY4" fmla="*/ 0 h 1804416"/>
                <a:gd name="connsiteX5" fmla="*/ 3438144 w 3438144"/>
                <a:gd name="connsiteY5" fmla="*/ 682752 h 1804416"/>
                <a:gd name="connsiteX0" fmla="*/ 0 w 3438144"/>
                <a:gd name="connsiteY0" fmla="*/ 890016 h 1798066"/>
                <a:gd name="connsiteX1" fmla="*/ 609600 w 3438144"/>
                <a:gd name="connsiteY1" fmla="*/ 1792224 h 1798066"/>
                <a:gd name="connsiteX2" fmla="*/ 1207008 w 3438144"/>
                <a:gd name="connsiteY2" fmla="*/ 1798066 h 1798066"/>
                <a:gd name="connsiteX3" fmla="*/ 2389632 w 3438144"/>
                <a:gd name="connsiteY3" fmla="*/ 1899 h 1798066"/>
                <a:gd name="connsiteX4" fmla="*/ 2987040 w 3438144"/>
                <a:gd name="connsiteY4" fmla="*/ 0 h 1798066"/>
                <a:gd name="connsiteX5" fmla="*/ 3438144 w 3438144"/>
                <a:gd name="connsiteY5" fmla="*/ 682752 h 1798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38144" h="1798066">
                  <a:moveTo>
                    <a:pt x="0" y="890016"/>
                  </a:moveTo>
                  <a:lnTo>
                    <a:pt x="609600" y="1792224"/>
                  </a:lnTo>
                  <a:lnTo>
                    <a:pt x="1207008" y="1798066"/>
                  </a:lnTo>
                  <a:lnTo>
                    <a:pt x="2389632" y="1899"/>
                  </a:lnTo>
                  <a:lnTo>
                    <a:pt x="2987040" y="0"/>
                  </a:lnTo>
                  <a:lnTo>
                    <a:pt x="3438144" y="682752"/>
                  </a:lnTo>
                </a:path>
              </a:pathLst>
            </a:custGeom>
            <a:noFill/>
            <a:ln w="412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B35D1529-22D1-6690-2638-69F2A1924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1323" y="3262627"/>
            <a:ext cx="3429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278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3247391-9A86-9988-DB4D-15872562E18A}"/>
              </a:ext>
            </a:extLst>
          </p:cNvPr>
          <p:cNvGrpSpPr/>
          <p:nvPr/>
        </p:nvGrpSpPr>
        <p:grpSpPr>
          <a:xfrm>
            <a:off x="4117975" y="511175"/>
            <a:ext cx="2306638" cy="5516563"/>
            <a:chOff x="4117975" y="511175"/>
            <a:chExt cx="2306638" cy="5516563"/>
          </a:xfrm>
        </p:grpSpPr>
        <p:grpSp>
          <p:nvGrpSpPr>
            <p:cNvPr id="7178" name="Group 10"/>
            <p:cNvGrpSpPr>
              <a:grpSpLocks/>
            </p:cNvGrpSpPr>
            <p:nvPr/>
          </p:nvGrpSpPr>
          <p:grpSpPr bwMode="auto">
            <a:xfrm>
              <a:off x="4119563" y="5199063"/>
              <a:ext cx="2305050" cy="828675"/>
              <a:chOff x="612" y="1358"/>
              <a:chExt cx="4764" cy="1414"/>
            </a:xfrm>
          </p:grpSpPr>
          <p:sp>
            <p:nvSpPr>
              <p:cNvPr id="7179" name="Freeform 11"/>
              <p:cNvSpPr>
                <a:spLocks/>
              </p:cNvSpPr>
              <p:nvPr/>
            </p:nvSpPr>
            <p:spPr bwMode="auto">
              <a:xfrm>
                <a:off x="612" y="1358"/>
                <a:ext cx="616" cy="1414"/>
              </a:xfrm>
              <a:custGeom>
                <a:avLst/>
                <a:gdLst/>
                <a:ahLst/>
                <a:cxnLst>
                  <a:cxn ang="0">
                    <a:pos x="8" y="551"/>
                  </a:cxn>
                  <a:cxn ang="0">
                    <a:pos x="24" y="399"/>
                  </a:cxn>
                  <a:cxn ang="0">
                    <a:pos x="40" y="263"/>
                  </a:cxn>
                  <a:cxn ang="0">
                    <a:pos x="56" y="152"/>
                  </a:cxn>
                  <a:cxn ang="0">
                    <a:pos x="64" y="72"/>
                  </a:cxn>
                  <a:cxn ang="0">
                    <a:pos x="80" y="16"/>
                  </a:cxn>
                  <a:cxn ang="0">
                    <a:pos x="104" y="8"/>
                  </a:cxn>
                  <a:cxn ang="0">
                    <a:pos x="112" y="40"/>
                  </a:cxn>
                  <a:cxn ang="0">
                    <a:pos x="128" y="104"/>
                  </a:cxn>
                  <a:cxn ang="0">
                    <a:pos x="144" y="200"/>
                  </a:cxn>
                  <a:cxn ang="0">
                    <a:pos x="160" y="319"/>
                  </a:cxn>
                  <a:cxn ang="0">
                    <a:pos x="176" y="463"/>
                  </a:cxn>
                  <a:cxn ang="0">
                    <a:pos x="184" y="615"/>
                  </a:cxn>
                  <a:cxn ang="0">
                    <a:pos x="200" y="775"/>
                  </a:cxn>
                  <a:cxn ang="0">
                    <a:pos x="216" y="935"/>
                  </a:cxn>
                  <a:cxn ang="0">
                    <a:pos x="232" y="1079"/>
                  </a:cxn>
                  <a:cxn ang="0">
                    <a:pos x="240" y="1199"/>
                  </a:cxn>
                  <a:cxn ang="0">
                    <a:pos x="256" y="1303"/>
                  </a:cxn>
                  <a:cxn ang="0">
                    <a:pos x="272" y="1374"/>
                  </a:cxn>
                  <a:cxn ang="0">
                    <a:pos x="296" y="1414"/>
                  </a:cxn>
                  <a:cxn ang="0">
                    <a:pos x="304" y="1398"/>
                  </a:cxn>
                  <a:cxn ang="0">
                    <a:pos x="320" y="1351"/>
                  </a:cxn>
                  <a:cxn ang="0">
                    <a:pos x="336" y="1271"/>
                  </a:cxn>
                  <a:cxn ang="0">
                    <a:pos x="352" y="1167"/>
                  </a:cxn>
                  <a:cxn ang="0">
                    <a:pos x="360" y="1031"/>
                  </a:cxn>
                  <a:cxn ang="0">
                    <a:pos x="376" y="879"/>
                  </a:cxn>
                  <a:cxn ang="0">
                    <a:pos x="392" y="727"/>
                  </a:cxn>
                  <a:cxn ang="0">
                    <a:pos x="408" y="567"/>
                  </a:cxn>
                  <a:cxn ang="0">
                    <a:pos x="416" y="415"/>
                  </a:cxn>
                  <a:cxn ang="0">
                    <a:pos x="432" y="279"/>
                  </a:cxn>
                  <a:cxn ang="0">
                    <a:pos x="448" y="168"/>
                  </a:cxn>
                  <a:cxn ang="0">
                    <a:pos x="464" y="80"/>
                  </a:cxn>
                  <a:cxn ang="0">
                    <a:pos x="480" y="24"/>
                  </a:cxn>
                  <a:cxn ang="0">
                    <a:pos x="488" y="0"/>
                  </a:cxn>
                  <a:cxn ang="0">
                    <a:pos x="512" y="32"/>
                  </a:cxn>
                  <a:cxn ang="0">
                    <a:pos x="528" y="96"/>
                  </a:cxn>
                  <a:cxn ang="0">
                    <a:pos x="536" y="192"/>
                  </a:cxn>
                  <a:cxn ang="0">
                    <a:pos x="552" y="311"/>
                  </a:cxn>
                  <a:cxn ang="0">
                    <a:pos x="568" y="447"/>
                  </a:cxn>
                  <a:cxn ang="0">
                    <a:pos x="584" y="599"/>
                  </a:cxn>
                  <a:cxn ang="0">
                    <a:pos x="592" y="759"/>
                  </a:cxn>
                  <a:cxn ang="0">
                    <a:pos x="608" y="919"/>
                  </a:cxn>
                </a:cxnLst>
                <a:rect l="0" t="0" r="r" b="b"/>
                <a:pathLst>
                  <a:path w="616" h="1414">
                    <a:moveTo>
                      <a:pt x="0" y="655"/>
                    </a:moveTo>
                    <a:lnTo>
                      <a:pt x="8" y="599"/>
                    </a:lnTo>
                    <a:lnTo>
                      <a:pt x="8" y="551"/>
                    </a:lnTo>
                    <a:lnTo>
                      <a:pt x="16" y="495"/>
                    </a:lnTo>
                    <a:lnTo>
                      <a:pt x="16" y="447"/>
                    </a:lnTo>
                    <a:lnTo>
                      <a:pt x="24" y="399"/>
                    </a:lnTo>
                    <a:lnTo>
                      <a:pt x="32" y="351"/>
                    </a:lnTo>
                    <a:lnTo>
                      <a:pt x="32" y="311"/>
                    </a:lnTo>
                    <a:lnTo>
                      <a:pt x="40" y="263"/>
                    </a:lnTo>
                    <a:lnTo>
                      <a:pt x="40" y="223"/>
                    </a:lnTo>
                    <a:lnTo>
                      <a:pt x="48" y="192"/>
                    </a:lnTo>
                    <a:lnTo>
                      <a:pt x="56" y="152"/>
                    </a:lnTo>
                    <a:lnTo>
                      <a:pt x="56" y="120"/>
                    </a:lnTo>
                    <a:lnTo>
                      <a:pt x="64" y="96"/>
                    </a:lnTo>
                    <a:lnTo>
                      <a:pt x="64" y="72"/>
                    </a:lnTo>
                    <a:lnTo>
                      <a:pt x="72" y="48"/>
                    </a:lnTo>
                    <a:lnTo>
                      <a:pt x="80" y="32"/>
                    </a:lnTo>
                    <a:lnTo>
                      <a:pt x="80" y="16"/>
                    </a:lnTo>
                    <a:lnTo>
                      <a:pt x="88" y="8"/>
                    </a:lnTo>
                    <a:lnTo>
                      <a:pt x="96" y="0"/>
                    </a:lnTo>
                    <a:lnTo>
                      <a:pt x="104" y="8"/>
                    </a:lnTo>
                    <a:lnTo>
                      <a:pt x="104" y="16"/>
                    </a:lnTo>
                    <a:lnTo>
                      <a:pt x="112" y="24"/>
                    </a:lnTo>
                    <a:lnTo>
                      <a:pt x="112" y="40"/>
                    </a:lnTo>
                    <a:lnTo>
                      <a:pt x="120" y="56"/>
                    </a:lnTo>
                    <a:lnTo>
                      <a:pt x="128" y="80"/>
                    </a:lnTo>
                    <a:lnTo>
                      <a:pt x="128" y="104"/>
                    </a:lnTo>
                    <a:lnTo>
                      <a:pt x="136" y="136"/>
                    </a:lnTo>
                    <a:lnTo>
                      <a:pt x="136" y="168"/>
                    </a:lnTo>
                    <a:lnTo>
                      <a:pt x="144" y="200"/>
                    </a:lnTo>
                    <a:lnTo>
                      <a:pt x="152" y="239"/>
                    </a:lnTo>
                    <a:lnTo>
                      <a:pt x="152" y="279"/>
                    </a:lnTo>
                    <a:lnTo>
                      <a:pt x="160" y="319"/>
                    </a:lnTo>
                    <a:lnTo>
                      <a:pt x="160" y="367"/>
                    </a:lnTo>
                    <a:lnTo>
                      <a:pt x="168" y="415"/>
                    </a:lnTo>
                    <a:lnTo>
                      <a:pt x="176" y="463"/>
                    </a:lnTo>
                    <a:lnTo>
                      <a:pt x="176" y="511"/>
                    </a:lnTo>
                    <a:lnTo>
                      <a:pt x="184" y="567"/>
                    </a:lnTo>
                    <a:lnTo>
                      <a:pt x="184" y="615"/>
                    </a:lnTo>
                    <a:lnTo>
                      <a:pt x="192" y="671"/>
                    </a:lnTo>
                    <a:lnTo>
                      <a:pt x="192" y="727"/>
                    </a:lnTo>
                    <a:lnTo>
                      <a:pt x="200" y="775"/>
                    </a:lnTo>
                    <a:lnTo>
                      <a:pt x="208" y="831"/>
                    </a:lnTo>
                    <a:lnTo>
                      <a:pt x="208" y="879"/>
                    </a:lnTo>
                    <a:lnTo>
                      <a:pt x="216" y="935"/>
                    </a:lnTo>
                    <a:lnTo>
                      <a:pt x="216" y="983"/>
                    </a:lnTo>
                    <a:lnTo>
                      <a:pt x="224" y="1031"/>
                    </a:lnTo>
                    <a:lnTo>
                      <a:pt x="232" y="1079"/>
                    </a:lnTo>
                    <a:lnTo>
                      <a:pt x="232" y="1119"/>
                    </a:lnTo>
                    <a:lnTo>
                      <a:pt x="240" y="1167"/>
                    </a:lnTo>
                    <a:lnTo>
                      <a:pt x="240" y="1199"/>
                    </a:lnTo>
                    <a:lnTo>
                      <a:pt x="248" y="1239"/>
                    </a:lnTo>
                    <a:lnTo>
                      <a:pt x="256" y="1271"/>
                    </a:lnTo>
                    <a:lnTo>
                      <a:pt x="256" y="1303"/>
                    </a:lnTo>
                    <a:lnTo>
                      <a:pt x="264" y="1327"/>
                    </a:lnTo>
                    <a:lnTo>
                      <a:pt x="264" y="1351"/>
                    </a:lnTo>
                    <a:lnTo>
                      <a:pt x="272" y="1374"/>
                    </a:lnTo>
                    <a:lnTo>
                      <a:pt x="280" y="1390"/>
                    </a:lnTo>
                    <a:lnTo>
                      <a:pt x="280" y="1398"/>
                    </a:lnTo>
                    <a:lnTo>
                      <a:pt x="296" y="1414"/>
                    </a:lnTo>
                    <a:lnTo>
                      <a:pt x="296" y="1414"/>
                    </a:lnTo>
                    <a:lnTo>
                      <a:pt x="304" y="1406"/>
                    </a:lnTo>
                    <a:lnTo>
                      <a:pt x="304" y="1398"/>
                    </a:lnTo>
                    <a:lnTo>
                      <a:pt x="312" y="1390"/>
                    </a:lnTo>
                    <a:lnTo>
                      <a:pt x="312" y="1374"/>
                    </a:lnTo>
                    <a:lnTo>
                      <a:pt x="320" y="1351"/>
                    </a:lnTo>
                    <a:lnTo>
                      <a:pt x="328" y="1327"/>
                    </a:lnTo>
                    <a:lnTo>
                      <a:pt x="328" y="1303"/>
                    </a:lnTo>
                    <a:lnTo>
                      <a:pt x="336" y="1271"/>
                    </a:lnTo>
                    <a:lnTo>
                      <a:pt x="336" y="1239"/>
                    </a:lnTo>
                    <a:lnTo>
                      <a:pt x="344" y="1199"/>
                    </a:lnTo>
                    <a:lnTo>
                      <a:pt x="352" y="1167"/>
                    </a:lnTo>
                    <a:lnTo>
                      <a:pt x="352" y="1119"/>
                    </a:lnTo>
                    <a:lnTo>
                      <a:pt x="360" y="1079"/>
                    </a:lnTo>
                    <a:lnTo>
                      <a:pt x="360" y="1031"/>
                    </a:lnTo>
                    <a:lnTo>
                      <a:pt x="368" y="983"/>
                    </a:lnTo>
                    <a:lnTo>
                      <a:pt x="376" y="935"/>
                    </a:lnTo>
                    <a:lnTo>
                      <a:pt x="376" y="879"/>
                    </a:lnTo>
                    <a:lnTo>
                      <a:pt x="384" y="831"/>
                    </a:lnTo>
                    <a:lnTo>
                      <a:pt x="384" y="775"/>
                    </a:lnTo>
                    <a:lnTo>
                      <a:pt x="392" y="727"/>
                    </a:lnTo>
                    <a:lnTo>
                      <a:pt x="392" y="671"/>
                    </a:lnTo>
                    <a:lnTo>
                      <a:pt x="400" y="615"/>
                    </a:lnTo>
                    <a:lnTo>
                      <a:pt x="408" y="567"/>
                    </a:lnTo>
                    <a:lnTo>
                      <a:pt x="408" y="511"/>
                    </a:lnTo>
                    <a:lnTo>
                      <a:pt x="416" y="463"/>
                    </a:lnTo>
                    <a:lnTo>
                      <a:pt x="416" y="415"/>
                    </a:lnTo>
                    <a:lnTo>
                      <a:pt x="424" y="367"/>
                    </a:lnTo>
                    <a:lnTo>
                      <a:pt x="432" y="319"/>
                    </a:lnTo>
                    <a:lnTo>
                      <a:pt x="432" y="279"/>
                    </a:lnTo>
                    <a:lnTo>
                      <a:pt x="440" y="239"/>
                    </a:lnTo>
                    <a:lnTo>
                      <a:pt x="440" y="200"/>
                    </a:lnTo>
                    <a:lnTo>
                      <a:pt x="448" y="168"/>
                    </a:lnTo>
                    <a:lnTo>
                      <a:pt x="456" y="136"/>
                    </a:lnTo>
                    <a:lnTo>
                      <a:pt x="456" y="104"/>
                    </a:lnTo>
                    <a:lnTo>
                      <a:pt x="464" y="80"/>
                    </a:lnTo>
                    <a:lnTo>
                      <a:pt x="464" y="56"/>
                    </a:lnTo>
                    <a:lnTo>
                      <a:pt x="472" y="40"/>
                    </a:lnTo>
                    <a:lnTo>
                      <a:pt x="480" y="24"/>
                    </a:lnTo>
                    <a:lnTo>
                      <a:pt x="480" y="16"/>
                    </a:lnTo>
                    <a:lnTo>
                      <a:pt x="488" y="8"/>
                    </a:lnTo>
                    <a:lnTo>
                      <a:pt x="488" y="0"/>
                    </a:lnTo>
                    <a:lnTo>
                      <a:pt x="496" y="8"/>
                    </a:lnTo>
                    <a:lnTo>
                      <a:pt x="504" y="16"/>
                    </a:lnTo>
                    <a:lnTo>
                      <a:pt x="512" y="32"/>
                    </a:lnTo>
                    <a:lnTo>
                      <a:pt x="512" y="48"/>
                    </a:lnTo>
                    <a:lnTo>
                      <a:pt x="520" y="72"/>
                    </a:lnTo>
                    <a:lnTo>
                      <a:pt x="528" y="96"/>
                    </a:lnTo>
                    <a:lnTo>
                      <a:pt x="528" y="120"/>
                    </a:lnTo>
                    <a:lnTo>
                      <a:pt x="536" y="152"/>
                    </a:lnTo>
                    <a:lnTo>
                      <a:pt x="536" y="192"/>
                    </a:lnTo>
                    <a:lnTo>
                      <a:pt x="544" y="223"/>
                    </a:lnTo>
                    <a:lnTo>
                      <a:pt x="552" y="263"/>
                    </a:lnTo>
                    <a:lnTo>
                      <a:pt x="552" y="311"/>
                    </a:lnTo>
                    <a:lnTo>
                      <a:pt x="560" y="351"/>
                    </a:lnTo>
                    <a:lnTo>
                      <a:pt x="560" y="399"/>
                    </a:lnTo>
                    <a:lnTo>
                      <a:pt x="568" y="447"/>
                    </a:lnTo>
                    <a:lnTo>
                      <a:pt x="568" y="495"/>
                    </a:lnTo>
                    <a:lnTo>
                      <a:pt x="576" y="551"/>
                    </a:lnTo>
                    <a:lnTo>
                      <a:pt x="584" y="599"/>
                    </a:lnTo>
                    <a:lnTo>
                      <a:pt x="584" y="655"/>
                    </a:lnTo>
                    <a:lnTo>
                      <a:pt x="592" y="703"/>
                    </a:lnTo>
                    <a:lnTo>
                      <a:pt x="592" y="759"/>
                    </a:lnTo>
                    <a:lnTo>
                      <a:pt x="600" y="815"/>
                    </a:lnTo>
                    <a:lnTo>
                      <a:pt x="608" y="863"/>
                    </a:lnTo>
                    <a:lnTo>
                      <a:pt x="608" y="919"/>
                    </a:lnTo>
                    <a:lnTo>
                      <a:pt x="616" y="967"/>
                    </a:lnTo>
                    <a:lnTo>
                      <a:pt x="616" y="1015"/>
                    </a:lnTo>
                  </a:path>
                </a:pathLst>
              </a:custGeom>
              <a:noFill/>
              <a:ln w="38100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7180" name="Freeform 12"/>
              <p:cNvSpPr>
                <a:spLocks/>
              </p:cNvSpPr>
              <p:nvPr/>
            </p:nvSpPr>
            <p:spPr bwMode="auto">
              <a:xfrm>
                <a:off x="1228" y="1358"/>
                <a:ext cx="625" cy="1414"/>
              </a:xfrm>
              <a:custGeom>
                <a:avLst/>
                <a:gdLst/>
                <a:ahLst/>
                <a:cxnLst>
                  <a:cxn ang="0">
                    <a:pos x="16" y="1103"/>
                  </a:cxn>
                  <a:cxn ang="0">
                    <a:pos x="24" y="1223"/>
                  </a:cxn>
                  <a:cxn ang="0">
                    <a:pos x="40" y="1319"/>
                  </a:cxn>
                  <a:cxn ang="0">
                    <a:pos x="56" y="1382"/>
                  </a:cxn>
                  <a:cxn ang="0">
                    <a:pos x="80" y="1406"/>
                  </a:cxn>
                  <a:cxn ang="0">
                    <a:pos x="96" y="1374"/>
                  </a:cxn>
                  <a:cxn ang="0">
                    <a:pos x="112" y="1311"/>
                  </a:cxn>
                  <a:cxn ang="0">
                    <a:pos x="121" y="1215"/>
                  </a:cxn>
                  <a:cxn ang="0">
                    <a:pos x="137" y="1095"/>
                  </a:cxn>
                  <a:cxn ang="0">
                    <a:pos x="153" y="951"/>
                  </a:cxn>
                  <a:cxn ang="0">
                    <a:pos x="169" y="799"/>
                  </a:cxn>
                  <a:cxn ang="0">
                    <a:pos x="177" y="639"/>
                  </a:cxn>
                  <a:cxn ang="0">
                    <a:pos x="193" y="479"/>
                  </a:cxn>
                  <a:cxn ang="0">
                    <a:pos x="209" y="335"/>
                  </a:cxn>
                  <a:cxn ang="0">
                    <a:pos x="225" y="216"/>
                  </a:cxn>
                  <a:cxn ang="0">
                    <a:pos x="241" y="112"/>
                  </a:cxn>
                  <a:cxn ang="0">
                    <a:pos x="249" y="40"/>
                  </a:cxn>
                  <a:cxn ang="0">
                    <a:pos x="265" y="8"/>
                  </a:cxn>
                  <a:cxn ang="0">
                    <a:pos x="289" y="16"/>
                  </a:cxn>
                  <a:cxn ang="0">
                    <a:pos x="297" y="64"/>
                  </a:cxn>
                  <a:cxn ang="0">
                    <a:pos x="313" y="144"/>
                  </a:cxn>
                  <a:cxn ang="0">
                    <a:pos x="329" y="247"/>
                  </a:cxn>
                  <a:cxn ang="0">
                    <a:pos x="345" y="383"/>
                  </a:cxn>
                  <a:cxn ang="0">
                    <a:pos x="353" y="535"/>
                  </a:cxn>
                  <a:cxn ang="0">
                    <a:pos x="369" y="687"/>
                  </a:cxn>
                  <a:cxn ang="0">
                    <a:pos x="385" y="847"/>
                  </a:cxn>
                  <a:cxn ang="0">
                    <a:pos x="401" y="999"/>
                  </a:cxn>
                  <a:cxn ang="0">
                    <a:pos x="417" y="1135"/>
                  </a:cxn>
                  <a:cxn ang="0">
                    <a:pos x="425" y="1247"/>
                  </a:cxn>
                  <a:cxn ang="0">
                    <a:pos x="441" y="1335"/>
                  </a:cxn>
                  <a:cxn ang="0">
                    <a:pos x="457" y="1390"/>
                  </a:cxn>
                  <a:cxn ang="0">
                    <a:pos x="481" y="1406"/>
                  </a:cxn>
                  <a:cxn ang="0">
                    <a:pos x="489" y="1398"/>
                  </a:cxn>
                  <a:cxn ang="0">
                    <a:pos x="497" y="1343"/>
                  </a:cxn>
                  <a:cxn ang="0">
                    <a:pos x="513" y="1263"/>
                  </a:cxn>
                  <a:cxn ang="0">
                    <a:pos x="529" y="1151"/>
                  </a:cxn>
                  <a:cxn ang="0">
                    <a:pos x="545" y="1015"/>
                  </a:cxn>
                  <a:cxn ang="0">
                    <a:pos x="553" y="863"/>
                  </a:cxn>
                  <a:cxn ang="0">
                    <a:pos x="569" y="711"/>
                  </a:cxn>
                  <a:cxn ang="0">
                    <a:pos x="585" y="551"/>
                  </a:cxn>
                  <a:cxn ang="0">
                    <a:pos x="601" y="399"/>
                  </a:cxn>
                  <a:cxn ang="0">
                    <a:pos x="617" y="263"/>
                  </a:cxn>
                </a:cxnLst>
                <a:rect l="0" t="0" r="r" b="b"/>
                <a:pathLst>
                  <a:path w="625" h="1414">
                    <a:moveTo>
                      <a:pt x="0" y="1015"/>
                    </a:moveTo>
                    <a:lnTo>
                      <a:pt x="8" y="1063"/>
                    </a:lnTo>
                    <a:lnTo>
                      <a:pt x="16" y="1103"/>
                    </a:lnTo>
                    <a:lnTo>
                      <a:pt x="16" y="1151"/>
                    </a:lnTo>
                    <a:lnTo>
                      <a:pt x="24" y="1191"/>
                    </a:lnTo>
                    <a:lnTo>
                      <a:pt x="24" y="1223"/>
                    </a:lnTo>
                    <a:lnTo>
                      <a:pt x="32" y="1263"/>
                    </a:lnTo>
                    <a:lnTo>
                      <a:pt x="40" y="1295"/>
                    </a:lnTo>
                    <a:lnTo>
                      <a:pt x="40" y="1319"/>
                    </a:lnTo>
                    <a:lnTo>
                      <a:pt x="48" y="1343"/>
                    </a:lnTo>
                    <a:lnTo>
                      <a:pt x="48" y="1367"/>
                    </a:lnTo>
                    <a:lnTo>
                      <a:pt x="56" y="1382"/>
                    </a:lnTo>
                    <a:lnTo>
                      <a:pt x="72" y="1406"/>
                    </a:lnTo>
                    <a:lnTo>
                      <a:pt x="72" y="1414"/>
                    </a:lnTo>
                    <a:lnTo>
                      <a:pt x="80" y="1406"/>
                    </a:lnTo>
                    <a:lnTo>
                      <a:pt x="88" y="1398"/>
                    </a:lnTo>
                    <a:lnTo>
                      <a:pt x="88" y="1390"/>
                    </a:lnTo>
                    <a:lnTo>
                      <a:pt x="96" y="1374"/>
                    </a:lnTo>
                    <a:lnTo>
                      <a:pt x="96" y="1359"/>
                    </a:lnTo>
                    <a:lnTo>
                      <a:pt x="104" y="1335"/>
                    </a:lnTo>
                    <a:lnTo>
                      <a:pt x="112" y="1311"/>
                    </a:lnTo>
                    <a:lnTo>
                      <a:pt x="112" y="1279"/>
                    </a:lnTo>
                    <a:lnTo>
                      <a:pt x="121" y="1247"/>
                    </a:lnTo>
                    <a:lnTo>
                      <a:pt x="121" y="1215"/>
                    </a:lnTo>
                    <a:lnTo>
                      <a:pt x="129" y="1175"/>
                    </a:lnTo>
                    <a:lnTo>
                      <a:pt x="137" y="1135"/>
                    </a:lnTo>
                    <a:lnTo>
                      <a:pt x="137" y="1095"/>
                    </a:lnTo>
                    <a:lnTo>
                      <a:pt x="145" y="1047"/>
                    </a:lnTo>
                    <a:lnTo>
                      <a:pt x="145" y="999"/>
                    </a:lnTo>
                    <a:lnTo>
                      <a:pt x="153" y="951"/>
                    </a:lnTo>
                    <a:lnTo>
                      <a:pt x="153" y="903"/>
                    </a:lnTo>
                    <a:lnTo>
                      <a:pt x="161" y="847"/>
                    </a:lnTo>
                    <a:lnTo>
                      <a:pt x="169" y="799"/>
                    </a:lnTo>
                    <a:lnTo>
                      <a:pt x="169" y="743"/>
                    </a:lnTo>
                    <a:lnTo>
                      <a:pt x="177" y="687"/>
                    </a:lnTo>
                    <a:lnTo>
                      <a:pt x="177" y="639"/>
                    </a:lnTo>
                    <a:lnTo>
                      <a:pt x="185" y="583"/>
                    </a:lnTo>
                    <a:lnTo>
                      <a:pt x="193" y="535"/>
                    </a:lnTo>
                    <a:lnTo>
                      <a:pt x="193" y="479"/>
                    </a:lnTo>
                    <a:lnTo>
                      <a:pt x="201" y="431"/>
                    </a:lnTo>
                    <a:lnTo>
                      <a:pt x="201" y="383"/>
                    </a:lnTo>
                    <a:lnTo>
                      <a:pt x="209" y="335"/>
                    </a:lnTo>
                    <a:lnTo>
                      <a:pt x="217" y="295"/>
                    </a:lnTo>
                    <a:lnTo>
                      <a:pt x="217" y="247"/>
                    </a:lnTo>
                    <a:lnTo>
                      <a:pt x="225" y="216"/>
                    </a:lnTo>
                    <a:lnTo>
                      <a:pt x="225" y="176"/>
                    </a:lnTo>
                    <a:lnTo>
                      <a:pt x="233" y="144"/>
                    </a:lnTo>
                    <a:lnTo>
                      <a:pt x="241" y="112"/>
                    </a:lnTo>
                    <a:lnTo>
                      <a:pt x="241" y="88"/>
                    </a:lnTo>
                    <a:lnTo>
                      <a:pt x="249" y="64"/>
                    </a:lnTo>
                    <a:lnTo>
                      <a:pt x="249" y="40"/>
                    </a:lnTo>
                    <a:lnTo>
                      <a:pt x="257" y="24"/>
                    </a:lnTo>
                    <a:lnTo>
                      <a:pt x="265" y="16"/>
                    </a:lnTo>
                    <a:lnTo>
                      <a:pt x="265" y="8"/>
                    </a:lnTo>
                    <a:lnTo>
                      <a:pt x="273" y="0"/>
                    </a:lnTo>
                    <a:lnTo>
                      <a:pt x="281" y="8"/>
                    </a:lnTo>
                    <a:lnTo>
                      <a:pt x="289" y="16"/>
                    </a:lnTo>
                    <a:lnTo>
                      <a:pt x="289" y="24"/>
                    </a:lnTo>
                    <a:lnTo>
                      <a:pt x="297" y="40"/>
                    </a:lnTo>
                    <a:lnTo>
                      <a:pt x="297" y="64"/>
                    </a:lnTo>
                    <a:lnTo>
                      <a:pt x="305" y="88"/>
                    </a:lnTo>
                    <a:lnTo>
                      <a:pt x="313" y="112"/>
                    </a:lnTo>
                    <a:lnTo>
                      <a:pt x="313" y="144"/>
                    </a:lnTo>
                    <a:lnTo>
                      <a:pt x="321" y="176"/>
                    </a:lnTo>
                    <a:lnTo>
                      <a:pt x="321" y="216"/>
                    </a:lnTo>
                    <a:lnTo>
                      <a:pt x="329" y="247"/>
                    </a:lnTo>
                    <a:lnTo>
                      <a:pt x="337" y="295"/>
                    </a:lnTo>
                    <a:lnTo>
                      <a:pt x="337" y="335"/>
                    </a:lnTo>
                    <a:lnTo>
                      <a:pt x="345" y="383"/>
                    </a:lnTo>
                    <a:lnTo>
                      <a:pt x="345" y="431"/>
                    </a:lnTo>
                    <a:lnTo>
                      <a:pt x="353" y="479"/>
                    </a:lnTo>
                    <a:lnTo>
                      <a:pt x="353" y="535"/>
                    </a:lnTo>
                    <a:lnTo>
                      <a:pt x="361" y="583"/>
                    </a:lnTo>
                    <a:lnTo>
                      <a:pt x="369" y="639"/>
                    </a:lnTo>
                    <a:lnTo>
                      <a:pt x="369" y="687"/>
                    </a:lnTo>
                    <a:lnTo>
                      <a:pt x="377" y="743"/>
                    </a:lnTo>
                    <a:lnTo>
                      <a:pt x="377" y="799"/>
                    </a:lnTo>
                    <a:lnTo>
                      <a:pt x="385" y="847"/>
                    </a:lnTo>
                    <a:lnTo>
                      <a:pt x="393" y="903"/>
                    </a:lnTo>
                    <a:lnTo>
                      <a:pt x="393" y="951"/>
                    </a:lnTo>
                    <a:lnTo>
                      <a:pt x="401" y="999"/>
                    </a:lnTo>
                    <a:lnTo>
                      <a:pt x="401" y="1047"/>
                    </a:lnTo>
                    <a:lnTo>
                      <a:pt x="409" y="1095"/>
                    </a:lnTo>
                    <a:lnTo>
                      <a:pt x="417" y="1135"/>
                    </a:lnTo>
                    <a:lnTo>
                      <a:pt x="417" y="1175"/>
                    </a:lnTo>
                    <a:lnTo>
                      <a:pt x="425" y="1215"/>
                    </a:lnTo>
                    <a:lnTo>
                      <a:pt x="425" y="1247"/>
                    </a:lnTo>
                    <a:lnTo>
                      <a:pt x="433" y="1279"/>
                    </a:lnTo>
                    <a:lnTo>
                      <a:pt x="441" y="1311"/>
                    </a:lnTo>
                    <a:lnTo>
                      <a:pt x="441" y="1335"/>
                    </a:lnTo>
                    <a:lnTo>
                      <a:pt x="449" y="1359"/>
                    </a:lnTo>
                    <a:lnTo>
                      <a:pt x="449" y="1374"/>
                    </a:lnTo>
                    <a:lnTo>
                      <a:pt x="457" y="1390"/>
                    </a:lnTo>
                    <a:lnTo>
                      <a:pt x="465" y="1398"/>
                    </a:lnTo>
                    <a:lnTo>
                      <a:pt x="465" y="1406"/>
                    </a:lnTo>
                    <a:lnTo>
                      <a:pt x="481" y="1406"/>
                    </a:lnTo>
                    <a:lnTo>
                      <a:pt x="473" y="1406"/>
                    </a:lnTo>
                    <a:lnTo>
                      <a:pt x="481" y="1406"/>
                    </a:lnTo>
                    <a:lnTo>
                      <a:pt x="489" y="1398"/>
                    </a:lnTo>
                    <a:lnTo>
                      <a:pt x="489" y="1382"/>
                    </a:lnTo>
                    <a:lnTo>
                      <a:pt x="497" y="1367"/>
                    </a:lnTo>
                    <a:lnTo>
                      <a:pt x="497" y="1343"/>
                    </a:lnTo>
                    <a:lnTo>
                      <a:pt x="505" y="1319"/>
                    </a:lnTo>
                    <a:lnTo>
                      <a:pt x="513" y="1295"/>
                    </a:lnTo>
                    <a:lnTo>
                      <a:pt x="513" y="1263"/>
                    </a:lnTo>
                    <a:lnTo>
                      <a:pt x="521" y="1223"/>
                    </a:lnTo>
                    <a:lnTo>
                      <a:pt x="521" y="1191"/>
                    </a:lnTo>
                    <a:lnTo>
                      <a:pt x="529" y="1151"/>
                    </a:lnTo>
                    <a:lnTo>
                      <a:pt x="529" y="1103"/>
                    </a:lnTo>
                    <a:lnTo>
                      <a:pt x="537" y="1063"/>
                    </a:lnTo>
                    <a:lnTo>
                      <a:pt x="545" y="1015"/>
                    </a:lnTo>
                    <a:lnTo>
                      <a:pt x="545" y="967"/>
                    </a:lnTo>
                    <a:lnTo>
                      <a:pt x="553" y="919"/>
                    </a:lnTo>
                    <a:lnTo>
                      <a:pt x="553" y="863"/>
                    </a:lnTo>
                    <a:lnTo>
                      <a:pt x="561" y="815"/>
                    </a:lnTo>
                    <a:lnTo>
                      <a:pt x="569" y="759"/>
                    </a:lnTo>
                    <a:lnTo>
                      <a:pt x="569" y="711"/>
                    </a:lnTo>
                    <a:lnTo>
                      <a:pt x="577" y="655"/>
                    </a:lnTo>
                    <a:lnTo>
                      <a:pt x="577" y="599"/>
                    </a:lnTo>
                    <a:lnTo>
                      <a:pt x="585" y="551"/>
                    </a:lnTo>
                    <a:lnTo>
                      <a:pt x="593" y="495"/>
                    </a:lnTo>
                    <a:lnTo>
                      <a:pt x="593" y="447"/>
                    </a:lnTo>
                    <a:lnTo>
                      <a:pt x="601" y="399"/>
                    </a:lnTo>
                    <a:lnTo>
                      <a:pt x="601" y="351"/>
                    </a:lnTo>
                    <a:lnTo>
                      <a:pt x="609" y="311"/>
                    </a:lnTo>
                    <a:lnTo>
                      <a:pt x="617" y="263"/>
                    </a:lnTo>
                    <a:lnTo>
                      <a:pt x="617" y="223"/>
                    </a:lnTo>
                    <a:lnTo>
                      <a:pt x="625" y="192"/>
                    </a:lnTo>
                  </a:path>
                </a:pathLst>
              </a:custGeom>
              <a:noFill/>
              <a:ln w="38100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7181" name="Freeform 13"/>
              <p:cNvSpPr>
                <a:spLocks/>
              </p:cNvSpPr>
              <p:nvPr/>
            </p:nvSpPr>
            <p:spPr bwMode="auto">
              <a:xfrm>
                <a:off x="1853" y="1358"/>
                <a:ext cx="617" cy="1414"/>
              </a:xfrm>
              <a:custGeom>
                <a:avLst/>
                <a:gdLst/>
                <a:ahLst/>
                <a:cxnLst>
                  <a:cxn ang="0">
                    <a:pos x="8" y="120"/>
                  </a:cxn>
                  <a:cxn ang="0">
                    <a:pos x="24" y="48"/>
                  </a:cxn>
                  <a:cxn ang="0">
                    <a:pos x="40" y="8"/>
                  </a:cxn>
                  <a:cxn ang="0">
                    <a:pos x="56" y="16"/>
                  </a:cxn>
                  <a:cxn ang="0">
                    <a:pos x="72" y="56"/>
                  </a:cxn>
                  <a:cxn ang="0">
                    <a:pos x="88" y="136"/>
                  </a:cxn>
                  <a:cxn ang="0">
                    <a:pos x="96" y="239"/>
                  </a:cxn>
                  <a:cxn ang="0">
                    <a:pos x="112" y="367"/>
                  </a:cxn>
                  <a:cxn ang="0">
                    <a:pos x="128" y="511"/>
                  </a:cxn>
                  <a:cxn ang="0">
                    <a:pos x="144" y="671"/>
                  </a:cxn>
                  <a:cxn ang="0">
                    <a:pos x="152" y="831"/>
                  </a:cxn>
                  <a:cxn ang="0">
                    <a:pos x="168" y="983"/>
                  </a:cxn>
                  <a:cxn ang="0">
                    <a:pos x="184" y="1119"/>
                  </a:cxn>
                  <a:cxn ang="0">
                    <a:pos x="200" y="1239"/>
                  </a:cxn>
                  <a:cxn ang="0">
                    <a:pos x="216" y="1327"/>
                  </a:cxn>
                  <a:cxn ang="0">
                    <a:pos x="224" y="1390"/>
                  </a:cxn>
                  <a:cxn ang="0">
                    <a:pos x="240" y="1414"/>
                  </a:cxn>
                  <a:cxn ang="0">
                    <a:pos x="264" y="1390"/>
                  </a:cxn>
                  <a:cxn ang="0">
                    <a:pos x="272" y="1327"/>
                  </a:cxn>
                  <a:cxn ang="0">
                    <a:pos x="288" y="1239"/>
                  </a:cxn>
                  <a:cxn ang="0">
                    <a:pos x="304" y="1119"/>
                  </a:cxn>
                  <a:cxn ang="0">
                    <a:pos x="320" y="983"/>
                  </a:cxn>
                  <a:cxn ang="0">
                    <a:pos x="328" y="831"/>
                  </a:cxn>
                  <a:cxn ang="0">
                    <a:pos x="344" y="671"/>
                  </a:cxn>
                  <a:cxn ang="0">
                    <a:pos x="360" y="511"/>
                  </a:cxn>
                  <a:cxn ang="0">
                    <a:pos x="376" y="367"/>
                  </a:cxn>
                  <a:cxn ang="0">
                    <a:pos x="392" y="239"/>
                  </a:cxn>
                  <a:cxn ang="0">
                    <a:pos x="400" y="136"/>
                  </a:cxn>
                  <a:cxn ang="0">
                    <a:pos x="416" y="56"/>
                  </a:cxn>
                  <a:cxn ang="0">
                    <a:pos x="432" y="16"/>
                  </a:cxn>
                  <a:cxn ang="0">
                    <a:pos x="448" y="8"/>
                  </a:cxn>
                  <a:cxn ang="0">
                    <a:pos x="464" y="48"/>
                  </a:cxn>
                  <a:cxn ang="0">
                    <a:pos x="480" y="120"/>
                  </a:cxn>
                  <a:cxn ang="0">
                    <a:pos x="496" y="223"/>
                  </a:cxn>
                  <a:cxn ang="0">
                    <a:pos x="504" y="351"/>
                  </a:cxn>
                  <a:cxn ang="0">
                    <a:pos x="521" y="495"/>
                  </a:cxn>
                  <a:cxn ang="0">
                    <a:pos x="537" y="655"/>
                  </a:cxn>
                  <a:cxn ang="0">
                    <a:pos x="553" y="815"/>
                  </a:cxn>
                  <a:cxn ang="0">
                    <a:pos x="569" y="967"/>
                  </a:cxn>
                  <a:cxn ang="0">
                    <a:pos x="577" y="1103"/>
                  </a:cxn>
                  <a:cxn ang="0">
                    <a:pos x="593" y="1223"/>
                  </a:cxn>
                  <a:cxn ang="0">
                    <a:pos x="609" y="1319"/>
                  </a:cxn>
                </a:cxnLst>
                <a:rect l="0" t="0" r="r" b="b"/>
                <a:pathLst>
                  <a:path w="617" h="1414">
                    <a:moveTo>
                      <a:pt x="0" y="192"/>
                    </a:moveTo>
                    <a:lnTo>
                      <a:pt x="0" y="152"/>
                    </a:lnTo>
                    <a:lnTo>
                      <a:pt x="8" y="120"/>
                    </a:lnTo>
                    <a:lnTo>
                      <a:pt x="16" y="96"/>
                    </a:lnTo>
                    <a:lnTo>
                      <a:pt x="16" y="72"/>
                    </a:lnTo>
                    <a:lnTo>
                      <a:pt x="24" y="48"/>
                    </a:lnTo>
                    <a:lnTo>
                      <a:pt x="24" y="32"/>
                    </a:lnTo>
                    <a:lnTo>
                      <a:pt x="32" y="16"/>
                    </a:lnTo>
                    <a:lnTo>
                      <a:pt x="40" y="8"/>
                    </a:lnTo>
                    <a:lnTo>
                      <a:pt x="48" y="0"/>
                    </a:lnTo>
                    <a:lnTo>
                      <a:pt x="48" y="8"/>
                    </a:lnTo>
                    <a:lnTo>
                      <a:pt x="56" y="16"/>
                    </a:lnTo>
                    <a:lnTo>
                      <a:pt x="64" y="24"/>
                    </a:lnTo>
                    <a:lnTo>
                      <a:pt x="64" y="40"/>
                    </a:lnTo>
                    <a:lnTo>
                      <a:pt x="72" y="56"/>
                    </a:lnTo>
                    <a:lnTo>
                      <a:pt x="72" y="80"/>
                    </a:lnTo>
                    <a:lnTo>
                      <a:pt x="80" y="104"/>
                    </a:lnTo>
                    <a:lnTo>
                      <a:pt x="88" y="136"/>
                    </a:lnTo>
                    <a:lnTo>
                      <a:pt x="88" y="168"/>
                    </a:lnTo>
                    <a:lnTo>
                      <a:pt x="96" y="200"/>
                    </a:lnTo>
                    <a:lnTo>
                      <a:pt x="96" y="239"/>
                    </a:lnTo>
                    <a:lnTo>
                      <a:pt x="104" y="279"/>
                    </a:lnTo>
                    <a:lnTo>
                      <a:pt x="104" y="319"/>
                    </a:lnTo>
                    <a:lnTo>
                      <a:pt x="112" y="367"/>
                    </a:lnTo>
                    <a:lnTo>
                      <a:pt x="120" y="415"/>
                    </a:lnTo>
                    <a:lnTo>
                      <a:pt x="120" y="463"/>
                    </a:lnTo>
                    <a:lnTo>
                      <a:pt x="128" y="511"/>
                    </a:lnTo>
                    <a:lnTo>
                      <a:pt x="128" y="567"/>
                    </a:lnTo>
                    <a:lnTo>
                      <a:pt x="136" y="615"/>
                    </a:lnTo>
                    <a:lnTo>
                      <a:pt x="144" y="671"/>
                    </a:lnTo>
                    <a:lnTo>
                      <a:pt x="144" y="727"/>
                    </a:lnTo>
                    <a:lnTo>
                      <a:pt x="152" y="775"/>
                    </a:lnTo>
                    <a:lnTo>
                      <a:pt x="152" y="831"/>
                    </a:lnTo>
                    <a:lnTo>
                      <a:pt x="160" y="879"/>
                    </a:lnTo>
                    <a:lnTo>
                      <a:pt x="168" y="935"/>
                    </a:lnTo>
                    <a:lnTo>
                      <a:pt x="168" y="983"/>
                    </a:lnTo>
                    <a:lnTo>
                      <a:pt x="176" y="1031"/>
                    </a:lnTo>
                    <a:lnTo>
                      <a:pt x="176" y="1079"/>
                    </a:lnTo>
                    <a:lnTo>
                      <a:pt x="184" y="1119"/>
                    </a:lnTo>
                    <a:lnTo>
                      <a:pt x="192" y="1167"/>
                    </a:lnTo>
                    <a:lnTo>
                      <a:pt x="192" y="1199"/>
                    </a:lnTo>
                    <a:lnTo>
                      <a:pt x="200" y="1239"/>
                    </a:lnTo>
                    <a:lnTo>
                      <a:pt x="200" y="1271"/>
                    </a:lnTo>
                    <a:lnTo>
                      <a:pt x="208" y="1303"/>
                    </a:lnTo>
                    <a:lnTo>
                      <a:pt x="216" y="1327"/>
                    </a:lnTo>
                    <a:lnTo>
                      <a:pt x="216" y="1351"/>
                    </a:lnTo>
                    <a:lnTo>
                      <a:pt x="224" y="1374"/>
                    </a:lnTo>
                    <a:lnTo>
                      <a:pt x="224" y="1390"/>
                    </a:lnTo>
                    <a:lnTo>
                      <a:pt x="232" y="1398"/>
                    </a:lnTo>
                    <a:lnTo>
                      <a:pt x="248" y="1414"/>
                    </a:lnTo>
                    <a:lnTo>
                      <a:pt x="240" y="1414"/>
                    </a:lnTo>
                    <a:lnTo>
                      <a:pt x="248" y="1406"/>
                    </a:lnTo>
                    <a:lnTo>
                      <a:pt x="256" y="1398"/>
                    </a:lnTo>
                    <a:lnTo>
                      <a:pt x="264" y="1390"/>
                    </a:lnTo>
                    <a:lnTo>
                      <a:pt x="264" y="1374"/>
                    </a:lnTo>
                    <a:lnTo>
                      <a:pt x="272" y="1351"/>
                    </a:lnTo>
                    <a:lnTo>
                      <a:pt x="272" y="1327"/>
                    </a:lnTo>
                    <a:lnTo>
                      <a:pt x="280" y="1303"/>
                    </a:lnTo>
                    <a:lnTo>
                      <a:pt x="280" y="1271"/>
                    </a:lnTo>
                    <a:lnTo>
                      <a:pt x="288" y="1239"/>
                    </a:lnTo>
                    <a:lnTo>
                      <a:pt x="296" y="1199"/>
                    </a:lnTo>
                    <a:lnTo>
                      <a:pt x="296" y="1167"/>
                    </a:lnTo>
                    <a:lnTo>
                      <a:pt x="304" y="1119"/>
                    </a:lnTo>
                    <a:lnTo>
                      <a:pt x="304" y="1079"/>
                    </a:lnTo>
                    <a:lnTo>
                      <a:pt x="312" y="1031"/>
                    </a:lnTo>
                    <a:lnTo>
                      <a:pt x="320" y="983"/>
                    </a:lnTo>
                    <a:lnTo>
                      <a:pt x="320" y="935"/>
                    </a:lnTo>
                    <a:lnTo>
                      <a:pt x="328" y="879"/>
                    </a:lnTo>
                    <a:lnTo>
                      <a:pt x="328" y="831"/>
                    </a:lnTo>
                    <a:lnTo>
                      <a:pt x="336" y="775"/>
                    </a:lnTo>
                    <a:lnTo>
                      <a:pt x="344" y="727"/>
                    </a:lnTo>
                    <a:lnTo>
                      <a:pt x="344" y="671"/>
                    </a:lnTo>
                    <a:lnTo>
                      <a:pt x="352" y="615"/>
                    </a:lnTo>
                    <a:lnTo>
                      <a:pt x="352" y="567"/>
                    </a:lnTo>
                    <a:lnTo>
                      <a:pt x="360" y="511"/>
                    </a:lnTo>
                    <a:lnTo>
                      <a:pt x="368" y="463"/>
                    </a:lnTo>
                    <a:lnTo>
                      <a:pt x="368" y="415"/>
                    </a:lnTo>
                    <a:lnTo>
                      <a:pt x="376" y="367"/>
                    </a:lnTo>
                    <a:lnTo>
                      <a:pt x="376" y="319"/>
                    </a:lnTo>
                    <a:lnTo>
                      <a:pt x="384" y="279"/>
                    </a:lnTo>
                    <a:lnTo>
                      <a:pt x="392" y="239"/>
                    </a:lnTo>
                    <a:lnTo>
                      <a:pt x="392" y="200"/>
                    </a:lnTo>
                    <a:lnTo>
                      <a:pt x="400" y="168"/>
                    </a:lnTo>
                    <a:lnTo>
                      <a:pt x="400" y="136"/>
                    </a:lnTo>
                    <a:lnTo>
                      <a:pt x="408" y="104"/>
                    </a:lnTo>
                    <a:lnTo>
                      <a:pt x="416" y="80"/>
                    </a:lnTo>
                    <a:lnTo>
                      <a:pt x="416" y="56"/>
                    </a:lnTo>
                    <a:lnTo>
                      <a:pt x="424" y="40"/>
                    </a:lnTo>
                    <a:lnTo>
                      <a:pt x="424" y="24"/>
                    </a:lnTo>
                    <a:lnTo>
                      <a:pt x="432" y="16"/>
                    </a:lnTo>
                    <a:lnTo>
                      <a:pt x="440" y="8"/>
                    </a:lnTo>
                    <a:lnTo>
                      <a:pt x="440" y="0"/>
                    </a:lnTo>
                    <a:lnTo>
                      <a:pt x="448" y="8"/>
                    </a:lnTo>
                    <a:lnTo>
                      <a:pt x="456" y="16"/>
                    </a:lnTo>
                    <a:lnTo>
                      <a:pt x="464" y="32"/>
                    </a:lnTo>
                    <a:lnTo>
                      <a:pt x="464" y="48"/>
                    </a:lnTo>
                    <a:lnTo>
                      <a:pt x="472" y="72"/>
                    </a:lnTo>
                    <a:lnTo>
                      <a:pt x="472" y="96"/>
                    </a:lnTo>
                    <a:lnTo>
                      <a:pt x="480" y="120"/>
                    </a:lnTo>
                    <a:lnTo>
                      <a:pt x="480" y="152"/>
                    </a:lnTo>
                    <a:lnTo>
                      <a:pt x="488" y="192"/>
                    </a:lnTo>
                    <a:lnTo>
                      <a:pt x="496" y="223"/>
                    </a:lnTo>
                    <a:lnTo>
                      <a:pt x="496" y="263"/>
                    </a:lnTo>
                    <a:lnTo>
                      <a:pt x="504" y="311"/>
                    </a:lnTo>
                    <a:lnTo>
                      <a:pt x="504" y="351"/>
                    </a:lnTo>
                    <a:lnTo>
                      <a:pt x="512" y="399"/>
                    </a:lnTo>
                    <a:lnTo>
                      <a:pt x="521" y="447"/>
                    </a:lnTo>
                    <a:lnTo>
                      <a:pt x="521" y="495"/>
                    </a:lnTo>
                    <a:lnTo>
                      <a:pt x="529" y="551"/>
                    </a:lnTo>
                    <a:lnTo>
                      <a:pt x="529" y="599"/>
                    </a:lnTo>
                    <a:lnTo>
                      <a:pt x="537" y="655"/>
                    </a:lnTo>
                    <a:lnTo>
                      <a:pt x="545" y="703"/>
                    </a:lnTo>
                    <a:lnTo>
                      <a:pt x="545" y="759"/>
                    </a:lnTo>
                    <a:lnTo>
                      <a:pt x="553" y="815"/>
                    </a:lnTo>
                    <a:lnTo>
                      <a:pt x="553" y="863"/>
                    </a:lnTo>
                    <a:lnTo>
                      <a:pt x="561" y="919"/>
                    </a:lnTo>
                    <a:lnTo>
                      <a:pt x="569" y="967"/>
                    </a:lnTo>
                    <a:lnTo>
                      <a:pt x="569" y="1015"/>
                    </a:lnTo>
                    <a:lnTo>
                      <a:pt x="577" y="1063"/>
                    </a:lnTo>
                    <a:lnTo>
                      <a:pt x="577" y="1103"/>
                    </a:lnTo>
                    <a:lnTo>
                      <a:pt x="585" y="1151"/>
                    </a:lnTo>
                    <a:lnTo>
                      <a:pt x="593" y="1191"/>
                    </a:lnTo>
                    <a:lnTo>
                      <a:pt x="593" y="1223"/>
                    </a:lnTo>
                    <a:lnTo>
                      <a:pt x="601" y="1263"/>
                    </a:lnTo>
                    <a:lnTo>
                      <a:pt x="601" y="1295"/>
                    </a:lnTo>
                    <a:lnTo>
                      <a:pt x="609" y="1319"/>
                    </a:lnTo>
                    <a:lnTo>
                      <a:pt x="617" y="1343"/>
                    </a:lnTo>
                    <a:lnTo>
                      <a:pt x="617" y="1367"/>
                    </a:lnTo>
                  </a:path>
                </a:pathLst>
              </a:custGeom>
              <a:noFill/>
              <a:ln w="38100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7182" name="Freeform 14"/>
              <p:cNvSpPr>
                <a:spLocks/>
              </p:cNvSpPr>
              <p:nvPr/>
            </p:nvSpPr>
            <p:spPr bwMode="auto">
              <a:xfrm>
                <a:off x="2470" y="1358"/>
                <a:ext cx="632" cy="1414"/>
              </a:xfrm>
              <a:custGeom>
                <a:avLst/>
                <a:gdLst/>
                <a:ahLst/>
                <a:cxnLst>
                  <a:cxn ang="0">
                    <a:pos x="8" y="1398"/>
                  </a:cxn>
                  <a:cxn ang="0">
                    <a:pos x="32" y="1406"/>
                  </a:cxn>
                  <a:cxn ang="0">
                    <a:pos x="48" y="1374"/>
                  </a:cxn>
                  <a:cxn ang="0">
                    <a:pos x="56" y="1311"/>
                  </a:cxn>
                  <a:cxn ang="0">
                    <a:pos x="72" y="1215"/>
                  </a:cxn>
                  <a:cxn ang="0">
                    <a:pos x="88" y="1095"/>
                  </a:cxn>
                  <a:cxn ang="0">
                    <a:pos x="104" y="951"/>
                  </a:cxn>
                  <a:cxn ang="0">
                    <a:pos x="112" y="799"/>
                  </a:cxn>
                  <a:cxn ang="0">
                    <a:pos x="128" y="639"/>
                  </a:cxn>
                  <a:cxn ang="0">
                    <a:pos x="144" y="479"/>
                  </a:cxn>
                  <a:cxn ang="0">
                    <a:pos x="160" y="335"/>
                  </a:cxn>
                  <a:cxn ang="0">
                    <a:pos x="176" y="216"/>
                  </a:cxn>
                  <a:cxn ang="0">
                    <a:pos x="184" y="112"/>
                  </a:cxn>
                  <a:cxn ang="0">
                    <a:pos x="200" y="40"/>
                  </a:cxn>
                  <a:cxn ang="0">
                    <a:pos x="216" y="8"/>
                  </a:cxn>
                  <a:cxn ang="0">
                    <a:pos x="232" y="16"/>
                  </a:cxn>
                  <a:cxn ang="0">
                    <a:pos x="248" y="64"/>
                  </a:cxn>
                  <a:cxn ang="0">
                    <a:pos x="264" y="144"/>
                  </a:cxn>
                  <a:cxn ang="0">
                    <a:pos x="280" y="247"/>
                  </a:cxn>
                  <a:cxn ang="0">
                    <a:pos x="288" y="383"/>
                  </a:cxn>
                  <a:cxn ang="0">
                    <a:pos x="304" y="535"/>
                  </a:cxn>
                  <a:cxn ang="0">
                    <a:pos x="320" y="687"/>
                  </a:cxn>
                  <a:cxn ang="0">
                    <a:pos x="336" y="847"/>
                  </a:cxn>
                  <a:cxn ang="0">
                    <a:pos x="352" y="999"/>
                  </a:cxn>
                  <a:cxn ang="0">
                    <a:pos x="360" y="1135"/>
                  </a:cxn>
                  <a:cxn ang="0">
                    <a:pos x="376" y="1247"/>
                  </a:cxn>
                  <a:cxn ang="0">
                    <a:pos x="392" y="1335"/>
                  </a:cxn>
                  <a:cxn ang="0">
                    <a:pos x="408" y="1390"/>
                  </a:cxn>
                  <a:cxn ang="0">
                    <a:pos x="432" y="1406"/>
                  </a:cxn>
                  <a:cxn ang="0">
                    <a:pos x="440" y="1367"/>
                  </a:cxn>
                  <a:cxn ang="0">
                    <a:pos x="456" y="1295"/>
                  </a:cxn>
                  <a:cxn ang="0">
                    <a:pos x="472" y="1191"/>
                  </a:cxn>
                  <a:cxn ang="0">
                    <a:pos x="488" y="1063"/>
                  </a:cxn>
                  <a:cxn ang="0">
                    <a:pos x="504" y="919"/>
                  </a:cxn>
                  <a:cxn ang="0">
                    <a:pos x="512" y="759"/>
                  </a:cxn>
                  <a:cxn ang="0">
                    <a:pos x="528" y="599"/>
                  </a:cxn>
                  <a:cxn ang="0">
                    <a:pos x="544" y="447"/>
                  </a:cxn>
                  <a:cxn ang="0">
                    <a:pos x="560" y="311"/>
                  </a:cxn>
                  <a:cxn ang="0">
                    <a:pos x="576" y="192"/>
                  </a:cxn>
                  <a:cxn ang="0">
                    <a:pos x="584" y="96"/>
                  </a:cxn>
                  <a:cxn ang="0">
                    <a:pos x="600" y="32"/>
                  </a:cxn>
                  <a:cxn ang="0">
                    <a:pos x="624" y="8"/>
                  </a:cxn>
                </a:cxnLst>
                <a:rect l="0" t="0" r="r" b="b"/>
                <a:pathLst>
                  <a:path w="632" h="1414">
                    <a:moveTo>
                      <a:pt x="0" y="1367"/>
                    </a:moveTo>
                    <a:lnTo>
                      <a:pt x="8" y="1382"/>
                    </a:lnTo>
                    <a:lnTo>
                      <a:pt x="8" y="1398"/>
                    </a:lnTo>
                    <a:lnTo>
                      <a:pt x="16" y="1406"/>
                    </a:lnTo>
                    <a:lnTo>
                      <a:pt x="24" y="1414"/>
                    </a:lnTo>
                    <a:lnTo>
                      <a:pt x="32" y="1406"/>
                    </a:lnTo>
                    <a:lnTo>
                      <a:pt x="32" y="1398"/>
                    </a:lnTo>
                    <a:lnTo>
                      <a:pt x="40" y="1390"/>
                    </a:lnTo>
                    <a:lnTo>
                      <a:pt x="48" y="1374"/>
                    </a:lnTo>
                    <a:lnTo>
                      <a:pt x="48" y="1359"/>
                    </a:lnTo>
                    <a:lnTo>
                      <a:pt x="56" y="1335"/>
                    </a:lnTo>
                    <a:lnTo>
                      <a:pt x="56" y="1311"/>
                    </a:lnTo>
                    <a:lnTo>
                      <a:pt x="64" y="1279"/>
                    </a:lnTo>
                    <a:lnTo>
                      <a:pt x="64" y="1247"/>
                    </a:lnTo>
                    <a:lnTo>
                      <a:pt x="72" y="1215"/>
                    </a:lnTo>
                    <a:lnTo>
                      <a:pt x="80" y="1175"/>
                    </a:lnTo>
                    <a:lnTo>
                      <a:pt x="80" y="1135"/>
                    </a:lnTo>
                    <a:lnTo>
                      <a:pt x="88" y="1095"/>
                    </a:lnTo>
                    <a:lnTo>
                      <a:pt x="88" y="1047"/>
                    </a:lnTo>
                    <a:lnTo>
                      <a:pt x="96" y="999"/>
                    </a:lnTo>
                    <a:lnTo>
                      <a:pt x="104" y="951"/>
                    </a:lnTo>
                    <a:lnTo>
                      <a:pt x="104" y="903"/>
                    </a:lnTo>
                    <a:lnTo>
                      <a:pt x="112" y="847"/>
                    </a:lnTo>
                    <a:lnTo>
                      <a:pt x="112" y="799"/>
                    </a:lnTo>
                    <a:lnTo>
                      <a:pt x="120" y="743"/>
                    </a:lnTo>
                    <a:lnTo>
                      <a:pt x="128" y="687"/>
                    </a:lnTo>
                    <a:lnTo>
                      <a:pt x="128" y="639"/>
                    </a:lnTo>
                    <a:lnTo>
                      <a:pt x="136" y="583"/>
                    </a:lnTo>
                    <a:lnTo>
                      <a:pt x="136" y="535"/>
                    </a:lnTo>
                    <a:lnTo>
                      <a:pt x="144" y="479"/>
                    </a:lnTo>
                    <a:lnTo>
                      <a:pt x="152" y="431"/>
                    </a:lnTo>
                    <a:lnTo>
                      <a:pt x="152" y="383"/>
                    </a:lnTo>
                    <a:lnTo>
                      <a:pt x="160" y="335"/>
                    </a:lnTo>
                    <a:lnTo>
                      <a:pt x="160" y="295"/>
                    </a:lnTo>
                    <a:lnTo>
                      <a:pt x="168" y="247"/>
                    </a:lnTo>
                    <a:lnTo>
                      <a:pt x="176" y="216"/>
                    </a:lnTo>
                    <a:lnTo>
                      <a:pt x="176" y="176"/>
                    </a:lnTo>
                    <a:lnTo>
                      <a:pt x="184" y="144"/>
                    </a:lnTo>
                    <a:lnTo>
                      <a:pt x="184" y="112"/>
                    </a:lnTo>
                    <a:lnTo>
                      <a:pt x="192" y="88"/>
                    </a:lnTo>
                    <a:lnTo>
                      <a:pt x="200" y="64"/>
                    </a:lnTo>
                    <a:lnTo>
                      <a:pt x="200" y="40"/>
                    </a:lnTo>
                    <a:lnTo>
                      <a:pt x="208" y="24"/>
                    </a:lnTo>
                    <a:lnTo>
                      <a:pt x="208" y="16"/>
                    </a:lnTo>
                    <a:lnTo>
                      <a:pt x="216" y="8"/>
                    </a:lnTo>
                    <a:lnTo>
                      <a:pt x="224" y="0"/>
                    </a:lnTo>
                    <a:lnTo>
                      <a:pt x="232" y="8"/>
                    </a:lnTo>
                    <a:lnTo>
                      <a:pt x="232" y="16"/>
                    </a:lnTo>
                    <a:lnTo>
                      <a:pt x="240" y="24"/>
                    </a:lnTo>
                    <a:lnTo>
                      <a:pt x="240" y="40"/>
                    </a:lnTo>
                    <a:lnTo>
                      <a:pt x="248" y="64"/>
                    </a:lnTo>
                    <a:lnTo>
                      <a:pt x="256" y="88"/>
                    </a:lnTo>
                    <a:lnTo>
                      <a:pt x="256" y="112"/>
                    </a:lnTo>
                    <a:lnTo>
                      <a:pt x="264" y="144"/>
                    </a:lnTo>
                    <a:lnTo>
                      <a:pt x="264" y="176"/>
                    </a:lnTo>
                    <a:lnTo>
                      <a:pt x="272" y="216"/>
                    </a:lnTo>
                    <a:lnTo>
                      <a:pt x="280" y="247"/>
                    </a:lnTo>
                    <a:lnTo>
                      <a:pt x="280" y="295"/>
                    </a:lnTo>
                    <a:lnTo>
                      <a:pt x="288" y="335"/>
                    </a:lnTo>
                    <a:lnTo>
                      <a:pt x="288" y="383"/>
                    </a:lnTo>
                    <a:lnTo>
                      <a:pt x="296" y="431"/>
                    </a:lnTo>
                    <a:lnTo>
                      <a:pt x="304" y="479"/>
                    </a:lnTo>
                    <a:lnTo>
                      <a:pt x="304" y="535"/>
                    </a:lnTo>
                    <a:lnTo>
                      <a:pt x="312" y="583"/>
                    </a:lnTo>
                    <a:lnTo>
                      <a:pt x="312" y="639"/>
                    </a:lnTo>
                    <a:lnTo>
                      <a:pt x="320" y="687"/>
                    </a:lnTo>
                    <a:lnTo>
                      <a:pt x="328" y="743"/>
                    </a:lnTo>
                    <a:lnTo>
                      <a:pt x="328" y="799"/>
                    </a:lnTo>
                    <a:lnTo>
                      <a:pt x="336" y="847"/>
                    </a:lnTo>
                    <a:lnTo>
                      <a:pt x="336" y="903"/>
                    </a:lnTo>
                    <a:lnTo>
                      <a:pt x="344" y="951"/>
                    </a:lnTo>
                    <a:lnTo>
                      <a:pt x="352" y="999"/>
                    </a:lnTo>
                    <a:lnTo>
                      <a:pt x="352" y="1047"/>
                    </a:lnTo>
                    <a:lnTo>
                      <a:pt x="360" y="1095"/>
                    </a:lnTo>
                    <a:lnTo>
                      <a:pt x="360" y="1135"/>
                    </a:lnTo>
                    <a:lnTo>
                      <a:pt x="368" y="1175"/>
                    </a:lnTo>
                    <a:lnTo>
                      <a:pt x="376" y="1215"/>
                    </a:lnTo>
                    <a:lnTo>
                      <a:pt x="376" y="1247"/>
                    </a:lnTo>
                    <a:lnTo>
                      <a:pt x="384" y="1279"/>
                    </a:lnTo>
                    <a:lnTo>
                      <a:pt x="384" y="1311"/>
                    </a:lnTo>
                    <a:lnTo>
                      <a:pt x="392" y="1335"/>
                    </a:lnTo>
                    <a:lnTo>
                      <a:pt x="400" y="1359"/>
                    </a:lnTo>
                    <a:lnTo>
                      <a:pt x="400" y="1374"/>
                    </a:lnTo>
                    <a:lnTo>
                      <a:pt x="408" y="1390"/>
                    </a:lnTo>
                    <a:lnTo>
                      <a:pt x="408" y="1398"/>
                    </a:lnTo>
                    <a:lnTo>
                      <a:pt x="416" y="1406"/>
                    </a:lnTo>
                    <a:lnTo>
                      <a:pt x="432" y="1406"/>
                    </a:lnTo>
                    <a:lnTo>
                      <a:pt x="432" y="1398"/>
                    </a:lnTo>
                    <a:lnTo>
                      <a:pt x="440" y="1382"/>
                    </a:lnTo>
                    <a:lnTo>
                      <a:pt x="440" y="1367"/>
                    </a:lnTo>
                    <a:lnTo>
                      <a:pt x="448" y="1343"/>
                    </a:lnTo>
                    <a:lnTo>
                      <a:pt x="456" y="1319"/>
                    </a:lnTo>
                    <a:lnTo>
                      <a:pt x="456" y="1295"/>
                    </a:lnTo>
                    <a:lnTo>
                      <a:pt x="464" y="1263"/>
                    </a:lnTo>
                    <a:lnTo>
                      <a:pt x="464" y="1223"/>
                    </a:lnTo>
                    <a:lnTo>
                      <a:pt x="472" y="1191"/>
                    </a:lnTo>
                    <a:lnTo>
                      <a:pt x="480" y="1151"/>
                    </a:lnTo>
                    <a:lnTo>
                      <a:pt x="480" y="1103"/>
                    </a:lnTo>
                    <a:lnTo>
                      <a:pt x="488" y="1063"/>
                    </a:lnTo>
                    <a:lnTo>
                      <a:pt x="488" y="1015"/>
                    </a:lnTo>
                    <a:lnTo>
                      <a:pt x="496" y="967"/>
                    </a:lnTo>
                    <a:lnTo>
                      <a:pt x="504" y="919"/>
                    </a:lnTo>
                    <a:lnTo>
                      <a:pt x="504" y="863"/>
                    </a:lnTo>
                    <a:lnTo>
                      <a:pt x="512" y="815"/>
                    </a:lnTo>
                    <a:lnTo>
                      <a:pt x="512" y="759"/>
                    </a:lnTo>
                    <a:lnTo>
                      <a:pt x="520" y="711"/>
                    </a:lnTo>
                    <a:lnTo>
                      <a:pt x="528" y="655"/>
                    </a:lnTo>
                    <a:lnTo>
                      <a:pt x="528" y="599"/>
                    </a:lnTo>
                    <a:lnTo>
                      <a:pt x="536" y="551"/>
                    </a:lnTo>
                    <a:lnTo>
                      <a:pt x="536" y="495"/>
                    </a:lnTo>
                    <a:lnTo>
                      <a:pt x="544" y="447"/>
                    </a:lnTo>
                    <a:lnTo>
                      <a:pt x="552" y="399"/>
                    </a:lnTo>
                    <a:lnTo>
                      <a:pt x="552" y="351"/>
                    </a:lnTo>
                    <a:lnTo>
                      <a:pt x="560" y="311"/>
                    </a:lnTo>
                    <a:lnTo>
                      <a:pt x="560" y="263"/>
                    </a:lnTo>
                    <a:lnTo>
                      <a:pt x="568" y="223"/>
                    </a:lnTo>
                    <a:lnTo>
                      <a:pt x="576" y="192"/>
                    </a:lnTo>
                    <a:lnTo>
                      <a:pt x="576" y="152"/>
                    </a:lnTo>
                    <a:lnTo>
                      <a:pt x="584" y="120"/>
                    </a:lnTo>
                    <a:lnTo>
                      <a:pt x="584" y="96"/>
                    </a:lnTo>
                    <a:lnTo>
                      <a:pt x="592" y="72"/>
                    </a:lnTo>
                    <a:lnTo>
                      <a:pt x="600" y="48"/>
                    </a:lnTo>
                    <a:lnTo>
                      <a:pt x="600" y="32"/>
                    </a:lnTo>
                    <a:lnTo>
                      <a:pt x="616" y="8"/>
                    </a:lnTo>
                    <a:lnTo>
                      <a:pt x="616" y="0"/>
                    </a:lnTo>
                    <a:lnTo>
                      <a:pt x="624" y="8"/>
                    </a:lnTo>
                    <a:lnTo>
                      <a:pt x="632" y="16"/>
                    </a:lnTo>
                    <a:lnTo>
                      <a:pt x="632" y="24"/>
                    </a:lnTo>
                  </a:path>
                </a:pathLst>
              </a:custGeom>
              <a:noFill/>
              <a:ln w="38100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7183" name="Freeform 15"/>
              <p:cNvSpPr>
                <a:spLocks/>
              </p:cNvSpPr>
              <p:nvPr/>
            </p:nvSpPr>
            <p:spPr bwMode="auto">
              <a:xfrm>
                <a:off x="3102" y="1366"/>
                <a:ext cx="617" cy="1406"/>
              </a:xfrm>
              <a:custGeom>
                <a:avLst/>
                <a:gdLst/>
                <a:ahLst/>
                <a:cxnLst>
                  <a:cxn ang="0">
                    <a:pos x="8" y="48"/>
                  </a:cxn>
                  <a:cxn ang="0">
                    <a:pos x="24" y="128"/>
                  </a:cxn>
                  <a:cxn ang="0">
                    <a:pos x="40" y="231"/>
                  </a:cxn>
                  <a:cxn ang="0">
                    <a:pos x="56" y="359"/>
                  </a:cxn>
                  <a:cxn ang="0">
                    <a:pos x="72" y="503"/>
                  </a:cxn>
                  <a:cxn ang="0">
                    <a:pos x="80" y="663"/>
                  </a:cxn>
                  <a:cxn ang="0">
                    <a:pos x="96" y="823"/>
                  </a:cxn>
                  <a:cxn ang="0">
                    <a:pos x="112" y="975"/>
                  </a:cxn>
                  <a:cxn ang="0">
                    <a:pos x="128" y="1111"/>
                  </a:cxn>
                  <a:cxn ang="0">
                    <a:pos x="144" y="1231"/>
                  </a:cxn>
                  <a:cxn ang="0">
                    <a:pos x="152" y="1319"/>
                  </a:cxn>
                  <a:cxn ang="0">
                    <a:pos x="168" y="1382"/>
                  </a:cxn>
                  <a:cxn ang="0">
                    <a:pos x="184" y="1406"/>
                  </a:cxn>
                  <a:cxn ang="0">
                    <a:pos x="200" y="1382"/>
                  </a:cxn>
                  <a:cxn ang="0">
                    <a:pos x="216" y="1319"/>
                  </a:cxn>
                  <a:cxn ang="0">
                    <a:pos x="232" y="1231"/>
                  </a:cxn>
                  <a:cxn ang="0">
                    <a:pos x="248" y="1111"/>
                  </a:cxn>
                  <a:cxn ang="0">
                    <a:pos x="256" y="975"/>
                  </a:cxn>
                  <a:cxn ang="0">
                    <a:pos x="272" y="823"/>
                  </a:cxn>
                  <a:cxn ang="0">
                    <a:pos x="288" y="663"/>
                  </a:cxn>
                  <a:cxn ang="0">
                    <a:pos x="305" y="503"/>
                  </a:cxn>
                  <a:cxn ang="0">
                    <a:pos x="321" y="359"/>
                  </a:cxn>
                  <a:cxn ang="0">
                    <a:pos x="329" y="231"/>
                  </a:cxn>
                  <a:cxn ang="0">
                    <a:pos x="345" y="128"/>
                  </a:cxn>
                  <a:cxn ang="0">
                    <a:pos x="361" y="48"/>
                  </a:cxn>
                  <a:cxn ang="0">
                    <a:pos x="377" y="8"/>
                  </a:cxn>
                  <a:cxn ang="0">
                    <a:pos x="385" y="0"/>
                  </a:cxn>
                  <a:cxn ang="0">
                    <a:pos x="401" y="24"/>
                  </a:cxn>
                  <a:cxn ang="0">
                    <a:pos x="417" y="88"/>
                  </a:cxn>
                  <a:cxn ang="0">
                    <a:pos x="433" y="184"/>
                  </a:cxn>
                  <a:cxn ang="0">
                    <a:pos x="449" y="303"/>
                  </a:cxn>
                  <a:cxn ang="0">
                    <a:pos x="457" y="439"/>
                  </a:cxn>
                  <a:cxn ang="0">
                    <a:pos x="473" y="591"/>
                  </a:cxn>
                  <a:cxn ang="0">
                    <a:pos x="489" y="751"/>
                  </a:cxn>
                  <a:cxn ang="0">
                    <a:pos x="505" y="911"/>
                  </a:cxn>
                  <a:cxn ang="0">
                    <a:pos x="521" y="1055"/>
                  </a:cxn>
                  <a:cxn ang="0">
                    <a:pos x="529" y="1183"/>
                  </a:cxn>
                  <a:cxn ang="0">
                    <a:pos x="545" y="1287"/>
                  </a:cxn>
                  <a:cxn ang="0">
                    <a:pos x="561" y="1359"/>
                  </a:cxn>
                  <a:cxn ang="0">
                    <a:pos x="577" y="1398"/>
                  </a:cxn>
                  <a:cxn ang="0">
                    <a:pos x="593" y="1390"/>
                  </a:cxn>
                  <a:cxn ang="0">
                    <a:pos x="609" y="1351"/>
                  </a:cxn>
                </a:cxnLst>
                <a:rect l="0" t="0" r="r" b="b"/>
                <a:pathLst>
                  <a:path w="617" h="1406">
                    <a:moveTo>
                      <a:pt x="0" y="16"/>
                    </a:moveTo>
                    <a:lnTo>
                      <a:pt x="8" y="32"/>
                    </a:lnTo>
                    <a:lnTo>
                      <a:pt x="8" y="48"/>
                    </a:lnTo>
                    <a:lnTo>
                      <a:pt x="16" y="72"/>
                    </a:lnTo>
                    <a:lnTo>
                      <a:pt x="24" y="96"/>
                    </a:lnTo>
                    <a:lnTo>
                      <a:pt x="24" y="128"/>
                    </a:lnTo>
                    <a:lnTo>
                      <a:pt x="32" y="160"/>
                    </a:lnTo>
                    <a:lnTo>
                      <a:pt x="32" y="192"/>
                    </a:lnTo>
                    <a:lnTo>
                      <a:pt x="40" y="231"/>
                    </a:lnTo>
                    <a:lnTo>
                      <a:pt x="48" y="271"/>
                    </a:lnTo>
                    <a:lnTo>
                      <a:pt x="48" y="311"/>
                    </a:lnTo>
                    <a:lnTo>
                      <a:pt x="56" y="359"/>
                    </a:lnTo>
                    <a:lnTo>
                      <a:pt x="56" y="407"/>
                    </a:lnTo>
                    <a:lnTo>
                      <a:pt x="64" y="455"/>
                    </a:lnTo>
                    <a:lnTo>
                      <a:pt x="72" y="503"/>
                    </a:lnTo>
                    <a:lnTo>
                      <a:pt x="72" y="559"/>
                    </a:lnTo>
                    <a:lnTo>
                      <a:pt x="80" y="607"/>
                    </a:lnTo>
                    <a:lnTo>
                      <a:pt x="80" y="663"/>
                    </a:lnTo>
                    <a:lnTo>
                      <a:pt x="88" y="719"/>
                    </a:lnTo>
                    <a:lnTo>
                      <a:pt x="96" y="767"/>
                    </a:lnTo>
                    <a:lnTo>
                      <a:pt x="96" y="823"/>
                    </a:lnTo>
                    <a:lnTo>
                      <a:pt x="104" y="871"/>
                    </a:lnTo>
                    <a:lnTo>
                      <a:pt x="104" y="927"/>
                    </a:lnTo>
                    <a:lnTo>
                      <a:pt x="112" y="975"/>
                    </a:lnTo>
                    <a:lnTo>
                      <a:pt x="120" y="1023"/>
                    </a:lnTo>
                    <a:lnTo>
                      <a:pt x="120" y="1071"/>
                    </a:lnTo>
                    <a:lnTo>
                      <a:pt x="128" y="1111"/>
                    </a:lnTo>
                    <a:lnTo>
                      <a:pt x="128" y="1159"/>
                    </a:lnTo>
                    <a:lnTo>
                      <a:pt x="136" y="1191"/>
                    </a:lnTo>
                    <a:lnTo>
                      <a:pt x="144" y="1231"/>
                    </a:lnTo>
                    <a:lnTo>
                      <a:pt x="144" y="1263"/>
                    </a:lnTo>
                    <a:lnTo>
                      <a:pt x="152" y="1295"/>
                    </a:lnTo>
                    <a:lnTo>
                      <a:pt x="152" y="1319"/>
                    </a:lnTo>
                    <a:lnTo>
                      <a:pt x="160" y="1343"/>
                    </a:lnTo>
                    <a:lnTo>
                      <a:pt x="168" y="1366"/>
                    </a:lnTo>
                    <a:lnTo>
                      <a:pt x="168" y="1382"/>
                    </a:lnTo>
                    <a:lnTo>
                      <a:pt x="176" y="1390"/>
                    </a:lnTo>
                    <a:lnTo>
                      <a:pt x="176" y="1398"/>
                    </a:lnTo>
                    <a:lnTo>
                      <a:pt x="184" y="1406"/>
                    </a:lnTo>
                    <a:lnTo>
                      <a:pt x="192" y="1398"/>
                    </a:lnTo>
                    <a:lnTo>
                      <a:pt x="200" y="1390"/>
                    </a:lnTo>
                    <a:lnTo>
                      <a:pt x="200" y="1382"/>
                    </a:lnTo>
                    <a:lnTo>
                      <a:pt x="208" y="1366"/>
                    </a:lnTo>
                    <a:lnTo>
                      <a:pt x="208" y="1343"/>
                    </a:lnTo>
                    <a:lnTo>
                      <a:pt x="216" y="1319"/>
                    </a:lnTo>
                    <a:lnTo>
                      <a:pt x="224" y="1295"/>
                    </a:lnTo>
                    <a:lnTo>
                      <a:pt x="224" y="1263"/>
                    </a:lnTo>
                    <a:lnTo>
                      <a:pt x="232" y="1231"/>
                    </a:lnTo>
                    <a:lnTo>
                      <a:pt x="232" y="1191"/>
                    </a:lnTo>
                    <a:lnTo>
                      <a:pt x="240" y="1159"/>
                    </a:lnTo>
                    <a:lnTo>
                      <a:pt x="248" y="1111"/>
                    </a:lnTo>
                    <a:lnTo>
                      <a:pt x="248" y="1071"/>
                    </a:lnTo>
                    <a:lnTo>
                      <a:pt x="256" y="1023"/>
                    </a:lnTo>
                    <a:lnTo>
                      <a:pt x="256" y="975"/>
                    </a:lnTo>
                    <a:lnTo>
                      <a:pt x="264" y="927"/>
                    </a:lnTo>
                    <a:lnTo>
                      <a:pt x="272" y="871"/>
                    </a:lnTo>
                    <a:lnTo>
                      <a:pt x="272" y="823"/>
                    </a:lnTo>
                    <a:lnTo>
                      <a:pt x="280" y="767"/>
                    </a:lnTo>
                    <a:lnTo>
                      <a:pt x="280" y="719"/>
                    </a:lnTo>
                    <a:lnTo>
                      <a:pt x="288" y="663"/>
                    </a:lnTo>
                    <a:lnTo>
                      <a:pt x="297" y="607"/>
                    </a:lnTo>
                    <a:lnTo>
                      <a:pt x="297" y="559"/>
                    </a:lnTo>
                    <a:lnTo>
                      <a:pt x="305" y="503"/>
                    </a:lnTo>
                    <a:lnTo>
                      <a:pt x="305" y="455"/>
                    </a:lnTo>
                    <a:lnTo>
                      <a:pt x="313" y="407"/>
                    </a:lnTo>
                    <a:lnTo>
                      <a:pt x="321" y="359"/>
                    </a:lnTo>
                    <a:lnTo>
                      <a:pt x="321" y="311"/>
                    </a:lnTo>
                    <a:lnTo>
                      <a:pt x="329" y="271"/>
                    </a:lnTo>
                    <a:lnTo>
                      <a:pt x="329" y="231"/>
                    </a:lnTo>
                    <a:lnTo>
                      <a:pt x="337" y="192"/>
                    </a:lnTo>
                    <a:lnTo>
                      <a:pt x="345" y="160"/>
                    </a:lnTo>
                    <a:lnTo>
                      <a:pt x="345" y="128"/>
                    </a:lnTo>
                    <a:lnTo>
                      <a:pt x="353" y="96"/>
                    </a:lnTo>
                    <a:lnTo>
                      <a:pt x="353" y="72"/>
                    </a:lnTo>
                    <a:lnTo>
                      <a:pt x="361" y="48"/>
                    </a:lnTo>
                    <a:lnTo>
                      <a:pt x="369" y="32"/>
                    </a:lnTo>
                    <a:lnTo>
                      <a:pt x="369" y="16"/>
                    </a:lnTo>
                    <a:lnTo>
                      <a:pt x="377" y="8"/>
                    </a:lnTo>
                    <a:lnTo>
                      <a:pt x="377" y="0"/>
                    </a:lnTo>
                    <a:lnTo>
                      <a:pt x="393" y="0"/>
                    </a:lnTo>
                    <a:lnTo>
                      <a:pt x="385" y="0"/>
                    </a:lnTo>
                    <a:lnTo>
                      <a:pt x="393" y="0"/>
                    </a:lnTo>
                    <a:lnTo>
                      <a:pt x="401" y="8"/>
                    </a:lnTo>
                    <a:lnTo>
                      <a:pt x="401" y="24"/>
                    </a:lnTo>
                    <a:lnTo>
                      <a:pt x="409" y="40"/>
                    </a:lnTo>
                    <a:lnTo>
                      <a:pt x="409" y="64"/>
                    </a:lnTo>
                    <a:lnTo>
                      <a:pt x="417" y="88"/>
                    </a:lnTo>
                    <a:lnTo>
                      <a:pt x="425" y="112"/>
                    </a:lnTo>
                    <a:lnTo>
                      <a:pt x="425" y="144"/>
                    </a:lnTo>
                    <a:lnTo>
                      <a:pt x="433" y="184"/>
                    </a:lnTo>
                    <a:lnTo>
                      <a:pt x="433" y="215"/>
                    </a:lnTo>
                    <a:lnTo>
                      <a:pt x="441" y="255"/>
                    </a:lnTo>
                    <a:lnTo>
                      <a:pt x="449" y="303"/>
                    </a:lnTo>
                    <a:lnTo>
                      <a:pt x="449" y="343"/>
                    </a:lnTo>
                    <a:lnTo>
                      <a:pt x="457" y="391"/>
                    </a:lnTo>
                    <a:lnTo>
                      <a:pt x="457" y="439"/>
                    </a:lnTo>
                    <a:lnTo>
                      <a:pt x="465" y="487"/>
                    </a:lnTo>
                    <a:lnTo>
                      <a:pt x="473" y="543"/>
                    </a:lnTo>
                    <a:lnTo>
                      <a:pt x="473" y="591"/>
                    </a:lnTo>
                    <a:lnTo>
                      <a:pt x="481" y="647"/>
                    </a:lnTo>
                    <a:lnTo>
                      <a:pt x="481" y="695"/>
                    </a:lnTo>
                    <a:lnTo>
                      <a:pt x="489" y="751"/>
                    </a:lnTo>
                    <a:lnTo>
                      <a:pt x="497" y="807"/>
                    </a:lnTo>
                    <a:lnTo>
                      <a:pt x="497" y="855"/>
                    </a:lnTo>
                    <a:lnTo>
                      <a:pt x="505" y="911"/>
                    </a:lnTo>
                    <a:lnTo>
                      <a:pt x="505" y="959"/>
                    </a:lnTo>
                    <a:lnTo>
                      <a:pt x="513" y="1007"/>
                    </a:lnTo>
                    <a:lnTo>
                      <a:pt x="521" y="1055"/>
                    </a:lnTo>
                    <a:lnTo>
                      <a:pt x="521" y="1095"/>
                    </a:lnTo>
                    <a:lnTo>
                      <a:pt x="529" y="1143"/>
                    </a:lnTo>
                    <a:lnTo>
                      <a:pt x="529" y="1183"/>
                    </a:lnTo>
                    <a:lnTo>
                      <a:pt x="537" y="1215"/>
                    </a:lnTo>
                    <a:lnTo>
                      <a:pt x="545" y="1255"/>
                    </a:lnTo>
                    <a:lnTo>
                      <a:pt x="545" y="1287"/>
                    </a:lnTo>
                    <a:lnTo>
                      <a:pt x="553" y="1311"/>
                    </a:lnTo>
                    <a:lnTo>
                      <a:pt x="553" y="1335"/>
                    </a:lnTo>
                    <a:lnTo>
                      <a:pt x="561" y="1359"/>
                    </a:lnTo>
                    <a:lnTo>
                      <a:pt x="561" y="1374"/>
                    </a:lnTo>
                    <a:lnTo>
                      <a:pt x="569" y="1390"/>
                    </a:lnTo>
                    <a:lnTo>
                      <a:pt x="577" y="1398"/>
                    </a:lnTo>
                    <a:lnTo>
                      <a:pt x="585" y="1406"/>
                    </a:lnTo>
                    <a:lnTo>
                      <a:pt x="585" y="1398"/>
                    </a:lnTo>
                    <a:lnTo>
                      <a:pt x="593" y="1390"/>
                    </a:lnTo>
                    <a:lnTo>
                      <a:pt x="601" y="1382"/>
                    </a:lnTo>
                    <a:lnTo>
                      <a:pt x="601" y="1366"/>
                    </a:lnTo>
                    <a:lnTo>
                      <a:pt x="609" y="1351"/>
                    </a:lnTo>
                    <a:lnTo>
                      <a:pt x="609" y="1327"/>
                    </a:lnTo>
                    <a:lnTo>
                      <a:pt x="617" y="1303"/>
                    </a:lnTo>
                  </a:path>
                </a:pathLst>
              </a:custGeom>
              <a:noFill/>
              <a:ln w="38100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7184" name="Freeform 16"/>
              <p:cNvSpPr>
                <a:spLocks/>
              </p:cNvSpPr>
              <p:nvPr/>
            </p:nvSpPr>
            <p:spPr bwMode="auto">
              <a:xfrm>
                <a:off x="3719" y="1358"/>
                <a:ext cx="616" cy="1414"/>
              </a:xfrm>
              <a:custGeom>
                <a:avLst/>
                <a:gdLst/>
                <a:ahLst/>
                <a:cxnLst>
                  <a:cxn ang="0">
                    <a:pos x="8" y="1247"/>
                  </a:cxn>
                  <a:cxn ang="0">
                    <a:pos x="24" y="1135"/>
                  </a:cxn>
                  <a:cxn ang="0">
                    <a:pos x="40" y="999"/>
                  </a:cxn>
                  <a:cxn ang="0">
                    <a:pos x="56" y="847"/>
                  </a:cxn>
                  <a:cxn ang="0">
                    <a:pos x="64" y="687"/>
                  </a:cxn>
                  <a:cxn ang="0">
                    <a:pos x="80" y="535"/>
                  </a:cxn>
                  <a:cxn ang="0">
                    <a:pos x="96" y="383"/>
                  </a:cxn>
                  <a:cxn ang="0">
                    <a:pos x="112" y="247"/>
                  </a:cxn>
                  <a:cxn ang="0">
                    <a:pos x="128" y="144"/>
                  </a:cxn>
                  <a:cxn ang="0">
                    <a:pos x="136" y="64"/>
                  </a:cxn>
                  <a:cxn ang="0">
                    <a:pos x="152" y="16"/>
                  </a:cxn>
                  <a:cxn ang="0">
                    <a:pos x="168" y="8"/>
                  </a:cxn>
                  <a:cxn ang="0">
                    <a:pos x="184" y="40"/>
                  </a:cxn>
                  <a:cxn ang="0">
                    <a:pos x="200" y="112"/>
                  </a:cxn>
                  <a:cxn ang="0">
                    <a:pos x="216" y="216"/>
                  </a:cxn>
                  <a:cxn ang="0">
                    <a:pos x="232" y="335"/>
                  </a:cxn>
                  <a:cxn ang="0">
                    <a:pos x="240" y="479"/>
                  </a:cxn>
                  <a:cxn ang="0">
                    <a:pos x="256" y="639"/>
                  </a:cxn>
                  <a:cxn ang="0">
                    <a:pos x="272" y="799"/>
                  </a:cxn>
                  <a:cxn ang="0">
                    <a:pos x="288" y="951"/>
                  </a:cxn>
                  <a:cxn ang="0">
                    <a:pos x="304" y="1095"/>
                  </a:cxn>
                  <a:cxn ang="0">
                    <a:pos x="312" y="1215"/>
                  </a:cxn>
                  <a:cxn ang="0">
                    <a:pos x="328" y="1311"/>
                  </a:cxn>
                  <a:cxn ang="0">
                    <a:pos x="344" y="1374"/>
                  </a:cxn>
                  <a:cxn ang="0">
                    <a:pos x="360" y="1406"/>
                  </a:cxn>
                  <a:cxn ang="0">
                    <a:pos x="376" y="1398"/>
                  </a:cxn>
                  <a:cxn ang="0">
                    <a:pos x="392" y="1343"/>
                  </a:cxn>
                  <a:cxn ang="0">
                    <a:pos x="408" y="1263"/>
                  </a:cxn>
                  <a:cxn ang="0">
                    <a:pos x="416" y="1151"/>
                  </a:cxn>
                  <a:cxn ang="0">
                    <a:pos x="432" y="1015"/>
                  </a:cxn>
                  <a:cxn ang="0">
                    <a:pos x="448" y="863"/>
                  </a:cxn>
                  <a:cxn ang="0">
                    <a:pos x="464" y="711"/>
                  </a:cxn>
                  <a:cxn ang="0">
                    <a:pos x="480" y="551"/>
                  </a:cxn>
                  <a:cxn ang="0">
                    <a:pos x="488" y="399"/>
                  </a:cxn>
                  <a:cxn ang="0">
                    <a:pos x="504" y="263"/>
                  </a:cxn>
                  <a:cxn ang="0">
                    <a:pos x="520" y="152"/>
                  </a:cxn>
                  <a:cxn ang="0">
                    <a:pos x="536" y="72"/>
                  </a:cxn>
                  <a:cxn ang="0">
                    <a:pos x="544" y="16"/>
                  </a:cxn>
                  <a:cxn ang="0">
                    <a:pos x="568" y="8"/>
                  </a:cxn>
                  <a:cxn ang="0">
                    <a:pos x="584" y="40"/>
                  </a:cxn>
                  <a:cxn ang="0">
                    <a:pos x="592" y="104"/>
                  </a:cxn>
                  <a:cxn ang="0">
                    <a:pos x="608" y="200"/>
                  </a:cxn>
                </a:cxnLst>
                <a:rect l="0" t="0" r="r" b="b"/>
                <a:pathLst>
                  <a:path w="616" h="1414">
                    <a:moveTo>
                      <a:pt x="0" y="1311"/>
                    </a:moveTo>
                    <a:lnTo>
                      <a:pt x="8" y="1279"/>
                    </a:lnTo>
                    <a:lnTo>
                      <a:pt x="8" y="1247"/>
                    </a:lnTo>
                    <a:lnTo>
                      <a:pt x="16" y="1215"/>
                    </a:lnTo>
                    <a:lnTo>
                      <a:pt x="16" y="1175"/>
                    </a:lnTo>
                    <a:lnTo>
                      <a:pt x="24" y="1135"/>
                    </a:lnTo>
                    <a:lnTo>
                      <a:pt x="32" y="1095"/>
                    </a:lnTo>
                    <a:lnTo>
                      <a:pt x="32" y="1047"/>
                    </a:lnTo>
                    <a:lnTo>
                      <a:pt x="40" y="999"/>
                    </a:lnTo>
                    <a:lnTo>
                      <a:pt x="40" y="951"/>
                    </a:lnTo>
                    <a:lnTo>
                      <a:pt x="48" y="903"/>
                    </a:lnTo>
                    <a:lnTo>
                      <a:pt x="56" y="847"/>
                    </a:lnTo>
                    <a:lnTo>
                      <a:pt x="56" y="799"/>
                    </a:lnTo>
                    <a:lnTo>
                      <a:pt x="64" y="743"/>
                    </a:lnTo>
                    <a:lnTo>
                      <a:pt x="64" y="687"/>
                    </a:lnTo>
                    <a:lnTo>
                      <a:pt x="72" y="639"/>
                    </a:lnTo>
                    <a:lnTo>
                      <a:pt x="80" y="583"/>
                    </a:lnTo>
                    <a:lnTo>
                      <a:pt x="80" y="535"/>
                    </a:lnTo>
                    <a:lnTo>
                      <a:pt x="88" y="479"/>
                    </a:lnTo>
                    <a:lnTo>
                      <a:pt x="88" y="431"/>
                    </a:lnTo>
                    <a:lnTo>
                      <a:pt x="96" y="383"/>
                    </a:lnTo>
                    <a:lnTo>
                      <a:pt x="104" y="335"/>
                    </a:lnTo>
                    <a:lnTo>
                      <a:pt x="104" y="295"/>
                    </a:lnTo>
                    <a:lnTo>
                      <a:pt x="112" y="247"/>
                    </a:lnTo>
                    <a:lnTo>
                      <a:pt x="112" y="216"/>
                    </a:lnTo>
                    <a:lnTo>
                      <a:pt x="120" y="176"/>
                    </a:lnTo>
                    <a:lnTo>
                      <a:pt x="128" y="144"/>
                    </a:lnTo>
                    <a:lnTo>
                      <a:pt x="128" y="112"/>
                    </a:lnTo>
                    <a:lnTo>
                      <a:pt x="136" y="88"/>
                    </a:lnTo>
                    <a:lnTo>
                      <a:pt x="136" y="64"/>
                    </a:lnTo>
                    <a:lnTo>
                      <a:pt x="144" y="40"/>
                    </a:lnTo>
                    <a:lnTo>
                      <a:pt x="144" y="24"/>
                    </a:lnTo>
                    <a:lnTo>
                      <a:pt x="152" y="16"/>
                    </a:lnTo>
                    <a:lnTo>
                      <a:pt x="168" y="0"/>
                    </a:lnTo>
                    <a:lnTo>
                      <a:pt x="160" y="0"/>
                    </a:lnTo>
                    <a:lnTo>
                      <a:pt x="168" y="8"/>
                    </a:lnTo>
                    <a:lnTo>
                      <a:pt x="176" y="16"/>
                    </a:lnTo>
                    <a:lnTo>
                      <a:pt x="184" y="24"/>
                    </a:lnTo>
                    <a:lnTo>
                      <a:pt x="184" y="40"/>
                    </a:lnTo>
                    <a:lnTo>
                      <a:pt x="192" y="64"/>
                    </a:lnTo>
                    <a:lnTo>
                      <a:pt x="192" y="88"/>
                    </a:lnTo>
                    <a:lnTo>
                      <a:pt x="200" y="112"/>
                    </a:lnTo>
                    <a:lnTo>
                      <a:pt x="208" y="144"/>
                    </a:lnTo>
                    <a:lnTo>
                      <a:pt x="208" y="176"/>
                    </a:lnTo>
                    <a:lnTo>
                      <a:pt x="216" y="216"/>
                    </a:lnTo>
                    <a:lnTo>
                      <a:pt x="216" y="247"/>
                    </a:lnTo>
                    <a:lnTo>
                      <a:pt x="224" y="295"/>
                    </a:lnTo>
                    <a:lnTo>
                      <a:pt x="232" y="335"/>
                    </a:lnTo>
                    <a:lnTo>
                      <a:pt x="232" y="383"/>
                    </a:lnTo>
                    <a:lnTo>
                      <a:pt x="240" y="431"/>
                    </a:lnTo>
                    <a:lnTo>
                      <a:pt x="240" y="479"/>
                    </a:lnTo>
                    <a:lnTo>
                      <a:pt x="248" y="535"/>
                    </a:lnTo>
                    <a:lnTo>
                      <a:pt x="256" y="583"/>
                    </a:lnTo>
                    <a:lnTo>
                      <a:pt x="256" y="639"/>
                    </a:lnTo>
                    <a:lnTo>
                      <a:pt x="264" y="687"/>
                    </a:lnTo>
                    <a:lnTo>
                      <a:pt x="264" y="743"/>
                    </a:lnTo>
                    <a:lnTo>
                      <a:pt x="272" y="799"/>
                    </a:lnTo>
                    <a:lnTo>
                      <a:pt x="280" y="847"/>
                    </a:lnTo>
                    <a:lnTo>
                      <a:pt x="280" y="903"/>
                    </a:lnTo>
                    <a:lnTo>
                      <a:pt x="288" y="951"/>
                    </a:lnTo>
                    <a:lnTo>
                      <a:pt x="288" y="999"/>
                    </a:lnTo>
                    <a:lnTo>
                      <a:pt x="296" y="1047"/>
                    </a:lnTo>
                    <a:lnTo>
                      <a:pt x="304" y="1095"/>
                    </a:lnTo>
                    <a:lnTo>
                      <a:pt x="304" y="1135"/>
                    </a:lnTo>
                    <a:lnTo>
                      <a:pt x="312" y="1175"/>
                    </a:lnTo>
                    <a:lnTo>
                      <a:pt x="312" y="1215"/>
                    </a:lnTo>
                    <a:lnTo>
                      <a:pt x="320" y="1247"/>
                    </a:lnTo>
                    <a:lnTo>
                      <a:pt x="320" y="1279"/>
                    </a:lnTo>
                    <a:lnTo>
                      <a:pt x="328" y="1311"/>
                    </a:lnTo>
                    <a:lnTo>
                      <a:pt x="336" y="1335"/>
                    </a:lnTo>
                    <a:lnTo>
                      <a:pt x="336" y="1359"/>
                    </a:lnTo>
                    <a:lnTo>
                      <a:pt x="344" y="1374"/>
                    </a:lnTo>
                    <a:lnTo>
                      <a:pt x="344" y="1390"/>
                    </a:lnTo>
                    <a:lnTo>
                      <a:pt x="352" y="1398"/>
                    </a:lnTo>
                    <a:lnTo>
                      <a:pt x="360" y="1406"/>
                    </a:lnTo>
                    <a:lnTo>
                      <a:pt x="360" y="1414"/>
                    </a:lnTo>
                    <a:lnTo>
                      <a:pt x="368" y="1406"/>
                    </a:lnTo>
                    <a:lnTo>
                      <a:pt x="376" y="1398"/>
                    </a:lnTo>
                    <a:lnTo>
                      <a:pt x="384" y="1382"/>
                    </a:lnTo>
                    <a:lnTo>
                      <a:pt x="384" y="1367"/>
                    </a:lnTo>
                    <a:lnTo>
                      <a:pt x="392" y="1343"/>
                    </a:lnTo>
                    <a:lnTo>
                      <a:pt x="392" y="1319"/>
                    </a:lnTo>
                    <a:lnTo>
                      <a:pt x="400" y="1295"/>
                    </a:lnTo>
                    <a:lnTo>
                      <a:pt x="408" y="1263"/>
                    </a:lnTo>
                    <a:lnTo>
                      <a:pt x="408" y="1223"/>
                    </a:lnTo>
                    <a:lnTo>
                      <a:pt x="416" y="1191"/>
                    </a:lnTo>
                    <a:lnTo>
                      <a:pt x="416" y="1151"/>
                    </a:lnTo>
                    <a:lnTo>
                      <a:pt x="424" y="1103"/>
                    </a:lnTo>
                    <a:lnTo>
                      <a:pt x="432" y="1063"/>
                    </a:lnTo>
                    <a:lnTo>
                      <a:pt x="432" y="1015"/>
                    </a:lnTo>
                    <a:lnTo>
                      <a:pt x="440" y="967"/>
                    </a:lnTo>
                    <a:lnTo>
                      <a:pt x="440" y="919"/>
                    </a:lnTo>
                    <a:lnTo>
                      <a:pt x="448" y="863"/>
                    </a:lnTo>
                    <a:lnTo>
                      <a:pt x="456" y="815"/>
                    </a:lnTo>
                    <a:lnTo>
                      <a:pt x="456" y="759"/>
                    </a:lnTo>
                    <a:lnTo>
                      <a:pt x="464" y="711"/>
                    </a:lnTo>
                    <a:lnTo>
                      <a:pt x="464" y="655"/>
                    </a:lnTo>
                    <a:lnTo>
                      <a:pt x="472" y="599"/>
                    </a:lnTo>
                    <a:lnTo>
                      <a:pt x="480" y="551"/>
                    </a:lnTo>
                    <a:lnTo>
                      <a:pt x="480" y="495"/>
                    </a:lnTo>
                    <a:lnTo>
                      <a:pt x="488" y="447"/>
                    </a:lnTo>
                    <a:lnTo>
                      <a:pt x="488" y="399"/>
                    </a:lnTo>
                    <a:lnTo>
                      <a:pt x="496" y="351"/>
                    </a:lnTo>
                    <a:lnTo>
                      <a:pt x="504" y="311"/>
                    </a:lnTo>
                    <a:lnTo>
                      <a:pt x="504" y="263"/>
                    </a:lnTo>
                    <a:lnTo>
                      <a:pt x="512" y="223"/>
                    </a:lnTo>
                    <a:lnTo>
                      <a:pt x="512" y="192"/>
                    </a:lnTo>
                    <a:lnTo>
                      <a:pt x="520" y="152"/>
                    </a:lnTo>
                    <a:lnTo>
                      <a:pt x="520" y="120"/>
                    </a:lnTo>
                    <a:lnTo>
                      <a:pt x="528" y="96"/>
                    </a:lnTo>
                    <a:lnTo>
                      <a:pt x="536" y="72"/>
                    </a:lnTo>
                    <a:lnTo>
                      <a:pt x="536" y="48"/>
                    </a:lnTo>
                    <a:lnTo>
                      <a:pt x="544" y="32"/>
                    </a:lnTo>
                    <a:lnTo>
                      <a:pt x="544" y="16"/>
                    </a:lnTo>
                    <a:lnTo>
                      <a:pt x="552" y="8"/>
                    </a:lnTo>
                    <a:lnTo>
                      <a:pt x="560" y="0"/>
                    </a:lnTo>
                    <a:lnTo>
                      <a:pt x="568" y="8"/>
                    </a:lnTo>
                    <a:lnTo>
                      <a:pt x="568" y="16"/>
                    </a:lnTo>
                    <a:lnTo>
                      <a:pt x="576" y="24"/>
                    </a:lnTo>
                    <a:lnTo>
                      <a:pt x="584" y="40"/>
                    </a:lnTo>
                    <a:lnTo>
                      <a:pt x="584" y="56"/>
                    </a:lnTo>
                    <a:lnTo>
                      <a:pt x="592" y="80"/>
                    </a:lnTo>
                    <a:lnTo>
                      <a:pt x="592" y="104"/>
                    </a:lnTo>
                    <a:lnTo>
                      <a:pt x="600" y="136"/>
                    </a:lnTo>
                    <a:lnTo>
                      <a:pt x="608" y="168"/>
                    </a:lnTo>
                    <a:lnTo>
                      <a:pt x="608" y="200"/>
                    </a:lnTo>
                    <a:lnTo>
                      <a:pt x="616" y="239"/>
                    </a:lnTo>
                    <a:lnTo>
                      <a:pt x="616" y="279"/>
                    </a:lnTo>
                  </a:path>
                </a:pathLst>
              </a:custGeom>
              <a:noFill/>
              <a:ln w="38100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7185" name="Freeform 17"/>
              <p:cNvSpPr>
                <a:spLocks/>
              </p:cNvSpPr>
              <p:nvPr/>
            </p:nvSpPr>
            <p:spPr bwMode="auto">
              <a:xfrm>
                <a:off x="4335" y="1366"/>
                <a:ext cx="625" cy="1406"/>
              </a:xfrm>
              <a:custGeom>
                <a:avLst/>
                <a:gdLst/>
                <a:ahLst/>
                <a:cxnLst>
                  <a:cxn ang="0">
                    <a:pos x="16" y="359"/>
                  </a:cxn>
                  <a:cxn ang="0">
                    <a:pos x="24" y="503"/>
                  </a:cxn>
                  <a:cxn ang="0">
                    <a:pos x="40" y="663"/>
                  </a:cxn>
                  <a:cxn ang="0">
                    <a:pos x="56" y="823"/>
                  </a:cxn>
                  <a:cxn ang="0">
                    <a:pos x="72" y="975"/>
                  </a:cxn>
                  <a:cxn ang="0">
                    <a:pos x="89" y="1111"/>
                  </a:cxn>
                  <a:cxn ang="0">
                    <a:pos x="97" y="1231"/>
                  </a:cxn>
                  <a:cxn ang="0">
                    <a:pos x="113" y="1319"/>
                  </a:cxn>
                  <a:cxn ang="0">
                    <a:pos x="129" y="1382"/>
                  </a:cxn>
                  <a:cxn ang="0">
                    <a:pos x="145" y="1406"/>
                  </a:cxn>
                  <a:cxn ang="0">
                    <a:pos x="161" y="1382"/>
                  </a:cxn>
                  <a:cxn ang="0">
                    <a:pos x="177" y="1319"/>
                  </a:cxn>
                  <a:cxn ang="0">
                    <a:pos x="193" y="1231"/>
                  </a:cxn>
                  <a:cxn ang="0">
                    <a:pos x="201" y="1111"/>
                  </a:cxn>
                  <a:cxn ang="0">
                    <a:pos x="217" y="975"/>
                  </a:cxn>
                  <a:cxn ang="0">
                    <a:pos x="233" y="823"/>
                  </a:cxn>
                  <a:cxn ang="0">
                    <a:pos x="249" y="663"/>
                  </a:cxn>
                  <a:cxn ang="0">
                    <a:pos x="265" y="503"/>
                  </a:cxn>
                  <a:cxn ang="0">
                    <a:pos x="273" y="359"/>
                  </a:cxn>
                  <a:cxn ang="0">
                    <a:pos x="289" y="231"/>
                  </a:cxn>
                  <a:cxn ang="0">
                    <a:pos x="305" y="128"/>
                  </a:cxn>
                  <a:cxn ang="0">
                    <a:pos x="321" y="48"/>
                  </a:cxn>
                  <a:cxn ang="0">
                    <a:pos x="329" y="8"/>
                  </a:cxn>
                  <a:cxn ang="0">
                    <a:pos x="353" y="8"/>
                  </a:cxn>
                  <a:cxn ang="0">
                    <a:pos x="369" y="64"/>
                  </a:cxn>
                  <a:cxn ang="0">
                    <a:pos x="385" y="144"/>
                  </a:cxn>
                  <a:cxn ang="0">
                    <a:pos x="401" y="255"/>
                  </a:cxn>
                  <a:cxn ang="0">
                    <a:pos x="417" y="391"/>
                  </a:cxn>
                  <a:cxn ang="0">
                    <a:pos x="425" y="543"/>
                  </a:cxn>
                  <a:cxn ang="0">
                    <a:pos x="441" y="703"/>
                  </a:cxn>
                  <a:cxn ang="0">
                    <a:pos x="457" y="855"/>
                  </a:cxn>
                  <a:cxn ang="0">
                    <a:pos x="473" y="1007"/>
                  </a:cxn>
                  <a:cxn ang="0">
                    <a:pos x="481" y="1143"/>
                  </a:cxn>
                  <a:cxn ang="0">
                    <a:pos x="497" y="1255"/>
                  </a:cxn>
                  <a:cxn ang="0">
                    <a:pos x="513" y="1335"/>
                  </a:cxn>
                  <a:cxn ang="0">
                    <a:pos x="537" y="1398"/>
                  </a:cxn>
                  <a:cxn ang="0">
                    <a:pos x="545" y="1406"/>
                  </a:cxn>
                  <a:cxn ang="0">
                    <a:pos x="553" y="1382"/>
                  </a:cxn>
                  <a:cxn ang="0">
                    <a:pos x="569" y="1327"/>
                  </a:cxn>
                  <a:cxn ang="0">
                    <a:pos x="585" y="1239"/>
                  </a:cxn>
                  <a:cxn ang="0">
                    <a:pos x="601" y="1127"/>
                  </a:cxn>
                  <a:cxn ang="0">
                    <a:pos x="617" y="991"/>
                  </a:cxn>
                </a:cxnLst>
                <a:rect l="0" t="0" r="r" b="b"/>
                <a:pathLst>
                  <a:path w="625" h="1406">
                    <a:moveTo>
                      <a:pt x="0" y="271"/>
                    </a:moveTo>
                    <a:lnTo>
                      <a:pt x="8" y="311"/>
                    </a:lnTo>
                    <a:lnTo>
                      <a:pt x="16" y="359"/>
                    </a:lnTo>
                    <a:lnTo>
                      <a:pt x="16" y="407"/>
                    </a:lnTo>
                    <a:lnTo>
                      <a:pt x="24" y="455"/>
                    </a:lnTo>
                    <a:lnTo>
                      <a:pt x="24" y="503"/>
                    </a:lnTo>
                    <a:lnTo>
                      <a:pt x="32" y="559"/>
                    </a:lnTo>
                    <a:lnTo>
                      <a:pt x="40" y="607"/>
                    </a:lnTo>
                    <a:lnTo>
                      <a:pt x="40" y="663"/>
                    </a:lnTo>
                    <a:lnTo>
                      <a:pt x="48" y="719"/>
                    </a:lnTo>
                    <a:lnTo>
                      <a:pt x="48" y="767"/>
                    </a:lnTo>
                    <a:lnTo>
                      <a:pt x="56" y="823"/>
                    </a:lnTo>
                    <a:lnTo>
                      <a:pt x="64" y="871"/>
                    </a:lnTo>
                    <a:lnTo>
                      <a:pt x="64" y="927"/>
                    </a:lnTo>
                    <a:lnTo>
                      <a:pt x="72" y="975"/>
                    </a:lnTo>
                    <a:lnTo>
                      <a:pt x="72" y="1023"/>
                    </a:lnTo>
                    <a:lnTo>
                      <a:pt x="80" y="1071"/>
                    </a:lnTo>
                    <a:lnTo>
                      <a:pt x="89" y="1111"/>
                    </a:lnTo>
                    <a:lnTo>
                      <a:pt x="89" y="1159"/>
                    </a:lnTo>
                    <a:lnTo>
                      <a:pt x="97" y="1191"/>
                    </a:lnTo>
                    <a:lnTo>
                      <a:pt x="97" y="1231"/>
                    </a:lnTo>
                    <a:lnTo>
                      <a:pt x="105" y="1263"/>
                    </a:lnTo>
                    <a:lnTo>
                      <a:pt x="105" y="1295"/>
                    </a:lnTo>
                    <a:lnTo>
                      <a:pt x="113" y="1319"/>
                    </a:lnTo>
                    <a:lnTo>
                      <a:pt x="121" y="1343"/>
                    </a:lnTo>
                    <a:lnTo>
                      <a:pt x="121" y="1366"/>
                    </a:lnTo>
                    <a:lnTo>
                      <a:pt x="129" y="1382"/>
                    </a:lnTo>
                    <a:lnTo>
                      <a:pt x="129" y="1390"/>
                    </a:lnTo>
                    <a:lnTo>
                      <a:pt x="137" y="1398"/>
                    </a:lnTo>
                    <a:lnTo>
                      <a:pt x="145" y="1406"/>
                    </a:lnTo>
                    <a:lnTo>
                      <a:pt x="153" y="1398"/>
                    </a:lnTo>
                    <a:lnTo>
                      <a:pt x="153" y="1390"/>
                    </a:lnTo>
                    <a:lnTo>
                      <a:pt x="161" y="1382"/>
                    </a:lnTo>
                    <a:lnTo>
                      <a:pt x="169" y="1366"/>
                    </a:lnTo>
                    <a:lnTo>
                      <a:pt x="169" y="1343"/>
                    </a:lnTo>
                    <a:lnTo>
                      <a:pt x="177" y="1319"/>
                    </a:lnTo>
                    <a:lnTo>
                      <a:pt x="177" y="1295"/>
                    </a:lnTo>
                    <a:lnTo>
                      <a:pt x="185" y="1263"/>
                    </a:lnTo>
                    <a:lnTo>
                      <a:pt x="193" y="1231"/>
                    </a:lnTo>
                    <a:lnTo>
                      <a:pt x="193" y="1191"/>
                    </a:lnTo>
                    <a:lnTo>
                      <a:pt x="201" y="1159"/>
                    </a:lnTo>
                    <a:lnTo>
                      <a:pt x="201" y="1111"/>
                    </a:lnTo>
                    <a:lnTo>
                      <a:pt x="209" y="1071"/>
                    </a:lnTo>
                    <a:lnTo>
                      <a:pt x="217" y="1023"/>
                    </a:lnTo>
                    <a:lnTo>
                      <a:pt x="217" y="975"/>
                    </a:lnTo>
                    <a:lnTo>
                      <a:pt x="225" y="927"/>
                    </a:lnTo>
                    <a:lnTo>
                      <a:pt x="225" y="871"/>
                    </a:lnTo>
                    <a:lnTo>
                      <a:pt x="233" y="823"/>
                    </a:lnTo>
                    <a:lnTo>
                      <a:pt x="241" y="767"/>
                    </a:lnTo>
                    <a:lnTo>
                      <a:pt x="241" y="719"/>
                    </a:lnTo>
                    <a:lnTo>
                      <a:pt x="249" y="663"/>
                    </a:lnTo>
                    <a:lnTo>
                      <a:pt x="249" y="607"/>
                    </a:lnTo>
                    <a:lnTo>
                      <a:pt x="257" y="559"/>
                    </a:lnTo>
                    <a:lnTo>
                      <a:pt x="265" y="503"/>
                    </a:lnTo>
                    <a:lnTo>
                      <a:pt x="265" y="455"/>
                    </a:lnTo>
                    <a:lnTo>
                      <a:pt x="273" y="407"/>
                    </a:lnTo>
                    <a:lnTo>
                      <a:pt x="273" y="359"/>
                    </a:lnTo>
                    <a:lnTo>
                      <a:pt x="281" y="311"/>
                    </a:lnTo>
                    <a:lnTo>
                      <a:pt x="281" y="271"/>
                    </a:lnTo>
                    <a:lnTo>
                      <a:pt x="289" y="231"/>
                    </a:lnTo>
                    <a:lnTo>
                      <a:pt x="297" y="192"/>
                    </a:lnTo>
                    <a:lnTo>
                      <a:pt x="297" y="160"/>
                    </a:lnTo>
                    <a:lnTo>
                      <a:pt x="305" y="128"/>
                    </a:lnTo>
                    <a:lnTo>
                      <a:pt x="305" y="96"/>
                    </a:lnTo>
                    <a:lnTo>
                      <a:pt x="313" y="72"/>
                    </a:lnTo>
                    <a:lnTo>
                      <a:pt x="321" y="48"/>
                    </a:lnTo>
                    <a:lnTo>
                      <a:pt x="321" y="32"/>
                    </a:lnTo>
                    <a:lnTo>
                      <a:pt x="329" y="16"/>
                    </a:lnTo>
                    <a:lnTo>
                      <a:pt x="329" y="8"/>
                    </a:lnTo>
                    <a:lnTo>
                      <a:pt x="337" y="0"/>
                    </a:lnTo>
                    <a:lnTo>
                      <a:pt x="353" y="0"/>
                    </a:lnTo>
                    <a:lnTo>
                      <a:pt x="353" y="8"/>
                    </a:lnTo>
                    <a:lnTo>
                      <a:pt x="361" y="24"/>
                    </a:lnTo>
                    <a:lnTo>
                      <a:pt x="369" y="40"/>
                    </a:lnTo>
                    <a:lnTo>
                      <a:pt x="369" y="64"/>
                    </a:lnTo>
                    <a:lnTo>
                      <a:pt x="377" y="88"/>
                    </a:lnTo>
                    <a:lnTo>
                      <a:pt x="377" y="112"/>
                    </a:lnTo>
                    <a:lnTo>
                      <a:pt x="385" y="144"/>
                    </a:lnTo>
                    <a:lnTo>
                      <a:pt x="393" y="184"/>
                    </a:lnTo>
                    <a:lnTo>
                      <a:pt x="393" y="215"/>
                    </a:lnTo>
                    <a:lnTo>
                      <a:pt x="401" y="255"/>
                    </a:lnTo>
                    <a:lnTo>
                      <a:pt x="401" y="303"/>
                    </a:lnTo>
                    <a:lnTo>
                      <a:pt x="409" y="343"/>
                    </a:lnTo>
                    <a:lnTo>
                      <a:pt x="417" y="391"/>
                    </a:lnTo>
                    <a:lnTo>
                      <a:pt x="417" y="439"/>
                    </a:lnTo>
                    <a:lnTo>
                      <a:pt x="425" y="487"/>
                    </a:lnTo>
                    <a:lnTo>
                      <a:pt x="425" y="543"/>
                    </a:lnTo>
                    <a:lnTo>
                      <a:pt x="433" y="591"/>
                    </a:lnTo>
                    <a:lnTo>
                      <a:pt x="441" y="647"/>
                    </a:lnTo>
                    <a:lnTo>
                      <a:pt x="441" y="703"/>
                    </a:lnTo>
                    <a:lnTo>
                      <a:pt x="449" y="751"/>
                    </a:lnTo>
                    <a:lnTo>
                      <a:pt x="449" y="807"/>
                    </a:lnTo>
                    <a:lnTo>
                      <a:pt x="457" y="855"/>
                    </a:lnTo>
                    <a:lnTo>
                      <a:pt x="465" y="911"/>
                    </a:lnTo>
                    <a:lnTo>
                      <a:pt x="465" y="959"/>
                    </a:lnTo>
                    <a:lnTo>
                      <a:pt x="473" y="1007"/>
                    </a:lnTo>
                    <a:lnTo>
                      <a:pt x="473" y="1055"/>
                    </a:lnTo>
                    <a:lnTo>
                      <a:pt x="481" y="1095"/>
                    </a:lnTo>
                    <a:lnTo>
                      <a:pt x="481" y="1143"/>
                    </a:lnTo>
                    <a:lnTo>
                      <a:pt x="489" y="1183"/>
                    </a:lnTo>
                    <a:lnTo>
                      <a:pt x="497" y="1215"/>
                    </a:lnTo>
                    <a:lnTo>
                      <a:pt x="497" y="1255"/>
                    </a:lnTo>
                    <a:lnTo>
                      <a:pt x="505" y="1287"/>
                    </a:lnTo>
                    <a:lnTo>
                      <a:pt x="505" y="1311"/>
                    </a:lnTo>
                    <a:lnTo>
                      <a:pt x="513" y="1335"/>
                    </a:lnTo>
                    <a:lnTo>
                      <a:pt x="521" y="1359"/>
                    </a:lnTo>
                    <a:lnTo>
                      <a:pt x="521" y="1374"/>
                    </a:lnTo>
                    <a:lnTo>
                      <a:pt x="537" y="1398"/>
                    </a:lnTo>
                    <a:lnTo>
                      <a:pt x="529" y="1398"/>
                    </a:lnTo>
                    <a:lnTo>
                      <a:pt x="537" y="1398"/>
                    </a:lnTo>
                    <a:lnTo>
                      <a:pt x="545" y="1406"/>
                    </a:lnTo>
                    <a:lnTo>
                      <a:pt x="545" y="1398"/>
                    </a:lnTo>
                    <a:lnTo>
                      <a:pt x="553" y="1390"/>
                    </a:lnTo>
                    <a:lnTo>
                      <a:pt x="553" y="1382"/>
                    </a:lnTo>
                    <a:lnTo>
                      <a:pt x="561" y="1366"/>
                    </a:lnTo>
                    <a:lnTo>
                      <a:pt x="569" y="1351"/>
                    </a:lnTo>
                    <a:lnTo>
                      <a:pt x="569" y="1327"/>
                    </a:lnTo>
                    <a:lnTo>
                      <a:pt x="577" y="1303"/>
                    </a:lnTo>
                    <a:lnTo>
                      <a:pt x="577" y="1271"/>
                    </a:lnTo>
                    <a:lnTo>
                      <a:pt x="585" y="1239"/>
                    </a:lnTo>
                    <a:lnTo>
                      <a:pt x="593" y="1207"/>
                    </a:lnTo>
                    <a:lnTo>
                      <a:pt x="593" y="1167"/>
                    </a:lnTo>
                    <a:lnTo>
                      <a:pt x="601" y="1127"/>
                    </a:lnTo>
                    <a:lnTo>
                      <a:pt x="601" y="1087"/>
                    </a:lnTo>
                    <a:lnTo>
                      <a:pt x="609" y="1039"/>
                    </a:lnTo>
                    <a:lnTo>
                      <a:pt x="617" y="991"/>
                    </a:lnTo>
                    <a:lnTo>
                      <a:pt x="617" y="943"/>
                    </a:lnTo>
                    <a:lnTo>
                      <a:pt x="625" y="895"/>
                    </a:lnTo>
                  </a:path>
                </a:pathLst>
              </a:custGeom>
              <a:noFill/>
              <a:ln w="38100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7186" name="Freeform 18"/>
              <p:cNvSpPr>
                <a:spLocks/>
              </p:cNvSpPr>
              <p:nvPr/>
            </p:nvSpPr>
            <p:spPr bwMode="auto">
              <a:xfrm>
                <a:off x="4960" y="1358"/>
                <a:ext cx="416" cy="1414"/>
              </a:xfrm>
              <a:custGeom>
                <a:avLst/>
                <a:gdLst/>
                <a:ahLst/>
                <a:cxnLst>
                  <a:cxn ang="0">
                    <a:pos x="0" y="847"/>
                  </a:cxn>
                  <a:cxn ang="0">
                    <a:pos x="16" y="743"/>
                  </a:cxn>
                  <a:cxn ang="0">
                    <a:pos x="24" y="639"/>
                  </a:cxn>
                  <a:cxn ang="0">
                    <a:pos x="32" y="535"/>
                  </a:cxn>
                  <a:cxn ang="0">
                    <a:pos x="40" y="431"/>
                  </a:cxn>
                  <a:cxn ang="0">
                    <a:pos x="48" y="335"/>
                  </a:cxn>
                  <a:cxn ang="0">
                    <a:pos x="56" y="247"/>
                  </a:cxn>
                  <a:cxn ang="0">
                    <a:pos x="72" y="176"/>
                  </a:cxn>
                  <a:cxn ang="0">
                    <a:pos x="80" y="112"/>
                  </a:cxn>
                  <a:cxn ang="0">
                    <a:pos x="88" y="64"/>
                  </a:cxn>
                  <a:cxn ang="0">
                    <a:pos x="96" y="24"/>
                  </a:cxn>
                  <a:cxn ang="0">
                    <a:pos x="104" y="8"/>
                  </a:cxn>
                  <a:cxn ang="0">
                    <a:pos x="120" y="8"/>
                  </a:cxn>
                  <a:cxn ang="0">
                    <a:pos x="128" y="24"/>
                  </a:cxn>
                  <a:cxn ang="0">
                    <a:pos x="144" y="64"/>
                  </a:cxn>
                  <a:cxn ang="0">
                    <a:pos x="152" y="112"/>
                  </a:cxn>
                  <a:cxn ang="0">
                    <a:pos x="160" y="176"/>
                  </a:cxn>
                  <a:cxn ang="0">
                    <a:pos x="168" y="247"/>
                  </a:cxn>
                  <a:cxn ang="0">
                    <a:pos x="176" y="335"/>
                  </a:cxn>
                  <a:cxn ang="0">
                    <a:pos x="192" y="431"/>
                  </a:cxn>
                  <a:cxn ang="0">
                    <a:pos x="200" y="535"/>
                  </a:cxn>
                  <a:cxn ang="0">
                    <a:pos x="208" y="639"/>
                  </a:cxn>
                  <a:cxn ang="0">
                    <a:pos x="216" y="743"/>
                  </a:cxn>
                  <a:cxn ang="0">
                    <a:pos x="224" y="847"/>
                  </a:cxn>
                  <a:cxn ang="0">
                    <a:pos x="232" y="951"/>
                  </a:cxn>
                  <a:cxn ang="0">
                    <a:pos x="248" y="1047"/>
                  </a:cxn>
                  <a:cxn ang="0">
                    <a:pos x="256" y="1135"/>
                  </a:cxn>
                  <a:cxn ang="0">
                    <a:pos x="264" y="1215"/>
                  </a:cxn>
                  <a:cxn ang="0">
                    <a:pos x="272" y="1279"/>
                  </a:cxn>
                  <a:cxn ang="0">
                    <a:pos x="280" y="1335"/>
                  </a:cxn>
                  <a:cxn ang="0">
                    <a:pos x="296" y="1374"/>
                  </a:cxn>
                  <a:cxn ang="0">
                    <a:pos x="304" y="1398"/>
                  </a:cxn>
                  <a:cxn ang="0">
                    <a:pos x="312" y="1414"/>
                  </a:cxn>
                  <a:cxn ang="0">
                    <a:pos x="328" y="1398"/>
                  </a:cxn>
                  <a:cxn ang="0">
                    <a:pos x="336" y="1367"/>
                  </a:cxn>
                  <a:cxn ang="0">
                    <a:pos x="344" y="1319"/>
                  </a:cxn>
                  <a:cxn ang="0">
                    <a:pos x="352" y="1263"/>
                  </a:cxn>
                  <a:cxn ang="0">
                    <a:pos x="368" y="1191"/>
                  </a:cxn>
                  <a:cxn ang="0">
                    <a:pos x="376" y="1103"/>
                  </a:cxn>
                  <a:cxn ang="0">
                    <a:pos x="384" y="1015"/>
                  </a:cxn>
                  <a:cxn ang="0">
                    <a:pos x="392" y="919"/>
                  </a:cxn>
                  <a:cxn ang="0">
                    <a:pos x="400" y="815"/>
                  </a:cxn>
                  <a:cxn ang="0">
                    <a:pos x="416" y="711"/>
                  </a:cxn>
                </a:cxnLst>
                <a:rect l="0" t="0" r="r" b="b"/>
                <a:pathLst>
                  <a:path w="416" h="1414">
                    <a:moveTo>
                      <a:pt x="0" y="903"/>
                    </a:moveTo>
                    <a:lnTo>
                      <a:pt x="0" y="847"/>
                    </a:lnTo>
                    <a:lnTo>
                      <a:pt x="8" y="799"/>
                    </a:lnTo>
                    <a:lnTo>
                      <a:pt x="16" y="743"/>
                    </a:lnTo>
                    <a:lnTo>
                      <a:pt x="16" y="687"/>
                    </a:lnTo>
                    <a:lnTo>
                      <a:pt x="24" y="639"/>
                    </a:lnTo>
                    <a:lnTo>
                      <a:pt x="24" y="583"/>
                    </a:lnTo>
                    <a:lnTo>
                      <a:pt x="32" y="535"/>
                    </a:lnTo>
                    <a:lnTo>
                      <a:pt x="32" y="479"/>
                    </a:lnTo>
                    <a:lnTo>
                      <a:pt x="40" y="431"/>
                    </a:lnTo>
                    <a:lnTo>
                      <a:pt x="48" y="383"/>
                    </a:lnTo>
                    <a:lnTo>
                      <a:pt x="48" y="335"/>
                    </a:lnTo>
                    <a:lnTo>
                      <a:pt x="56" y="295"/>
                    </a:lnTo>
                    <a:lnTo>
                      <a:pt x="56" y="247"/>
                    </a:lnTo>
                    <a:lnTo>
                      <a:pt x="64" y="216"/>
                    </a:lnTo>
                    <a:lnTo>
                      <a:pt x="72" y="176"/>
                    </a:lnTo>
                    <a:lnTo>
                      <a:pt x="72" y="144"/>
                    </a:lnTo>
                    <a:lnTo>
                      <a:pt x="80" y="112"/>
                    </a:lnTo>
                    <a:lnTo>
                      <a:pt x="80" y="88"/>
                    </a:lnTo>
                    <a:lnTo>
                      <a:pt x="88" y="64"/>
                    </a:lnTo>
                    <a:lnTo>
                      <a:pt x="96" y="40"/>
                    </a:lnTo>
                    <a:lnTo>
                      <a:pt x="96" y="24"/>
                    </a:lnTo>
                    <a:lnTo>
                      <a:pt x="104" y="16"/>
                    </a:lnTo>
                    <a:lnTo>
                      <a:pt x="104" y="8"/>
                    </a:lnTo>
                    <a:lnTo>
                      <a:pt x="112" y="0"/>
                    </a:lnTo>
                    <a:lnTo>
                      <a:pt x="120" y="8"/>
                    </a:lnTo>
                    <a:lnTo>
                      <a:pt x="128" y="16"/>
                    </a:lnTo>
                    <a:lnTo>
                      <a:pt x="128" y="24"/>
                    </a:lnTo>
                    <a:lnTo>
                      <a:pt x="136" y="40"/>
                    </a:lnTo>
                    <a:lnTo>
                      <a:pt x="144" y="64"/>
                    </a:lnTo>
                    <a:lnTo>
                      <a:pt x="144" y="88"/>
                    </a:lnTo>
                    <a:lnTo>
                      <a:pt x="152" y="112"/>
                    </a:lnTo>
                    <a:lnTo>
                      <a:pt x="152" y="144"/>
                    </a:lnTo>
                    <a:lnTo>
                      <a:pt x="160" y="176"/>
                    </a:lnTo>
                    <a:lnTo>
                      <a:pt x="168" y="216"/>
                    </a:lnTo>
                    <a:lnTo>
                      <a:pt x="168" y="247"/>
                    </a:lnTo>
                    <a:lnTo>
                      <a:pt x="176" y="295"/>
                    </a:lnTo>
                    <a:lnTo>
                      <a:pt x="176" y="335"/>
                    </a:lnTo>
                    <a:lnTo>
                      <a:pt x="184" y="383"/>
                    </a:lnTo>
                    <a:lnTo>
                      <a:pt x="192" y="431"/>
                    </a:lnTo>
                    <a:lnTo>
                      <a:pt x="192" y="479"/>
                    </a:lnTo>
                    <a:lnTo>
                      <a:pt x="200" y="535"/>
                    </a:lnTo>
                    <a:lnTo>
                      <a:pt x="200" y="583"/>
                    </a:lnTo>
                    <a:lnTo>
                      <a:pt x="208" y="639"/>
                    </a:lnTo>
                    <a:lnTo>
                      <a:pt x="216" y="687"/>
                    </a:lnTo>
                    <a:lnTo>
                      <a:pt x="216" y="743"/>
                    </a:lnTo>
                    <a:lnTo>
                      <a:pt x="224" y="799"/>
                    </a:lnTo>
                    <a:lnTo>
                      <a:pt x="224" y="847"/>
                    </a:lnTo>
                    <a:lnTo>
                      <a:pt x="232" y="903"/>
                    </a:lnTo>
                    <a:lnTo>
                      <a:pt x="232" y="951"/>
                    </a:lnTo>
                    <a:lnTo>
                      <a:pt x="240" y="999"/>
                    </a:lnTo>
                    <a:lnTo>
                      <a:pt x="248" y="1047"/>
                    </a:lnTo>
                    <a:lnTo>
                      <a:pt x="248" y="1095"/>
                    </a:lnTo>
                    <a:lnTo>
                      <a:pt x="256" y="1135"/>
                    </a:lnTo>
                    <a:lnTo>
                      <a:pt x="256" y="1175"/>
                    </a:lnTo>
                    <a:lnTo>
                      <a:pt x="264" y="1215"/>
                    </a:lnTo>
                    <a:lnTo>
                      <a:pt x="272" y="1247"/>
                    </a:lnTo>
                    <a:lnTo>
                      <a:pt x="272" y="1279"/>
                    </a:lnTo>
                    <a:lnTo>
                      <a:pt x="280" y="1311"/>
                    </a:lnTo>
                    <a:lnTo>
                      <a:pt x="280" y="1335"/>
                    </a:lnTo>
                    <a:lnTo>
                      <a:pt x="288" y="1359"/>
                    </a:lnTo>
                    <a:lnTo>
                      <a:pt x="296" y="1374"/>
                    </a:lnTo>
                    <a:lnTo>
                      <a:pt x="296" y="1390"/>
                    </a:lnTo>
                    <a:lnTo>
                      <a:pt x="304" y="1398"/>
                    </a:lnTo>
                    <a:lnTo>
                      <a:pt x="304" y="1406"/>
                    </a:lnTo>
                    <a:lnTo>
                      <a:pt x="312" y="1414"/>
                    </a:lnTo>
                    <a:lnTo>
                      <a:pt x="320" y="1406"/>
                    </a:lnTo>
                    <a:lnTo>
                      <a:pt x="328" y="1398"/>
                    </a:lnTo>
                    <a:lnTo>
                      <a:pt x="328" y="1382"/>
                    </a:lnTo>
                    <a:lnTo>
                      <a:pt x="336" y="1367"/>
                    </a:lnTo>
                    <a:lnTo>
                      <a:pt x="344" y="1343"/>
                    </a:lnTo>
                    <a:lnTo>
                      <a:pt x="344" y="1319"/>
                    </a:lnTo>
                    <a:lnTo>
                      <a:pt x="352" y="1295"/>
                    </a:lnTo>
                    <a:lnTo>
                      <a:pt x="352" y="1263"/>
                    </a:lnTo>
                    <a:lnTo>
                      <a:pt x="360" y="1223"/>
                    </a:lnTo>
                    <a:lnTo>
                      <a:pt x="368" y="1191"/>
                    </a:lnTo>
                    <a:lnTo>
                      <a:pt x="368" y="1151"/>
                    </a:lnTo>
                    <a:lnTo>
                      <a:pt x="376" y="1103"/>
                    </a:lnTo>
                    <a:lnTo>
                      <a:pt x="376" y="1063"/>
                    </a:lnTo>
                    <a:lnTo>
                      <a:pt x="384" y="1015"/>
                    </a:lnTo>
                    <a:lnTo>
                      <a:pt x="392" y="967"/>
                    </a:lnTo>
                    <a:lnTo>
                      <a:pt x="392" y="919"/>
                    </a:lnTo>
                    <a:lnTo>
                      <a:pt x="400" y="863"/>
                    </a:lnTo>
                    <a:lnTo>
                      <a:pt x="400" y="815"/>
                    </a:lnTo>
                    <a:lnTo>
                      <a:pt x="408" y="759"/>
                    </a:lnTo>
                    <a:lnTo>
                      <a:pt x="416" y="711"/>
                    </a:lnTo>
                  </a:path>
                </a:pathLst>
              </a:custGeom>
              <a:noFill/>
              <a:ln w="38100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</p:grpSp>
        <p:grpSp>
          <p:nvGrpSpPr>
            <p:cNvPr id="7187" name="Group 19"/>
            <p:cNvGrpSpPr>
              <a:grpSpLocks/>
            </p:cNvGrpSpPr>
            <p:nvPr/>
          </p:nvGrpSpPr>
          <p:grpSpPr bwMode="auto">
            <a:xfrm>
              <a:off x="4117975" y="511175"/>
              <a:ext cx="2306638" cy="539750"/>
              <a:chOff x="612" y="1344"/>
              <a:chExt cx="4764" cy="1428"/>
            </a:xfrm>
          </p:grpSpPr>
          <p:sp>
            <p:nvSpPr>
              <p:cNvPr id="7188" name="Freeform 20"/>
              <p:cNvSpPr>
                <a:spLocks/>
              </p:cNvSpPr>
              <p:nvPr/>
            </p:nvSpPr>
            <p:spPr bwMode="auto">
              <a:xfrm>
                <a:off x="612" y="1344"/>
                <a:ext cx="704" cy="695"/>
              </a:xfrm>
              <a:custGeom>
                <a:avLst/>
                <a:gdLst/>
                <a:ahLst/>
                <a:cxnLst>
                  <a:cxn ang="0">
                    <a:pos x="8" y="671"/>
                  </a:cxn>
                  <a:cxn ang="0">
                    <a:pos x="24" y="631"/>
                  </a:cxn>
                  <a:cxn ang="0">
                    <a:pos x="40" y="591"/>
                  </a:cxn>
                  <a:cxn ang="0">
                    <a:pos x="56" y="551"/>
                  </a:cxn>
                  <a:cxn ang="0">
                    <a:pos x="64" y="511"/>
                  </a:cxn>
                  <a:cxn ang="0">
                    <a:pos x="80" y="471"/>
                  </a:cxn>
                  <a:cxn ang="0">
                    <a:pos x="96" y="439"/>
                  </a:cxn>
                  <a:cxn ang="0">
                    <a:pos x="112" y="399"/>
                  </a:cxn>
                  <a:cxn ang="0">
                    <a:pos x="128" y="367"/>
                  </a:cxn>
                  <a:cxn ang="0">
                    <a:pos x="136" y="327"/>
                  </a:cxn>
                  <a:cxn ang="0">
                    <a:pos x="152" y="295"/>
                  </a:cxn>
                  <a:cxn ang="0">
                    <a:pos x="168" y="263"/>
                  </a:cxn>
                  <a:cxn ang="0">
                    <a:pos x="184" y="231"/>
                  </a:cxn>
                  <a:cxn ang="0">
                    <a:pos x="192" y="208"/>
                  </a:cxn>
                  <a:cxn ang="0">
                    <a:pos x="208" y="176"/>
                  </a:cxn>
                  <a:cxn ang="0">
                    <a:pos x="224" y="152"/>
                  </a:cxn>
                  <a:cxn ang="0">
                    <a:pos x="240" y="128"/>
                  </a:cxn>
                  <a:cxn ang="0">
                    <a:pos x="256" y="104"/>
                  </a:cxn>
                  <a:cxn ang="0">
                    <a:pos x="272" y="80"/>
                  </a:cxn>
                  <a:cxn ang="0">
                    <a:pos x="288" y="56"/>
                  </a:cxn>
                  <a:cxn ang="0">
                    <a:pos x="312" y="40"/>
                  </a:cxn>
                  <a:cxn ang="0">
                    <a:pos x="336" y="16"/>
                  </a:cxn>
                  <a:cxn ang="0">
                    <a:pos x="360" y="8"/>
                  </a:cxn>
                  <a:cxn ang="0">
                    <a:pos x="384" y="0"/>
                  </a:cxn>
                  <a:cxn ang="0">
                    <a:pos x="408" y="8"/>
                  </a:cxn>
                  <a:cxn ang="0">
                    <a:pos x="432" y="16"/>
                  </a:cxn>
                  <a:cxn ang="0">
                    <a:pos x="456" y="24"/>
                  </a:cxn>
                  <a:cxn ang="0">
                    <a:pos x="480" y="48"/>
                  </a:cxn>
                  <a:cxn ang="0">
                    <a:pos x="504" y="72"/>
                  </a:cxn>
                  <a:cxn ang="0">
                    <a:pos x="528" y="96"/>
                  </a:cxn>
                  <a:cxn ang="0">
                    <a:pos x="536" y="120"/>
                  </a:cxn>
                  <a:cxn ang="0">
                    <a:pos x="552" y="144"/>
                  </a:cxn>
                  <a:cxn ang="0">
                    <a:pos x="568" y="168"/>
                  </a:cxn>
                  <a:cxn ang="0">
                    <a:pos x="584" y="192"/>
                  </a:cxn>
                  <a:cxn ang="0">
                    <a:pos x="592" y="216"/>
                  </a:cxn>
                  <a:cxn ang="0">
                    <a:pos x="608" y="247"/>
                  </a:cxn>
                  <a:cxn ang="0">
                    <a:pos x="624" y="279"/>
                  </a:cxn>
                  <a:cxn ang="0">
                    <a:pos x="640" y="311"/>
                  </a:cxn>
                  <a:cxn ang="0">
                    <a:pos x="656" y="343"/>
                  </a:cxn>
                  <a:cxn ang="0">
                    <a:pos x="664" y="383"/>
                  </a:cxn>
                  <a:cxn ang="0">
                    <a:pos x="680" y="415"/>
                  </a:cxn>
                  <a:cxn ang="0">
                    <a:pos x="696" y="455"/>
                  </a:cxn>
                </a:cxnLst>
                <a:rect l="0" t="0" r="r" b="b"/>
                <a:pathLst>
                  <a:path w="704" h="695">
                    <a:moveTo>
                      <a:pt x="0" y="695"/>
                    </a:moveTo>
                    <a:lnTo>
                      <a:pt x="8" y="679"/>
                    </a:lnTo>
                    <a:lnTo>
                      <a:pt x="8" y="671"/>
                    </a:lnTo>
                    <a:lnTo>
                      <a:pt x="16" y="655"/>
                    </a:lnTo>
                    <a:lnTo>
                      <a:pt x="16" y="639"/>
                    </a:lnTo>
                    <a:lnTo>
                      <a:pt x="24" y="631"/>
                    </a:lnTo>
                    <a:lnTo>
                      <a:pt x="32" y="615"/>
                    </a:lnTo>
                    <a:lnTo>
                      <a:pt x="32" y="599"/>
                    </a:lnTo>
                    <a:lnTo>
                      <a:pt x="40" y="591"/>
                    </a:lnTo>
                    <a:lnTo>
                      <a:pt x="40" y="575"/>
                    </a:lnTo>
                    <a:lnTo>
                      <a:pt x="48" y="559"/>
                    </a:lnTo>
                    <a:lnTo>
                      <a:pt x="56" y="551"/>
                    </a:lnTo>
                    <a:lnTo>
                      <a:pt x="56" y="535"/>
                    </a:lnTo>
                    <a:lnTo>
                      <a:pt x="64" y="527"/>
                    </a:lnTo>
                    <a:lnTo>
                      <a:pt x="64" y="511"/>
                    </a:lnTo>
                    <a:lnTo>
                      <a:pt x="72" y="495"/>
                    </a:lnTo>
                    <a:lnTo>
                      <a:pt x="80" y="487"/>
                    </a:lnTo>
                    <a:lnTo>
                      <a:pt x="80" y="471"/>
                    </a:lnTo>
                    <a:lnTo>
                      <a:pt x="88" y="463"/>
                    </a:lnTo>
                    <a:lnTo>
                      <a:pt x="88" y="447"/>
                    </a:lnTo>
                    <a:lnTo>
                      <a:pt x="96" y="439"/>
                    </a:lnTo>
                    <a:lnTo>
                      <a:pt x="104" y="423"/>
                    </a:lnTo>
                    <a:lnTo>
                      <a:pt x="104" y="407"/>
                    </a:lnTo>
                    <a:lnTo>
                      <a:pt x="112" y="399"/>
                    </a:lnTo>
                    <a:lnTo>
                      <a:pt x="112" y="383"/>
                    </a:lnTo>
                    <a:lnTo>
                      <a:pt x="120" y="375"/>
                    </a:lnTo>
                    <a:lnTo>
                      <a:pt x="128" y="367"/>
                    </a:lnTo>
                    <a:lnTo>
                      <a:pt x="128" y="351"/>
                    </a:lnTo>
                    <a:lnTo>
                      <a:pt x="136" y="343"/>
                    </a:lnTo>
                    <a:lnTo>
                      <a:pt x="136" y="327"/>
                    </a:lnTo>
                    <a:lnTo>
                      <a:pt x="144" y="319"/>
                    </a:lnTo>
                    <a:lnTo>
                      <a:pt x="152" y="311"/>
                    </a:lnTo>
                    <a:lnTo>
                      <a:pt x="152" y="295"/>
                    </a:lnTo>
                    <a:lnTo>
                      <a:pt x="160" y="287"/>
                    </a:lnTo>
                    <a:lnTo>
                      <a:pt x="160" y="271"/>
                    </a:lnTo>
                    <a:lnTo>
                      <a:pt x="168" y="263"/>
                    </a:lnTo>
                    <a:lnTo>
                      <a:pt x="176" y="255"/>
                    </a:lnTo>
                    <a:lnTo>
                      <a:pt x="176" y="247"/>
                    </a:lnTo>
                    <a:lnTo>
                      <a:pt x="184" y="231"/>
                    </a:lnTo>
                    <a:lnTo>
                      <a:pt x="184" y="223"/>
                    </a:lnTo>
                    <a:lnTo>
                      <a:pt x="192" y="216"/>
                    </a:lnTo>
                    <a:lnTo>
                      <a:pt x="192" y="208"/>
                    </a:lnTo>
                    <a:lnTo>
                      <a:pt x="200" y="200"/>
                    </a:lnTo>
                    <a:lnTo>
                      <a:pt x="208" y="192"/>
                    </a:lnTo>
                    <a:lnTo>
                      <a:pt x="208" y="176"/>
                    </a:lnTo>
                    <a:lnTo>
                      <a:pt x="216" y="168"/>
                    </a:lnTo>
                    <a:lnTo>
                      <a:pt x="216" y="160"/>
                    </a:lnTo>
                    <a:lnTo>
                      <a:pt x="224" y="152"/>
                    </a:lnTo>
                    <a:lnTo>
                      <a:pt x="232" y="144"/>
                    </a:lnTo>
                    <a:lnTo>
                      <a:pt x="232" y="136"/>
                    </a:lnTo>
                    <a:lnTo>
                      <a:pt x="240" y="128"/>
                    </a:lnTo>
                    <a:lnTo>
                      <a:pt x="240" y="120"/>
                    </a:lnTo>
                    <a:lnTo>
                      <a:pt x="248" y="112"/>
                    </a:lnTo>
                    <a:lnTo>
                      <a:pt x="256" y="104"/>
                    </a:lnTo>
                    <a:lnTo>
                      <a:pt x="264" y="96"/>
                    </a:lnTo>
                    <a:lnTo>
                      <a:pt x="264" y="88"/>
                    </a:lnTo>
                    <a:lnTo>
                      <a:pt x="272" y="80"/>
                    </a:lnTo>
                    <a:lnTo>
                      <a:pt x="280" y="72"/>
                    </a:lnTo>
                    <a:lnTo>
                      <a:pt x="296" y="56"/>
                    </a:lnTo>
                    <a:lnTo>
                      <a:pt x="288" y="56"/>
                    </a:lnTo>
                    <a:lnTo>
                      <a:pt x="296" y="56"/>
                    </a:lnTo>
                    <a:lnTo>
                      <a:pt x="304" y="48"/>
                    </a:lnTo>
                    <a:lnTo>
                      <a:pt x="312" y="40"/>
                    </a:lnTo>
                    <a:lnTo>
                      <a:pt x="320" y="32"/>
                    </a:lnTo>
                    <a:lnTo>
                      <a:pt x="328" y="24"/>
                    </a:lnTo>
                    <a:lnTo>
                      <a:pt x="336" y="16"/>
                    </a:lnTo>
                    <a:lnTo>
                      <a:pt x="344" y="16"/>
                    </a:lnTo>
                    <a:lnTo>
                      <a:pt x="352" y="8"/>
                    </a:lnTo>
                    <a:lnTo>
                      <a:pt x="360" y="8"/>
                    </a:lnTo>
                    <a:lnTo>
                      <a:pt x="368" y="8"/>
                    </a:lnTo>
                    <a:lnTo>
                      <a:pt x="376" y="8"/>
                    </a:lnTo>
                    <a:lnTo>
                      <a:pt x="384" y="0"/>
                    </a:lnTo>
                    <a:lnTo>
                      <a:pt x="392" y="0"/>
                    </a:lnTo>
                    <a:lnTo>
                      <a:pt x="400" y="0"/>
                    </a:lnTo>
                    <a:lnTo>
                      <a:pt x="408" y="8"/>
                    </a:lnTo>
                    <a:lnTo>
                      <a:pt x="416" y="8"/>
                    </a:lnTo>
                    <a:lnTo>
                      <a:pt x="424" y="8"/>
                    </a:lnTo>
                    <a:lnTo>
                      <a:pt x="432" y="16"/>
                    </a:lnTo>
                    <a:lnTo>
                      <a:pt x="440" y="16"/>
                    </a:lnTo>
                    <a:lnTo>
                      <a:pt x="448" y="16"/>
                    </a:lnTo>
                    <a:lnTo>
                      <a:pt x="456" y="24"/>
                    </a:lnTo>
                    <a:lnTo>
                      <a:pt x="464" y="32"/>
                    </a:lnTo>
                    <a:lnTo>
                      <a:pt x="472" y="40"/>
                    </a:lnTo>
                    <a:lnTo>
                      <a:pt x="480" y="48"/>
                    </a:lnTo>
                    <a:lnTo>
                      <a:pt x="488" y="56"/>
                    </a:lnTo>
                    <a:lnTo>
                      <a:pt x="496" y="64"/>
                    </a:lnTo>
                    <a:lnTo>
                      <a:pt x="504" y="72"/>
                    </a:lnTo>
                    <a:lnTo>
                      <a:pt x="512" y="80"/>
                    </a:lnTo>
                    <a:lnTo>
                      <a:pt x="520" y="88"/>
                    </a:lnTo>
                    <a:lnTo>
                      <a:pt x="528" y="96"/>
                    </a:lnTo>
                    <a:lnTo>
                      <a:pt x="528" y="104"/>
                    </a:lnTo>
                    <a:lnTo>
                      <a:pt x="536" y="112"/>
                    </a:lnTo>
                    <a:lnTo>
                      <a:pt x="536" y="120"/>
                    </a:lnTo>
                    <a:lnTo>
                      <a:pt x="544" y="128"/>
                    </a:lnTo>
                    <a:lnTo>
                      <a:pt x="552" y="136"/>
                    </a:lnTo>
                    <a:lnTo>
                      <a:pt x="552" y="144"/>
                    </a:lnTo>
                    <a:lnTo>
                      <a:pt x="560" y="152"/>
                    </a:lnTo>
                    <a:lnTo>
                      <a:pt x="560" y="160"/>
                    </a:lnTo>
                    <a:lnTo>
                      <a:pt x="568" y="168"/>
                    </a:lnTo>
                    <a:lnTo>
                      <a:pt x="568" y="176"/>
                    </a:lnTo>
                    <a:lnTo>
                      <a:pt x="576" y="184"/>
                    </a:lnTo>
                    <a:lnTo>
                      <a:pt x="584" y="192"/>
                    </a:lnTo>
                    <a:lnTo>
                      <a:pt x="584" y="200"/>
                    </a:lnTo>
                    <a:lnTo>
                      <a:pt x="592" y="208"/>
                    </a:lnTo>
                    <a:lnTo>
                      <a:pt x="592" y="216"/>
                    </a:lnTo>
                    <a:lnTo>
                      <a:pt x="600" y="231"/>
                    </a:lnTo>
                    <a:lnTo>
                      <a:pt x="608" y="239"/>
                    </a:lnTo>
                    <a:lnTo>
                      <a:pt x="608" y="247"/>
                    </a:lnTo>
                    <a:lnTo>
                      <a:pt x="616" y="255"/>
                    </a:lnTo>
                    <a:lnTo>
                      <a:pt x="616" y="271"/>
                    </a:lnTo>
                    <a:lnTo>
                      <a:pt x="624" y="279"/>
                    </a:lnTo>
                    <a:lnTo>
                      <a:pt x="632" y="287"/>
                    </a:lnTo>
                    <a:lnTo>
                      <a:pt x="632" y="303"/>
                    </a:lnTo>
                    <a:lnTo>
                      <a:pt x="640" y="311"/>
                    </a:lnTo>
                    <a:lnTo>
                      <a:pt x="640" y="319"/>
                    </a:lnTo>
                    <a:lnTo>
                      <a:pt x="648" y="335"/>
                    </a:lnTo>
                    <a:lnTo>
                      <a:pt x="656" y="343"/>
                    </a:lnTo>
                    <a:lnTo>
                      <a:pt x="656" y="359"/>
                    </a:lnTo>
                    <a:lnTo>
                      <a:pt x="664" y="367"/>
                    </a:lnTo>
                    <a:lnTo>
                      <a:pt x="664" y="383"/>
                    </a:lnTo>
                    <a:lnTo>
                      <a:pt x="672" y="391"/>
                    </a:lnTo>
                    <a:lnTo>
                      <a:pt x="680" y="399"/>
                    </a:lnTo>
                    <a:lnTo>
                      <a:pt x="680" y="415"/>
                    </a:lnTo>
                    <a:lnTo>
                      <a:pt x="688" y="431"/>
                    </a:lnTo>
                    <a:lnTo>
                      <a:pt x="688" y="439"/>
                    </a:lnTo>
                    <a:lnTo>
                      <a:pt x="696" y="455"/>
                    </a:lnTo>
                    <a:lnTo>
                      <a:pt x="704" y="463"/>
                    </a:lnTo>
                    <a:lnTo>
                      <a:pt x="704" y="479"/>
                    </a:lnTo>
                  </a:path>
                </a:pathLst>
              </a:custGeom>
              <a:noFill/>
              <a:ln w="38100" cmpd="sng">
                <a:solidFill>
                  <a:srgbClr val="00BFBF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7189" name="Freeform 21"/>
              <p:cNvSpPr>
                <a:spLocks/>
              </p:cNvSpPr>
              <p:nvPr/>
            </p:nvSpPr>
            <p:spPr bwMode="auto">
              <a:xfrm>
                <a:off x="1316" y="1837"/>
                <a:ext cx="705" cy="935"/>
              </a:xfrm>
              <a:custGeom>
                <a:avLst/>
                <a:gdLst/>
                <a:ahLst/>
                <a:cxnLst>
                  <a:cxn ang="0">
                    <a:pos x="8" y="24"/>
                  </a:cxn>
                  <a:cxn ang="0">
                    <a:pos x="24" y="64"/>
                  </a:cxn>
                  <a:cxn ang="0">
                    <a:pos x="41" y="104"/>
                  </a:cxn>
                  <a:cxn ang="0">
                    <a:pos x="57" y="136"/>
                  </a:cxn>
                  <a:cxn ang="0">
                    <a:pos x="65" y="176"/>
                  </a:cxn>
                  <a:cxn ang="0">
                    <a:pos x="81" y="216"/>
                  </a:cxn>
                  <a:cxn ang="0">
                    <a:pos x="97" y="256"/>
                  </a:cxn>
                  <a:cxn ang="0">
                    <a:pos x="113" y="296"/>
                  </a:cxn>
                  <a:cxn ang="0">
                    <a:pos x="129" y="336"/>
                  </a:cxn>
                  <a:cxn ang="0">
                    <a:pos x="137" y="376"/>
                  </a:cxn>
                  <a:cxn ang="0">
                    <a:pos x="153" y="416"/>
                  </a:cxn>
                  <a:cxn ang="0">
                    <a:pos x="169" y="456"/>
                  </a:cxn>
                  <a:cxn ang="0">
                    <a:pos x="185" y="488"/>
                  </a:cxn>
                  <a:cxn ang="0">
                    <a:pos x="201" y="528"/>
                  </a:cxn>
                  <a:cxn ang="0">
                    <a:pos x="209" y="560"/>
                  </a:cxn>
                  <a:cxn ang="0">
                    <a:pos x="225" y="600"/>
                  </a:cxn>
                  <a:cxn ang="0">
                    <a:pos x="241" y="632"/>
                  </a:cxn>
                  <a:cxn ang="0">
                    <a:pos x="257" y="664"/>
                  </a:cxn>
                  <a:cxn ang="0">
                    <a:pos x="265" y="696"/>
                  </a:cxn>
                  <a:cxn ang="0">
                    <a:pos x="281" y="720"/>
                  </a:cxn>
                  <a:cxn ang="0">
                    <a:pos x="297" y="752"/>
                  </a:cxn>
                  <a:cxn ang="0">
                    <a:pos x="313" y="776"/>
                  </a:cxn>
                  <a:cxn ang="0">
                    <a:pos x="329" y="800"/>
                  </a:cxn>
                  <a:cxn ang="0">
                    <a:pos x="337" y="824"/>
                  </a:cxn>
                  <a:cxn ang="0">
                    <a:pos x="361" y="848"/>
                  </a:cxn>
                  <a:cxn ang="0">
                    <a:pos x="377" y="872"/>
                  </a:cxn>
                  <a:cxn ang="0">
                    <a:pos x="401" y="895"/>
                  </a:cxn>
                  <a:cxn ang="0">
                    <a:pos x="425" y="911"/>
                  </a:cxn>
                  <a:cxn ang="0">
                    <a:pos x="449" y="927"/>
                  </a:cxn>
                  <a:cxn ang="0">
                    <a:pos x="473" y="935"/>
                  </a:cxn>
                  <a:cxn ang="0">
                    <a:pos x="497" y="927"/>
                  </a:cxn>
                  <a:cxn ang="0">
                    <a:pos x="521" y="927"/>
                  </a:cxn>
                  <a:cxn ang="0">
                    <a:pos x="545" y="911"/>
                  </a:cxn>
                  <a:cxn ang="0">
                    <a:pos x="569" y="895"/>
                  </a:cxn>
                  <a:cxn ang="0">
                    <a:pos x="593" y="864"/>
                  </a:cxn>
                  <a:cxn ang="0">
                    <a:pos x="609" y="840"/>
                  </a:cxn>
                  <a:cxn ang="0">
                    <a:pos x="625" y="824"/>
                  </a:cxn>
                  <a:cxn ang="0">
                    <a:pos x="641" y="800"/>
                  </a:cxn>
                  <a:cxn ang="0">
                    <a:pos x="657" y="776"/>
                  </a:cxn>
                  <a:cxn ang="0">
                    <a:pos x="665" y="752"/>
                  </a:cxn>
                  <a:cxn ang="0">
                    <a:pos x="681" y="720"/>
                  </a:cxn>
                  <a:cxn ang="0">
                    <a:pos x="697" y="696"/>
                  </a:cxn>
                </a:cxnLst>
                <a:rect l="0" t="0" r="r" b="b"/>
                <a:pathLst>
                  <a:path w="705" h="935">
                    <a:moveTo>
                      <a:pt x="0" y="0"/>
                    </a:moveTo>
                    <a:lnTo>
                      <a:pt x="8" y="8"/>
                    </a:lnTo>
                    <a:lnTo>
                      <a:pt x="8" y="24"/>
                    </a:lnTo>
                    <a:lnTo>
                      <a:pt x="16" y="32"/>
                    </a:lnTo>
                    <a:lnTo>
                      <a:pt x="24" y="48"/>
                    </a:lnTo>
                    <a:lnTo>
                      <a:pt x="24" y="64"/>
                    </a:lnTo>
                    <a:lnTo>
                      <a:pt x="33" y="72"/>
                    </a:lnTo>
                    <a:lnTo>
                      <a:pt x="33" y="88"/>
                    </a:lnTo>
                    <a:lnTo>
                      <a:pt x="41" y="104"/>
                    </a:lnTo>
                    <a:lnTo>
                      <a:pt x="49" y="112"/>
                    </a:lnTo>
                    <a:lnTo>
                      <a:pt x="49" y="128"/>
                    </a:lnTo>
                    <a:lnTo>
                      <a:pt x="57" y="136"/>
                    </a:lnTo>
                    <a:lnTo>
                      <a:pt x="57" y="152"/>
                    </a:lnTo>
                    <a:lnTo>
                      <a:pt x="65" y="168"/>
                    </a:lnTo>
                    <a:lnTo>
                      <a:pt x="65" y="176"/>
                    </a:lnTo>
                    <a:lnTo>
                      <a:pt x="73" y="192"/>
                    </a:lnTo>
                    <a:lnTo>
                      <a:pt x="81" y="208"/>
                    </a:lnTo>
                    <a:lnTo>
                      <a:pt x="81" y="216"/>
                    </a:lnTo>
                    <a:lnTo>
                      <a:pt x="89" y="232"/>
                    </a:lnTo>
                    <a:lnTo>
                      <a:pt x="89" y="248"/>
                    </a:lnTo>
                    <a:lnTo>
                      <a:pt x="97" y="256"/>
                    </a:lnTo>
                    <a:lnTo>
                      <a:pt x="105" y="272"/>
                    </a:lnTo>
                    <a:lnTo>
                      <a:pt x="105" y="288"/>
                    </a:lnTo>
                    <a:lnTo>
                      <a:pt x="113" y="296"/>
                    </a:lnTo>
                    <a:lnTo>
                      <a:pt x="113" y="312"/>
                    </a:lnTo>
                    <a:lnTo>
                      <a:pt x="121" y="328"/>
                    </a:lnTo>
                    <a:lnTo>
                      <a:pt x="129" y="336"/>
                    </a:lnTo>
                    <a:lnTo>
                      <a:pt x="129" y="352"/>
                    </a:lnTo>
                    <a:lnTo>
                      <a:pt x="137" y="368"/>
                    </a:lnTo>
                    <a:lnTo>
                      <a:pt x="137" y="376"/>
                    </a:lnTo>
                    <a:lnTo>
                      <a:pt x="145" y="392"/>
                    </a:lnTo>
                    <a:lnTo>
                      <a:pt x="153" y="400"/>
                    </a:lnTo>
                    <a:lnTo>
                      <a:pt x="153" y="416"/>
                    </a:lnTo>
                    <a:lnTo>
                      <a:pt x="161" y="432"/>
                    </a:lnTo>
                    <a:lnTo>
                      <a:pt x="161" y="440"/>
                    </a:lnTo>
                    <a:lnTo>
                      <a:pt x="169" y="456"/>
                    </a:lnTo>
                    <a:lnTo>
                      <a:pt x="177" y="464"/>
                    </a:lnTo>
                    <a:lnTo>
                      <a:pt x="177" y="480"/>
                    </a:lnTo>
                    <a:lnTo>
                      <a:pt x="185" y="488"/>
                    </a:lnTo>
                    <a:lnTo>
                      <a:pt x="185" y="504"/>
                    </a:lnTo>
                    <a:lnTo>
                      <a:pt x="193" y="520"/>
                    </a:lnTo>
                    <a:lnTo>
                      <a:pt x="201" y="528"/>
                    </a:lnTo>
                    <a:lnTo>
                      <a:pt x="201" y="544"/>
                    </a:lnTo>
                    <a:lnTo>
                      <a:pt x="209" y="552"/>
                    </a:lnTo>
                    <a:lnTo>
                      <a:pt x="209" y="560"/>
                    </a:lnTo>
                    <a:lnTo>
                      <a:pt x="217" y="576"/>
                    </a:lnTo>
                    <a:lnTo>
                      <a:pt x="225" y="584"/>
                    </a:lnTo>
                    <a:lnTo>
                      <a:pt x="225" y="600"/>
                    </a:lnTo>
                    <a:lnTo>
                      <a:pt x="233" y="608"/>
                    </a:lnTo>
                    <a:lnTo>
                      <a:pt x="233" y="624"/>
                    </a:lnTo>
                    <a:lnTo>
                      <a:pt x="241" y="632"/>
                    </a:lnTo>
                    <a:lnTo>
                      <a:pt x="249" y="640"/>
                    </a:lnTo>
                    <a:lnTo>
                      <a:pt x="249" y="656"/>
                    </a:lnTo>
                    <a:lnTo>
                      <a:pt x="257" y="664"/>
                    </a:lnTo>
                    <a:lnTo>
                      <a:pt x="257" y="672"/>
                    </a:lnTo>
                    <a:lnTo>
                      <a:pt x="265" y="688"/>
                    </a:lnTo>
                    <a:lnTo>
                      <a:pt x="265" y="696"/>
                    </a:lnTo>
                    <a:lnTo>
                      <a:pt x="273" y="704"/>
                    </a:lnTo>
                    <a:lnTo>
                      <a:pt x="281" y="712"/>
                    </a:lnTo>
                    <a:lnTo>
                      <a:pt x="281" y="720"/>
                    </a:lnTo>
                    <a:lnTo>
                      <a:pt x="289" y="736"/>
                    </a:lnTo>
                    <a:lnTo>
                      <a:pt x="289" y="744"/>
                    </a:lnTo>
                    <a:lnTo>
                      <a:pt x="297" y="752"/>
                    </a:lnTo>
                    <a:lnTo>
                      <a:pt x="305" y="760"/>
                    </a:lnTo>
                    <a:lnTo>
                      <a:pt x="305" y="768"/>
                    </a:lnTo>
                    <a:lnTo>
                      <a:pt x="313" y="776"/>
                    </a:lnTo>
                    <a:lnTo>
                      <a:pt x="313" y="784"/>
                    </a:lnTo>
                    <a:lnTo>
                      <a:pt x="321" y="792"/>
                    </a:lnTo>
                    <a:lnTo>
                      <a:pt x="329" y="800"/>
                    </a:lnTo>
                    <a:lnTo>
                      <a:pt x="329" y="808"/>
                    </a:lnTo>
                    <a:lnTo>
                      <a:pt x="337" y="816"/>
                    </a:lnTo>
                    <a:lnTo>
                      <a:pt x="337" y="824"/>
                    </a:lnTo>
                    <a:lnTo>
                      <a:pt x="345" y="832"/>
                    </a:lnTo>
                    <a:lnTo>
                      <a:pt x="353" y="840"/>
                    </a:lnTo>
                    <a:lnTo>
                      <a:pt x="361" y="848"/>
                    </a:lnTo>
                    <a:lnTo>
                      <a:pt x="361" y="856"/>
                    </a:lnTo>
                    <a:lnTo>
                      <a:pt x="369" y="864"/>
                    </a:lnTo>
                    <a:lnTo>
                      <a:pt x="377" y="872"/>
                    </a:lnTo>
                    <a:lnTo>
                      <a:pt x="385" y="880"/>
                    </a:lnTo>
                    <a:lnTo>
                      <a:pt x="393" y="888"/>
                    </a:lnTo>
                    <a:lnTo>
                      <a:pt x="401" y="895"/>
                    </a:lnTo>
                    <a:lnTo>
                      <a:pt x="409" y="903"/>
                    </a:lnTo>
                    <a:lnTo>
                      <a:pt x="417" y="911"/>
                    </a:lnTo>
                    <a:lnTo>
                      <a:pt x="425" y="911"/>
                    </a:lnTo>
                    <a:lnTo>
                      <a:pt x="433" y="919"/>
                    </a:lnTo>
                    <a:lnTo>
                      <a:pt x="441" y="927"/>
                    </a:lnTo>
                    <a:lnTo>
                      <a:pt x="449" y="927"/>
                    </a:lnTo>
                    <a:lnTo>
                      <a:pt x="457" y="927"/>
                    </a:lnTo>
                    <a:lnTo>
                      <a:pt x="465" y="927"/>
                    </a:lnTo>
                    <a:lnTo>
                      <a:pt x="473" y="935"/>
                    </a:lnTo>
                    <a:lnTo>
                      <a:pt x="481" y="935"/>
                    </a:lnTo>
                    <a:lnTo>
                      <a:pt x="489" y="935"/>
                    </a:lnTo>
                    <a:lnTo>
                      <a:pt x="497" y="927"/>
                    </a:lnTo>
                    <a:lnTo>
                      <a:pt x="505" y="927"/>
                    </a:lnTo>
                    <a:lnTo>
                      <a:pt x="513" y="927"/>
                    </a:lnTo>
                    <a:lnTo>
                      <a:pt x="521" y="927"/>
                    </a:lnTo>
                    <a:lnTo>
                      <a:pt x="529" y="919"/>
                    </a:lnTo>
                    <a:lnTo>
                      <a:pt x="537" y="911"/>
                    </a:lnTo>
                    <a:lnTo>
                      <a:pt x="545" y="911"/>
                    </a:lnTo>
                    <a:lnTo>
                      <a:pt x="553" y="903"/>
                    </a:lnTo>
                    <a:lnTo>
                      <a:pt x="561" y="895"/>
                    </a:lnTo>
                    <a:lnTo>
                      <a:pt x="569" y="895"/>
                    </a:lnTo>
                    <a:lnTo>
                      <a:pt x="585" y="880"/>
                    </a:lnTo>
                    <a:lnTo>
                      <a:pt x="585" y="872"/>
                    </a:lnTo>
                    <a:lnTo>
                      <a:pt x="593" y="864"/>
                    </a:lnTo>
                    <a:lnTo>
                      <a:pt x="601" y="856"/>
                    </a:lnTo>
                    <a:lnTo>
                      <a:pt x="617" y="840"/>
                    </a:lnTo>
                    <a:lnTo>
                      <a:pt x="609" y="840"/>
                    </a:lnTo>
                    <a:lnTo>
                      <a:pt x="617" y="840"/>
                    </a:lnTo>
                    <a:lnTo>
                      <a:pt x="625" y="832"/>
                    </a:lnTo>
                    <a:lnTo>
                      <a:pt x="625" y="824"/>
                    </a:lnTo>
                    <a:lnTo>
                      <a:pt x="633" y="816"/>
                    </a:lnTo>
                    <a:lnTo>
                      <a:pt x="633" y="808"/>
                    </a:lnTo>
                    <a:lnTo>
                      <a:pt x="641" y="800"/>
                    </a:lnTo>
                    <a:lnTo>
                      <a:pt x="641" y="792"/>
                    </a:lnTo>
                    <a:lnTo>
                      <a:pt x="649" y="784"/>
                    </a:lnTo>
                    <a:lnTo>
                      <a:pt x="657" y="776"/>
                    </a:lnTo>
                    <a:lnTo>
                      <a:pt x="657" y="768"/>
                    </a:lnTo>
                    <a:lnTo>
                      <a:pt x="665" y="760"/>
                    </a:lnTo>
                    <a:lnTo>
                      <a:pt x="665" y="752"/>
                    </a:lnTo>
                    <a:lnTo>
                      <a:pt x="673" y="744"/>
                    </a:lnTo>
                    <a:lnTo>
                      <a:pt x="681" y="736"/>
                    </a:lnTo>
                    <a:lnTo>
                      <a:pt x="681" y="720"/>
                    </a:lnTo>
                    <a:lnTo>
                      <a:pt x="689" y="712"/>
                    </a:lnTo>
                    <a:lnTo>
                      <a:pt x="689" y="704"/>
                    </a:lnTo>
                    <a:lnTo>
                      <a:pt x="697" y="696"/>
                    </a:lnTo>
                    <a:lnTo>
                      <a:pt x="705" y="688"/>
                    </a:lnTo>
                    <a:lnTo>
                      <a:pt x="705" y="672"/>
                    </a:lnTo>
                  </a:path>
                </a:pathLst>
              </a:custGeom>
              <a:noFill/>
              <a:ln w="38100" cmpd="sng">
                <a:solidFill>
                  <a:srgbClr val="00BFBF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7190" name="Freeform 22"/>
              <p:cNvSpPr>
                <a:spLocks/>
              </p:cNvSpPr>
              <p:nvPr/>
            </p:nvSpPr>
            <p:spPr bwMode="auto">
              <a:xfrm>
                <a:off x="2021" y="1358"/>
                <a:ext cx="713" cy="1151"/>
              </a:xfrm>
              <a:custGeom>
                <a:avLst/>
                <a:gdLst/>
                <a:ahLst/>
                <a:cxnLst>
                  <a:cxn ang="0">
                    <a:pos x="8" y="1135"/>
                  </a:cxn>
                  <a:cxn ang="0">
                    <a:pos x="24" y="1103"/>
                  </a:cxn>
                  <a:cxn ang="0">
                    <a:pos x="40" y="1063"/>
                  </a:cxn>
                  <a:cxn ang="0">
                    <a:pos x="56" y="1031"/>
                  </a:cxn>
                  <a:cxn ang="0">
                    <a:pos x="72" y="999"/>
                  </a:cxn>
                  <a:cxn ang="0">
                    <a:pos x="80" y="959"/>
                  </a:cxn>
                  <a:cxn ang="0">
                    <a:pos x="96" y="919"/>
                  </a:cxn>
                  <a:cxn ang="0">
                    <a:pos x="112" y="879"/>
                  </a:cxn>
                  <a:cxn ang="0">
                    <a:pos x="128" y="847"/>
                  </a:cxn>
                  <a:cxn ang="0">
                    <a:pos x="136" y="807"/>
                  </a:cxn>
                  <a:cxn ang="0">
                    <a:pos x="152" y="767"/>
                  </a:cxn>
                  <a:cxn ang="0">
                    <a:pos x="168" y="727"/>
                  </a:cxn>
                  <a:cxn ang="0">
                    <a:pos x="184" y="687"/>
                  </a:cxn>
                  <a:cxn ang="0">
                    <a:pos x="200" y="647"/>
                  </a:cxn>
                  <a:cxn ang="0">
                    <a:pos x="208" y="607"/>
                  </a:cxn>
                  <a:cxn ang="0">
                    <a:pos x="224" y="567"/>
                  </a:cxn>
                  <a:cxn ang="0">
                    <a:pos x="240" y="527"/>
                  </a:cxn>
                  <a:cxn ang="0">
                    <a:pos x="256" y="487"/>
                  </a:cxn>
                  <a:cxn ang="0">
                    <a:pos x="272" y="455"/>
                  </a:cxn>
                  <a:cxn ang="0">
                    <a:pos x="280" y="415"/>
                  </a:cxn>
                  <a:cxn ang="0">
                    <a:pos x="296" y="383"/>
                  </a:cxn>
                  <a:cxn ang="0">
                    <a:pos x="312" y="343"/>
                  </a:cxn>
                  <a:cxn ang="0">
                    <a:pos x="328" y="311"/>
                  </a:cxn>
                  <a:cxn ang="0">
                    <a:pos x="336" y="279"/>
                  </a:cxn>
                  <a:cxn ang="0">
                    <a:pos x="353" y="247"/>
                  </a:cxn>
                  <a:cxn ang="0">
                    <a:pos x="369" y="216"/>
                  </a:cxn>
                  <a:cxn ang="0">
                    <a:pos x="385" y="192"/>
                  </a:cxn>
                  <a:cxn ang="0">
                    <a:pos x="401" y="168"/>
                  </a:cxn>
                  <a:cxn ang="0">
                    <a:pos x="409" y="144"/>
                  </a:cxn>
                  <a:cxn ang="0">
                    <a:pos x="425" y="120"/>
                  </a:cxn>
                  <a:cxn ang="0">
                    <a:pos x="441" y="96"/>
                  </a:cxn>
                  <a:cxn ang="0">
                    <a:pos x="465" y="64"/>
                  </a:cxn>
                  <a:cxn ang="0">
                    <a:pos x="489" y="40"/>
                  </a:cxn>
                  <a:cxn ang="0">
                    <a:pos x="513" y="16"/>
                  </a:cxn>
                  <a:cxn ang="0">
                    <a:pos x="537" y="8"/>
                  </a:cxn>
                  <a:cxn ang="0">
                    <a:pos x="561" y="0"/>
                  </a:cxn>
                  <a:cxn ang="0">
                    <a:pos x="585" y="8"/>
                  </a:cxn>
                  <a:cxn ang="0">
                    <a:pos x="609" y="8"/>
                  </a:cxn>
                  <a:cxn ang="0">
                    <a:pos x="633" y="24"/>
                  </a:cxn>
                  <a:cxn ang="0">
                    <a:pos x="657" y="48"/>
                  </a:cxn>
                  <a:cxn ang="0">
                    <a:pos x="689" y="72"/>
                  </a:cxn>
                  <a:cxn ang="0">
                    <a:pos x="705" y="96"/>
                  </a:cxn>
                </a:cxnLst>
                <a:rect l="0" t="0" r="r" b="b"/>
                <a:pathLst>
                  <a:path w="713" h="1151">
                    <a:moveTo>
                      <a:pt x="0" y="1151"/>
                    </a:moveTo>
                    <a:lnTo>
                      <a:pt x="8" y="1143"/>
                    </a:lnTo>
                    <a:lnTo>
                      <a:pt x="8" y="1135"/>
                    </a:lnTo>
                    <a:lnTo>
                      <a:pt x="16" y="1119"/>
                    </a:lnTo>
                    <a:lnTo>
                      <a:pt x="24" y="1111"/>
                    </a:lnTo>
                    <a:lnTo>
                      <a:pt x="24" y="1103"/>
                    </a:lnTo>
                    <a:lnTo>
                      <a:pt x="32" y="1087"/>
                    </a:lnTo>
                    <a:lnTo>
                      <a:pt x="32" y="1079"/>
                    </a:lnTo>
                    <a:lnTo>
                      <a:pt x="40" y="1063"/>
                    </a:lnTo>
                    <a:lnTo>
                      <a:pt x="48" y="1055"/>
                    </a:lnTo>
                    <a:lnTo>
                      <a:pt x="48" y="1039"/>
                    </a:lnTo>
                    <a:lnTo>
                      <a:pt x="56" y="1031"/>
                    </a:lnTo>
                    <a:lnTo>
                      <a:pt x="56" y="1023"/>
                    </a:lnTo>
                    <a:lnTo>
                      <a:pt x="64" y="1007"/>
                    </a:lnTo>
                    <a:lnTo>
                      <a:pt x="72" y="999"/>
                    </a:lnTo>
                    <a:lnTo>
                      <a:pt x="72" y="983"/>
                    </a:lnTo>
                    <a:lnTo>
                      <a:pt x="80" y="967"/>
                    </a:lnTo>
                    <a:lnTo>
                      <a:pt x="80" y="959"/>
                    </a:lnTo>
                    <a:lnTo>
                      <a:pt x="88" y="943"/>
                    </a:lnTo>
                    <a:lnTo>
                      <a:pt x="96" y="935"/>
                    </a:lnTo>
                    <a:lnTo>
                      <a:pt x="96" y="919"/>
                    </a:lnTo>
                    <a:lnTo>
                      <a:pt x="104" y="911"/>
                    </a:lnTo>
                    <a:lnTo>
                      <a:pt x="104" y="895"/>
                    </a:lnTo>
                    <a:lnTo>
                      <a:pt x="112" y="879"/>
                    </a:lnTo>
                    <a:lnTo>
                      <a:pt x="112" y="871"/>
                    </a:lnTo>
                    <a:lnTo>
                      <a:pt x="120" y="855"/>
                    </a:lnTo>
                    <a:lnTo>
                      <a:pt x="128" y="847"/>
                    </a:lnTo>
                    <a:lnTo>
                      <a:pt x="128" y="831"/>
                    </a:lnTo>
                    <a:lnTo>
                      <a:pt x="136" y="815"/>
                    </a:lnTo>
                    <a:lnTo>
                      <a:pt x="136" y="807"/>
                    </a:lnTo>
                    <a:lnTo>
                      <a:pt x="144" y="791"/>
                    </a:lnTo>
                    <a:lnTo>
                      <a:pt x="152" y="775"/>
                    </a:lnTo>
                    <a:lnTo>
                      <a:pt x="152" y="767"/>
                    </a:lnTo>
                    <a:lnTo>
                      <a:pt x="160" y="751"/>
                    </a:lnTo>
                    <a:lnTo>
                      <a:pt x="160" y="735"/>
                    </a:lnTo>
                    <a:lnTo>
                      <a:pt x="168" y="727"/>
                    </a:lnTo>
                    <a:lnTo>
                      <a:pt x="176" y="711"/>
                    </a:lnTo>
                    <a:lnTo>
                      <a:pt x="176" y="695"/>
                    </a:lnTo>
                    <a:lnTo>
                      <a:pt x="184" y="687"/>
                    </a:lnTo>
                    <a:lnTo>
                      <a:pt x="184" y="671"/>
                    </a:lnTo>
                    <a:lnTo>
                      <a:pt x="192" y="655"/>
                    </a:lnTo>
                    <a:lnTo>
                      <a:pt x="200" y="647"/>
                    </a:lnTo>
                    <a:lnTo>
                      <a:pt x="200" y="631"/>
                    </a:lnTo>
                    <a:lnTo>
                      <a:pt x="208" y="615"/>
                    </a:lnTo>
                    <a:lnTo>
                      <a:pt x="208" y="607"/>
                    </a:lnTo>
                    <a:lnTo>
                      <a:pt x="216" y="591"/>
                    </a:lnTo>
                    <a:lnTo>
                      <a:pt x="224" y="583"/>
                    </a:lnTo>
                    <a:lnTo>
                      <a:pt x="224" y="567"/>
                    </a:lnTo>
                    <a:lnTo>
                      <a:pt x="232" y="551"/>
                    </a:lnTo>
                    <a:lnTo>
                      <a:pt x="232" y="543"/>
                    </a:lnTo>
                    <a:lnTo>
                      <a:pt x="240" y="527"/>
                    </a:lnTo>
                    <a:lnTo>
                      <a:pt x="248" y="511"/>
                    </a:lnTo>
                    <a:lnTo>
                      <a:pt x="248" y="503"/>
                    </a:lnTo>
                    <a:lnTo>
                      <a:pt x="256" y="487"/>
                    </a:lnTo>
                    <a:lnTo>
                      <a:pt x="256" y="479"/>
                    </a:lnTo>
                    <a:lnTo>
                      <a:pt x="264" y="463"/>
                    </a:lnTo>
                    <a:lnTo>
                      <a:pt x="272" y="455"/>
                    </a:lnTo>
                    <a:lnTo>
                      <a:pt x="272" y="439"/>
                    </a:lnTo>
                    <a:lnTo>
                      <a:pt x="280" y="431"/>
                    </a:lnTo>
                    <a:lnTo>
                      <a:pt x="280" y="415"/>
                    </a:lnTo>
                    <a:lnTo>
                      <a:pt x="288" y="399"/>
                    </a:lnTo>
                    <a:lnTo>
                      <a:pt x="296" y="391"/>
                    </a:lnTo>
                    <a:lnTo>
                      <a:pt x="296" y="383"/>
                    </a:lnTo>
                    <a:lnTo>
                      <a:pt x="304" y="367"/>
                    </a:lnTo>
                    <a:lnTo>
                      <a:pt x="304" y="359"/>
                    </a:lnTo>
                    <a:lnTo>
                      <a:pt x="312" y="343"/>
                    </a:lnTo>
                    <a:lnTo>
                      <a:pt x="312" y="335"/>
                    </a:lnTo>
                    <a:lnTo>
                      <a:pt x="320" y="319"/>
                    </a:lnTo>
                    <a:lnTo>
                      <a:pt x="328" y="311"/>
                    </a:lnTo>
                    <a:lnTo>
                      <a:pt x="328" y="303"/>
                    </a:lnTo>
                    <a:lnTo>
                      <a:pt x="336" y="287"/>
                    </a:lnTo>
                    <a:lnTo>
                      <a:pt x="336" y="279"/>
                    </a:lnTo>
                    <a:lnTo>
                      <a:pt x="344" y="271"/>
                    </a:lnTo>
                    <a:lnTo>
                      <a:pt x="353" y="255"/>
                    </a:lnTo>
                    <a:lnTo>
                      <a:pt x="353" y="247"/>
                    </a:lnTo>
                    <a:lnTo>
                      <a:pt x="361" y="239"/>
                    </a:lnTo>
                    <a:lnTo>
                      <a:pt x="361" y="231"/>
                    </a:lnTo>
                    <a:lnTo>
                      <a:pt x="369" y="216"/>
                    </a:lnTo>
                    <a:lnTo>
                      <a:pt x="377" y="208"/>
                    </a:lnTo>
                    <a:lnTo>
                      <a:pt x="377" y="200"/>
                    </a:lnTo>
                    <a:lnTo>
                      <a:pt x="385" y="192"/>
                    </a:lnTo>
                    <a:lnTo>
                      <a:pt x="385" y="184"/>
                    </a:lnTo>
                    <a:lnTo>
                      <a:pt x="393" y="176"/>
                    </a:lnTo>
                    <a:lnTo>
                      <a:pt x="401" y="168"/>
                    </a:lnTo>
                    <a:lnTo>
                      <a:pt x="401" y="160"/>
                    </a:lnTo>
                    <a:lnTo>
                      <a:pt x="409" y="152"/>
                    </a:lnTo>
                    <a:lnTo>
                      <a:pt x="409" y="144"/>
                    </a:lnTo>
                    <a:lnTo>
                      <a:pt x="417" y="136"/>
                    </a:lnTo>
                    <a:lnTo>
                      <a:pt x="425" y="128"/>
                    </a:lnTo>
                    <a:lnTo>
                      <a:pt x="425" y="120"/>
                    </a:lnTo>
                    <a:lnTo>
                      <a:pt x="433" y="112"/>
                    </a:lnTo>
                    <a:lnTo>
                      <a:pt x="433" y="104"/>
                    </a:lnTo>
                    <a:lnTo>
                      <a:pt x="441" y="96"/>
                    </a:lnTo>
                    <a:lnTo>
                      <a:pt x="457" y="80"/>
                    </a:lnTo>
                    <a:lnTo>
                      <a:pt x="457" y="72"/>
                    </a:lnTo>
                    <a:lnTo>
                      <a:pt x="465" y="64"/>
                    </a:lnTo>
                    <a:lnTo>
                      <a:pt x="473" y="56"/>
                    </a:lnTo>
                    <a:lnTo>
                      <a:pt x="481" y="48"/>
                    </a:lnTo>
                    <a:lnTo>
                      <a:pt x="489" y="40"/>
                    </a:lnTo>
                    <a:lnTo>
                      <a:pt x="497" y="32"/>
                    </a:lnTo>
                    <a:lnTo>
                      <a:pt x="505" y="24"/>
                    </a:lnTo>
                    <a:lnTo>
                      <a:pt x="513" y="16"/>
                    </a:lnTo>
                    <a:lnTo>
                      <a:pt x="521" y="16"/>
                    </a:lnTo>
                    <a:lnTo>
                      <a:pt x="529" y="16"/>
                    </a:lnTo>
                    <a:lnTo>
                      <a:pt x="537" y="8"/>
                    </a:lnTo>
                    <a:lnTo>
                      <a:pt x="545" y="8"/>
                    </a:lnTo>
                    <a:lnTo>
                      <a:pt x="553" y="8"/>
                    </a:lnTo>
                    <a:lnTo>
                      <a:pt x="561" y="0"/>
                    </a:lnTo>
                    <a:lnTo>
                      <a:pt x="569" y="0"/>
                    </a:lnTo>
                    <a:lnTo>
                      <a:pt x="577" y="0"/>
                    </a:lnTo>
                    <a:lnTo>
                      <a:pt x="585" y="8"/>
                    </a:lnTo>
                    <a:lnTo>
                      <a:pt x="593" y="8"/>
                    </a:lnTo>
                    <a:lnTo>
                      <a:pt x="601" y="8"/>
                    </a:lnTo>
                    <a:lnTo>
                      <a:pt x="609" y="8"/>
                    </a:lnTo>
                    <a:lnTo>
                      <a:pt x="617" y="16"/>
                    </a:lnTo>
                    <a:lnTo>
                      <a:pt x="625" y="16"/>
                    </a:lnTo>
                    <a:lnTo>
                      <a:pt x="633" y="24"/>
                    </a:lnTo>
                    <a:lnTo>
                      <a:pt x="641" y="32"/>
                    </a:lnTo>
                    <a:lnTo>
                      <a:pt x="649" y="40"/>
                    </a:lnTo>
                    <a:lnTo>
                      <a:pt x="657" y="48"/>
                    </a:lnTo>
                    <a:lnTo>
                      <a:pt x="665" y="48"/>
                    </a:lnTo>
                    <a:lnTo>
                      <a:pt x="673" y="56"/>
                    </a:lnTo>
                    <a:lnTo>
                      <a:pt x="689" y="72"/>
                    </a:lnTo>
                    <a:lnTo>
                      <a:pt x="689" y="80"/>
                    </a:lnTo>
                    <a:lnTo>
                      <a:pt x="697" y="88"/>
                    </a:lnTo>
                    <a:lnTo>
                      <a:pt x="705" y="96"/>
                    </a:lnTo>
                    <a:lnTo>
                      <a:pt x="705" y="104"/>
                    </a:lnTo>
                    <a:lnTo>
                      <a:pt x="713" y="112"/>
                    </a:lnTo>
                  </a:path>
                </a:pathLst>
              </a:custGeom>
              <a:noFill/>
              <a:ln w="38100" cmpd="sng">
                <a:solidFill>
                  <a:srgbClr val="00BFBF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7191" name="Freeform 23"/>
              <p:cNvSpPr>
                <a:spLocks/>
              </p:cNvSpPr>
              <p:nvPr/>
            </p:nvSpPr>
            <p:spPr bwMode="auto">
              <a:xfrm>
                <a:off x="2734" y="1470"/>
                <a:ext cx="673" cy="1302"/>
              </a:xfrm>
              <a:custGeom>
                <a:avLst/>
                <a:gdLst/>
                <a:ahLst/>
                <a:cxnLst>
                  <a:cxn ang="0">
                    <a:pos x="16" y="16"/>
                  </a:cxn>
                  <a:cxn ang="0">
                    <a:pos x="24" y="40"/>
                  </a:cxn>
                  <a:cxn ang="0">
                    <a:pos x="40" y="64"/>
                  </a:cxn>
                  <a:cxn ang="0">
                    <a:pos x="56" y="96"/>
                  </a:cxn>
                  <a:cxn ang="0">
                    <a:pos x="72" y="119"/>
                  </a:cxn>
                  <a:cxn ang="0">
                    <a:pos x="88" y="151"/>
                  </a:cxn>
                  <a:cxn ang="0">
                    <a:pos x="96" y="183"/>
                  </a:cxn>
                  <a:cxn ang="0">
                    <a:pos x="112" y="215"/>
                  </a:cxn>
                  <a:cxn ang="0">
                    <a:pos x="128" y="255"/>
                  </a:cxn>
                  <a:cxn ang="0">
                    <a:pos x="144" y="287"/>
                  </a:cxn>
                  <a:cxn ang="0">
                    <a:pos x="160" y="327"/>
                  </a:cxn>
                  <a:cxn ang="0">
                    <a:pos x="168" y="359"/>
                  </a:cxn>
                  <a:cxn ang="0">
                    <a:pos x="184" y="399"/>
                  </a:cxn>
                  <a:cxn ang="0">
                    <a:pos x="200" y="439"/>
                  </a:cxn>
                  <a:cxn ang="0">
                    <a:pos x="216" y="479"/>
                  </a:cxn>
                  <a:cxn ang="0">
                    <a:pos x="224" y="519"/>
                  </a:cxn>
                  <a:cxn ang="0">
                    <a:pos x="240" y="559"/>
                  </a:cxn>
                  <a:cxn ang="0">
                    <a:pos x="256" y="591"/>
                  </a:cxn>
                  <a:cxn ang="0">
                    <a:pos x="272" y="631"/>
                  </a:cxn>
                  <a:cxn ang="0">
                    <a:pos x="288" y="671"/>
                  </a:cxn>
                  <a:cxn ang="0">
                    <a:pos x="296" y="711"/>
                  </a:cxn>
                  <a:cxn ang="0">
                    <a:pos x="312" y="751"/>
                  </a:cxn>
                  <a:cxn ang="0">
                    <a:pos x="328" y="791"/>
                  </a:cxn>
                  <a:cxn ang="0">
                    <a:pos x="344" y="831"/>
                  </a:cxn>
                  <a:cxn ang="0">
                    <a:pos x="352" y="863"/>
                  </a:cxn>
                  <a:cxn ang="0">
                    <a:pos x="368" y="903"/>
                  </a:cxn>
                  <a:cxn ang="0">
                    <a:pos x="384" y="935"/>
                  </a:cxn>
                  <a:cxn ang="0">
                    <a:pos x="400" y="975"/>
                  </a:cxn>
                  <a:cxn ang="0">
                    <a:pos x="416" y="1007"/>
                  </a:cxn>
                  <a:cxn ang="0">
                    <a:pos x="424" y="1039"/>
                  </a:cxn>
                  <a:cxn ang="0">
                    <a:pos x="440" y="1071"/>
                  </a:cxn>
                  <a:cxn ang="0">
                    <a:pos x="456" y="1095"/>
                  </a:cxn>
                  <a:cxn ang="0">
                    <a:pos x="472" y="1127"/>
                  </a:cxn>
                  <a:cxn ang="0">
                    <a:pos x="488" y="1151"/>
                  </a:cxn>
                  <a:cxn ang="0">
                    <a:pos x="496" y="1175"/>
                  </a:cxn>
                  <a:cxn ang="0">
                    <a:pos x="520" y="1199"/>
                  </a:cxn>
                  <a:cxn ang="0">
                    <a:pos x="544" y="1231"/>
                  </a:cxn>
                  <a:cxn ang="0">
                    <a:pos x="560" y="1255"/>
                  </a:cxn>
                  <a:cxn ang="0">
                    <a:pos x="584" y="1270"/>
                  </a:cxn>
                  <a:cxn ang="0">
                    <a:pos x="608" y="1286"/>
                  </a:cxn>
                  <a:cxn ang="0">
                    <a:pos x="632" y="1294"/>
                  </a:cxn>
                  <a:cxn ang="0">
                    <a:pos x="656" y="1302"/>
                  </a:cxn>
                </a:cxnLst>
                <a:rect l="0" t="0" r="r" b="b"/>
                <a:pathLst>
                  <a:path w="673" h="1302">
                    <a:moveTo>
                      <a:pt x="0" y="0"/>
                    </a:moveTo>
                    <a:lnTo>
                      <a:pt x="8" y="8"/>
                    </a:lnTo>
                    <a:lnTo>
                      <a:pt x="16" y="16"/>
                    </a:lnTo>
                    <a:lnTo>
                      <a:pt x="16" y="24"/>
                    </a:lnTo>
                    <a:lnTo>
                      <a:pt x="24" y="32"/>
                    </a:lnTo>
                    <a:lnTo>
                      <a:pt x="24" y="40"/>
                    </a:lnTo>
                    <a:lnTo>
                      <a:pt x="32" y="48"/>
                    </a:lnTo>
                    <a:lnTo>
                      <a:pt x="40" y="56"/>
                    </a:lnTo>
                    <a:lnTo>
                      <a:pt x="40" y="64"/>
                    </a:lnTo>
                    <a:lnTo>
                      <a:pt x="48" y="80"/>
                    </a:lnTo>
                    <a:lnTo>
                      <a:pt x="48" y="88"/>
                    </a:lnTo>
                    <a:lnTo>
                      <a:pt x="56" y="96"/>
                    </a:lnTo>
                    <a:lnTo>
                      <a:pt x="64" y="104"/>
                    </a:lnTo>
                    <a:lnTo>
                      <a:pt x="64" y="111"/>
                    </a:lnTo>
                    <a:lnTo>
                      <a:pt x="72" y="119"/>
                    </a:lnTo>
                    <a:lnTo>
                      <a:pt x="72" y="135"/>
                    </a:lnTo>
                    <a:lnTo>
                      <a:pt x="80" y="143"/>
                    </a:lnTo>
                    <a:lnTo>
                      <a:pt x="88" y="151"/>
                    </a:lnTo>
                    <a:lnTo>
                      <a:pt x="88" y="159"/>
                    </a:lnTo>
                    <a:lnTo>
                      <a:pt x="96" y="175"/>
                    </a:lnTo>
                    <a:lnTo>
                      <a:pt x="96" y="183"/>
                    </a:lnTo>
                    <a:lnTo>
                      <a:pt x="104" y="199"/>
                    </a:lnTo>
                    <a:lnTo>
                      <a:pt x="112" y="207"/>
                    </a:lnTo>
                    <a:lnTo>
                      <a:pt x="112" y="215"/>
                    </a:lnTo>
                    <a:lnTo>
                      <a:pt x="120" y="231"/>
                    </a:lnTo>
                    <a:lnTo>
                      <a:pt x="120" y="239"/>
                    </a:lnTo>
                    <a:lnTo>
                      <a:pt x="128" y="255"/>
                    </a:lnTo>
                    <a:lnTo>
                      <a:pt x="136" y="263"/>
                    </a:lnTo>
                    <a:lnTo>
                      <a:pt x="136" y="271"/>
                    </a:lnTo>
                    <a:lnTo>
                      <a:pt x="144" y="287"/>
                    </a:lnTo>
                    <a:lnTo>
                      <a:pt x="144" y="295"/>
                    </a:lnTo>
                    <a:lnTo>
                      <a:pt x="152" y="311"/>
                    </a:lnTo>
                    <a:lnTo>
                      <a:pt x="160" y="327"/>
                    </a:lnTo>
                    <a:lnTo>
                      <a:pt x="160" y="335"/>
                    </a:lnTo>
                    <a:lnTo>
                      <a:pt x="168" y="351"/>
                    </a:lnTo>
                    <a:lnTo>
                      <a:pt x="168" y="359"/>
                    </a:lnTo>
                    <a:lnTo>
                      <a:pt x="176" y="375"/>
                    </a:lnTo>
                    <a:lnTo>
                      <a:pt x="176" y="383"/>
                    </a:lnTo>
                    <a:lnTo>
                      <a:pt x="184" y="399"/>
                    </a:lnTo>
                    <a:lnTo>
                      <a:pt x="192" y="415"/>
                    </a:lnTo>
                    <a:lnTo>
                      <a:pt x="192" y="423"/>
                    </a:lnTo>
                    <a:lnTo>
                      <a:pt x="200" y="439"/>
                    </a:lnTo>
                    <a:lnTo>
                      <a:pt x="200" y="447"/>
                    </a:lnTo>
                    <a:lnTo>
                      <a:pt x="208" y="463"/>
                    </a:lnTo>
                    <a:lnTo>
                      <a:pt x="216" y="479"/>
                    </a:lnTo>
                    <a:lnTo>
                      <a:pt x="216" y="487"/>
                    </a:lnTo>
                    <a:lnTo>
                      <a:pt x="224" y="503"/>
                    </a:lnTo>
                    <a:lnTo>
                      <a:pt x="224" y="519"/>
                    </a:lnTo>
                    <a:lnTo>
                      <a:pt x="232" y="527"/>
                    </a:lnTo>
                    <a:lnTo>
                      <a:pt x="240" y="543"/>
                    </a:lnTo>
                    <a:lnTo>
                      <a:pt x="240" y="559"/>
                    </a:lnTo>
                    <a:lnTo>
                      <a:pt x="248" y="567"/>
                    </a:lnTo>
                    <a:lnTo>
                      <a:pt x="248" y="583"/>
                    </a:lnTo>
                    <a:lnTo>
                      <a:pt x="256" y="591"/>
                    </a:lnTo>
                    <a:lnTo>
                      <a:pt x="264" y="607"/>
                    </a:lnTo>
                    <a:lnTo>
                      <a:pt x="264" y="623"/>
                    </a:lnTo>
                    <a:lnTo>
                      <a:pt x="272" y="631"/>
                    </a:lnTo>
                    <a:lnTo>
                      <a:pt x="272" y="647"/>
                    </a:lnTo>
                    <a:lnTo>
                      <a:pt x="280" y="663"/>
                    </a:lnTo>
                    <a:lnTo>
                      <a:pt x="288" y="671"/>
                    </a:lnTo>
                    <a:lnTo>
                      <a:pt x="288" y="687"/>
                    </a:lnTo>
                    <a:lnTo>
                      <a:pt x="296" y="703"/>
                    </a:lnTo>
                    <a:lnTo>
                      <a:pt x="296" y="711"/>
                    </a:lnTo>
                    <a:lnTo>
                      <a:pt x="304" y="727"/>
                    </a:lnTo>
                    <a:lnTo>
                      <a:pt x="312" y="743"/>
                    </a:lnTo>
                    <a:lnTo>
                      <a:pt x="312" y="751"/>
                    </a:lnTo>
                    <a:lnTo>
                      <a:pt x="320" y="767"/>
                    </a:lnTo>
                    <a:lnTo>
                      <a:pt x="320" y="775"/>
                    </a:lnTo>
                    <a:lnTo>
                      <a:pt x="328" y="791"/>
                    </a:lnTo>
                    <a:lnTo>
                      <a:pt x="336" y="807"/>
                    </a:lnTo>
                    <a:lnTo>
                      <a:pt x="336" y="815"/>
                    </a:lnTo>
                    <a:lnTo>
                      <a:pt x="344" y="831"/>
                    </a:lnTo>
                    <a:lnTo>
                      <a:pt x="344" y="839"/>
                    </a:lnTo>
                    <a:lnTo>
                      <a:pt x="352" y="855"/>
                    </a:lnTo>
                    <a:lnTo>
                      <a:pt x="352" y="863"/>
                    </a:lnTo>
                    <a:lnTo>
                      <a:pt x="360" y="879"/>
                    </a:lnTo>
                    <a:lnTo>
                      <a:pt x="368" y="895"/>
                    </a:lnTo>
                    <a:lnTo>
                      <a:pt x="368" y="903"/>
                    </a:lnTo>
                    <a:lnTo>
                      <a:pt x="376" y="919"/>
                    </a:lnTo>
                    <a:lnTo>
                      <a:pt x="376" y="927"/>
                    </a:lnTo>
                    <a:lnTo>
                      <a:pt x="384" y="935"/>
                    </a:lnTo>
                    <a:lnTo>
                      <a:pt x="392" y="951"/>
                    </a:lnTo>
                    <a:lnTo>
                      <a:pt x="392" y="959"/>
                    </a:lnTo>
                    <a:lnTo>
                      <a:pt x="400" y="975"/>
                    </a:lnTo>
                    <a:lnTo>
                      <a:pt x="400" y="983"/>
                    </a:lnTo>
                    <a:lnTo>
                      <a:pt x="408" y="991"/>
                    </a:lnTo>
                    <a:lnTo>
                      <a:pt x="416" y="1007"/>
                    </a:lnTo>
                    <a:lnTo>
                      <a:pt x="416" y="1015"/>
                    </a:lnTo>
                    <a:lnTo>
                      <a:pt x="424" y="1031"/>
                    </a:lnTo>
                    <a:lnTo>
                      <a:pt x="424" y="1039"/>
                    </a:lnTo>
                    <a:lnTo>
                      <a:pt x="432" y="1047"/>
                    </a:lnTo>
                    <a:lnTo>
                      <a:pt x="440" y="1055"/>
                    </a:lnTo>
                    <a:lnTo>
                      <a:pt x="440" y="1071"/>
                    </a:lnTo>
                    <a:lnTo>
                      <a:pt x="448" y="1079"/>
                    </a:lnTo>
                    <a:lnTo>
                      <a:pt x="448" y="1087"/>
                    </a:lnTo>
                    <a:lnTo>
                      <a:pt x="456" y="1095"/>
                    </a:lnTo>
                    <a:lnTo>
                      <a:pt x="464" y="1103"/>
                    </a:lnTo>
                    <a:lnTo>
                      <a:pt x="464" y="1111"/>
                    </a:lnTo>
                    <a:lnTo>
                      <a:pt x="472" y="1127"/>
                    </a:lnTo>
                    <a:lnTo>
                      <a:pt x="472" y="1135"/>
                    </a:lnTo>
                    <a:lnTo>
                      <a:pt x="480" y="1143"/>
                    </a:lnTo>
                    <a:lnTo>
                      <a:pt x="488" y="1151"/>
                    </a:lnTo>
                    <a:lnTo>
                      <a:pt x="488" y="1159"/>
                    </a:lnTo>
                    <a:lnTo>
                      <a:pt x="496" y="1167"/>
                    </a:lnTo>
                    <a:lnTo>
                      <a:pt x="496" y="1175"/>
                    </a:lnTo>
                    <a:lnTo>
                      <a:pt x="504" y="1183"/>
                    </a:lnTo>
                    <a:lnTo>
                      <a:pt x="512" y="1191"/>
                    </a:lnTo>
                    <a:lnTo>
                      <a:pt x="520" y="1199"/>
                    </a:lnTo>
                    <a:lnTo>
                      <a:pt x="520" y="1207"/>
                    </a:lnTo>
                    <a:lnTo>
                      <a:pt x="528" y="1215"/>
                    </a:lnTo>
                    <a:lnTo>
                      <a:pt x="544" y="1231"/>
                    </a:lnTo>
                    <a:lnTo>
                      <a:pt x="544" y="1239"/>
                    </a:lnTo>
                    <a:lnTo>
                      <a:pt x="552" y="1247"/>
                    </a:lnTo>
                    <a:lnTo>
                      <a:pt x="560" y="1255"/>
                    </a:lnTo>
                    <a:lnTo>
                      <a:pt x="568" y="1262"/>
                    </a:lnTo>
                    <a:lnTo>
                      <a:pt x="576" y="1270"/>
                    </a:lnTo>
                    <a:lnTo>
                      <a:pt x="584" y="1270"/>
                    </a:lnTo>
                    <a:lnTo>
                      <a:pt x="592" y="1278"/>
                    </a:lnTo>
                    <a:lnTo>
                      <a:pt x="600" y="1286"/>
                    </a:lnTo>
                    <a:lnTo>
                      <a:pt x="608" y="1286"/>
                    </a:lnTo>
                    <a:lnTo>
                      <a:pt x="616" y="1294"/>
                    </a:lnTo>
                    <a:lnTo>
                      <a:pt x="624" y="1294"/>
                    </a:lnTo>
                    <a:lnTo>
                      <a:pt x="632" y="1294"/>
                    </a:lnTo>
                    <a:lnTo>
                      <a:pt x="640" y="1302"/>
                    </a:lnTo>
                    <a:lnTo>
                      <a:pt x="648" y="1302"/>
                    </a:lnTo>
                    <a:lnTo>
                      <a:pt x="656" y="1302"/>
                    </a:lnTo>
                    <a:lnTo>
                      <a:pt x="665" y="1302"/>
                    </a:lnTo>
                    <a:lnTo>
                      <a:pt x="673" y="1294"/>
                    </a:lnTo>
                  </a:path>
                </a:pathLst>
              </a:custGeom>
              <a:noFill/>
              <a:ln w="38100" cmpd="sng">
                <a:solidFill>
                  <a:srgbClr val="00BFBF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7192" name="Freeform 24"/>
              <p:cNvSpPr>
                <a:spLocks/>
              </p:cNvSpPr>
              <p:nvPr/>
            </p:nvSpPr>
            <p:spPr bwMode="auto">
              <a:xfrm>
                <a:off x="3407" y="1446"/>
                <a:ext cx="648" cy="1318"/>
              </a:xfrm>
              <a:custGeom>
                <a:avLst/>
                <a:gdLst/>
                <a:ahLst/>
                <a:cxnLst>
                  <a:cxn ang="0">
                    <a:pos x="16" y="1318"/>
                  </a:cxn>
                  <a:cxn ang="0">
                    <a:pos x="40" y="1302"/>
                  </a:cxn>
                  <a:cxn ang="0">
                    <a:pos x="64" y="1286"/>
                  </a:cxn>
                  <a:cxn ang="0">
                    <a:pos x="80" y="1263"/>
                  </a:cxn>
                  <a:cxn ang="0">
                    <a:pos x="104" y="1239"/>
                  </a:cxn>
                  <a:cxn ang="0">
                    <a:pos x="120" y="1215"/>
                  </a:cxn>
                  <a:cxn ang="0">
                    <a:pos x="136" y="1191"/>
                  </a:cxn>
                  <a:cxn ang="0">
                    <a:pos x="152" y="1167"/>
                  </a:cxn>
                  <a:cxn ang="0">
                    <a:pos x="168" y="1143"/>
                  </a:cxn>
                  <a:cxn ang="0">
                    <a:pos x="176" y="1119"/>
                  </a:cxn>
                  <a:cxn ang="0">
                    <a:pos x="192" y="1087"/>
                  </a:cxn>
                  <a:cxn ang="0">
                    <a:pos x="208" y="1055"/>
                  </a:cxn>
                  <a:cxn ang="0">
                    <a:pos x="224" y="1023"/>
                  </a:cxn>
                  <a:cxn ang="0">
                    <a:pos x="240" y="991"/>
                  </a:cxn>
                  <a:cxn ang="0">
                    <a:pos x="248" y="959"/>
                  </a:cxn>
                  <a:cxn ang="0">
                    <a:pos x="264" y="927"/>
                  </a:cxn>
                  <a:cxn ang="0">
                    <a:pos x="280" y="887"/>
                  </a:cxn>
                  <a:cxn ang="0">
                    <a:pos x="296" y="847"/>
                  </a:cxn>
                  <a:cxn ang="0">
                    <a:pos x="304" y="815"/>
                  </a:cxn>
                  <a:cxn ang="0">
                    <a:pos x="320" y="775"/>
                  </a:cxn>
                  <a:cxn ang="0">
                    <a:pos x="336" y="735"/>
                  </a:cxn>
                  <a:cxn ang="0">
                    <a:pos x="352" y="695"/>
                  </a:cxn>
                  <a:cxn ang="0">
                    <a:pos x="368" y="655"/>
                  </a:cxn>
                  <a:cxn ang="0">
                    <a:pos x="376" y="615"/>
                  </a:cxn>
                  <a:cxn ang="0">
                    <a:pos x="392" y="575"/>
                  </a:cxn>
                  <a:cxn ang="0">
                    <a:pos x="408" y="535"/>
                  </a:cxn>
                  <a:cxn ang="0">
                    <a:pos x="424" y="495"/>
                  </a:cxn>
                  <a:cxn ang="0">
                    <a:pos x="440" y="455"/>
                  </a:cxn>
                  <a:cxn ang="0">
                    <a:pos x="448" y="415"/>
                  </a:cxn>
                  <a:cxn ang="0">
                    <a:pos x="464" y="383"/>
                  </a:cxn>
                  <a:cxn ang="0">
                    <a:pos x="480" y="343"/>
                  </a:cxn>
                  <a:cxn ang="0">
                    <a:pos x="496" y="303"/>
                  </a:cxn>
                  <a:cxn ang="0">
                    <a:pos x="504" y="271"/>
                  </a:cxn>
                  <a:cxn ang="0">
                    <a:pos x="520" y="239"/>
                  </a:cxn>
                  <a:cxn ang="0">
                    <a:pos x="536" y="207"/>
                  </a:cxn>
                  <a:cxn ang="0">
                    <a:pos x="552" y="175"/>
                  </a:cxn>
                  <a:cxn ang="0">
                    <a:pos x="568" y="143"/>
                  </a:cxn>
                  <a:cxn ang="0">
                    <a:pos x="576" y="112"/>
                  </a:cxn>
                  <a:cxn ang="0">
                    <a:pos x="592" y="88"/>
                  </a:cxn>
                  <a:cxn ang="0">
                    <a:pos x="608" y="64"/>
                  </a:cxn>
                  <a:cxn ang="0">
                    <a:pos x="624" y="40"/>
                  </a:cxn>
                  <a:cxn ang="0">
                    <a:pos x="632" y="16"/>
                  </a:cxn>
                </a:cxnLst>
                <a:rect l="0" t="0" r="r" b="b"/>
                <a:pathLst>
                  <a:path w="648" h="1318">
                    <a:moveTo>
                      <a:pt x="0" y="1318"/>
                    </a:moveTo>
                    <a:lnTo>
                      <a:pt x="8" y="1318"/>
                    </a:lnTo>
                    <a:lnTo>
                      <a:pt x="16" y="1318"/>
                    </a:lnTo>
                    <a:lnTo>
                      <a:pt x="24" y="1310"/>
                    </a:lnTo>
                    <a:lnTo>
                      <a:pt x="32" y="1310"/>
                    </a:lnTo>
                    <a:lnTo>
                      <a:pt x="40" y="1302"/>
                    </a:lnTo>
                    <a:lnTo>
                      <a:pt x="48" y="1294"/>
                    </a:lnTo>
                    <a:lnTo>
                      <a:pt x="56" y="1294"/>
                    </a:lnTo>
                    <a:lnTo>
                      <a:pt x="64" y="1286"/>
                    </a:lnTo>
                    <a:lnTo>
                      <a:pt x="72" y="1279"/>
                    </a:lnTo>
                    <a:lnTo>
                      <a:pt x="88" y="1263"/>
                    </a:lnTo>
                    <a:lnTo>
                      <a:pt x="80" y="1263"/>
                    </a:lnTo>
                    <a:lnTo>
                      <a:pt x="88" y="1263"/>
                    </a:lnTo>
                    <a:lnTo>
                      <a:pt x="104" y="1247"/>
                    </a:lnTo>
                    <a:lnTo>
                      <a:pt x="104" y="1239"/>
                    </a:lnTo>
                    <a:lnTo>
                      <a:pt x="112" y="1231"/>
                    </a:lnTo>
                    <a:lnTo>
                      <a:pt x="120" y="1223"/>
                    </a:lnTo>
                    <a:lnTo>
                      <a:pt x="120" y="1215"/>
                    </a:lnTo>
                    <a:lnTo>
                      <a:pt x="128" y="1207"/>
                    </a:lnTo>
                    <a:lnTo>
                      <a:pt x="128" y="1199"/>
                    </a:lnTo>
                    <a:lnTo>
                      <a:pt x="136" y="1191"/>
                    </a:lnTo>
                    <a:lnTo>
                      <a:pt x="144" y="1183"/>
                    </a:lnTo>
                    <a:lnTo>
                      <a:pt x="144" y="1175"/>
                    </a:lnTo>
                    <a:lnTo>
                      <a:pt x="152" y="1167"/>
                    </a:lnTo>
                    <a:lnTo>
                      <a:pt x="152" y="1159"/>
                    </a:lnTo>
                    <a:lnTo>
                      <a:pt x="160" y="1151"/>
                    </a:lnTo>
                    <a:lnTo>
                      <a:pt x="168" y="1143"/>
                    </a:lnTo>
                    <a:lnTo>
                      <a:pt x="168" y="1135"/>
                    </a:lnTo>
                    <a:lnTo>
                      <a:pt x="176" y="1127"/>
                    </a:lnTo>
                    <a:lnTo>
                      <a:pt x="176" y="1119"/>
                    </a:lnTo>
                    <a:lnTo>
                      <a:pt x="184" y="1111"/>
                    </a:lnTo>
                    <a:lnTo>
                      <a:pt x="192" y="1095"/>
                    </a:lnTo>
                    <a:lnTo>
                      <a:pt x="192" y="1087"/>
                    </a:lnTo>
                    <a:lnTo>
                      <a:pt x="200" y="1079"/>
                    </a:lnTo>
                    <a:lnTo>
                      <a:pt x="200" y="1071"/>
                    </a:lnTo>
                    <a:lnTo>
                      <a:pt x="208" y="1055"/>
                    </a:lnTo>
                    <a:lnTo>
                      <a:pt x="216" y="1047"/>
                    </a:lnTo>
                    <a:lnTo>
                      <a:pt x="216" y="1039"/>
                    </a:lnTo>
                    <a:lnTo>
                      <a:pt x="224" y="1023"/>
                    </a:lnTo>
                    <a:lnTo>
                      <a:pt x="224" y="1015"/>
                    </a:lnTo>
                    <a:lnTo>
                      <a:pt x="232" y="1007"/>
                    </a:lnTo>
                    <a:lnTo>
                      <a:pt x="240" y="991"/>
                    </a:lnTo>
                    <a:lnTo>
                      <a:pt x="240" y="983"/>
                    </a:lnTo>
                    <a:lnTo>
                      <a:pt x="248" y="967"/>
                    </a:lnTo>
                    <a:lnTo>
                      <a:pt x="248" y="959"/>
                    </a:lnTo>
                    <a:lnTo>
                      <a:pt x="256" y="943"/>
                    </a:lnTo>
                    <a:lnTo>
                      <a:pt x="256" y="935"/>
                    </a:lnTo>
                    <a:lnTo>
                      <a:pt x="264" y="927"/>
                    </a:lnTo>
                    <a:lnTo>
                      <a:pt x="272" y="911"/>
                    </a:lnTo>
                    <a:lnTo>
                      <a:pt x="272" y="895"/>
                    </a:lnTo>
                    <a:lnTo>
                      <a:pt x="280" y="887"/>
                    </a:lnTo>
                    <a:lnTo>
                      <a:pt x="280" y="871"/>
                    </a:lnTo>
                    <a:lnTo>
                      <a:pt x="288" y="863"/>
                    </a:lnTo>
                    <a:lnTo>
                      <a:pt x="296" y="847"/>
                    </a:lnTo>
                    <a:lnTo>
                      <a:pt x="296" y="839"/>
                    </a:lnTo>
                    <a:lnTo>
                      <a:pt x="304" y="823"/>
                    </a:lnTo>
                    <a:lnTo>
                      <a:pt x="304" y="815"/>
                    </a:lnTo>
                    <a:lnTo>
                      <a:pt x="312" y="799"/>
                    </a:lnTo>
                    <a:lnTo>
                      <a:pt x="320" y="783"/>
                    </a:lnTo>
                    <a:lnTo>
                      <a:pt x="320" y="775"/>
                    </a:lnTo>
                    <a:lnTo>
                      <a:pt x="328" y="759"/>
                    </a:lnTo>
                    <a:lnTo>
                      <a:pt x="328" y="743"/>
                    </a:lnTo>
                    <a:lnTo>
                      <a:pt x="336" y="735"/>
                    </a:lnTo>
                    <a:lnTo>
                      <a:pt x="344" y="719"/>
                    </a:lnTo>
                    <a:lnTo>
                      <a:pt x="344" y="711"/>
                    </a:lnTo>
                    <a:lnTo>
                      <a:pt x="352" y="695"/>
                    </a:lnTo>
                    <a:lnTo>
                      <a:pt x="352" y="679"/>
                    </a:lnTo>
                    <a:lnTo>
                      <a:pt x="360" y="671"/>
                    </a:lnTo>
                    <a:lnTo>
                      <a:pt x="368" y="655"/>
                    </a:lnTo>
                    <a:lnTo>
                      <a:pt x="368" y="639"/>
                    </a:lnTo>
                    <a:lnTo>
                      <a:pt x="376" y="631"/>
                    </a:lnTo>
                    <a:lnTo>
                      <a:pt x="376" y="615"/>
                    </a:lnTo>
                    <a:lnTo>
                      <a:pt x="384" y="599"/>
                    </a:lnTo>
                    <a:lnTo>
                      <a:pt x="392" y="591"/>
                    </a:lnTo>
                    <a:lnTo>
                      <a:pt x="392" y="575"/>
                    </a:lnTo>
                    <a:lnTo>
                      <a:pt x="400" y="559"/>
                    </a:lnTo>
                    <a:lnTo>
                      <a:pt x="400" y="551"/>
                    </a:lnTo>
                    <a:lnTo>
                      <a:pt x="408" y="535"/>
                    </a:lnTo>
                    <a:lnTo>
                      <a:pt x="416" y="519"/>
                    </a:lnTo>
                    <a:lnTo>
                      <a:pt x="416" y="511"/>
                    </a:lnTo>
                    <a:lnTo>
                      <a:pt x="424" y="495"/>
                    </a:lnTo>
                    <a:lnTo>
                      <a:pt x="424" y="479"/>
                    </a:lnTo>
                    <a:lnTo>
                      <a:pt x="432" y="471"/>
                    </a:lnTo>
                    <a:lnTo>
                      <a:pt x="440" y="455"/>
                    </a:lnTo>
                    <a:lnTo>
                      <a:pt x="440" y="447"/>
                    </a:lnTo>
                    <a:lnTo>
                      <a:pt x="448" y="431"/>
                    </a:lnTo>
                    <a:lnTo>
                      <a:pt x="448" y="415"/>
                    </a:lnTo>
                    <a:lnTo>
                      <a:pt x="456" y="407"/>
                    </a:lnTo>
                    <a:lnTo>
                      <a:pt x="456" y="391"/>
                    </a:lnTo>
                    <a:lnTo>
                      <a:pt x="464" y="383"/>
                    </a:lnTo>
                    <a:lnTo>
                      <a:pt x="472" y="367"/>
                    </a:lnTo>
                    <a:lnTo>
                      <a:pt x="472" y="359"/>
                    </a:lnTo>
                    <a:lnTo>
                      <a:pt x="480" y="343"/>
                    </a:lnTo>
                    <a:lnTo>
                      <a:pt x="480" y="327"/>
                    </a:lnTo>
                    <a:lnTo>
                      <a:pt x="488" y="319"/>
                    </a:lnTo>
                    <a:lnTo>
                      <a:pt x="496" y="303"/>
                    </a:lnTo>
                    <a:lnTo>
                      <a:pt x="496" y="295"/>
                    </a:lnTo>
                    <a:lnTo>
                      <a:pt x="504" y="287"/>
                    </a:lnTo>
                    <a:lnTo>
                      <a:pt x="504" y="271"/>
                    </a:lnTo>
                    <a:lnTo>
                      <a:pt x="512" y="263"/>
                    </a:lnTo>
                    <a:lnTo>
                      <a:pt x="520" y="247"/>
                    </a:lnTo>
                    <a:lnTo>
                      <a:pt x="520" y="239"/>
                    </a:lnTo>
                    <a:lnTo>
                      <a:pt x="528" y="223"/>
                    </a:lnTo>
                    <a:lnTo>
                      <a:pt x="528" y="215"/>
                    </a:lnTo>
                    <a:lnTo>
                      <a:pt x="536" y="207"/>
                    </a:lnTo>
                    <a:lnTo>
                      <a:pt x="544" y="191"/>
                    </a:lnTo>
                    <a:lnTo>
                      <a:pt x="544" y="183"/>
                    </a:lnTo>
                    <a:lnTo>
                      <a:pt x="552" y="175"/>
                    </a:lnTo>
                    <a:lnTo>
                      <a:pt x="552" y="159"/>
                    </a:lnTo>
                    <a:lnTo>
                      <a:pt x="560" y="151"/>
                    </a:lnTo>
                    <a:lnTo>
                      <a:pt x="568" y="143"/>
                    </a:lnTo>
                    <a:lnTo>
                      <a:pt x="568" y="135"/>
                    </a:lnTo>
                    <a:lnTo>
                      <a:pt x="576" y="128"/>
                    </a:lnTo>
                    <a:lnTo>
                      <a:pt x="576" y="112"/>
                    </a:lnTo>
                    <a:lnTo>
                      <a:pt x="584" y="104"/>
                    </a:lnTo>
                    <a:lnTo>
                      <a:pt x="592" y="96"/>
                    </a:lnTo>
                    <a:lnTo>
                      <a:pt x="592" y="88"/>
                    </a:lnTo>
                    <a:lnTo>
                      <a:pt x="600" y="80"/>
                    </a:lnTo>
                    <a:lnTo>
                      <a:pt x="600" y="72"/>
                    </a:lnTo>
                    <a:lnTo>
                      <a:pt x="608" y="64"/>
                    </a:lnTo>
                    <a:lnTo>
                      <a:pt x="616" y="56"/>
                    </a:lnTo>
                    <a:lnTo>
                      <a:pt x="616" y="48"/>
                    </a:lnTo>
                    <a:lnTo>
                      <a:pt x="624" y="40"/>
                    </a:lnTo>
                    <a:lnTo>
                      <a:pt x="624" y="32"/>
                    </a:lnTo>
                    <a:lnTo>
                      <a:pt x="632" y="24"/>
                    </a:lnTo>
                    <a:lnTo>
                      <a:pt x="632" y="16"/>
                    </a:lnTo>
                    <a:lnTo>
                      <a:pt x="640" y="8"/>
                    </a:lnTo>
                    <a:lnTo>
                      <a:pt x="648" y="0"/>
                    </a:lnTo>
                  </a:path>
                </a:pathLst>
              </a:custGeom>
              <a:noFill/>
              <a:ln w="38100" cmpd="sng">
                <a:solidFill>
                  <a:srgbClr val="00BFBF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7193" name="Freeform 25"/>
              <p:cNvSpPr>
                <a:spLocks/>
              </p:cNvSpPr>
              <p:nvPr/>
            </p:nvSpPr>
            <p:spPr bwMode="auto">
              <a:xfrm>
                <a:off x="4055" y="1358"/>
                <a:ext cx="697" cy="1159"/>
              </a:xfrm>
              <a:custGeom>
                <a:avLst/>
                <a:gdLst/>
                <a:ahLst/>
                <a:cxnLst>
                  <a:cxn ang="0">
                    <a:pos x="8" y="72"/>
                  </a:cxn>
                  <a:cxn ang="0">
                    <a:pos x="32" y="48"/>
                  </a:cxn>
                  <a:cxn ang="0">
                    <a:pos x="56" y="24"/>
                  </a:cxn>
                  <a:cxn ang="0">
                    <a:pos x="80" y="16"/>
                  </a:cxn>
                  <a:cxn ang="0">
                    <a:pos x="104" y="8"/>
                  </a:cxn>
                  <a:cxn ang="0">
                    <a:pos x="128" y="0"/>
                  </a:cxn>
                  <a:cxn ang="0">
                    <a:pos x="152" y="8"/>
                  </a:cxn>
                  <a:cxn ang="0">
                    <a:pos x="176" y="16"/>
                  </a:cxn>
                  <a:cxn ang="0">
                    <a:pos x="200" y="32"/>
                  </a:cxn>
                  <a:cxn ang="0">
                    <a:pos x="224" y="56"/>
                  </a:cxn>
                  <a:cxn ang="0">
                    <a:pos x="240" y="72"/>
                  </a:cxn>
                  <a:cxn ang="0">
                    <a:pos x="256" y="96"/>
                  </a:cxn>
                  <a:cxn ang="0">
                    <a:pos x="272" y="120"/>
                  </a:cxn>
                  <a:cxn ang="0">
                    <a:pos x="288" y="144"/>
                  </a:cxn>
                  <a:cxn ang="0">
                    <a:pos x="304" y="168"/>
                  </a:cxn>
                  <a:cxn ang="0">
                    <a:pos x="320" y="192"/>
                  </a:cxn>
                  <a:cxn ang="0">
                    <a:pos x="328" y="223"/>
                  </a:cxn>
                  <a:cxn ang="0">
                    <a:pos x="344" y="247"/>
                  </a:cxn>
                  <a:cxn ang="0">
                    <a:pos x="360" y="279"/>
                  </a:cxn>
                  <a:cxn ang="0">
                    <a:pos x="377" y="311"/>
                  </a:cxn>
                  <a:cxn ang="0">
                    <a:pos x="385" y="351"/>
                  </a:cxn>
                  <a:cxn ang="0">
                    <a:pos x="401" y="383"/>
                  </a:cxn>
                  <a:cxn ang="0">
                    <a:pos x="417" y="415"/>
                  </a:cxn>
                  <a:cxn ang="0">
                    <a:pos x="433" y="455"/>
                  </a:cxn>
                  <a:cxn ang="0">
                    <a:pos x="449" y="495"/>
                  </a:cxn>
                  <a:cxn ang="0">
                    <a:pos x="457" y="535"/>
                  </a:cxn>
                  <a:cxn ang="0">
                    <a:pos x="473" y="567"/>
                  </a:cxn>
                  <a:cxn ang="0">
                    <a:pos x="489" y="607"/>
                  </a:cxn>
                  <a:cxn ang="0">
                    <a:pos x="505" y="647"/>
                  </a:cxn>
                  <a:cxn ang="0">
                    <a:pos x="521" y="687"/>
                  </a:cxn>
                  <a:cxn ang="0">
                    <a:pos x="529" y="727"/>
                  </a:cxn>
                  <a:cxn ang="0">
                    <a:pos x="545" y="767"/>
                  </a:cxn>
                  <a:cxn ang="0">
                    <a:pos x="561" y="807"/>
                  </a:cxn>
                  <a:cxn ang="0">
                    <a:pos x="577" y="847"/>
                  </a:cxn>
                  <a:cxn ang="0">
                    <a:pos x="585" y="887"/>
                  </a:cxn>
                  <a:cxn ang="0">
                    <a:pos x="601" y="927"/>
                  </a:cxn>
                  <a:cxn ang="0">
                    <a:pos x="617" y="959"/>
                  </a:cxn>
                  <a:cxn ang="0">
                    <a:pos x="633" y="999"/>
                  </a:cxn>
                  <a:cxn ang="0">
                    <a:pos x="649" y="1031"/>
                  </a:cxn>
                  <a:cxn ang="0">
                    <a:pos x="657" y="1071"/>
                  </a:cxn>
                  <a:cxn ang="0">
                    <a:pos x="673" y="1103"/>
                  </a:cxn>
                  <a:cxn ang="0">
                    <a:pos x="689" y="1135"/>
                  </a:cxn>
                </a:cxnLst>
                <a:rect l="0" t="0" r="r" b="b"/>
                <a:pathLst>
                  <a:path w="697" h="1159">
                    <a:moveTo>
                      <a:pt x="0" y="88"/>
                    </a:moveTo>
                    <a:lnTo>
                      <a:pt x="16" y="72"/>
                    </a:lnTo>
                    <a:lnTo>
                      <a:pt x="8" y="72"/>
                    </a:lnTo>
                    <a:lnTo>
                      <a:pt x="16" y="72"/>
                    </a:lnTo>
                    <a:lnTo>
                      <a:pt x="32" y="56"/>
                    </a:lnTo>
                    <a:lnTo>
                      <a:pt x="32" y="48"/>
                    </a:lnTo>
                    <a:lnTo>
                      <a:pt x="40" y="40"/>
                    </a:lnTo>
                    <a:lnTo>
                      <a:pt x="48" y="32"/>
                    </a:lnTo>
                    <a:lnTo>
                      <a:pt x="56" y="24"/>
                    </a:lnTo>
                    <a:lnTo>
                      <a:pt x="64" y="24"/>
                    </a:lnTo>
                    <a:lnTo>
                      <a:pt x="72" y="16"/>
                    </a:lnTo>
                    <a:lnTo>
                      <a:pt x="80" y="16"/>
                    </a:lnTo>
                    <a:lnTo>
                      <a:pt x="88" y="8"/>
                    </a:lnTo>
                    <a:lnTo>
                      <a:pt x="96" y="8"/>
                    </a:lnTo>
                    <a:lnTo>
                      <a:pt x="104" y="8"/>
                    </a:lnTo>
                    <a:lnTo>
                      <a:pt x="112" y="8"/>
                    </a:lnTo>
                    <a:lnTo>
                      <a:pt x="120" y="0"/>
                    </a:lnTo>
                    <a:lnTo>
                      <a:pt x="128" y="0"/>
                    </a:lnTo>
                    <a:lnTo>
                      <a:pt x="136" y="0"/>
                    </a:lnTo>
                    <a:lnTo>
                      <a:pt x="144" y="8"/>
                    </a:lnTo>
                    <a:lnTo>
                      <a:pt x="152" y="8"/>
                    </a:lnTo>
                    <a:lnTo>
                      <a:pt x="160" y="8"/>
                    </a:lnTo>
                    <a:lnTo>
                      <a:pt x="168" y="16"/>
                    </a:lnTo>
                    <a:lnTo>
                      <a:pt x="176" y="16"/>
                    </a:lnTo>
                    <a:lnTo>
                      <a:pt x="184" y="24"/>
                    </a:lnTo>
                    <a:lnTo>
                      <a:pt x="192" y="24"/>
                    </a:lnTo>
                    <a:lnTo>
                      <a:pt x="200" y="32"/>
                    </a:lnTo>
                    <a:lnTo>
                      <a:pt x="208" y="40"/>
                    </a:lnTo>
                    <a:lnTo>
                      <a:pt x="216" y="48"/>
                    </a:lnTo>
                    <a:lnTo>
                      <a:pt x="224" y="56"/>
                    </a:lnTo>
                    <a:lnTo>
                      <a:pt x="240" y="72"/>
                    </a:lnTo>
                    <a:lnTo>
                      <a:pt x="232" y="72"/>
                    </a:lnTo>
                    <a:lnTo>
                      <a:pt x="240" y="72"/>
                    </a:lnTo>
                    <a:lnTo>
                      <a:pt x="248" y="80"/>
                    </a:lnTo>
                    <a:lnTo>
                      <a:pt x="248" y="88"/>
                    </a:lnTo>
                    <a:lnTo>
                      <a:pt x="256" y="96"/>
                    </a:lnTo>
                    <a:lnTo>
                      <a:pt x="264" y="104"/>
                    </a:lnTo>
                    <a:lnTo>
                      <a:pt x="272" y="112"/>
                    </a:lnTo>
                    <a:lnTo>
                      <a:pt x="272" y="120"/>
                    </a:lnTo>
                    <a:lnTo>
                      <a:pt x="280" y="128"/>
                    </a:lnTo>
                    <a:lnTo>
                      <a:pt x="280" y="136"/>
                    </a:lnTo>
                    <a:lnTo>
                      <a:pt x="288" y="144"/>
                    </a:lnTo>
                    <a:lnTo>
                      <a:pt x="296" y="152"/>
                    </a:lnTo>
                    <a:lnTo>
                      <a:pt x="296" y="160"/>
                    </a:lnTo>
                    <a:lnTo>
                      <a:pt x="304" y="168"/>
                    </a:lnTo>
                    <a:lnTo>
                      <a:pt x="304" y="176"/>
                    </a:lnTo>
                    <a:lnTo>
                      <a:pt x="312" y="184"/>
                    </a:lnTo>
                    <a:lnTo>
                      <a:pt x="320" y="192"/>
                    </a:lnTo>
                    <a:lnTo>
                      <a:pt x="320" y="200"/>
                    </a:lnTo>
                    <a:lnTo>
                      <a:pt x="328" y="216"/>
                    </a:lnTo>
                    <a:lnTo>
                      <a:pt x="328" y="223"/>
                    </a:lnTo>
                    <a:lnTo>
                      <a:pt x="336" y="231"/>
                    </a:lnTo>
                    <a:lnTo>
                      <a:pt x="344" y="239"/>
                    </a:lnTo>
                    <a:lnTo>
                      <a:pt x="344" y="247"/>
                    </a:lnTo>
                    <a:lnTo>
                      <a:pt x="352" y="263"/>
                    </a:lnTo>
                    <a:lnTo>
                      <a:pt x="352" y="271"/>
                    </a:lnTo>
                    <a:lnTo>
                      <a:pt x="360" y="279"/>
                    </a:lnTo>
                    <a:lnTo>
                      <a:pt x="369" y="295"/>
                    </a:lnTo>
                    <a:lnTo>
                      <a:pt x="369" y="303"/>
                    </a:lnTo>
                    <a:lnTo>
                      <a:pt x="377" y="311"/>
                    </a:lnTo>
                    <a:lnTo>
                      <a:pt x="377" y="327"/>
                    </a:lnTo>
                    <a:lnTo>
                      <a:pt x="385" y="335"/>
                    </a:lnTo>
                    <a:lnTo>
                      <a:pt x="385" y="351"/>
                    </a:lnTo>
                    <a:lnTo>
                      <a:pt x="393" y="359"/>
                    </a:lnTo>
                    <a:lnTo>
                      <a:pt x="401" y="375"/>
                    </a:lnTo>
                    <a:lnTo>
                      <a:pt x="401" y="383"/>
                    </a:lnTo>
                    <a:lnTo>
                      <a:pt x="409" y="391"/>
                    </a:lnTo>
                    <a:lnTo>
                      <a:pt x="409" y="407"/>
                    </a:lnTo>
                    <a:lnTo>
                      <a:pt x="417" y="415"/>
                    </a:lnTo>
                    <a:lnTo>
                      <a:pt x="425" y="431"/>
                    </a:lnTo>
                    <a:lnTo>
                      <a:pt x="425" y="447"/>
                    </a:lnTo>
                    <a:lnTo>
                      <a:pt x="433" y="455"/>
                    </a:lnTo>
                    <a:lnTo>
                      <a:pt x="433" y="471"/>
                    </a:lnTo>
                    <a:lnTo>
                      <a:pt x="441" y="479"/>
                    </a:lnTo>
                    <a:lnTo>
                      <a:pt x="449" y="495"/>
                    </a:lnTo>
                    <a:lnTo>
                      <a:pt x="449" y="503"/>
                    </a:lnTo>
                    <a:lnTo>
                      <a:pt x="457" y="519"/>
                    </a:lnTo>
                    <a:lnTo>
                      <a:pt x="457" y="535"/>
                    </a:lnTo>
                    <a:lnTo>
                      <a:pt x="465" y="543"/>
                    </a:lnTo>
                    <a:lnTo>
                      <a:pt x="473" y="559"/>
                    </a:lnTo>
                    <a:lnTo>
                      <a:pt x="473" y="567"/>
                    </a:lnTo>
                    <a:lnTo>
                      <a:pt x="481" y="583"/>
                    </a:lnTo>
                    <a:lnTo>
                      <a:pt x="481" y="599"/>
                    </a:lnTo>
                    <a:lnTo>
                      <a:pt x="489" y="607"/>
                    </a:lnTo>
                    <a:lnTo>
                      <a:pt x="497" y="623"/>
                    </a:lnTo>
                    <a:lnTo>
                      <a:pt x="497" y="639"/>
                    </a:lnTo>
                    <a:lnTo>
                      <a:pt x="505" y="647"/>
                    </a:lnTo>
                    <a:lnTo>
                      <a:pt x="505" y="663"/>
                    </a:lnTo>
                    <a:lnTo>
                      <a:pt x="513" y="679"/>
                    </a:lnTo>
                    <a:lnTo>
                      <a:pt x="521" y="687"/>
                    </a:lnTo>
                    <a:lnTo>
                      <a:pt x="521" y="703"/>
                    </a:lnTo>
                    <a:lnTo>
                      <a:pt x="529" y="719"/>
                    </a:lnTo>
                    <a:lnTo>
                      <a:pt x="529" y="727"/>
                    </a:lnTo>
                    <a:lnTo>
                      <a:pt x="537" y="743"/>
                    </a:lnTo>
                    <a:lnTo>
                      <a:pt x="545" y="759"/>
                    </a:lnTo>
                    <a:lnTo>
                      <a:pt x="545" y="767"/>
                    </a:lnTo>
                    <a:lnTo>
                      <a:pt x="553" y="783"/>
                    </a:lnTo>
                    <a:lnTo>
                      <a:pt x="553" y="799"/>
                    </a:lnTo>
                    <a:lnTo>
                      <a:pt x="561" y="807"/>
                    </a:lnTo>
                    <a:lnTo>
                      <a:pt x="561" y="823"/>
                    </a:lnTo>
                    <a:lnTo>
                      <a:pt x="569" y="831"/>
                    </a:lnTo>
                    <a:lnTo>
                      <a:pt x="577" y="847"/>
                    </a:lnTo>
                    <a:lnTo>
                      <a:pt x="577" y="863"/>
                    </a:lnTo>
                    <a:lnTo>
                      <a:pt x="585" y="871"/>
                    </a:lnTo>
                    <a:lnTo>
                      <a:pt x="585" y="887"/>
                    </a:lnTo>
                    <a:lnTo>
                      <a:pt x="593" y="903"/>
                    </a:lnTo>
                    <a:lnTo>
                      <a:pt x="601" y="911"/>
                    </a:lnTo>
                    <a:lnTo>
                      <a:pt x="601" y="927"/>
                    </a:lnTo>
                    <a:lnTo>
                      <a:pt x="609" y="935"/>
                    </a:lnTo>
                    <a:lnTo>
                      <a:pt x="609" y="951"/>
                    </a:lnTo>
                    <a:lnTo>
                      <a:pt x="617" y="959"/>
                    </a:lnTo>
                    <a:lnTo>
                      <a:pt x="625" y="975"/>
                    </a:lnTo>
                    <a:lnTo>
                      <a:pt x="625" y="983"/>
                    </a:lnTo>
                    <a:lnTo>
                      <a:pt x="633" y="999"/>
                    </a:lnTo>
                    <a:lnTo>
                      <a:pt x="633" y="1015"/>
                    </a:lnTo>
                    <a:lnTo>
                      <a:pt x="641" y="1023"/>
                    </a:lnTo>
                    <a:lnTo>
                      <a:pt x="649" y="1031"/>
                    </a:lnTo>
                    <a:lnTo>
                      <a:pt x="649" y="1047"/>
                    </a:lnTo>
                    <a:lnTo>
                      <a:pt x="657" y="1055"/>
                    </a:lnTo>
                    <a:lnTo>
                      <a:pt x="657" y="1071"/>
                    </a:lnTo>
                    <a:lnTo>
                      <a:pt x="665" y="1079"/>
                    </a:lnTo>
                    <a:lnTo>
                      <a:pt x="673" y="1095"/>
                    </a:lnTo>
                    <a:lnTo>
                      <a:pt x="673" y="1103"/>
                    </a:lnTo>
                    <a:lnTo>
                      <a:pt x="681" y="1111"/>
                    </a:lnTo>
                    <a:lnTo>
                      <a:pt x="681" y="1127"/>
                    </a:lnTo>
                    <a:lnTo>
                      <a:pt x="689" y="1135"/>
                    </a:lnTo>
                    <a:lnTo>
                      <a:pt x="697" y="1143"/>
                    </a:lnTo>
                    <a:lnTo>
                      <a:pt x="697" y="1159"/>
                    </a:lnTo>
                  </a:path>
                </a:pathLst>
              </a:custGeom>
              <a:noFill/>
              <a:ln w="38100" cmpd="sng">
                <a:solidFill>
                  <a:srgbClr val="00BFBF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7194" name="Freeform 26"/>
              <p:cNvSpPr>
                <a:spLocks/>
              </p:cNvSpPr>
              <p:nvPr/>
            </p:nvSpPr>
            <p:spPr bwMode="auto">
              <a:xfrm>
                <a:off x="4752" y="2069"/>
                <a:ext cx="624" cy="703"/>
              </a:xfrm>
              <a:custGeom>
                <a:avLst/>
                <a:gdLst/>
                <a:ahLst/>
                <a:cxnLst>
                  <a:cxn ang="0">
                    <a:pos x="8" y="456"/>
                  </a:cxn>
                  <a:cxn ang="0">
                    <a:pos x="16" y="472"/>
                  </a:cxn>
                  <a:cxn ang="0">
                    <a:pos x="24" y="496"/>
                  </a:cxn>
                  <a:cxn ang="0">
                    <a:pos x="32" y="512"/>
                  </a:cxn>
                  <a:cxn ang="0">
                    <a:pos x="48" y="528"/>
                  </a:cxn>
                  <a:cxn ang="0">
                    <a:pos x="56" y="544"/>
                  </a:cxn>
                  <a:cxn ang="0">
                    <a:pos x="64" y="560"/>
                  </a:cxn>
                  <a:cxn ang="0">
                    <a:pos x="72" y="576"/>
                  </a:cxn>
                  <a:cxn ang="0">
                    <a:pos x="80" y="592"/>
                  </a:cxn>
                  <a:cxn ang="0">
                    <a:pos x="88" y="608"/>
                  </a:cxn>
                  <a:cxn ang="0">
                    <a:pos x="104" y="624"/>
                  </a:cxn>
                  <a:cxn ang="0">
                    <a:pos x="112" y="640"/>
                  </a:cxn>
                  <a:cxn ang="0">
                    <a:pos x="136" y="656"/>
                  </a:cxn>
                  <a:cxn ang="0">
                    <a:pos x="144" y="663"/>
                  </a:cxn>
                  <a:cxn ang="0">
                    <a:pos x="160" y="679"/>
                  </a:cxn>
                  <a:cxn ang="0">
                    <a:pos x="176" y="687"/>
                  </a:cxn>
                  <a:cxn ang="0">
                    <a:pos x="192" y="695"/>
                  </a:cxn>
                  <a:cxn ang="0">
                    <a:pos x="208" y="703"/>
                  </a:cxn>
                  <a:cxn ang="0">
                    <a:pos x="224" y="703"/>
                  </a:cxn>
                  <a:cxn ang="0">
                    <a:pos x="240" y="695"/>
                  </a:cxn>
                  <a:cxn ang="0">
                    <a:pos x="256" y="695"/>
                  </a:cxn>
                  <a:cxn ang="0">
                    <a:pos x="272" y="687"/>
                  </a:cxn>
                  <a:cxn ang="0">
                    <a:pos x="288" y="671"/>
                  </a:cxn>
                  <a:cxn ang="0">
                    <a:pos x="304" y="663"/>
                  </a:cxn>
                  <a:cxn ang="0">
                    <a:pos x="320" y="648"/>
                  </a:cxn>
                  <a:cxn ang="0">
                    <a:pos x="336" y="632"/>
                  </a:cxn>
                  <a:cxn ang="0">
                    <a:pos x="352" y="616"/>
                  </a:cxn>
                  <a:cxn ang="0">
                    <a:pos x="368" y="592"/>
                  </a:cxn>
                  <a:cxn ang="0">
                    <a:pos x="368" y="592"/>
                  </a:cxn>
                  <a:cxn ang="0">
                    <a:pos x="376" y="576"/>
                  </a:cxn>
                  <a:cxn ang="0">
                    <a:pos x="384" y="560"/>
                  </a:cxn>
                  <a:cxn ang="0">
                    <a:pos x="400" y="544"/>
                  </a:cxn>
                  <a:cxn ang="0">
                    <a:pos x="408" y="528"/>
                  </a:cxn>
                  <a:cxn ang="0">
                    <a:pos x="416" y="504"/>
                  </a:cxn>
                  <a:cxn ang="0">
                    <a:pos x="424" y="488"/>
                  </a:cxn>
                  <a:cxn ang="0">
                    <a:pos x="432" y="472"/>
                  </a:cxn>
                  <a:cxn ang="0">
                    <a:pos x="440" y="448"/>
                  </a:cxn>
                  <a:cxn ang="0">
                    <a:pos x="456" y="432"/>
                  </a:cxn>
                  <a:cxn ang="0">
                    <a:pos x="464" y="408"/>
                  </a:cxn>
                  <a:cxn ang="0">
                    <a:pos x="472" y="384"/>
                  </a:cxn>
                  <a:cxn ang="0">
                    <a:pos x="480" y="360"/>
                  </a:cxn>
                  <a:cxn ang="0">
                    <a:pos x="488" y="336"/>
                  </a:cxn>
                  <a:cxn ang="0">
                    <a:pos x="504" y="320"/>
                  </a:cxn>
                  <a:cxn ang="0">
                    <a:pos x="512" y="296"/>
                  </a:cxn>
                  <a:cxn ang="0">
                    <a:pos x="520" y="264"/>
                  </a:cxn>
                  <a:cxn ang="0">
                    <a:pos x="528" y="240"/>
                  </a:cxn>
                  <a:cxn ang="0">
                    <a:pos x="536" y="216"/>
                  </a:cxn>
                  <a:cxn ang="0">
                    <a:pos x="552" y="192"/>
                  </a:cxn>
                  <a:cxn ang="0">
                    <a:pos x="560" y="168"/>
                  </a:cxn>
                  <a:cxn ang="0">
                    <a:pos x="568" y="144"/>
                  </a:cxn>
                  <a:cxn ang="0">
                    <a:pos x="576" y="112"/>
                  </a:cxn>
                  <a:cxn ang="0">
                    <a:pos x="584" y="88"/>
                  </a:cxn>
                  <a:cxn ang="0">
                    <a:pos x="600" y="64"/>
                  </a:cxn>
                  <a:cxn ang="0">
                    <a:pos x="608" y="32"/>
                  </a:cxn>
                  <a:cxn ang="0">
                    <a:pos x="616" y="8"/>
                  </a:cxn>
                </a:cxnLst>
                <a:rect l="0" t="0" r="r" b="b"/>
                <a:pathLst>
                  <a:path w="624" h="703">
                    <a:moveTo>
                      <a:pt x="0" y="448"/>
                    </a:moveTo>
                    <a:lnTo>
                      <a:pt x="8" y="456"/>
                    </a:lnTo>
                    <a:lnTo>
                      <a:pt x="8" y="464"/>
                    </a:lnTo>
                    <a:lnTo>
                      <a:pt x="16" y="472"/>
                    </a:lnTo>
                    <a:lnTo>
                      <a:pt x="24" y="488"/>
                    </a:lnTo>
                    <a:lnTo>
                      <a:pt x="24" y="496"/>
                    </a:lnTo>
                    <a:lnTo>
                      <a:pt x="32" y="504"/>
                    </a:lnTo>
                    <a:lnTo>
                      <a:pt x="32" y="512"/>
                    </a:lnTo>
                    <a:lnTo>
                      <a:pt x="40" y="520"/>
                    </a:lnTo>
                    <a:lnTo>
                      <a:pt x="48" y="528"/>
                    </a:lnTo>
                    <a:lnTo>
                      <a:pt x="48" y="536"/>
                    </a:lnTo>
                    <a:lnTo>
                      <a:pt x="56" y="544"/>
                    </a:lnTo>
                    <a:lnTo>
                      <a:pt x="56" y="552"/>
                    </a:lnTo>
                    <a:lnTo>
                      <a:pt x="64" y="560"/>
                    </a:lnTo>
                    <a:lnTo>
                      <a:pt x="64" y="568"/>
                    </a:lnTo>
                    <a:lnTo>
                      <a:pt x="72" y="576"/>
                    </a:lnTo>
                    <a:lnTo>
                      <a:pt x="80" y="584"/>
                    </a:lnTo>
                    <a:lnTo>
                      <a:pt x="80" y="592"/>
                    </a:lnTo>
                    <a:lnTo>
                      <a:pt x="88" y="600"/>
                    </a:lnTo>
                    <a:lnTo>
                      <a:pt x="88" y="608"/>
                    </a:lnTo>
                    <a:lnTo>
                      <a:pt x="96" y="616"/>
                    </a:lnTo>
                    <a:lnTo>
                      <a:pt x="104" y="624"/>
                    </a:lnTo>
                    <a:lnTo>
                      <a:pt x="120" y="640"/>
                    </a:lnTo>
                    <a:lnTo>
                      <a:pt x="112" y="640"/>
                    </a:lnTo>
                    <a:lnTo>
                      <a:pt x="120" y="640"/>
                    </a:lnTo>
                    <a:lnTo>
                      <a:pt x="136" y="656"/>
                    </a:lnTo>
                    <a:lnTo>
                      <a:pt x="136" y="663"/>
                    </a:lnTo>
                    <a:lnTo>
                      <a:pt x="144" y="663"/>
                    </a:lnTo>
                    <a:lnTo>
                      <a:pt x="152" y="671"/>
                    </a:lnTo>
                    <a:lnTo>
                      <a:pt x="160" y="679"/>
                    </a:lnTo>
                    <a:lnTo>
                      <a:pt x="168" y="687"/>
                    </a:lnTo>
                    <a:lnTo>
                      <a:pt x="176" y="687"/>
                    </a:lnTo>
                    <a:lnTo>
                      <a:pt x="184" y="695"/>
                    </a:lnTo>
                    <a:lnTo>
                      <a:pt x="192" y="695"/>
                    </a:lnTo>
                    <a:lnTo>
                      <a:pt x="200" y="695"/>
                    </a:lnTo>
                    <a:lnTo>
                      <a:pt x="208" y="703"/>
                    </a:lnTo>
                    <a:lnTo>
                      <a:pt x="216" y="703"/>
                    </a:lnTo>
                    <a:lnTo>
                      <a:pt x="224" y="703"/>
                    </a:lnTo>
                    <a:lnTo>
                      <a:pt x="232" y="703"/>
                    </a:lnTo>
                    <a:lnTo>
                      <a:pt x="240" y="695"/>
                    </a:lnTo>
                    <a:lnTo>
                      <a:pt x="248" y="695"/>
                    </a:lnTo>
                    <a:lnTo>
                      <a:pt x="256" y="695"/>
                    </a:lnTo>
                    <a:lnTo>
                      <a:pt x="264" y="687"/>
                    </a:lnTo>
                    <a:lnTo>
                      <a:pt x="272" y="687"/>
                    </a:lnTo>
                    <a:lnTo>
                      <a:pt x="280" y="679"/>
                    </a:lnTo>
                    <a:lnTo>
                      <a:pt x="288" y="671"/>
                    </a:lnTo>
                    <a:lnTo>
                      <a:pt x="296" y="671"/>
                    </a:lnTo>
                    <a:lnTo>
                      <a:pt x="304" y="663"/>
                    </a:lnTo>
                    <a:lnTo>
                      <a:pt x="312" y="656"/>
                    </a:lnTo>
                    <a:lnTo>
                      <a:pt x="320" y="648"/>
                    </a:lnTo>
                    <a:lnTo>
                      <a:pt x="328" y="640"/>
                    </a:lnTo>
                    <a:lnTo>
                      <a:pt x="336" y="632"/>
                    </a:lnTo>
                    <a:lnTo>
                      <a:pt x="344" y="624"/>
                    </a:lnTo>
                    <a:lnTo>
                      <a:pt x="352" y="616"/>
                    </a:lnTo>
                    <a:lnTo>
                      <a:pt x="352" y="608"/>
                    </a:lnTo>
                    <a:lnTo>
                      <a:pt x="368" y="592"/>
                    </a:lnTo>
                    <a:lnTo>
                      <a:pt x="360" y="592"/>
                    </a:lnTo>
                    <a:lnTo>
                      <a:pt x="368" y="592"/>
                    </a:lnTo>
                    <a:lnTo>
                      <a:pt x="376" y="584"/>
                    </a:lnTo>
                    <a:lnTo>
                      <a:pt x="376" y="576"/>
                    </a:lnTo>
                    <a:lnTo>
                      <a:pt x="384" y="568"/>
                    </a:lnTo>
                    <a:lnTo>
                      <a:pt x="384" y="560"/>
                    </a:lnTo>
                    <a:lnTo>
                      <a:pt x="392" y="552"/>
                    </a:lnTo>
                    <a:lnTo>
                      <a:pt x="400" y="544"/>
                    </a:lnTo>
                    <a:lnTo>
                      <a:pt x="400" y="536"/>
                    </a:lnTo>
                    <a:lnTo>
                      <a:pt x="408" y="528"/>
                    </a:lnTo>
                    <a:lnTo>
                      <a:pt x="408" y="512"/>
                    </a:lnTo>
                    <a:lnTo>
                      <a:pt x="416" y="504"/>
                    </a:lnTo>
                    <a:lnTo>
                      <a:pt x="424" y="496"/>
                    </a:lnTo>
                    <a:lnTo>
                      <a:pt x="424" y="488"/>
                    </a:lnTo>
                    <a:lnTo>
                      <a:pt x="432" y="480"/>
                    </a:lnTo>
                    <a:lnTo>
                      <a:pt x="432" y="472"/>
                    </a:lnTo>
                    <a:lnTo>
                      <a:pt x="440" y="456"/>
                    </a:lnTo>
                    <a:lnTo>
                      <a:pt x="440" y="448"/>
                    </a:lnTo>
                    <a:lnTo>
                      <a:pt x="448" y="440"/>
                    </a:lnTo>
                    <a:lnTo>
                      <a:pt x="456" y="432"/>
                    </a:lnTo>
                    <a:lnTo>
                      <a:pt x="456" y="416"/>
                    </a:lnTo>
                    <a:lnTo>
                      <a:pt x="464" y="408"/>
                    </a:lnTo>
                    <a:lnTo>
                      <a:pt x="464" y="392"/>
                    </a:lnTo>
                    <a:lnTo>
                      <a:pt x="472" y="384"/>
                    </a:lnTo>
                    <a:lnTo>
                      <a:pt x="480" y="376"/>
                    </a:lnTo>
                    <a:lnTo>
                      <a:pt x="480" y="360"/>
                    </a:lnTo>
                    <a:lnTo>
                      <a:pt x="488" y="352"/>
                    </a:lnTo>
                    <a:lnTo>
                      <a:pt x="488" y="336"/>
                    </a:lnTo>
                    <a:lnTo>
                      <a:pt x="496" y="328"/>
                    </a:lnTo>
                    <a:lnTo>
                      <a:pt x="504" y="320"/>
                    </a:lnTo>
                    <a:lnTo>
                      <a:pt x="504" y="304"/>
                    </a:lnTo>
                    <a:lnTo>
                      <a:pt x="512" y="296"/>
                    </a:lnTo>
                    <a:lnTo>
                      <a:pt x="512" y="280"/>
                    </a:lnTo>
                    <a:lnTo>
                      <a:pt x="520" y="264"/>
                    </a:lnTo>
                    <a:lnTo>
                      <a:pt x="528" y="256"/>
                    </a:lnTo>
                    <a:lnTo>
                      <a:pt x="528" y="240"/>
                    </a:lnTo>
                    <a:lnTo>
                      <a:pt x="536" y="232"/>
                    </a:lnTo>
                    <a:lnTo>
                      <a:pt x="536" y="216"/>
                    </a:lnTo>
                    <a:lnTo>
                      <a:pt x="544" y="208"/>
                    </a:lnTo>
                    <a:lnTo>
                      <a:pt x="552" y="192"/>
                    </a:lnTo>
                    <a:lnTo>
                      <a:pt x="552" y="176"/>
                    </a:lnTo>
                    <a:lnTo>
                      <a:pt x="560" y="168"/>
                    </a:lnTo>
                    <a:lnTo>
                      <a:pt x="560" y="152"/>
                    </a:lnTo>
                    <a:lnTo>
                      <a:pt x="568" y="144"/>
                    </a:lnTo>
                    <a:lnTo>
                      <a:pt x="576" y="128"/>
                    </a:lnTo>
                    <a:lnTo>
                      <a:pt x="576" y="112"/>
                    </a:lnTo>
                    <a:lnTo>
                      <a:pt x="584" y="104"/>
                    </a:lnTo>
                    <a:lnTo>
                      <a:pt x="584" y="88"/>
                    </a:lnTo>
                    <a:lnTo>
                      <a:pt x="592" y="72"/>
                    </a:lnTo>
                    <a:lnTo>
                      <a:pt x="600" y="64"/>
                    </a:lnTo>
                    <a:lnTo>
                      <a:pt x="600" y="48"/>
                    </a:lnTo>
                    <a:lnTo>
                      <a:pt x="608" y="32"/>
                    </a:lnTo>
                    <a:lnTo>
                      <a:pt x="608" y="24"/>
                    </a:lnTo>
                    <a:lnTo>
                      <a:pt x="616" y="8"/>
                    </a:lnTo>
                    <a:lnTo>
                      <a:pt x="624" y="0"/>
                    </a:lnTo>
                  </a:path>
                </a:pathLst>
              </a:custGeom>
              <a:noFill/>
              <a:ln w="38100" cmpd="sng">
                <a:solidFill>
                  <a:srgbClr val="00BFBF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</p:grpSp>
        <p:grpSp>
          <p:nvGrpSpPr>
            <p:cNvPr id="7195" name="Group 27"/>
            <p:cNvGrpSpPr>
              <a:grpSpLocks/>
            </p:cNvGrpSpPr>
            <p:nvPr/>
          </p:nvGrpSpPr>
          <p:grpSpPr bwMode="auto">
            <a:xfrm>
              <a:off x="4119563" y="3635375"/>
              <a:ext cx="2305050" cy="779463"/>
              <a:chOff x="597" y="654"/>
              <a:chExt cx="4764" cy="2822"/>
            </a:xfrm>
          </p:grpSpPr>
          <p:sp>
            <p:nvSpPr>
              <p:cNvPr id="7196" name="Freeform 28"/>
              <p:cNvSpPr>
                <a:spLocks/>
              </p:cNvSpPr>
              <p:nvPr/>
            </p:nvSpPr>
            <p:spPr bwMode="auto">
              <a:xfrm>
                <a:off x="597" y="654"/>
                <a:ext cx="616" cy="2822"/>
              </a:xfrm>
              <a:custGeom>
                <a:avLst/>
                <a:gdLst/>
                <a:ahLst/>
                <a:cxnLst>
                  <a:cxn ang="0">
                    <a:pos x="8" y="1175"/>
                  </a:cxn>
                  <a:cxn ang="0">
                    <a:pos x="24" y="943"/>
                  </a:cxn>
                  <a:cxn ang="0">
                    <a:pos x="40" y="728"/>
                  </a:cxn>
                  <a:cxn ang="0">
                    <a:pos x="56" y="528"/>
                  </a:cxn>
                  <a:cxn ang="0">
                    <a:pos x="64" y="352"/>
                  </a:cxn>
                  <a:cxn ang="0">
                    <a:pos x="80" y="216"/>
                  </a:cxn>
                  <a:cxn ang="0">
                    <a:pos x="96" y="104"/>
                  </a:cxn>
                  <a:cxn ang="0">
                    <a:pos x="112" y="32"/>
                  </a:cxn>
                  <a:cxn ang="0">
                    <a:pos x="128" y="0"/>
                  </a:cxn>
                  <a:cxn ang="0">
                    <a:pos x="144" y="24"/>
                  </a:cxn>
                  <a:cxn ang="0">
                    <a:pos x="160" y="88"/>
                  </a:cxn>
                  <a:cxn ang="0">
                    <a:pos x="176" y="192"/>
                  </a:cxn>
                  <a:cxn ang="0">
                    <a:pos x="184" y="328"/>
                  </a:cxn>
                  <a:cxn ang="0">
                    <a:pos x="200" y="496"/>
                  </a:cxn>
                  <a:cxn ang="0">
                    <a:pos x="216" y="688"/>
                  </a:cxn>
                  <a:cxn ang="0">
                    <a:pos x="232" y="904"/>
                  </a:cxn>
                  <a:cxn ang="0">
                    <a:pos x="240" y="1127"/>
                  </a:cxn>
                  <a:cxn ang="0">
                    <a:pos x="256" y="1367"/>
                  </a:cxn>
                  <a:cxn ang="0">
                    <a:pos x="272" y="1607"/>
                  </a:cxn>
                  <a:cxn ang="0">
                    <a:pos x="288" y="1839"/>
                  </a:cxn>
                  <a:cxn ang="0">
                    <a:pos x="304" y="2063"/>
                  </a:cxn>
                  <a:cxn ang="0">
                    <a:pos x="312" y="2262"/>
                  </a:cxn>
                  <a:cxn ang="0">
                    <a:pos x="328" y="2438"/>
                  </a:cxn>
                  <a:cxn ang="0">
                    <a:pos x="344" y="2590"/>
                  </a:cxn>
                  <a:cxn ang="0">
                    <a:pos x="360" y="2702"/>
                  </a:cxn>
                  <a:cxn ang="0">
                    <a:pos x="376" y="2774"/>
                  </a:cxn>
                  <a:cxn ang="0">
                    <a:pos x="384" y="2814"/>
                  </a:cxn>
                  <a:cxn ang="0">
                    <a:pos x="408" y="2806"/>
                  </a:cxn>
                  <a:cxn ang="0">
                    <a:pos x="416" y="2750"/>
                  </a:cxn>
                  <a:cxn ang="0">
                    <a:pos x="432" y="2654"/>
                  </a:cxn>
                  <a:cxn ang="0">
                    <a:pos x="448" y="2526"/>
                  </a:cxn>
                  <a:cxn ang="0">
                    <a:pos x="464" y="2366"/>
                  </a:cxn>
                  <a:cxn ang="0">
                    <a:pos x="480" y="2174"/>
                  </a:cxn>
                  <a:cxn ang="0">
                    <a:pos x="488" y="1959"/>
                  </a:cxn>
                  <a:cxn ang="0">
                    <a:pos x="504" y="1735"/>
                  </a:cxn>
                  <a:cxn ang="0">
                    <a:pos x="520" y="1503"/>
                  </a:cxn>
                  <a:cxn ang="0">
                    <a:pos x="536" y="1263"/>
                  </a:cxn>
                  <a:cxn ang="0">
                    <a:pos x="552" y="1023"/>
                  </a:cxn>
                  <a:cxn ang="0">
                    <a:pos x="560" y="800"/>
                  </a:cxn>
                  <a:cxn ang="0">
                    <a:pos x="576" y="600"/>
                  </a:cxn>
                  <a:cxn ang="0">
                    <a:pos x="592" y="416"/>
                  </a:cxn>
                  <a:cxn ang="0">
                    <a:pos x="608" y="264"/>
                  </a:cxn>
                </a:cxnLst>
                <a:rect l="0" t="0" r="r" b="b"/>
                <a:pathLst>
                  <a:path w="616" h="2822">
                    <a:moveTo>
                      <a:pt x="0" y="1335"/>
                    </a:moveTo>
                    <a:lnTo>
                      <a:pt x="8" y="1255"/>
                    </a:lnTo>
                    <a:lnTo>
                      <a:pt x="8" y="1175"/>
                    </a:lnTo>
                    <a:lnTo>
                      <a:pt x="16" y="1095"/>
                    </a:lnTo>
                    <a:lnTo>
                      <a:pt x="16" y="1015"/>
                    </a:lnTo>
                    <a:lnTo>
                      <a:pt x="24" y="943"/>
                    </a:lnTo>
                    <a:lnTo>
                      <a:pt x="32" y="872"/>
                    </a:lnTo>
                    <a:lnTo>
                      <a:pt x="32" y="792"/>
                    </a:lnTo>
                    <a:lnTo>
                      <a:pt x="40" y="728"/>
                    </a:lnTo>
                    <a:lnTo>
                      <a:pt x="40" y="656"/>
                    </a:lnTo>
                    <a:lnTo>
                      <a:pt x="48" y="592"/>
                    </a:lnTo>
                    <a:lnTo>
                      <a:pt x="56" y="528"/>
                    </a:lnTo>
                    <a:lnTo>
                      <a:pt x="56" y="464"/>
                    </a:lnTo>
                    <a:lnTo>
                      <a:pt x="64" y="408"/>
                    </a:lnTo>
                    <a:lnTo>
                      <a:pt x="64" y="352"/>
                    </a:lnTo>
                    <a:lnTo>
                      <a:pt x="72" y="304"/>
                    </a:lnTo>
                    <a:lnTo>
                      <a:pt x="80" y="256"/>
                    </a:lnTo>
                    <a:lnTo>
                      <a:pt x="80" y="216"/>
                    </a:lnTo>
                    <a:lnTo>
                      <a:pt x="88" y="176"/>
                    </a:lnTo>
                    <a:lnTo>
                      <a:pt x="88" y="136"/>
                    </a:lnTo>
                    <a:lnTo>
                      <a:pt x="96" y="104"/>
                    </a:lnTo>
                    <a:lnTo>
                      <a:pt x="104" y="80"/>
                    </a:lnTo>
                    <a:lnTo>
                      <a:pt x="104" y="56"/>
                    </a:lnTo>
                    <a:lnTo>
                      <a:pt x="112" y="32"/>
                    </a:lnTo>
                    <a:lnTo>
                      <a:pt x="112" y="16"/>
                    </a:lnTo>
                    <a:lnTo>
                      <a:pt x="120" y="8"/>
                    </a:lnTo>
                    <a:lnTo>
                      <a:pt x="128" y="0"/>
                    </a:lnTo>
                    <a:lnTo>
                      <a:pt x="136" y="8"/>
                    </a:lnTo>
                    <a:lnTo>
                      <a:pt x="136" y="16"/>
                    </a:lnTo>
                    <a:lnTo>
                      <a:pt x="144" y="24"/>
                    </a:lnTo>
                    <a:lnTo>
                      <a:pt x="152" y="40"/>
                    </a:lnTo>
                    <a:lnTo>
                      <a:pt x="152" y="64"/>
                    </a:lnTo>
                    <a:lnTo>
                      <a:pt x="160" y="88"/>
                    </a:lnTo>
                    <a:lnTo>
                      <a:pt x="160" y="120"/>
                    </a:lnTo>
                    <a:lnTo>
                      <a:pt x="168" y="152"/>
                    </a:lnTo>
                    <a:lnTo>
                      <a:pt x="176" y="192"/>
                    </a:lnTo>
                    <a:lnTo>
                      <a:pt x="176" y="232"/>
                    </a:lnTo>
                    <a:lnTo>
                      <a:pt x="184" y="280"/>
                    </a:lnTo>
                    <a:lnTo>
                      <a:pt x="184" y="328"/>
                    </a:lnTo>
                    <a:lnTo>
                      <a:pt x="192" y="376"/>
                    </a:lnTo>
                    <a:lnTo>
                      <a:pt x="192" y="432"/>
                    </a:lnTo>
                    <a:lnTo>
                      <a:pt x="200" y="496"/>
                    </a:lnTo>
                    <a:lnTo>
                      <a:pt x="208" y="552"/>
                    </a:lnTo>
                    <a:lnTo>
                      <a:pt x="208" y="616"/>
                    </a:lnTo>
                    <a:lnTo>
                      <a:pt x="216" y="688"/>
                    </a:lnTo>
                    <a:lnTo>
                      <a:pt x="216" y="760"/>
                    </a:lnTo>
                    <a:lnTo>
                      <a:pt x="224" y="824"/>
                    </a:lnTo>
                    <a:lnTo>
                      <a:pt x="232" y="904"/>
                    </a:lnTo>
                    <a:lnTo>
                      <a:pt x="232" y="975"/>
                    </a:lnTo>
                    <a:lnTo>
                      <a:pt x="240" y="1055"/>
                    </a:lnTo>
                    <a:lnTo>
                      <a:pt x="240" y="1127"/>
                    </a:lnTo>
                    <a:lnTo>
                      <a:pt x="248" y="1207"/>
                    </a:lnTo>
                    <a:lnTo>
                      <a:pt x="256" y="1287"/>
                    </a:lnTo>
                    <a:lnTo>
                      <a:pt x="256" y="1367"/>
                    </a:lnTo>
                    <a:lnTo>
                      <a:pt x="264" y="1447"/>
                    </a:lnTo>
                    <a:lnTo>
                      <a:pt x="264" y="1527"/>
                    </a:lnTo>
                    <a:lnTo>
                      <a:pt x="272" y="1607"/>
                    </a:lnTo>
                    <a:lnTo>
                      <a:pt x="280" y="1687"/>
                    </a:lnTo>
                    <a:lnTo>
                      <a:pt x="280" y="1759"/>
                    </a:lnTo>
                    <a:lnTo>
                      <a:pt x="288" y="1839"/>
                    </a:lnTo>
                    <a:lnTo>
                      <a:pt x="288" y="1911"/>
                    </a:lnTo>
                    <a:lnTo>
                      <a:pt x="296" y="1991"/>
                    </a:lnTo>
                    <a:lnTo>
                      <a:pt x="304" y="2063"/>
                    </a:lnTo>
                    <a:lnTo>
                      <a:pt x="304" y="2126"/>
                    </a:lnTo>
                    <a:lnTo>
                      <a:pt x="312" y="2198"/>
                    </a:lnTo>
                    <a:lnTo>
                      <a:pt x="312" y="2262"/>
                    </a:lnTo>
                    <a:lnTo>
                      <a:pt x="320" y="2326"/>
                    </a:lnTo>
                    <a:lnTo>
                      <a:pt x="328" y="2382"/>
                    </a:lnTo>
                    <a:lnTo>
                      <a:pt x="328" y="2438"/>
                    </a:lnTo>
                    <a:lnTo>
                      <a:pt x="336" y="2494"/>
                    </a:lnTo>
                    <a:lnTo>
                      <a:pt x="336" y="2542"/>
                    </a:lnTo>
                    <a:lnTo>
                      <a:pt x="344" y="2590"/>
                    </a:lnTo>
                    <a:lnTo>
                      <a:pt x="352" y="2630"/>
                    </a:lnTo>
                    <a:lnTo>
                      <a:pt x="352" y="2670"/>
                    </a:lnTo>
                    <a:lnTo>
                      <a:pt x="360" y="2702"/>
                    </a:lnTo>
                    <a:lnTo>
                      <a:pt x="360" y="2734"/>
                    </a:lnTo>
                    <a:lnTo>
                      <a:pt x="368" y="2758"/>
                    </a:lnTo>
                    <a:lnTo>
                      <a:pt x="376" y="2774"/>
                    </a:lnTo>
                    <a:lnTo>
                      <a:pt x="376" y="2798"/>
                    </a:lnTo>
                    <a:lnTo>
                      <a:pt x="384" y="2806"/>
                    </a:lnTo>
                    <a:lnTo>
                      <a:pt x="384" y="2814"/>
                    </a:lnTo>
                    <a:lnTo>
                      <a:pt x="392" y="2822"/>
                    </a:lnTo>
                    <a:lnTo>
                      <a:pt x="400" y="2814"/>
                    </a:lnTo>
                    <a:lnTo>
                      <a:pt x="408" y="2806"/>
                    </a:lnTo>
                    <a:lnTo>
                      <a:pt x="408" y="2790"/>
                    </a:lnTo>
                    <a:lnTo>
                      <a:pt x="416" y="2774"/>
                    </a:lnTo>
                    <a:lnTo>
                      <a:pt x="416" y="2750"/>
                    </a:lnTo>
                    <a:lnTo>
                      <a:pt x="424" y="2718"/>
                    </a:lnTo>
                    <a:lnTo>
                      <a:pt x="432" y="2686"/>
                    </a:lnTo>
                    <a:lnTo>
                      <a:pt x="432" y="2654"/>
                    </a:lnTo>
                    <a:lnTo>
                      <a:pt x="440" y="2614"/>
                    </a:lnTo>
                    <a:lnTo>
                      <a:pt x="440" y="2574"/>
                    </a:lnTo>
                    <a:lnTo>
                      <a:pt x="448" y="2526"/>
                    </a:lnTo>
                    <a:lnTo>
                      <a:pt x="456" y="2470"/>
                    </a:lnTo>
                    <a:lnTo>
                      <a:pt x="456" y="2422"/>
                    </a:lnTo>
                    <a:lnTo>
                      <a:pt x="464" y="2366"/>
                    </a:lnTo>
                    <a:lnTo>
                      <a:pt x="464" y="2302"/>
                    </a:lnTo>
                    <a:lnTo>
                      <a:pt x="472" y="2238"/>
                    </a:lnTo>
                    <a:lnTo>
                      <a:pt x="480" y="2174"/>
                    </a:lnTo>
                    <a:lnTo>
                      <a:pt x="480" y="2102"/>
                    </a:lnTo>
                    <a:lnTo>
                      <a:pt x="488" y="2039"/>
                    </a:lnTo>
                    <a:lnTo>
                      <a:pt x="488" y="1959"/>
                    </a:lnTo>
                    <a:lnTo>
                      <a:pt x="496" y="1887"/>
                    </a:lnTo>
                    <a:lnTo>
                      <a:pt x="504" y="1815"/>
                    </a:lnTo>
                    <a:lnTo>
                      <a:pt x="504" y="1735"/>
                    </a:lnTo>
                    <a:lnTo>
                      <a:pt x="512" y="1655"/>
                    </a:lnTo>
                    <a:lnTo>
                      <a:pt x="512" y="1575"/>
                    </a:lnTo>
                    <a:lnTo>
                      <a:pt x="520" y="1503"/>
                    </a:lnTo>
                    <a:lnTo>
                      <a:pt x="528" y="1423"/>
                    </a:lnTo>
                    <a:lnTo>
                      <a:pt x="528" y="1343"/>
                    </a:lnTo>
                    <a:lnTo>
                      <a:pt x="536" y="1263"/>
                    </a:lnTo>
                    <a:lnTo>
                      <a:pt x="536" y="1183"/>
                    </a:lnTo>
                    <a:lnTo>
                      <a:pt x="544" y="1103"/>
                    </a:lnTo>
                    <a:lnTo>
                      <a:pt x="552" y="1023"/>
                    </a:lnTo>
                    <a:lnTo>
                      <a:pt x="552" y="951"/>
                    </a:lnTo>
                    <a:lnTo>
                      <a:pt x="560" y="880"/>
                    </a:lnTo>
                    <a:lnTo>
                      <a:pt x="560" y="800"/>
                    </a:lnTo>
                    <a:lnTo>
                      <a:pt x="568" y="736"/>
                    </a:lnTo>
                    <a:lnTo>
                      <a:pt x="568" y="664"/>
                    </a:lnTo>
                    <a:lnTo>
                      <a:pt x="576" y="600"/>
                    </a:lnTo>
                    <a:lnTo>
                      <a:pt x="584" y="536"/>
                    </a:lnTo>
                    <a:lnTo>
                      <a:pt x="584" y="472"/>
                    </a:lnTo>
                    <a:lnTo>
                      <a:pt x="592" y="416"/>
                    </a:lnTo>
                    <a:lnTo>
                      <a:pt x="592" y="360"/>
                    </a:lnTo>
                    <a:lnTo>
                      <a:pt x="600" y="312"/>
                    </a:lnTo>
                    <a:lnTo>
                      <a:pt x="608" y="264"/>
                    </a:lnTo>
                    <a:lnTo>
                      <a:pt x="608" y="216"/>
                    </a:lnTo>
                    <a:lnTo>
                      <a:pt x="616" y="176"/>
                    </a:lnTo>
                  </a:path>
                </a:pathLst>
              </a:custGeom>
              <a:noFill/>
              <a:ln w="38100" cmpd="sng">
                <a:solidFill>
                  <a:srgbClr val="007F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7197" name="Freeform 29"/>
              <p:cNvSpPr>
                <a:spLocks/>
              </p:cNvSpPr>
              <p:nvPr/>
            </p:nvSpPr>
            <p:spPr bwMode="auto">
              <a:xfrm>
                <a:off x="1213" y="654"/>
                <a:ext cx="625" cy="2822"/>
              </a:xfrm>
              <a:custGeom>
                <a:avLst/>
                <a:gdLst/>
                <a:ahLst/>
                <a:cxnLst>
                  <a:cxn ang="0">
                    <a:pos x="8" y="104"/>
                  </a:cxn>
                  <a:cxn ang="0">
                    <a:pos x="24" y="32"/>
                  </a:cxn>
                  <a:cxn ang="0">
                    <a:pos x="40" y="0"/>
                  </a:cxn>
                  <a:cxn ang="0">
                    <a:pos x="56" y="24"/>
                  </a:cxn>
                  <a:cxn ang="0">
                    <a:pos x="72" y="88"/>
                  </a:cxn>
                  <a:cxn ang="0">
                    <a:pos x="88" y="184"/>
                  </a:cxn>
                  <a:cxn ang="0">
                    <a:pos x="96" y="320"/>
                  </a:cxn>
                  <a:cxn ang="0">
                    <a:pos x="112" y="488"/>
                  </a:cxn>
                  <a:cxn ang="0">
                    <a:pos x="129" y="680"/>
                  </a:cxn>
                  <a:cxn ang="0">
                    <a:pos x="145" y="896"/>
                  </a:cxn>
                  <a:cxn ang="0">
                    <a:pos x="153" y="1119"/>
                  </a:cxn>
                  <a:cxn ang="0">
                    <a:pos x="169" y="1359"/>
                  </a:cxn>
                  <a:cxn ang="0">
                    <a:pos x="185" y="1599"/>
                  </a:cxn>
                  <a:cxn ang="0">
                    <a:pos x="201" y="1831"/>
                  </a:cxn>
                  <a:cxn ang="0">
                    <a:pos x="217" y="2055"/>
                  </a:cxn>
                  <a:cxn ang="0">
                    <a:pos x="225" y="2254"/>
                  </a:cxn>
                  <a:cxn ang="0">
                    <a:pos x="241" y="2430"/>
                  </a:cxn>
                  <a:cxn ang="0">
                    <a:pos x="257" y="2582"/>
                  </a:cxn>
                  <a:cxn ang="0">
                    <a:pos x="273" y="2694"/>
                  </a:cxn>
                  <a:cxn ang="0">
                    <a:pos x="289" y="2774"/>
                  </a:cxn>
                  <a:cxn ang="0">
                    <a:pos x="297" y="2814"/>
                  </a:cxn>
                  <a:cxn ang="0">
                    <a:pos x="321" y="2806"/>
                  </a:cxn>
                  <a:cxn ang="0">
                    <a:pos x="337" y="2750"/>
                  </a:cxn>
                  <a:cxn ang="0">
                    <a:pos x="345" y="2662"/>
                  </a:cxn>
                  <a:cxn ang="0">
                    <a:pos x="361" y="2526"/>
                  </a:cxn>
                  <a:cxn ang="0">
                    <a:pos x="377" y="2366"/>
                  </a:cxn>
                  <a:cxn ang="0">
                    <a:pos x="393" y="2182"/>
                  </a:cxn>
                  <a:cxn ang="0">
                    <a:pos x="401" y="1967"/>
                  </a:cxn>
                  <a:cxn ang="0">
                    <a:pos x="417" y="1743"/>
                  </a:cxn>
                  <a:cxn ang="0">
                    <a:pos x="433" y="1511"/>
                  </a:cxn>
                  <a:cxn ang="0">
                    <a:pos x="449" y="1271"/>
                  </a:cxn>
                  <a:cxn ang="0">
                    <a:pos x="465" y="1031"/>
                  </a:cxn>
                  <a:cxn ang="0">
                    <a:pos x="473" y="808"/>
                  </a:cxn>
                  <a:cxn ang="0">
                    <a:pos x="489" y="608"/>
                  </a:cxn>
                  <a:cxn ang="0">
                    <a:pos x="505" y="424"/>
                  </a:cxn>
                  <a:cxn ang="0">
                    <a:pos x="521" y="264"/>
                  </a:cxn>
                  <a:cxn ang="0">
                    <a:pos x="529" y="144"/>
                  </a:cxn>
                  <a:cxn ang="0">
                    <a:pos x="545" y="56"/>
                  </a:cxn>
                  <a:cxn ang="0">
                    <a:pos x="561" y="8"/>
                  </a:cxn>
                  <a:cxn ang="0">
                    <a:pos x="585" y="24"/>
                  </a:cxn>
                  <a:cxn ang="0">
                    <a:pos x="601" y="80"/>
                  </a:cxn>
                  <a:cxn ang="0">
                    <a:pos x="617" y="184"/>
                  </a:cxn>
                </a:cxnLst>
                <a:rect l="0" t="0" r="r" b="b"/>
                <a:pathLst>
                  <a:path w="625" h="2822">
                    <a:moveTo>
                      <a:pt x="0" y="176"/>
                    </a:moveTo>
                    <a:lnTo>
                      <a:pt x="0" y="136"/>
                    </a:lnTo>
                    <a:lnTo>
                      <a:pt x="8" y="104"/>
                    </a:lnTo>
                    <a:lnTo>
                      <a:pt x="16" y="80"/>
                    </a:lnTo>
                    <a:lnTo>
                      <a:pt x="16" y="56"/>
                    </a:lnTo>
                    <a:lnTo>
                      <a:pt x="24" y="32"/>
                    </a:lnTo>
                    <a:lnTo>
                      <a:pt x="24" y="24"/>
                    </a:lnTo>
                    <a:lnTo>
                      <a:pt x="32" y="8"/>
                    </a:lnTo>
                    <a:lnTo>
                      <a:pt x="40" y="0"/>
                    </a:lnTo>
                    <a:lnTo>
                      <a:pt x="48" y="8"/>
                    </a:lnTo>
                    <a:lnTo>
                      <a:pt x="48" y="16"/>
                    </a:lnTo>
                    <a:lnTo>
                      <a:pt x="56" y="24"/>
                    </a:lnTo>
                    <a:lnTo>
                      <a:pt x="64" y="40"/>
                    </a:lnTo>
                    <a:lnTo>
                      <a:pt x="64" y="64"/>
                    </a:lnTo>
                    <a:lnTo>
                      <a:pt x="72" y="88"/>
                    </a:lnTo>
                    <a:lnTo>
                      <a:pt x="72" y="112"/>
                    </a:lnTo>
                    <a:lnTo>
                      <a:pt x="80" y="144"/>
                    </a:lnTo>
                    <a:lnTo>
                      <a:pt x="88" y="184"/>
                    </a:lnTo>
                    <a:lnTo>
                      <a:pt x="88" y="224"/>
                    </a:lnTo>
                    <a:lnTo>
                      <a:pt x="96" y="272"/>
                    </a:lnTo>
                    <a:lnTo>
                      <a:pt x="96" y="320"/>
                    </a:lnTo>
                    <a:lnTo>
                      <a:pt x="104" y="376"/>
                    </a:lnTo>
                    <a:lnTo>
                      <a:pt x="112" y="424"/>
                    </a:lnTo>
                    <a:lnTo>
                      <a:pt x="112" y="488"/>
                    </a:lnTo>
                    <a:lnTo>
                      <a:pt x="121" y="544"/>
                    </a:lnTo>
                    <a:lnTo>
                      <a:pt x="121" y="616"/>
                    </a:lnTo>
                    <a:lnTo>
                      <a:pt x="129" y="680"/>
                    </a:lnTo>
                    <a:lnTo>
                      <a:pt x="137" y="752"/>
                    </a:lnTo>
                    <a:lnTo>
                      <a:pt x="137" y="816"/>
                    </a:lnTo>
                    <a:lnTo>
                      <a:pt x="145" y="896"/>
                    </a:lnTo>
                    <a:lnTo>
                      <a:pt x="145" y="967"/>
                    </a:lnTo>
                    <a:lnTo>
                      <a:pt x="153" y="1047"/>
                    </a:lnTo>
                    <a:lnTo>
                      <a:pt x="153" y="1119"/>
                    </a:lnTo>
                    <a:lnTo>
                      <a:pt x="161" y="1199"/>
                    </a:lnTo>
                    <a:lnTo>
                      <a:pt x="169" y="1279"/>
                    </a:lnTo>
                    <a:lnTo>
                      <a:pt x="169" y="1359"/>
                    </a:lnTo>
                    <a:lnTo>
                      <a:pt x="177" y="1439"/>
                    </a:lnTo>
                    <a:lnTo>
                      <a:pt x="177" y="1519"/>
                    </a:lnTo>
                    <a:lnTo>
                      <a:pt x="185" y="1599"/>
                    </a:lnTo>
                    <a:lnTo>
                      <a:pt x="193" y="1679"/>
                    </a:lnTo>
                    <a:lnTo>
                      <a:pt x="193" y="1751"/>
                    </a:lnTo>
                    <a:lnTo>
                      <a:pt x="201" y="1831"/>
                    </a:lnTo>
                    <a:lnTo>
                      <a:pt x="201" y="1903"/>
                    </a:lnTo>
                    <a:lnTo>
                      <a:pt x="209" y="1983"/>
                    </a:lnTo>
                    <a:lnTo>
                      <a:pt x="217" y="2055"/>
                    </a:lnTo>
                    <a:lnTo>
                      <a:pt x="217" y="2118"/>
                    </a:lnTo>
                    <a:lnTo>
                      <a:pt x="225" y="2190"/>
                    </a:lnTo>
                    <a:lnTo>
                      <a:pt x="225" y="2254"/>
                    </a:lnTo>
                    <a:lnTo>
                      <a:pt x="233" y="2318"/>
                    </a:lnTo>
                    <a:lnTo>
                      <a:pt x="241" y="2374"/>
                    </a:lnTo>
                    <a:lnTo>
                      <a:pt x="241" y="2430"/>
                    </a:lnTo>
                    <a:lnTo>
                      <a:pt x="249" y="2486"/>
                    </a:lnTo>
                    <a:lnTo>
                      <a:pt x="249" y="2534"/>
                    </a:lnTo>
                    <a:lnTo>
                      <a:pt x="257" y="2582"/>
                    </a:lnTo>
                    <a:lnTo>
                      <a:pt x="265" y="2622"/>
                    </a:lnTo>
                    <a:lnTo>
                      <a:pt x="265" y="2662"/>
                    </a:lnTo>
                    <a:lnTo>
                      <a:pt x="273" y="2694"/>
                    </a:lnTo>
                    <a:lnTo>
                      <a:pt x="273" y="2726"/>
                    </a:lnTo>
                    <a:lnTo>
                      <a:pt x="281" y="2750"/>
                    </a:lnTo>
                    <a:lnTo>
                      <a:pt x="289" y="2774"/>
                    </a:lnTo>
                    <a:lnTo>
                      <a:pt x="289" y="2790"/>
                    </a:lnTo>
                    <a:lnTo>
                      <a:pt x="297" y="2806"/>
                    </a:lnTo>
                    <a:lnTo>
                      <a:pt x="297" y="2814"/>
                    </a:lnTo>
                    <a:lnTo>
                      <a:pt x="305" y="2822"/>
                    </a:lnTo>
                    <a:lnTo>
                      <a:pt x="313" y="2814"/>
                    </a:lnTo>
                    <a:lnTo>
                      <a:pt x="321" y="2806"/>
                    </a:lnTo>
                    <a:lnTo>
                      <a:pt x="321" y="2790"/>
                    </a:lnTo>
                    <a:lnTo>
                      <a:pt x="329" y="2774"/>
                    </a:lnTo>
                    <a:lnTo>
                      <a:pt x="337" y="2750"/>
                    </a:lnTo>
                    <a:lnTo>
                      <a:pt x="337" y="2726"/>
                    </a:lnTo>
                    <a:lnTo>
                      <a:pt x="345" y="2694"/>
                    </a:lnTo>
                    <a:lnTo>
                      <a:pt x="345" y="2662"/>
                    </a:lnTo>
                    <a:lnTo>
                      <a:pt x="353" y="2622"/>
                    </a:lnTo>
                    <a:lnTo>
                      <a:pt x="353" y="2574"/>
                    </a:lnTo>
                    <a:lnTo>
                      <a:pt x="361" y="2526"/>
                    </a:lnTo>
                    <a:lnTo>
                      <a:pt x="369" y="2478"/>
                    </a:lnTo>
                    <a:lnTo>
                      <a:pt x="369" y="2422"/>
                    </a:lnTo>
                    <a:lnTo>
                      <a:pt x="377" y="2366"/>
                    </a:lnTo>
                    <a:lnTo>
                      <a:pt x="377" y="2310"/>
                    </a:lnTo>
                    <a:lnTo>
                      <a:pt x="385" y="2246"/>
                    </a:lnTo>
                    <a:lnTo>
                      <a:pt x="393" y="2182"/>
                    </a:lnTo>
                    <a:lnTo>
                      <a:pt x="393" y="2110"/>
                    </a:lnTo>
                    <a:lnTo>
                      <a:pt x="401" y="2047"/>
                    </a:lnTo>
                    <a:lnTo>
                      <a:pt x="401" y="1967"/>
                    </a:lnTo>
                    <a:lnTo>
                      <a:pt x="409" y="1895"/>
                    </a:lnTo>
                    <a:lnTo>
                      <a:pt x="417" y="1823"/>
                    </a:lnTo>
                    <a:lnTo>
                      <a:pt x="417" y="1743"/>
                    </a:lnTo>
                    <a:lnTo>
                      <a:pt x="425" y="1663"/>
                    </a:lnTo>
                    <a:lnTo>
                      <a:pt x="425" y="1591"/>
                    </a:lnTo>
                    <a:lnTo>
                      <a:pt x="433" y="1511"/>
                    </a:lnTo>
                    <a:lnTo>
                      <a:pt x="441" y="1431"/>
                    </a:lnTo>
                    <a:lnTo>
                      <a:pt x="441" y="1351"/>
                    </a:lnTo>
                    <a:lnTo>
                      <a:pt x="449" y="1271"/>
                    </a:lnTo>
                    <a:lnTo>
                      <a:pt x="449" y="1191"/>
                    </a:lnTo>
                    <a:lnTo>
                      <a:pt x="457" y="1111"/>
                    </a:lnTo>
                    <a:lnTo>
                      <a:pt x="465" y="1031"/>
                    </a:lnTo>
                    <a:lnTo>
                      <a:pt x="465" y="959"/>
                    </a:lnTo>
                    <a:lnTo>
                      <a:pt x="473" y="888"/>
                    </a:lnTo>
                    <a:lnTo>
                      <a:pt x="473" y="808"/>
                    </a:lnTo>
                    <a:lnTo>
                      <a:pt x="481" y="744"/>
                    </a:lnTo>
                    <a:lnTo>
                      <a:pt x="489" y="672"/>
                    </a:lnTo>
                    <a:lnTo>
                      <a:pt x="489" y="608"/>
                    </a:lnTo>
                    <a:lnTo>
                      <a:pt x="497" y="544"/>
                    </a:lnTo>
                    <a:lnTo>
                      <a:pt x="497" y="480"/>
                    </a:lnTo>
                    <a:lnTo>
                      <a:pt x="505" y="424"/>
                    </a:lnTo>
                    <a:lnTo>
                      <a:pt x="513" y="368"/>
                    </a:lnTo>
                    <a:lnTo>
                      <a:pt x="513" y="312"/>
                    </a:lnTo>
                    <a:lnTo>
                      <a:pt x="521" y="264"/>
                    </a:lnTo>
                    <a:lnTo>
                      <a:pt x="521" y="224"/>
                    </a:lnTo>
                    <a:lnTo>
                      <a:pt x="529" y="184"/>
                    </a:lnTo>
                    <a:lnTo>
                      <a:pt x="529" y="144"/>
                    </a:lnTo>
                    <a:lnTo>
                      <a:pt x="537" y="112"/>
                    </a:lnTo>
                    <a:lnTo>
                      <a:pt x="545" y="80"/>
                    </a:lnTo>
                    <a:lnTo>
                      <a:pt x="545" y="56"/>
                    </a:lnTo>
                    <a:lnTo>
                      <a:pt x="553" y="40"/>
                    </a:lnTo>
                    <a:lnTo>
                      <a:pt x="553" y="24"/>
                    </a:lnTo>
                    <a:lnTo>
                      <a:pt x="561" y="8"/>
                    </a:lnTo>
                    <a:lnTo>
                      <a:pt x="569" y="0"/>
                    </a:lnTo>
                    <a:lnTo>
                      <a:pt x="577" y="8"/>
                    </a:lnTo>
                    <a:lnTo>
                      <a:pt x="585" y="24"/>
                    </a:lnTo>
                    <a:lnTo>
                      <a:pt x="593" y="40"/>
                    </a:lnTo>
                    <a:lnTo>
                      <a:pt x="593" y="56"/>
                    </a:lnTo>
                    <a:lnTo>
                      <a:pt x="601" y="80"/>
                    </a:lnTo>
                    <a:lnTo>
                      <a:pt x="601" y="112"/>
                    </a:lnTo>
                    <a:lnTo>
                      <a:pt x="609" y="144"/>
                    </a:lnTo>
                    <a:lnTo>
                      <a:pt x="617" y="184"/>
                    </a:lnTo>
                    <a:lnTo>
                      <a:pt x="617" y="224"/>
                    </a:lnTo>
                    <a:lnTo>
                      <a:pt x="625" y="264"/>
                    </a:lnTo>
                  </a:path>
                </a:pathLst>
              </a:custGeom>
              <a:noFill/>
              <a:ln w="38100" cmpd="sng">
                <a:solidFill>
                  <a:srgbClr val="007F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7198" name="Freeform 30"/>
              <p:cNvSpPr>
                <a:spLocks/>
              </p:cNvSpPr>
              <p:nvPr/>
            </p:nvSpPr>
            <p:spPr bwMode="auto">
              <a:xfrm>
                <a:off x="1838" y="654"/>
                <a:ext cx="617" cy="2822"/>
              </a:xfrm>
              <a:custGeom>
                <a:avLst/>
                <a:gdLst/>
                <a:ahLst/>
                <a:cxnLst>
                  <a:cxn ang="0">
                    <a:pos x="8" y="368"/>
                  </a:cxn>
                  <a:cxn ang="0">
                    <a:pos x="24" y="544"/>
                  </a:cxn>
                  <a:cxn ang="0">
                    <a:pos x="40" y="744"/>
                  </a:cxn>
                  <a:cxn ang="0">
                    <a:pos x="48" y="959"/>
                  </a:cxn>
                  <a:cxn ang="0">
                    <a:pos x="64" y="1191"/>
                  </a:cxn>
                  <a:cxn ang="0">
                    <a:pos x="80" y="1431"/>
                  </a:cxn>
                  <a:cxn ang="0">
                    <a:pos x="96" y="1663"/>
                  </a:cxn>
                  <a:cxn ang="0">
                    <a:pos x="104" y="1895"/>
                  </a:cxn>
                  <a:cxn ang="0">
                    <a:pos x="120" y="2110"/>
                  </a:cxn>
                  <a:cxn ang="0">
                    <a:pos x="136" y="2310"/>
                  </a:cxn>
                  <a:cxn ang="0">
                    <a:pos x="152" y="2478"/>
                  </a:cxn>
                  <a:cxn ang="0">
                    <a:pos x="168" y="2622"/>
                  </a:cxn>
                  <a:cxn ang="0">
                    <a:pos x="176" y="2726"/>
                  </a:cxn>
                  <a:cxn ang="0">
                    <a:pos x="192" y="2790"/>
                  </a:cxn>
                  <a:cxn ang="0">
                    <a:pos x="208" y="2822"/>
                  </a:cxn>
                  <a:cxn ang="0">
                    <a:pos x="224" y="2790"/>
                  </a:cxn>
                  <a:cxn ang="0">
                    <a:pos x="240" y="2726"/>
                  </a:cxn>
                  <a:cxn ang="0">
                    <a:pos x="256" y="2622"/>
                  </a:cxn>
                  <a:cxn ang="0">
                    <a:pos x="272" y="2486"/>
                  </a:cxn>
                  <a:cxn ang="0">
                    <a:pos x="280" y="2318"/>
                  </a:cxn>
                  <a:cxn ang="0">
                    <a:pos x="296" y="2118"/>
                  </a:cxn>
                  <a:cxn ang="0">
                    <a:pos x="312" y="1903"/>
                  </a:cxn>
                  <a:cxn ang="0">
                    <a:pos x="328" y="1679"/>
                  </a:cxn>
                  <a:cxn ang="0">
                    <a:pos x="344" y="1439"/>
                  </a:cxn>
                  <a:cxn ang="0">
                    <a:pos x="352" y="1199"/>
                  </a:cxn>
                  <a:cxn ang="0">
                    <a:pos x="368" y="967"/>
                  </a:cxn>
                  <a:cxn ang="0">
                    <a:pos x="384" y="752"/>
                  </a:cxn>
                  <a:cxn ang="0">
                    <a:pos x="400" y="544"/>
                  </a:cxn>
                  <a:cxn ang="0">
                    <a:pos x="416" y="376"/>
                  </a:cxn>
                  <a:cxn ang="0">
                    <a:pos x="424" y="224"/>
                  </a:cxn>
                  <a:cxn ang="0">
                    <a:pos x="440" y="112"/>
                  </a:cxn>
                  <a:cxn ang="0">
                    <a:pos x="456" y="40"/>
                  </a:cxn>
                  <a:cxn ang="0">
                    <a:pos x="480" y="0"/>
                  </a:cxn>
                  <a:cxn ang="0">
                    <a:pos x="488" y="24"/>
                  </a:cxn>
                  <a:cxn ang="0">
                    <a:pos x="504" y="80"/>
                  </a:cxn>
                  <a:cxn ang="0">
                    <a:pos x="521" y="176"/>
                  </a:cxn>
                  <a:cxn ang="0">
                    <a:pos x="529" y="312"/>
                  </a:cxn>
                  <a:cxn ang="0">
                    <a:pos x="545" y="472"/>
                  </a:cxn>
                  <a:cxn ang="0">
                    <a:pos x="561" y="664"/>
                  </a:cxn>
                  <a:cxn ang="0">
                    <a:pos x="577" y="880"/>
                  </a:cxn>
                  <a:cxn ang="0">
                    <a:pos x="593" y="1103"/>
                  </a:cxn>
                  <a:cxn ang="0">
                    <a:pos x="601" y="1343"/>
                  </a:cxn>
                </a:cxnLst>
                <a:rect l="0" t="0" r="r" b="b"/>
                <a:pathLst>
                  <a:path w="617" h="2822">
                    <a:moveTo>
                      <a:pt x="0" y="264"/>
                    </a:moveTo>
                    <a:lnTo>
                      <a:pt x="0" y="312"/>
                    </a:lnTo>
                    <a:lnTo>
                      <a:pt x="8" y="368"/>
                    </a:lnTo>
                    <a:lnTo>
                      <a:pt x="16" y="424"/>
                    </a:lnTo>
                    <a:lnTo>
                      <a:pt x="16" y="480"/>
                    </a:lnTo>
                    <a:lnTo>
                      <a:pt x="24" y="544"/>
                    </a:lnTo>
                    <a:lnTo>
                      <a:pt x="24" y="608"/>
                    </a:lnTo>
                    <a:lnTo>
                      <a:pt x="32" y="672"/>
                    </a:lnTo>
                    <a:lnTo>
                      <a:pt x="40" y="744"/>
                    </a:lnTo>
                    <a:lnTo>
                      <a:pt x="40" y="808"/>
                    </a:lnTo>
                    <a:lnTo>
                      <a:pt x="48" y="888"/>
                    </a:lnTo>
                    <a:lnTo>
                      <a:pt x="48" y="959"/>
                    </a:lnTo>
                    <a:lnTo>
                      <a:pt x="56" y="1031"/>
                    </a:lnTo>
                    <a:lnTo>
                      <a:pt x="64" y="1111"/>
                    </a:lnTo>
                    <a:lnTo>
                      <a:pt x="64" y="1191"/>
                    </a:lnTo>
                    <a:lnTo>
                      <a:pt x="72" y="1271"/>
                    </a:lnTo>
                    <a:lnTo>
                      <a:pt x="72" y="1351"/>
                    </a:lnTo>
                    <a:lnTo>
                      <a:pt x="80" y="1431"/>
                    </a:lnTo>
                    <a:lnTo>
                      <a:pt x="88" y="1511"/>
                    </a:lnTo>
                    <a:lnTo>
                      <a:pt x="88" y="1591"/>
                    </a:lnTo>
                    <a:lnTo>
                      <a:pt x="96" y="1663"/>
                    </a:lnTo>
                    <a:lnTo>
                      <a:pt x="96" y="1743"/>
                    </a:lnTo>
                    <a:lnTo>
                      <a:pt x="104" y="1823"/>
                    </a:lnTo>
                    <a:lnTo>
                      <a:pt x="104" y="1895"/>
                    </a:lnTo>
                    <a:lnTo>
                      <a:pt x="112" y="1967"/>
                    </a:lnTo>
                    <a:lnTo>
                      <a:pt x="120" y="2047"/>
                    </a:lnTo>
                    <a:lnTo>
                      <a:pt x="120" y="2110"/>
                    </a:lnTo>
                    <a:lnTo>
                      <a:pt x="128" y="2182"/>
                    </a:lnTo>
                    <a:lnTo>
                      <a:pt x="128" y="2246"/>
                    </a:lnTo>
                    <a:lnTo>
                      <a:pt x="136" y="2310"/>
                    </a:lnTo>
                    <a:lnTo>
                      <a:pt x="144" y="2366"/>
                    </a:lnTo>
                    <a:lnTo>
                      <a:pt x="144" y="2422"/>
                    </a:lnTo>
                    <a:lnTo>
                      <a:pt x="152" y="2478"/>
                    </a:lnTo>
                    <a:lnTo>
                      <a:pt x="152" y="2526"/>
                    </a:lnTo>
                    <a:lnTo>
                      <a:pt x="160" y="2574"/>
                    </a:lnTo>
                    <a:lnTo>
                      <a:pt x="168" y="2622"/>
                    </a:lnTo>
                    <a:lnTo>
                      <a:pt x="168" y="2662"/>
                    </a:lnTo>
                    <a:lnTo>
                      <a:pt x="176" y="2694"/>
                    </a:lnTo>
                    <a:lnTo>
                      <a:pt x="176" y="2726"/>
                    </a:lnTo>
                    <a:lnTo>
                      <a:pt x="184" y="2750"/>
                    </a:lnTo>
                    <a:lnTo>
                      <a:pt x="192" y="2774"/>
                    </a:lnTo>
                    <a:lnTo>
                      <a:pt x="192" y="2790"/>
                    </a:lnTo>
                    <a:lnTo>
                      <a:pt x="200" y="2806"/>
                    </a:lnTo>
                    <a:lnTo>
                      <a:pt x="200" y="2814"/>
                    </a:lnTo>
                    <a:lnTo>
                      <a:pt x="208" y="2822"/>
                    </a:lnTo>
                    <a:lnTo>
                      <a:pt x="216" y="2814"/>
                    </a:lnTo>
                    <a:lnTo>
                      <a:pt x="224" y="2806"/>
                    </a:lnTo>
                    <a:lnTo>
                      <a:pt x="224" y="2790"/>
                    </a:lnTo>
                    <a:lnTo>
                      <a:pt x="232" y="2774"/>
                    </a:lnTo>
                    <a:lnTo>
                      <a:pt x="240" y="2750"/>
                    </a:lnTo>
                    <a:lnTo>
                      <a:pt x="240" y="2726"/>
                    </a:lnTo>
                    <a:lnTo>
                      <a:pt x="248" y="2694"/>
                    </a:lnTo>
                    <a:lnTo>
                      <a:pt x="248" y="2662"/>
                    </a:lnTo>
                    <a:lnTo>
                      <a:pt x="256" y="2622"/>
                    </a:lnTo>
                    <a:lnTo>
                      <a:pt x="264" y="2582"/>
                    </a:lnTo>
                    <a:lnTo>
                      <a:pt x="264" y="2534"/>
                    </a:lnTo>
                    <a:lnTo>
                      <a:pt x="272" y="2486"/>
                    </a:lnTo>
                    <a:lnTo>
                      <a:pt x="272" y="2430"/>
                    </a:lnTo>
                    <a:lnTo>
                      <a:pt x="280" y="2374"/>
                    </a:lnTo>
                    <a:lnTo>
                      <a:pt x="280" y="2318"/>
                    </a:lnTo>
                    <a:lnTo>
                      <a:pt x="288" y="2254"/>
                    </a:lnTo>
                    <a:lnTo>
                      <a:pt x="296" y="2190"/>
                    </a:lnTo>
                    <a:lnTo>
                      <a:pt x="296" y="2118"/>
                    </a:lnTo>
                    <a:lnTo>
                      <a:pt x="304" y="2055"/>
                    </a:lnTo>
                    <a:lnTo>
                      <a:pt x="304" y="1983"/>
                    </a:lnTo>
                    <a:lnTo>
                      <a:pt x="312" y="1903"/>
                    </a:lnTo>
                    <a:lnTo>
                      <a:pt x="320" y="1831"/>
                    </a:lnTo>
                    <a:lnTo>
                      <a:pt x="320" y="1751"/>
                    </a:lnTo>
                    <a:lnTo>
                      <a:pt x="328" y="1679"/>
                    </a:lnTo>
                    <a:lnTo>
                      <a:pt x="328" y="1599"/>
                    </a:lnTo>
                    <a:lnTo>
                      <a:pt x="336" y="1519"/>
                    </a:lnTo>
                    <a:lnTo>
                      <a:pt x="344" y="1439"/>
                    </a:lnTo>
                    <a:lnTo>
                      <a:pt x="344" y="1359"/>
                    </a:lnTo>
                    <a:lnTo>
                      <a:pt x="352" y="1279"/>
                    </a:lnTo>
                    <a:lnTo>
                      <a:pt x="352" y="1199"/>
                    </a:lnTo>
                    <a:lnTo>
                      <a:pt x="360" y="1119"/>
                    </a:lnTo>
                    <a:lnTo>
                      <a:pt x="368" y="1047"/>
                    </a:lnTo>
                    <a:lnTo>
                      <a:pt x="368" y="967"/>
                    </a:lnTo>
                    <a:lnTo>
                      <a:pt x="376" y="896"/>
                    </a:lnTo>
                    <a:lnTo>
                      <a:pt x="376" y="816"/>
                    </a:lnTo>
                    <a:lnTo>
                      <a:pt x="384" y="752"/>
                    </a:lnTo>
                    <a:lnTo>
                      <a:pt x="392" y="680"/>
                    </a:lnTo>
                    <a:lnTo>
                      <a:pt x="392" y="616"/>
                    </a:lnTo>
                    <a:lnTo>
                      <a:pt x="400" y="544"/>
                    </a:lnTo>
                    <a:lnTo>
                      <a:pt x="400" y="488"/>
                    </a:lnTo>
                    <a:lnTo>
                      <a:pt x="408" y="424"/>
                    </a:lnTo>
                    <a:lnTo>
                      <a:pt x="416" y="376"/>
                    </a:lnTo>
                    <a:lnTo>
                      <a:pt x="416" y="320"/>
                    </a:lnTo>
                    <a:lnTo>
                      <a:pt x="424" y="272"/>
                    </a:lnTo>
                    <a:lnTo>
                      <a:pt x="424" y="224"/>
                    </a:lnTo>
                    <a:lnTo>
                      <a:pt x="432" y="184"/>
                    </a:lnTo>
                    <a:lnTo>
                      <a:pt x="440" y="144"/>
                    </a:lnTo>
                    <a:lnTo>
                      <a:pt x="440" y="112"/>
                    </a:lnTo>
                    <a:lnTo>
                      <a:pt x="448" y="88"/>
                    </a:lnTo>
                    <a:lnTo>
                      <a:pt x="448" y="64"/>
                    </a:lnTo>
                    <a:lnTo>
                      <a:pt x="456" y="40"/>
                    </a:lnTo>
                    <a:lnTo>
                      <a:pt x="464" y="24"/>
                    </a:lnTo>
                    <a:lnTo>
                      <a:pt x="464" y="16"/>
                    </a:lnTo>
                    <a:lnTo>
                      <a:pt x="480" y="0"/>
                    </a:lnTo>
                    <a:lnTo>
                      <a:pt x="472" y="0"/>
                    </a:lnTo>
                    <a:lnTo>
                      <a:pt x="480" y="8"/>
                    </a:lnTo>
                    <a:lnTo>
                      <a:pt x="488" y="24"/>
                    </a:lnTo>
                    <a:lnTo>
                      <a:pt x="496" y="32"/>
                    </a:lnTo>
                    <a:lnTo>
                      <a:pt x="496" y="56"/>
                    </a:lnTo>
                    <a:lnTo>
                      <a:pt x="504" y="80"/>
                    </a:lnTo>
                    <a:lnTo>
                      <a:pt x="504" y="104"/>
                    </a:lnTo>
                    <a:lnTo>
                      <a:pt x="512" y="136"/>
                    </a:lnTo>
                    <a:lnTo>
                      <a:pt x="521" y="176"/>
                    </a:lnTo>
                    <a:lnTo>
                      <a:pt x="521" y="216"/>
                    </a:lnTo>
                    <a:lnTo>
                      <a:pt x="529" y="264"/>
                    </a:lnTo>
                    <a:lnTo>
                      <a:pt x="529" y="312"/>
                    </a:lnTo>
                    <a:lnTo>
                      <a:pt x="537" y="360"/>
                    </a:lnTo>
                    <a:lnTo>
                      <a:pt x="545" y="416"/>
                    </a:lnTo>
                    <a:lnTo>
                      <a:pt x="545" y="472"/>
                    </a:lnTo>
                    <a:lnTo>
                      <a:pt x="553" y="536"/>
                    </a:lnTo>
                    <a:lnTo>
                      <a:pt x="553" y="600"/>
                    </a:lnTo>
                    <a:lnTo>
                      <a:pt x="561" y="664"/>
                    </a:lnTo>
                    <a:lnTo>
                      <a:pt x="569" y="736"/>
                    </a:lnTo>
                    <a:lnTo>
                      <a:pt x="569" y="800"/>
                    </a:lnTo>
                    <a:lnTo>
                      <a:pt x="577" y="880"/>
                    </a:lnTo>
                    <a:lnTo>
                      <a:pt x="577" y="951"/>
                    </a:lnTo>
                    <a:lnTo>
                      <a:pt x="585" y="1023"/>
                    </a:lnTo>
                    <a:lnTo>
                      <a:pt x="593" y="1103"/>
                    </a:lnTo>
                    <a:lnTo>
                      <a:pt x="593" y="1183"/>
                    </a:lnTo>
                    <a:lnTo>
                      <a:pt x="601" y="1263"/>
                    </a:lnTo>
                    <a:lnTo>
                      <a:pt x="601" y="1343"/>
                    </a:lnTo>
                    <a:lnTo>
                      <a:pt x="609" y="1423"/>
                    </a:lnTo>
                    <a:lnTo>
                      <a:pt x="617" y="1503"/>
                    </a:lnTo>
                  </a:path>
                </a:pathLst>
              </a:custGeom>
              <a:noFill/>
              <a:ln w="38100" cmpd="sng">
                <a:solidFill>
                  <a:srgbClr val="007F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7199" name="Freeform 31"/>
              <p:cNvSpPr>
                <a:spLocks/>
              </p:cNvSpPr>
              <p:nvPr/>
            </p:nvSpPr>
            <p:spPr bwMode="auto">
              <a:xfrm>
                <a:off x="2455" y="654"/>
                <a:ext cx="608" cy="2822"/>
              </a:xfrm>
              <a:custGeom>
                <a:avLst/>
                <a:gdLst/>
                <a:ahLst/>
                <a:cxnLst>
                  <a:cxn ang="0">
                    <a:pos x="8" y="1655"/>
                  </a:cxn>
                  <a:cxn ang="0">
                    <a:pos x="24" y="1887"/>
                  </a:cxn>
                  <a:cxn ang="0">
                    <a:pos x="32" y="2102"/>
                  </a:cxn>
                  <a:cxn ang="0">
                    <a:pos x="48" y="2302"/>
                  </a:cxn>
                  <a:cxn ang="0">
                    <a:pos x="64" y="2470"/>
                  </a:cxn>
                  <a:cxn ang="0">
                    <a:pos x="80" y="2614"/>
                  </a:cxn>
                  <a:cxn ang="0">
                    <a:pos x="88" y="2718"/>
                  </a:cxn>
                  <a:cxn ang="0">
                    <a:pos x="104" y="2790"/>
                  </a:cxn>
                  <a:cxn ang="0">
                    <a:pos x="120" y="2822"/>
                  </a:cxn>
                  <a:cxn ang="0">
                    <a:pos x="136" y="2798"/>
                  </a:cxn>
                  <a:cxn ang="0">
                    <a:pos x="152" y="2734"/>
                  </a:cxn>
                  <a:cxn ang="0">
                    <a:pos x="168" y="2630"/>
                  </a:cxn>
                  <a:cxn ang="0">
                    <a:pos x="184" y="2494"/>
                  </a:cxn>
                  <a:cxn ang="0">
                    <a:pos x="200" y="2326"/>
                  </a:cxn>
                  <a:cxn ang="0">
                    <a:pos x="208" y="2126"/>
                  </a:cxn>
                  <a:cxn ang="0">
                    <a:pos x="224" y="1911"/>
                  </a:cxn>
                  <a:cxn ang="0">
                    <a:pos x="240" y="1687"/>
                  </a:cxn>
                  <a:cxn ang="0">
                    <a:pos x="256" y="1447"/>
                  </a:cxn>
                  <a:cxn ang="0">
                    <a:pos x="264" y="1207"/>
                  </a:cxn>
                  <a:cxn ang="0">
                    <a:pos x="280" y="975"/>
                  </a:cxn>
                  <a:cxn ang="0">
                    <a:pos x="296" y="760"/>
                  </a:cxn>
                  <a:cxn ang="0">
                    <a:pos x="312" y="552"/>
                  </a:cxn>
                  <a:cxn ang="0">
                    <a:pos x="328" y="376"/>
                  </a:cxn>
                  <a:cxn ang="0">
                    <a:pos x="336" y="232"/>
                  </a:cxn>
                  <a:cxn ang="0">
                    <a:pos x="352" y="120"/>
                  </a:cxn>
                  <a:cxn ang="0">
                    <a:pos x="368" y="40"/>
                  </a:cxn>
                  <a:cxn ang="0">
                    <a:pos x="392" y="0"/>
                  </a:cxn>
                  <a:cxn ang="0">
                    <a:pos x="400" y="8"/>
                  </a:cxn>
                  <a:cxn ang="0">
                    <a:pos x="408" y="56"/>
                  </a:cxn>
                  <a:cxn ang="0">
                    <a:pos x="424" y="136"/>
                  </a:cxn>
                  <a:cxn ang="0">
                    <a:pos x="440" y="256"/>
                  </a:cxn>
                  <a:cxn ang="0">
                    <a:pos x="456" y="408"/>
                  </a:cxn>
                  <a:cxn ang="0">
                    <a:pos x="464" y="592"/>
                  </a:cxn>
                  <a:cxn ang="0">
                    <a:pos x="480" y="792"/>
                  </a:cxn>
                  <a:cxn ang="0">
                    <a:pos x="496" y="1015"/>
                  </a:cxn>
                  <a:cxn ang="0">
                    <a:pos x="512" y="1255"/>
                  </a:cxn>
                  <a:cxn ang="0">
                    <a:pos x="528" y="1487"/>
                  </a:cxn>
                  <a:cxn ang="0">
                    <a:pos x="536" y="1727"/>
                  </a:cxn>
                  <a:cxn ang="0">
                    <a:pos x="552" y="1951"/>
                  </a:cxn>
                  <a:cxn ang="0">
                    <a:pos x="568" y="2166"/>
                  </a:cxn>
                  <a:cxn ang="0">
                    <a:pos x="584" y="2358"/>
                  </a:cxn>
                  <a:cxn ang="0">
                    <a:pos x="600" y="2518"/>
                  </a:cxn>
                </a:cxnLst>
                <a:rect l="0" t="0" r="r" b="b"/>
                <a:pathLst>
                  <a:path w="608" h="2822">
                    <a:moveTo>
                      <a:pt x="0" y="1503"/>
                    </a:moveTo>
                    <a:lnTo>
                      <a:pt x="0" y="1575"/>
                    </a:lnTo>
                    <a:lnTo>
                      <a:pt x="8" y="1655"/>
                    </a:lnTo>
                    <a:lnTo>
                      <a:pt x="8" y="1735"/>
                    </a:lnTo>
                    <a:lnTo>
                      <a:pt x="16" y="1815"/>
                    </a:lnTo>
                    <a:lnTo>
                      <a:pt x="24" y="1887"/>
                    </a:lnTo>
                    <a:lnTo>
                      <a:pt x="24" y="1959"/>
                    </a:lnTo>
                    <a:lnTo>
                      <a:pt x="32" y="2039"/>
                    </a:lnTo>
                    <a:lnTo>
                      <a:pt x="32" y="2102"/>
                    </a:lnTo>
                    <a:lnTo>
                      <a:pt x="40" y="2174"/>
                    </a:lnTo>
                    <a:lnTo>
                      <a:pt x="48" y="2238"/>
                    </a:lnTo>
                    <a:lnTo>
                      <a:pt x="48" y="2302"/>
                    </a:lnTo>
                    <a:lnTo>
                      <a:pt x="56" y="2366"/>
                    </a:lnTo>
                    <a:lnTo>
                      <a:pt x="56" y="2422"/>
                    </a:lnTo>
                    <a:lnTo>
                      <a:pt x="64" y="2470"/>
                    </a:lnTo>
                    <a:lnTo>
                      <a:pt x="64" y="2526"/>
                    </a:lnTo>
                    <a:lnTo>
                      <a:pt x="72" y="2574"/>
                    </a:lnTo>
                    <a:lnTo>
                      <a:pt x="80" y="2614"/>
                    </a:lnTo>
                    <a:lnTo>
                      <a:pt x="80" y="2654"/>
                    </a:lnTo>
                    <a:lnTo>
                      <a:pt x="88" y="2686"/>
                    </a:lnTo>
                    <a:lnTo>
                      <a:pt x="88" y="2718"/>
                    </a:lnTo>
                    <a:lnTo>
                      <a:pt x="96" y="2750"/>
                    </a:lnTo>
                    <a:lnTo>
                      <a:pt x="104" y="2774"/>
                    </a:lnTo>
                    <a:lnTo>
                      <a:pt x="104" y="2790"/>
                    </a:lnTo>
                    <a:lnTo>
                      <a:pt x="112" y="2806"/>
                    </a:lnTo>
                    <a:lnTo>
                      <a:pt x="112" y="2814"/>
                    </a:lnTo>
                    <a:lnTo>
                      <a:pt x="120" y="2822"/>
                    </a:lnTo>
                    <a:lnTo>
                      <a:pt x="128" y="2814"/>
                    </a:lnTo>
                    <a:lnTo>
                      <a:pt x="136" y="2806"/>
                    </a:lnTo>
                    <a:lnTo>
                      <a:pt x="136" y="2798"/>
                    </a:lnTo>
                    <a:lnTo>
                      <a:pt x="144" y="2774"/>
                    </a:lnTo>
                    <a:lnTo>
                      <a:pt x="152" y="2758"/>
                    </a:lnTo>
                    <a:lnTo>
                      <a:pt x="152" y="2734"/>
                    </a:lnTo>
                    <a:lnTo>
                      <a:pt x="160" y="2702"/>
                    </a:lnTo>
                    <a:lnTo>
                      <a:pt x="160" y="2670"/>
                    </a:lnTo>
                    <a:lnTo>
                      <a:pt x="168" y="2630"/>
                    </a:lnTo>
                    <a:lnTo>
                      <a:pt x="176" y="2590"/>
                    </a:lnTo>
                    <a:lnTo>
                      <a:pt x="176" y="2542"/>
                    </a:lnTo>
                    <a:lnTo>
                      <a:pt x="184" y="2494"/>
                    </a:lnTo>
                    <a:lnTo>
                      <a:pt x="184" y="2438"/>
                    </a:lnTo>
                    <a:lnTo>
                      <a:pt x="192" y="2382"/>
                    </a:lnTo>
                    <a:lnTo>
                      <a:pt x="200" y="2326"/>
                    </a:lnTo>
                    <a:lnTo>
                      <a:pt x="200" y="2262"/>
                    </a:lnTo>
                    <a:lnTo>
                      <a:pt x="208" y="2198"/>
                    </a:lnTo>
                    <a:lnTo>
                      <a:pt x="208" y="2126"/>
                    </a:lnTo>
                    <a:lnTo>
                      <a:pt x="216" y="2063"/>
                    </a:lnTo>
                    <a:lnTo>
                      <a:pt x="224" y="1991"/>
                    </a:lnTo>
                    <a:lnTo>
                      <a:pt x="224" y="1911"/>
                    </a:lnTo>
                    <a:lnTo>
                      <a:pt x="232" y="1839"/>
                    </a:lnTo>
                    <a:lnTo>
                      <a:pt x="232" y="1759"/>
                    </a:lnTo>
                    <a:lnTo>
                      <a:pt x="240" y="1687"/>
                    </a:lnTo>
                    <a:lnTo>
                      <a:pt x="240" y="1607"/>
                    </a:lnTo>
                    <a:lnTo>
                      <a:pt x="248" y="1527"/>
                    </a:lnTo>
                    <a:lnTo>
                      <a:pt x="256" y="1447"/>
                    </a:lnTo>
                    <a:lnTo>
                      <a:pt x="256" y="1367"/>
                    </a:lnTo>
                    <a:lnTo>
                      <a:pt x="264" y="1287"/>
                    </a:lnTo>
                    <a:lnTo>
                      <a:pt x="264" y="1207"/>
                    </a:lnTo>
                    <a:lnTo>
                      <a:pt x="272" y="1127"/>
                    </a:lnTo>
                    <a:lnTo>
                      <a:pt x="280" y="1055"/>
                    </a:lnTo>
                    <a:lnTo>
                      <a:pt x="280" y="975"/>
                    </a:lnTo>
                    <a:lnTo>
                      <a:pt x="288" y="904"/>
                    </a:lnTo>
                    <a:lnTo>
                      <a:pt x="288" y="824"/>
                    </a:lnTo>
                    <a:lnTo>
                      <a:pt x="296" y="760"/>
                    </a:lnTo>
                    <a:lnTo>
                      <a:pt x="304" y="688"/>
                    </a:lnTo>
                    <a:lnTo>
                      <a:pt x="304" y="616"/>
                    </a:lnTo>
                    <a:lnTo>
                      <a:pt x="312" y="552"/>
                    </a:lnTo>
                    <a:lnTo>
                      <a:pt x="312" y="496"/>
                    </a:lnTo>
                    <a:lnTo>
                      <a:pt x="320" y="432"/>
                    </a:lnTo>
                    <a:lnTo>
                      <a:pt x="328" y="376"/>
                    </a:lnTo>
                    <a:lnTo>
                      <a:pt x="328" y="328"/>
                    </a:lnTo>
                    <a:lnTo>
                      <a:pt x="336" y="280"/>
                    </a:lnTo>
                    <a:lnTo>
                      <a:pt x="336" y="232"/>
                    </a:lnTo>
                    <a:lnTo>
                      <a:pt x="344" y="192"/>
                    </a:lnTo>
                    <a:lnTo>
                      <a:pt x="352" y="152"/>
                    </a:lnTo>
                    <a:lnTo>
                      <a:pt x="352" y="120"/>
                    </a:lnTo>
                    <a:lnTo>
                      <a:pt x="360" y="88"/>
                    </a:lnTo>
                    <a:lnTo>
                      <a:pt x="360" y="64"/>
                    </a:lnTo>
                    <a:lnTo>
                      <a:pt x="368" y="40"/>
                    </a:lnTo>
                    <a:lnTo>
                      <a:pt x="376" y="24"/>
                    </a:lnTo>
                    <a:lnTo>
                      <a:pt x="376" y="16"/>
                    </a:lnTo>
                    <a:lnTo>
                      <a:pt x="392" y="0"/>
                    </a:lnTo>
                    <a:lnTo>
                      <a:pt x="384" y="0"/>
                    </a:lnTo>
                    <a:lnTo>
                      <a:pt x="392" y="0"/>
                    </a:lnTo>
                    <a:lnTo>
                      <a:pt x="400" y="8"/>
                    </a:lnTo>
                    <a:lnTo>
                      <a:pt x="400" y="16"/>
                    </a:lnTo>
                    <a:lnTo>
                      <a:pt x="408" y="32"/>
                    </a:lnTo>
                    <a:lnTo>
                      <a:pt x="408" y="56"/>
                    </a:lnTo>
                    <a:lnTo>
                      <a:pt x="416" y="80"/>
                    </a:lnTo>
                    <a:lnTo>
                      <a:pt x="424" y="104"/>
                    </a:lnTo>
                    <a:lnTo>
                      <a:pt x="424" y="136"/>
                    </a:lnTo>
                    <a:lnTo>
                      <a:pt x="432" y="176"/>
                    </a:lnTo>
                    <a:lnTo>
                      <a:pt x="432" y="216"/>
                    </a:lnTo>
                    <a:lnTo>
                      <a:pt x="440" y="256"/>
                    </a:lnTo>
                    <a:lnTo>
                      <a:pt x="440" y="304"/>
                    </a:lnTo>
                    <a:lnTo>
                      <a:pt x="448" y="352"/>
                    </a:lnTo>
                    <a:lnTo>
                      <a:pt x="456" y="408"/>
                    </a:lnTo>
                    <a:lnTo>
                      <a:pt x="456" y="464"/>
                    </a:lnTo>
                    <a:lnTo>
                      <a:pt x="464" y="528"/>
                    </a:lnTo>
                    <a:lnTo>
                      <a:pt x="464" y="592"/>
                    </a:lnTo>
                    <a:lnTo>
                      <a:pt x="472" y="656"/>
                    </a:lnTo>
                    <a:lnTo>
                      <a:pt x="480" y="728"/>
                    </a:lnTo>
                    <a:lnTo>
                      <a:pt x="480" y="792"/>
                    </a:lnTo>
                    <a:lnTo>
                      <a:pt x="488" y="872"/>
                    </a:lnTo>
                    <a:lnTo>
                      <a:pt x="488" y="943"/>
                    </a:lnTo>
                    <a:lnTo>
                      <a:pt x="496" y="1015"/>
                    </a:lnTo>
                    <a:lnTo>
                      <a:pt x="504" y="1095"/>
                    </a:lnTo>
                    <a:lnTo>
                      <a:pt x="504" y="1175"/>
                    </a:lnTo>
                    <a:lnTo>
                      <a:pt x="512" y="1255"/>
                    </a:lnTo>
                    <a:lnTo>
                      <a:pt x="512" y="1335"/>
                    </a:lnTo>
                    <a:lnTo>
                      <a:pt x="520" y="1407"/>
                    </a:lnTo>
                    <a:lnTo>
                      <a:pt x="528" y="1487"/>
                    </a:lnTo>
                    <a:lnTo>
                      <a:pt x="528" y="1567"/>
                    </a:lnTo>
                    <a:lnTo>
                      <a:pt x="536" y="1647"/>
                    </a:lnTo>
                    <a:lnTo>
                      <a:pt x="536" y="1727"/>
                    </a:lnTo>
                    <a:lnTo>
                      <a:pt x="544" y="1807"/>
                    </a:lnTo>
                    <a:lnTo>
                      <a:pt x="552" y="1879"/>
                    </a:lnTo>
                    <a:lnTo>
                      <a:pt x="552" y="1951"/>
                    </a:lnTo>
                    <a:lnTo>
                      <a:pt x="560" y="2031"/>
                    </a:lnTo>
                    <a:lnTo>
                      <a:pt x="560" y="2094"/>
                    </a:lnTo>
                    <a:lnTo>
                      <a:pt x="568" y="2166"/>
                    </a:lnTo>
                    <a:lnTo>
                      <a:pt x="576" y="2230"/>
                    </a:lnTo>
                    <a:lnTo>
                      <a:pt x="576" y="2294"/>
                    </a:lnTo>
                    <a:lnTo>
                      <a:pt x="584" y="2358"/>
                    </a:lnTo>
                    <a:lnTo>
                      <a:pt x="584" y="2414"/>
                    </a:lnTo>
                    <a:lnTo>
                      <a:pt x="592" y="2470"/>
                    </a:lnTo>
                    <a:lnTo>
                      <a:pt x="600" y="2518"/>
                    </a:lnTo>
                    <a:lnTo>
                      <a:pt x="600" y="2566"/>
                    </a:lnTo>
                    <a:lnTo>
                      <a:pt x="608" y="2606"/>
                    </a:lnTo>
                  </a:path>
                </a:pathLst>
              </a:custGeom>
              <a:noFill/>
              <a:ln w="38100" cmpd="sng">
                <a:solidFill>
                  <a:srgbClr val="007F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7200" name="Freeform 32"/>
              <p:cNvSpPr>
                <a:spLocks/>
              </p:cNvSpPr>
              <p:nvPr/>
            </p:nvSpPr>
            <p:spPr bwMode="auto">
              <a:xfrm>
                <a:off x="3063" y="654"/>
                <a:ext cx="609" cy="2822"/>
              </a:xfrm>
              <a:custGeom>
                <a:avLst/>
                <a:gdLst/>
                <a:ahLst/>
                <a:cxnLst>
                  <a:cxn ang="0">
                    <a:pos x="8" y="2686"/>
                  </a:cxn>
                  <a:cxn ang="0">
                    <a:pos x="24" y="2766"/>
                  </a:cxn>
                  <a:cxn ang="0">
                    <a:pos x="32" y="2814"/>
                  </a:cxn>
                  <a:cxn ang="0">
                    <a:pos x="56" y="2806"/>
                  </a:cxn>
                  <a:cxn ang="0">
                    <a:pos x="72" y="2758"/>
                  </a:cxn>
                  <a:cxn ang="0">
                    <a:pos x="80" y="2670"/>
                  </a:cxn>
                  <a:cxn ang="0">
                    <a:pos x="96" y="2542"/>
                  </a:cxn>
                  <a:cxn ang="0">
                    <a:pos x="112" y="2390"/>
                  </a:cxn>
                  <a:cxn ang="0">
                    <a:pos x="128" y="2206"/>
                  </a:cxn>
                  <a:cxn ang="0">
                    <a:pos x="144" y="1999"/>
                  </a:cxn>
                  <a:cxn ang="0">
                    <a:pos x="152" y="1767"/>
                  </a:cxn>
                  <a:cxn ang="0">
                    <a:pos x="168" y="1535"/>
                  </a:cxn>
                  <a:cxn ang="0">
                    <a:pos x="184" y="1295"/>
                  </a:cxn>
                  <a:cxn ang="0">
                    <a:pos x="200" y="1063"/>
                  </a:cxn>
                  <a:cxn ang="0">
                    <a:pos x="208" y="832"/>
                  </a:cxn>
                  <a:cxn ang="0">
                    <a:pos x="224" y="624"/>
                  </a:cxn>
                  <a:cxn ang="0">
                    <a:pos x="240" y="440"/>
                  </a:cxn>
                  <a:cxn ang="0">
                    <a:pos x="256" y="280"/>
                  </a:cxn>
                  <a:cxn ang="0">
                    <a:pos x="272" y="152"/>
                  </a:cxn>
                  <a:cxn ang="0">
                    <a:pos x="280" y="64"/>
                  </a:cxn>
                  <a:cxn ang="0">
                    <a:pos x="296" y="16"/>
                  </a:cxn>
                  <a:cxn ang="0">
                    <a:pos x="312" y="0"/>
                  </a:cxn>
                  <a:cxn ang="0">
                    <a:pos x="329" y="32"/>
                  </a:cxn>
                  <a:cxn ang="0">
                    <a:pos x="345" y="104"/>
                  </a:cxn>
                  <a:cxn ang="0">
                    <a:pos x="353" y="208"/>
                  </a:cxn>
                  <a:cxn ang="0">
                    <a:pos x="369" y="352"/>
                  </a:cxn>
                  <a:cxn ang="0">
                    <a:pos x="385" y="520"/>
                  </a:cxn>
                  <a:cxn ang="0">
                    <a:pos x="401" y="720"/>
                  </a:cxn>
                  <a:cxn ang="0">
                    <a:pos x="409" y="935"/>
                  </a:cxn>
                  <a:cxn ang="0">
                    <a:pos x="425" y="1167"/>
                  </a:cxn>
                  <a:cxn ang="0">
                    <a:pos x="441" y="1399"/>
                  </a:cxn>
                  <a:cxn ang="0">
                    <a:pos x="457" y="1639"/>
                  </a:cxn>
                  <a:cxn ang="0">
                    <a:pos x="473" y="1871"/>
                  </a:cxn>
                  <a:cxn ang="0">
                    <a:pos x="481" y="2086"/>
                  </a:cxn>
                  <a:cxn ang="0">
                    <a:pos x="497" y="2286"/>
                  </a:cxn>
                  <a:cxn ang="0">
                    <a:pos x="513" y="2462"/>
                  </a:cxn>
                  <a:cxn ang="0">
                    <a:pos x="529" y="2606"/>
                  </a:cxn>
                  <a:cxn ang="0">
                    <a:pos x="545" y="2718"/>
                  </a:cxn>
                  <a:cxn ang="0">
                    <a:pos x="553" y="2790"/>
                  </a:cxn>
                  <a:cxn ang="0">
                    <a:pos x="569" y="2822"/>
                  </a:cxn>
                  <a:cxn ang="0">
                    <a:pos x="585" y="2798"/>
                  </a:cxn>
                  <a:cxn ang="0">
                    <a:pos x="601" y="2734"/>
                  </a:cxn>
                </a:cxnLst>
                <a:rect l="0" t="0" r="r" b="b"/>
                <a:pathLst>
                  <a:path w="609" h="2822">
                    <a:moveTo>
                      <a:pt x="0" y="2606"/>
                    </a:moveTo>
                    <a:lnTo>
                      <a:pt x="0" y="2646"/>
                    </a:lnTo>
                    <a:lnTo>
                      <a:pt x="8" y="2686"/>
                    </a:lnTo>
                    <a:lnTo>
                      <a:pt x="8" y="2718"/>
                    </a:lnTo>
                    <a:lnTo>
                      <a:pt x="16" y="2742"/>
                    </a:lnTo>
                    <a:lnTo>
                      <a:pt x="24" y="2766"/>
                    </a:lnTo>
                    <a:lnTo>
                      <a:pt x="24" y="2790"/>
                    </a:lnTo>
                    <a:lnTo>
                      <a:pt x="32" y="2806"/>
                    </a:lnTo>
                    <a:lnTo>
                      <a:pt x="32" y="2814"/>
                    </a:lnTo>
                    <a:lnTo>
                      <a:pt x="40" y="2822"/>
                    </a:lnTo>
                    <a:lnTo>
                      <a:pt x="48" y="2814"/>
                    </a:lnTo>
                    <a:lnTo>
                      <a:pt x="56" y="2806"/>
                    </a:lnTo>
                    <a:lnTo>
                      <a:pt x="56" y="2798"/>
                    </a:lnTo>
                    <a:lnTo>
                      <a:pt x="64" y="2782"/>
                    </a:lnTo>
                    <a:lnTo>
                      <a:pt x="72" y="2758"/>
                    </a:lnTo>
                    <a:lnTo>
                      <a:pt x="72" y="2734"/>
                    </a:lnTo>
                    <a:lnTo>
                      <a:pt x="80" y="2702"/>
                    </a:lnTo>
                    <a:lnTo>
                      <a:pt x="80" y="2670"/>
                    </a:lnTo>
                    <a:lnTo>
                      <a:pt x="88" y="2630"/>
                    </a:lnTo>
                    <a:lnTo>
                      <a:pt x="96" y="2590"/>
                    </a:lnTo>
                    <a:lnTo>
                      <a:pt x="96" y="2542"/>
                    </a:lnTo>
                    <a:lnTo>
                      <a:pt x="104" y="2494"/>
                    </a:lnTo>
                    <a:lnTo>
                      <a:pt x="104" y="2446"/>
                    </a:lnTo>
                    <a:lnTo>
                      <a:pt x="112" y="2390"/>
                    </a:lnTo>
                    <a:lnTo>
                      <a:pt x="120" y="2326"/>
                    </a:lnTo>
                    <a:lnTo>
                      <a:pt x="120" y="2270"/>
                    </a:lnTo>
                    <a:lnTo>
                      <a:pt x="128" y="2206"/>
                    </a:lnTo>
                    <a:lnTo>
                      <a:pt x="128" y="2134"/>
                    </a:lnTo>
                    <a:lnTo>
                      <a:pt x="136" y="2063"/>
                    </a:lnTo>
                    <a:lnTo>
                      <a:pt x="144" y="1999"/>
                    </a:lnTo>
                    <a:lnTo>
                      <a:pt x="144" y="1919"/>
                    </a:lnTo>
                    <a:lnTo>
                      <a:pt x="152" y="1847"/>
                    </a:lnTo>
                    <a:lnTo>
                      <a:pt x="152" y="1767"/>
                    </a:lnTo>
                    <a:lnTo>
                      <a:pt x="160" y="1695"/>
                    </a:lnTo>
                    <a:lnTo>
                      <a:pt x="168" y="1615"/>
                    </a:lnTo>
                    <a:lnTo>
                      <a:pt x="168" y="1535"/>
                    </a:lnTo>
                    <a:lnTo>
                      <a:pt x="176" y="1455"/>
                    </a:lnTo>
                    <a:lnTo>
                      <a:pt x="176" y="1375"/>
                    </a:lnTo>
                    <a:lnTo>
                      <a:pt x="184" y="1295"/>
                    </a:lnTo>
                    <a:lnTo>
                      <a:pt x="192" y="1215"/>
                    </a:lnTo>
                    <a:lnTo>
                      <a:pt x="192" y="1135"/>
                    </a:lnTo>
                    <a:lnTo>
                      <a:pt x="200" y="1063"/>
                    </a:lnTo>
                    <a:lnTo>
                      <a:pt x="200" y="983"/>
                    </a:lnTo>
                    <a:lnTo>
                      <a:pt x="208" y="912"/>
                    </a:lnTo>
                    <a:lnTo>
                      <a:pt x="208" y="832"/>
                    </a:lnTo>
                    <a:lnTo>
                      <a:pt x="216" y="760"/>
                    </a:lnTo>
                    <a:lnTo>
                      <a:pt x="224" y="696"/>
                    </a:lnTo>
                    <a:lnTo>
                      <a:pt x="224" y="624"/>
                    </a:lnTo>
                    <a:lnTo>
                      <a:pt x="232" y="560"/>
                    </a:lnTo>
                    <a:lnTo>
                      <a:pt x="232" y="496"/>
                    </a:lnTo>
                    <a:lnTo>
                      <a:pt x="240" y="440"/>
                    </a:lnTo>
                    <a:lnTo>
                      <a:pt x="248" y="384"/>
                    </a:lnTo>
                    <a:lnTo>
                      <a:pt x="248" y="328"/>
                    </a:lnTo>
                    <a:lnTo>
                      <a:pt x="256" y="280"/>
                    </a:lnTo>
                    <a:lnTo>
                      <a:pt x="256" y="232"/>
                    </a:lnTo>
                    <a:lnTo>
                      <a:pt x="264" y="192"/>
                    </a:lnTo>
                    <a:lnTo>
                      <a:pt x="272" y="152"/>
                    </a:lnTo>
                    <a:lnTo>
                      <a:pt x="272" y="120"/>
                    </a:lnTo>
                    <a:lnTo>
                      <a:pt x="280" y="88"/>
                    </a:lnTo>
                    <a:lnTo>
                      <a:pt x="280" y="64"/>
                    </a:lnTo>
                    <a:lnTo>
                      <a:pt x="288" y="48"/>
                    </a:lnTo>
                    <a:lnTo>
                      <a:pt x="296" y="24"/>
                    </a:lnTo>
                    <a:lnTo>
                      <a:pt x="296" y="16"/>
                    </a:lnTo>
                    <a:lnTo>
                      <a:pt x="312" y="0"/>
                    </a:lnTo>
                    <a:lnTo>
                      <a:pt x="304" y="0"/>
                    </a:lnTo>
                    <a:lnTo>
                      <a:pt x="312" y="0"/>
                    </a:lnTo>
                    <a:lnTo>
                      <a:pt x="321" y="8"/>
                    </a:lnTo>
                    <a:lnTo>
                      <a:pt x="321" y="16"/>
                    </a:lnTo>
                    <a:lnTo>
                      <a:pt x="329" y="32"/>
                    </a:lnTo>
                    <a:lnTo>
                      <a:pt x="329" y="48"/>
                    </a:lnTo>
                    <a:lnTo>
                      <a:pt x="337" y="72"/>
                    </a:lnTo>
                    <a:lnTo>
                      <a:pt x="345" y="104"/>
                    </a:lnTo>
                    <a:lnTo>
                      <a:pt x="345" y="136"/>
                    </a:lnTo>
                    <a:lnTo>
                      <a:pt x="353" y="168"/>
                    </a:lnTo>
                    <a:lnTo>
                      <a:pt x="353" y="208"/>
                    </a:lnTo>
                    <a:lnTo>
                      <a:pt x="361" y="248"/>
                    </a:lnTo>
                    <a:lnTo>
                      <a:pt x="369" y="296"/>
                    </a:lnTo>
                    <a:lnTo>
                      <a:pt x="369" y="352"/>
                    </a:lnTo>
                    <a:lnTo>
                      <a:pt x="377" y="400"/>
                    </a:lnTo>
                    <a:lnTo>
                      <a:pt x="377" y="456"/>
                    </a:lnTo>
                    <a:lnTo>
                      <a:pt x="385" y="520"/>
                    </a:lnTo>
                    <a:lnTo>
                      <a:pt x="393" y="584"/>
                    </a:lnTo>
                    <a:lnTo>
                      <a:pt x="393" y="648"/>
                    </a:lnTo>
                    <a:lnTo>
                      <a:pt x="401" y="720"/>
                    </a:lnTo>
                    <a:lnTo>
                      <a:pt x="401" y="784"/>
                    </a:lnTo>
                    <a:lnTo>
                      <a:pt x="409" y="864"/>
                    </a:lnTo>
                    <a:lnTo>
                      <a:pt x="409" y="935"/>
                    </a:lnTo>
                    <a:lnTo>
                      <a:pt x="417" y="1007"/>
                    </a:lnTo>
                    <a:lnTo>
                      <a:pt x="425" y="1087"/>
                    </a:lnTo>
                    <a:lnTo>
                      <a:pt x="425" y="1167"/>
                    </a:lnTo>
                    <a:lnTo>
                      <a:pt x="433" y="1247"/>
                    </a:lnTo>
                    <a:lnTo>
                      <a:pt x="433" y="1319"/>
                    </a:lnTo>
                    <a:lnTo>
                      <a:pt x="441" y="1399"/>
                    </a:lnTo>
                    <a:lnTo>
                      <a:pt x="449" y="1479"/>
                    </a:lnTo>
                    <a:lnTo>
                      <a:pt x="449" y="1559"/>
                    </a:lnTo>
                    <a:lnTo>
                      <a:pt x="457" y="1639"/>
                    </a:lnTo>
                    <a:lnTo>
                      <a:pt x="457" y="1719"/>
                    </a:lnTo>
                    <a:lnTo>
                      <a:pt x="465" y="1799"/>
                    </a:lnTo>
                    <a:lnTo>
                      <a:pt x="473" y="1871"/>
                    </a:lnTo>
                    <a:lnTo>
                      <a:pt x="473" y="1943"/>
                    </a:lnTo>
                    <a:lnTo>
                      <a:pt x="481" y="2023"/>
                    </a:lnTo>
                    <a:lnTo>
                      <a:pt x="481" y="2086"/>
                    </a:lnTo>
                    <a:lnTo>
                      <a:pt x="489" y="2158"/>
                    </a:lnTo>
                    <a:lnTo>
                      <a:pt x="497" y="2222"/>
                    </a:lnTo>
                    <a:lnTo>
                      <a:pt x="497" y="2286"/>
                    </a:lnTo>
                    <a:lnTo>
                      <a:pt x="505" y="2350"/>
                    </a:lnTo>
                    <a:lnTo>
                      <a:pt x="505" y="2406"/>
                    </a:lnTo>
                    <a:lnTo>
                      <a:pt x="513" y="2462"/>
                    </a:lnTo>
                    <a:lnTo>
                      <a:pt x="521" y="2510"/>
                    </a:lnTo>
                    <a:lnTo>
                      <a:pt x="521" y="2558"/>
                    </a:lnTo>
                    <a:lnTo>
                      <a:pt x="529" y="2606"/>
                    </a:lnTo>
                    <a:lnTo>
                      <a:pt x="529" y="2646"/>
                    </a:lnTo>
                    <a:lnTo>
                      <a:pt x="537" y="2686"/>
                    </a:lnTo>
                    <a:lnTo>
                      <a:pt x="545" y="2718"/>
                    </a:lnTo>
                    <a:lnTo>
                      <a:pt x="545" y="2742"/>
                    </a:lnTo>
                    <a:lnTo>
                      <a:pt x="553" y="2766"/>
                    </a:lnTo>
                    <a:lnTo>
                      <a:pt x="553" y="2790"/>
                    </a:lnTo>
                    <a:lnTo>
                      <a:pt x="561" y="2798"/>
                    </a:lnTo>
                    <a:lnTo>
                      <a:pt x="577" y="2822"/>
                    </a:lnTo>
                    <a:lnTo>
                      <a:pt x="569" y="2822"/>
                    </a:lnTo>
                    <a:lnTo>
                      <a:pt x="577" y="2814"/>
                    </a:lnTo>
                    <a:lnTo>
                      <a:pt x="585" y="2806"/>
                    </a:lnTo>
                    <a:lnTo>
                      <a:pt x="585" y="2798"/>
                    </a:lnTo>
                    <a:lnTo>
                      <a:pt x="593" y="2782"/>
                    </a:lnTo>
                    <a:lnTo>
                      <a:pt x="601" y="2758"/>
                    </a:lnTo>
                    <a:lnTo>
                      <a:pt x="601" y="2734"/>
                    </a:lnTo>
                    <a:lnTo>
                      <a:pt x="609" y="2710"/>
                    </a:lnTo>
                    <a:lnTo>
                      <a:pt x="609" y="2678"/>
                    </a:lnTo>
                  </a:path>
                </a:pathLst>
              </a:custGeom>
              <a:noFill/>
              <a:ln w="38100" cmpd="sng">
                <a:solidFill>
                  <a:srgbClr val="007F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7201" name="Freeform 33"/>
              <p:cNvSpPr>
                <a:spLocks/>
              </p:cNvSpPr>
              <p:nvPr/>
            </p:nvSpPr>
            <p:spPr bwMode="auto">
              <a:xfrm>
                <a:off x="3672" y="654"/>
                <a:ext cx="616" cy="2814"/>
              </a:xfrm>
              <a:custGeom>
                <a:avLst/>
                <a:gdLst/>
                <a:ahLst/>
                <a:cxnLst>
                  <a:cxn ang="0">
                    <a:pos x="16" y="2598"/>
                  </a:cxn>
                  <a:cxn ang="0">
                    <a:pos x="24" y="2446"/>
                  </a:cxn>
                  <a:cxn ang="0">
                    <a:pos x="40" y="2278"/>
                  </a:cxn>
                  <a:cxn ang="0">
                    <a:pos x="56" y="2071"/>
                  </a:cxn>
                  <a:cxn ang="0">
                    <a:pos x="72" y="1855"/>
                  </a:cxn>
                  <a:cxn ang="0">
                    <a:pos x="88" y="1623"/>
                  </a:cxn>
                  <a:cxn ang="0">
                    <a:pos x="96" y="1383"/>
                  </a:cxn>
                  <a:cxn ang="0">
                    <a:pos x="112" y="1143"/>
                  </a:cxn>
                  <a:cxn ang="0">
                    <a:pos x="128" y="920"/>
                  </a:cxn>
                  <a:cxn ang="0">
                    <a:pos x="144" y="704"/>
                  </a:cxn>
                  <a:cxn ang="0">
                    <a:pos x="160" y="504"/>
                  </a:cxn>
                  <a:cxn ang="0">
                    <a:pos x="168" y="336"/>
                  </a:cxn>
                  <a:cxn ang="0">
                    <a:pos x="184" y="200"/>
                  </a:cxn>
                  <a:cxn ang="0">
                    <a:pos x="200" y="96"/>
                  </a:cxn>
                  <a:cxn ang="0">
                    <a:pos x="216" y="32"/>
                  </a:cxn>
                  <a:cxn ang="0">
                    <a:pos x="224" y="0"/>
                  </a:cxn>
                  <a:cxn ang="0">
                    <a:pos x="240" y="16"/>
                  </a:cxn>
                  <a:cxn ang="0">
                    <a:pos x="256" y="72"/>
                  </a:cxn>
                  <a:cxn ang="0">
                    <a:pos x="272" y="160"/>
                  </a:cxn>
                  <a:cxn ang="0">
                    <a:pos x="288" y="296"/>
                  </a:cxn>
                  <a:cxn ang="0">
                    <a:pos x="296" y="456"/>
                  </a:cxn>
                  <a:cxn ang="0">
                    <a:pos x="312" y="640"/>
                  </a:cxn>
                  <a:cxn ang="0">
                    <a:pos x="328" y="856"/>
                  </a:cxn>
                  <a:cxn ang="0">
                    <a:pos x="344" y="1079"/>
                  </a:cxn>
                  <a:cxn ang="0">
                    <a:pos x="352" y="1311"/>
                  </a:cxn>
                  <a:cxn ang="0">
                    <a:pos x="368" y="1551"/>
                  </a:cxn>
                  <a:cxn ang="0">
                    <a:pos x="384" y="1791"/>
                  </a:cxn>
                  <a:cxn ang="0">
                    <a:pos x="400" y="2015"/>
                  </a:cxn>
                  <a:cxn ang="0">
                    <a:pos x="416" y="2214"/>
                  </a:cxn>
                  <a:cxn ang="0">
                    <a:pos x="424" y="2398"/>
                  </a:cxn>
                  <a:cxn ang="0">
                    <a:pos x="440" y="2558"/>
                  </a:cxn>
                  <a:cxn ang="0">
                    <a:pos x="456" y="2678"/>
                  </a:cxn>
                  <a:cxn ang="0">
                    <a:pos x="472" y="2766"/>
                  </a:cxn>
                  <a:cxn ang="0">
                    <a:pos x="488" y="2814"/>
                  </a:cxn>
                  <a:cxn ang="0">
                    <a:pos x="504" y="2814"/>
                  </a:cxn>
                  <a:cxn ang="0">
                    <a:pos x="520" y="2766"/>
                  </a:cxn>
                  <a:cxn ang="0">
                    <a:pos x="536" y="2678"/>
                  </a:cxn>
                  <a:cxn ang="0">
                    <a:pos x="544" y="2558"/>
                  </a:cxn>
                  <a:cxn ang="0">
                    <a:pos x="560" y="2398"/>
                  </a:cxn>
                  <a:cxn ang="0">
                    <a:pos x="576" y="2214"/>
                  </a:cxn>
                  <a:cxn ang="0">
                    <a:pos x="592" y="2015"/>
                  </a:cxn>
                  <a:cxn ang="0">
                    <a:pos x="600" y="1791"/>
                  </a:cxn>
                </a:cxnLst>
                <a:rect l="0" t="0" r="r" b="b"/>
                <a:pathLst>
                  <a:path w="616" h="2814">
                    <a:moveTo>
                      <a:pt x="0" y="2678"/>
                    </a:moveTo>
                    <a:lnTo>
                      <a:pt x="8" y="2638"/>
                    </a:lnTo>
                    <a:lnTo>
                      <a:pt x="16" y="2598"/>
                    </a:lnTo>
                    <a:lnTo>
                      <a:pt x="16" y="2550"/>
                    </a:lnTo>
                    <a:lnTo>
                      <a:pt x="24" y="2502"/>
                    </a:lnTo>
                    <a:lnTo>
                      <a:pt x="24" y="2446"/>
                    </a:lnTo>
                    <a:lnTo>
                      <a:pt x="32" y="2398"/>
                    </a:lnTo>
                    <a:lnTo>
                      <a:pt x="40" y="2334"/>
                    </a:lnTo>
                    <a:lnTo>
                      <a:pt x="40" y="2278"/>
                    </a:lnTo>
                    <a:lnTo>
                      <a:pt x="48" y="2206"/>
                    </a:lnTo>
                    <a:lnTo>
                      <a:pt x="48" y="2142"/>
                    </a:lnTo>
                    <a:lnTo>
                      <a:pt x="56" y="2071"/>
                    </a:lnTo>
                    <a:lnTo>
                      <a:pt x="64" y="2007"/>
                    </a:lnTo>
                    <a:lnTo>
                      <a:pt x="64" y="1927"/>
                    </a:lnTo>
                    <a:lnTo>
                      <a:pt x="72" y="1855"/>
                    </a:lnTo>
                    <a:lnTo>
                      <a:pt x="72" y="1775"/>
                    </a:lnTo>
                    <a:lnTo>
                      <a:pt x="80" y="1703"/>
                    </a:lnTo>
                    <a:lnTo>
                      <a:pt x="88" y="1623"/>
                    </a:lnTo>
                    <a:lnTo>
                      <a:pt x="88" y="1543"/>
                    </a:lnTo>
                    <a:lnTo>
                      <a:pt x="96" y="1463"/>
                    </a:lnTo>
                    <a:lnTo>
                      <a:pt x="96" y="1383"/>
                    </a:lnTo>
                    <a:lnTo>
                      <a:pt x="104" y="1303"/>
                    </a:lnTo>
                    <a:lnTo>
                      <a:pt x="112" y="1223"/>
                    </a:lnTo>
                    <a:lnTo>
                      <a:pt x="112" y="1143"/>
                    </a:lnTo>
                    <a:lnTo>
                      <a:pt x="120" y="1071"/>
                    </a:lnTo>
                    <a:lnTo>
                      <a:pt x="120" y="991"/>
                    </a:lnTo>
                    <a:lnTo>
                      <a:pt x="128" y="920"/>
                    </a:lnTo>
                    <a:lnTo>
                      <a:pt x="136" y="840"/>
                    </a:lnTo>
                    <a:lnTo>
                      <a:pt x="136" y="768"/>
                    </a:lnTo>
                    <a:lnTo>
                      <a:pt x="144" y="704"/>
                    </a:lnTo>
                    <a:lnTo>
                      <a:pt x="144" y="632"/>
                    </a:lnTo>
                    <a:lnTo>
                      <a:pt x="152" y="568"/>
                    </a:lnTo>
                    <a:lnTo>
                      <a:pt x="160" y="504"/>
                    </a:lnTo>
                    <a:lnTo>
                      <a:pt x="160" y="448"/>
                    </a:lnTo>
                    <a:lnTo>
                      <a:pt x="168" y="392"/>
                    </a:lnTo>
                    <a:lnTo>
                      <a:pt x="168" y="336"/>
                    </a:lnTo>
                    <a:lnTo>
                      <a:pt x="176" y="288"/>
                    </a:lnTo>
                    <a:lnTo>
                      <a:pt x="176" y="240"/>
                    </a:lnTo>
                    <a:lnTo>
                      <a:pt x="184" y="200"/>
                    </a:lnTo>
                    <a:lnTo>
                      <a:pt x="192" y="160"/>
                    </a:lnTo>
                    <a:lnTo>
                      <a:pt x="192" y="128"/>
                    </a:lnTo>
                    <a:lnTo>
                      <a:pt x="200" y="96"/>
                    </a:lnTo>
                    <a:lnTo>
                      <a:pt x="200" y="72"/>
                    </a:lnTo>
                    <a:lnTo>
                      <a:pt x="208" y="48"/>
                    </a:lnTo>
                    <a:lnTo>
                      <a:pt x="216" y="32"/>
                    </a:lnTo>
                    <a:lnTo>
                      <a:pt x="216" y="16"/>
                    </a:lnTo>
                    <a:lnTo>
                      <a:pt x="232" y="0"/>
                    </a:lnTo>
                    <a:lnTo>
                      <a:pt x="224" y="0"/>
                    </a:lnTo>
                    <a:lnTo>
                      <a:pt x="232" y="0"/>
                    </a:lnTo>
                    <a:lnTo>
                      <a:pt x="240" y="8"/>
                    </a:lnTo>
                    <a:lnTo>
                      <a:pt x="240" y="16"/>
                    </a:lnTo>
                    <a:lnTo>
                      <a:pt x="248" y="32"/>
                    </a:lnTo>
                    <a:lnTo>
                      <a:pt x="248" y="48"/>
                    </a:lnTo>
                    <a:lnTo>
                      <a:pt x="256" y="72"/>
                    </a:lnTo>
                    <a:lnTo>
                      <a:pt x="264" y="96"/>
                    </a:lnTo>
                    <a:lnTo>
                      <a:pt x="264" y="128"/>
                    </a:lnTo>
                    <a:lnTo>
                      <a:pt x="272" y="160"/>
                    </a:lnTo>
                    <a:lnTo>
                      <a:pt x="272" y="200"/>
                    </a:lnTo>
                    <a:lnTo>
                      <a:pt x="280" y="248"/>
                    </a:lnTo>
                    <a:lnTo>
                      <a:pt x="288" y="296"/>
                    </a:lnTo>
                    <a:lnTo>
                      <a:pt x="288" y="344"/>
                    </a:lnTo>
                    <a:lnTo>
                      <a:pt x="296" y="400"/>
                    </a:lnTo>
                    <a:lnTo>
                      <a:pt x="296" y="456"/>
                    </a:lnTo>
                    <a:lnTo>
                      <a:pt x="304" y="512"/>
                    </a:lnTo>
                    <a:lnTo>
                      <a:pt x="312" y="576"/>
                    </a:lnTo>
                    <a:lnTo>
                      <a:pt x="312" y="640"/>
                    </a:lnTo>
                    <a:lnTo>
                      <a:pt x="320" y="712"/>
                    </a:lnTo>
                    <a:lnTo>
                      <a:pt x="320" y="776"/>
                    </a:lnTo>
                    <a:lnTo>
                      <a:pt x="328" y="856"/>
                    </a:lnTo>
                    <a:lnTo>
                      <a:pt x="336" y="927"/>
                    </a:lnTo>
                    <a:lnTo>
                      <a:pt x="336" y="999"/>
                    </a:lnTo>
                    <a:lnTo>
                      <a:pt x="344" y="1079"/>
                    </a:lnTo>
                    <a:lnTo>
                      <a:pt x="344" y="1159"/>
                    </a:lnTo>
                    <a:lnTo>
                      <a:pt x="352" y="1231"/>
                    </a:lnTo>
                    <a:lnTo>
                      <a:pt x="352" y="1311"/>
                    </a:lnTo>
                    <a:lnTo>
                      <a:pt x="360" y="1391"/>
                    </a:lnTo>
                    <a:lnTo>
                      <a:pt x="368" y="1471"/>
                    </a:lnTo>
                    <a:lnTo>
                      <a:pt x="368" y="1551"/>
                    </a:lnTo>
                    <a:lnTo>
                      <a:pt x="376" y="1631"/>
                    </a:lnTo>
                    <a:lnTo>
                      <a:pt x="376" y="1711"/>
                    </a:lnTo>
                    <a:lnTo>
                      <a:pt x="384" y="1791"/>
                    </a:lnTo>
                    <a:lnTo>
                      <a:pt x="392" y="1863"/>
                    </a:lnTo>
                    <a:lnTo>
                      <a:pt x="392" y="1935"/>
                    </a:lnTo>
                    <a:lnTo>
                      <a:pt x="400" y="2015"/>
                    </a:lnTo>
                    <a:lnTo>
                      <a:pt x="400" y="2078"/>
                    </a:lnTo>
                    <a:lnTo>
                      <a:pt x="408" y="2150"/>
                    </a:lnTo>
                    <a:lnTo>
                      <a:pt x="416" y="2214"/>
                    </a:lnTo>
                    <a:lnTo>
                      <a:pt x="416" y="2278"/>
                    </a:lnTo>
                    <a:lnTo>
                      <a:pt x="424" y="2342"/>
                    </a:lnTo>
                    <a:lnTo>
                      <a:pt x="424" y="2398"/>
                    </a:lnTo>
                    <a:lnTo>
                      <a:pt x="432" y="2454"/>
                    </a:lnTo>
                    <a:lnTo>
                      <a:pt x="440" y="2510"/>
                    </a:lnTo>
                    <a:lnTo>
                      <a:pt x="440" y="2558"/>
                    </a:lnTo>
                    <a:lnTo>
                      <a:pt x="448" y="2598"/>
                    </a:lnTo>
                    <a:lnTo>
                      <a:pt x="448" y="2638"/>
                    </a:lnTo>
                    <a:lnTo>
                      <a:pt x="456" y="2678"/>
                    </a:lnTo>
                    <a:lnTo>
                      <a:pt x="464" y="2710"/>
                    </a:lnTo>
                    <a:lnTo>
                      <a:pt x="464" y="2742"/>
                    </a:lnTo>
                    <a:lnTo>
                      <a:pt x="472" y="2766"/>
                    </a:lnTo>
                    <a:lnTo>
                      <a:pt x="472" y="2782"/>
                    </a:lnTo>
                    <a:lnTo>
                      <a:pt x="480" y="2798"/>
                    </a:lnTo>
                    <a:lnTo>
                      <a:pt x="488" y="2814"/>
                    </a:lnTo>
                    <a:lnTo>
                      <a:pt x="504" y="2814"/>
                    </a:lnTo>
                    <a:lnTo>
                      <a:pt x="496" y="2814"/>
                    </a:lnTo>
                    <a:lnTo>
                      <a:pt x="504" y="2814"/>
                    </a:lnTo>
                    <a:lnTo>
                      <a:pt x="512" y="2798"/>
                    </a:lnTo>
                    <a:lnTo>
                      <a:pt x="512" y="2782"/>
                    </a:lnTo>
                    <a:lnTo>
                      <a:pt x="520" y="2766"/>
                    </a:lnTo>
                    <a:lnTo>
                      <a:pt x="520" y="2742"/>
                    </a:lnTo>
                    <a:lnTo>
                      <a:pt x="528" y="2710"/>
                    </a:lnTo>
                    <a:lnTo>
                      <a:pt x="536" y="2678"/>
                    </a:lnTo>
                    <a:lnTo>
                      <a:pt x="536" y="2638"/>
                    </a:lnTo>
                    <a:lnTo>
                      <a:pt x="544" y="2598"/>
                    </a:lnTo>
                    <a:lnTo>
                      <a:pt x="544" y="2558"/>
                    </a:lnTo>
                    <a:lnTo>
                      <a:pt x="552" y="2510"/>
                    </a:lnTo>
                    <a:lnTo>
                      <a:pt x="552" y="2454"/>
                    </a:lnTo>
                    <a:lnTo>
                      <a:pt x="560" y="2398"/>
                    </a:lnTo>
                    <a:lnTo>
                      <a:pt x="568" y="2342"/>
                    </a:lnTo>
                    <a:lnTo>
                      <a:pt x="568" y="2278"/>
                    </a:lnTo>
                    <a:lnTo>
                      <a:pt x="576" y="2214"/>
                    </a:lnTo>
                    <a:lnTo>
                      <a:pt x="576" y="2150"/>
                    </a:lnTo>
                    <a:lnTo>
                      <a:pt x="584" y="2078"/>
                    </a:lnTo>
                    <a:lnTo>
                      <a:pt x="592" y="2015"/>
                    </a:lnTo>
                    <a:lnTo>
                      <a:pt x="592" y="1935"/>
                    </a:lnTo>
                    <a:lnTo>
                      <a:pt x="600" y="1863"/>
                    </a:lnTo>
                    <a:lnTo>
                      <a:pt x="600" y="1791"/>
                    </a:lnTo>
                    <a:lnTo>
                      <a:pt x="608" y="1711"/>
                    </a:lnTo>
                    <a:lnTo>
                      <a:pt x="616" y="1631"/>
                    </a:lnTo>
                  </a:path>
                </a:pathLst>
              </a:custGeom>
              <a:noFill/>
              <a:ln w="38100" cmpd="sng">
                <a:solidFill>
                  <a:srgbClr val="007F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7202" name="Freeform 34"/>
              <p:cNvSpPr>
                <a:spLocks/>
              </p:cNvSpPr>
              <p:nvPr/>
            </p:nvSpPr>
            <p:spPr bwMode="auto">
              <a:xfrm>
                <a:off x="4288" y="654"/>
                <a:ext cx="609" cy="2822"/>
              </a:xfrm>
              <a:custGeom>
                <a:avLst/>
                <a:gdLst/>
                <a:ahLst/>
                <a:cxnLst>
                  <a:cxn ang="0">
                    <a:pos x="8" y="1471"/>
                  </a:cxn>
                  <a:cxn ang="0">
                    <a:pos x="24" y="1231"/>
                  </a:cxn>
                  <a:cxn ang="0">
                    <a:pos x="32" y="999"/>
                  </a:cxn>
                  <a:cxn ang="0">
                    <a:pos x="48" y="776"/>
                  </a:cxn>
                  <a:cxn ang="0">
                    <a:pos x="64" y="576"/>
                  </a:cxn>
                  <a:cxn ang="0">
                    <a:pos x="80" y="400"/>
                  </a:cxn>
                  <a:cxn ang="0">
                    <a:pos x="96" y="248"/>
                  </a:cxn>
                  <a:cxn ang="0">
                    <a:pos x="104" y="128"/>
                  </a:cxn>
                  <a:cxn ang="0">
                    <a:pos x="121" y="48"/>
                  </a:cxn>
                  <a:cxn ang="0">
                    <a:pos x="145" y="0"/>
                  </a:cxn>
                  <a:cxn ang="0">
                    <a:pos x="153" y="8"/>
                  </a:cxn>
                  <a:cxn ang="0">
                    <a:pos x="161" y="48"/>
                  </a:cxn>
                  <a:cxn ang="0">
                    <a:pos x="177" y="128"/>
                  </a:cxn>
                  <a:cxn ang="0">
                    <a:pos x="193" y="240"/>
                  </a:cxn>
                  <a:cxn ang="0">
                    <a:pos x="209" y="392"/>
                  </a:cxn>
                  <a:cxn ang="0">
                    <a:pos x="225" y="568"/>
                  </a:cxn>
                  <a:cxn ang="0">
                    <a:pos x="233" y="768"/>
                  </a:cxn>
                  <a:cxn ang="0">
                    <a:pos x="249" y="991"/>
                  </a:cxn>
                  <a:cxn ang="0">
                    <a:pos x="265" y="1223"/>
                  </a:cxn>
                  <a:cxn ang="0">
                    <a:pos x="281" y="1463"/>
                  </a:cxn>
                  <a:cxn ang="0">
                    <a:pos x="297" y="1703"/>
                  </a:cxn>
                  <a:cxn ang="0">
                    <a:pos x="305" y="1927"/>
                  </a:cxn>
                  <a:cxn ang="0">
                    <a:pos x="321" y="2142"/>
                  </a:cxn>
                  <a:cxn ang="0">
                    <a:pos x="337" y="2334"/>
                  </a:cxn>
                  <a:cxn ang="0">
                    <a:pos x="353" y="2502"/>
                  </a:cxn>
                  <a:cxn ang="0">
                    <a:pos x="361" y="2638"/>
                  </a:cxn>
                  <a:cxn ang="0">
                    <a:pos x="377" y="2734"/>
                  </a:cxn>
                  <a:cxn ang="0">
                    <a:pos x="393" y="2798"/>
                  </a:cxn>
                  <a:cxn ang="0">
                    <a:pos x="409" y="2822"/>
                  </a:cxn>
                  <a:cxn ang="0">
                    <a:pos x="425" y="2790"/>
                  </a:cxn>
                  <a:cxn ang="0">
                    <a:pos x="441" y="2718"/>
                  </a:cxn>
                  <a:cxn ang="0">
                    <a:pos x="457" y="2606"/>
                  </a:cxn>
                  <a:cxn ang="0">
                    <a:pos x="473" y="2462"/>
                  </a:cxn>
                  <a:cxn ang="0">
                    <a:pos x="481" y="2286"/>
                  </a:cxn>
                  <a:cxn ang="0">
                    <a:pos x="497" y="2086"/>
                  </a:cxn>
                  <a:cxn ang="0">
                    <a:pos x="513" y="1871"/>
                  </a:cxn>
                  <a:cxn ang="0">
                    <a:pos x="529" y="1639"/>
                  </a:cxn>
                  <a:cxn ang="0">
                    <a:pos x="537" y="1399"/>
                  </a:cxn>
                  <a:cxn ang="0">
                    <a:pos x="553" y="1167"/>
                  </a:cxn>
                  <a:cxn ang="0">
                    <a:pos x="569" y="935"/>
                  </a:cxn>
                  <a:cxn ang="0">
                    <a:pos x="585" y="720"/>
                  </a:cxn>
                  <a:cxn ang="0">
                    <a:pos x="601" y="520"/>
                  </a:cxn>
                </a:cxnLst>
                <a:rect l="0" t="0" r="r" b="b"/>
                <a:pathLst>
                  <a:path w="609" h="2822">
                    <a:moveTo>
                      <a:pt x="0" y="1631"/>
                    </a:moveTo>
                    <a:lnTo>
                      <a:pt x="0" y="1551"/>
                    </a:lnTo>
                    <a:lnTo>
                      <a:pt x="8" y="1471"/>
                    </a:lnTo>
                    <a:lnTo>
                      <a:pt x="8" y="1391"/>
                    </a:lnTo>
                    <a:lnTo>
                      <a:pt x="16" y="1311"/>
                    </a:lnTo>
                    <a:lnTo>
                      <a:pt x="24" y="1231"/>
                    </a:lnTo>
                    <a:lnTo>
                      <a:pt x="24" y="1159"/>
                    </a:lnTo>
                    <a:lnTo>
                      <a:pt x="32" y="1079"/>
                    </a:lnTo>
                    <a:lnTo>
                      <a:pt x="32" y="999"/>
                    </a:lnTo>
                    <a:lnTo>
                      <a:pt x="40" y="927"/>
                    </a:lnTo>
                    <a:lnTo>
                      <a:pt x="48" y="856"/>
                    </a:lnTo>
                    <a:lnTo>
                      <a:pt x="48" y="776"/>
                    </a:lnTo>
                    <a:lnTo>
                      <a:pt x="56" y="712"/>
                    </a:lnTo>
                    <a:lnTo>
                      <a:pt x="56" y="640"/>
                    </a:lnTo>
                    <a:lnTo>
                      <a:pt x="64" y="576"/>
                    </a:lnTo>
                    <a:lnTo>
                      <a:pt x="72" y="512"/>
                    </a:lnTo>
                    <a:lnTo>
                      <a:pt x="72" y="456"/>
                    </a:lnTo>
                    <a:lnTo>
                      <a:pt x="80" y="400"/>
                    </a:lnTo>
                    <a:lnTo>
                      <a:pt x="80" y="344"/>
                    </a:lnTo>
                    <a:lnTo>
                      <a:pt x="88" y="296"/>
                    </a:lnTo>
                    <a:lnTo>
                      <a:pt x="96" y="248"/>
                    </a:lnTo>
                    <a:lnTo>
                      <a:pt x="96" y="200"/>
                    </a:lnTo>
                    <a:lnTo>
                      <a:pt x="104" y="160"/>
                    </a:lnTo>
                    <a:lnTo>
                      <a:pt x="104" y="128"/>
                    </a:lnTo>
                    <a:lnTo>
                      <a:pt x="112" y="96"/>
                    </a:lnTo>
                    <a:lnTo>
                      <a:pt x="121" y="72"/>
                    </a:lnTo>
                    <a:lnTo>
                      <a:pt x="121" y="48"/>
                    </a:lnTo>
                    <a:lnTo>
                      <a:pt x="129" y="32"/>
                    </a:lnTo>
                    <a:lnTo>
                      <a:pt x="129" y="16"/>
                    </a:lnTo>
                    <a:lnTo>
                      <a:pt x="145" y="0"/>
                    </a:lnTo>
                    <a:lnTo>
                      <a:pt x="137" y="0"/>
                    </a:lnTo>
                    <a:lnTo>
                      <a:pt x="145" y="0"/>
                    </a:lnTo>
                    <a:lnTo>
                      <a:pt x="153" y="8"/>
                    </a:lnTo>
                    <a:lnTo>
                      <a:pt x="153" y="16"/>
                    </a:lnTo>
                    <a:lnTo>
                      <a:pt x="161" y="32"/>
                    </a:lnTo>
                    <a:lnTo>
                      <a:pt x="161" y="48"/>
                    </a:lnTo>
                    <a:lnTo>
                      <a:pt x="169" y="72"/>
                    </a:lnTo>
                    <a:lnTo>
                      <a:pt x="177" y="96"/>
                    </a:lnTo>
                    <a:lnTo>
                      <a:pt x="177" y="128"/>
                    </a:lnTo>
                    <a:lnTo>
                      <a:pt x="185" y="160"/>
                    </a:lnTo>
                    <a:lnTo>
                      <a:pt x="185" y="200"/>
                    </a:lnTo>
                    <a:lnTo>
                      <a:pt x="193" y="240"/>
                    </a:lnTo>
                    <a:lnTo>
                      <a:pt x="201" y="288"/>
                    </a:lnTo>
                    <a:lnTo>
                      <a:pt x="201" y="336"/>
                    </a:lnTo>
                    <a:lnTo>
                      <a:pt x="209" y="392"/>
                    </a:lnTo>
                    <a:lnTo>
                      <a:pt x="209" y="448"/>
                    </a:lnTo>
                    <a:lnTo>
                      <a:pt x="217" y="504"/>
                    </a:lnTo>
                    <a:lnTo>
                      <a:pt x="225" y="568"/>
                    </a:lnTo>
                    <a:lnTo>
                      <a:pt x="225" y="632"/>
                    </a:lnTo>
                    <a:lnTo>
                      <a:pt x="233" y="704"/>
                    </a:lnTo>
                    <a:lnTo>
                      <a:pt x="233" y="768"/>
                    </a:lnTo>
                    <a:lnTo>
                      <a:pt x="241" y="840"/>
                    </a:lnTo>
                    <a:lnTo>
                      <a:pt x="249" y="920"/>
                    </a:lnTo>
                    <a:lnTo>
                      <a:pt x="249" y="991"/>
                    </a:lnTo>
                    <a:lnTo>
                      <a:pt x="257" y="1071"/>
                    </a:lnTo>
                    <a:lnTo>
                      <a:pt x="257" y="1143"/>
                    </a:lnTo>
                    <a:lnTo>
                      <a:pt x="265" y="1223"/>
                    </a:lnTo>
                    <a:lnTo>
                      <a:pt x="273" y="1303"/>
                    </a:lnTo>
                    <a:lnTo>
                      <a:pt x="273" y="1383"/>
                    </a:lnTo>
                    <a:lnTo>
                      <a:pt x="281" y="1463"/>
                    </a:lnTo>
                    <a:lnTo>
                      <a:pt x="281" y="1543"/>
                    </a:lnTo>
                    <a:lnTo>
                      <a:pt x="289" y="1623"/>
                    </a:lnTo>
                    <a:lnTo>
                      <a:pt x="297" y="1703"/>
                    </a:lnTo>
                    <a:lnTo>
                      <a:pt x="297" y="1775"/>
                    </a:lnTo>
                    <a:lnTo>
                      <a:pt x="305" y="1855"/>
                    </a:lnTo>
                    <a:lnTo>
                      <a:pt x="305" y="1927"/>
                    </a:lnTo>
                    <a:lnTo>
                      <a:pt x="313" y="2007"/>
                    </a:lnTo>
                    <a:lnTo>
                      <a:pt x="313" y="2071"/>
                    </a:lnTo>
                    <a:lnTo>
                      <a:pt x="321" y="2142"/>
                    </a:lnTo>
                    <a:lnTo>
                      <a:pt x="329" y="2206"/>
                    </a:lnTo>
                    <a:lnTo>
                      <a:pt x="329" y="2278"/>
                    </a:lnTo>
                    <a:lnTo>
                      <a:pt x="337" y="2334"/>
                    </a:lnTo>
                    <a:lnTo>
                      <a:pt x="337" y="2398"/>
                    </a:lnTo>
                    <a:lnTo>
                      <a:pt x="345" y="2446"/>
                    </a:lnTo>
                    <a:lnTo>
                      <a:pt x="353" y="2502"/>
                    </a:lnTo>
                    <a:lnTo>
                      <a:pt x="353" y="2550"/>
                    </a:lnTo>
                    <a:lnTo>
                      <a:pt x="361" y="2598"/>
                    </a:lnTo>
                    <a:lnTo>
                      <a:pt x="361" y="2638"/>
                    </a:lnTo>
                    <a:lnTo>
                      <a:pt x="369" y="2678"/>
                    </a:lnTo>
                    <a:lnTo>
                      <a:pt x="377" y="2710"/>
                    </a:lnTo>
                    <a:lnTo>
                      <a:pt x="377" y="2734"/>
                    </a:lnTo>
                    <a:lnTo>
                      <a:pt x="385" y="2758"/>
                    </a:lnTo>
                    <a:lnTo>
                      <a:pt x="385" y="2782"/>
                    </a:lnTo>
                    <a:lnTo>
                      <a:pt x="393" y="2798"/>
                    </a:lnTo>
                    <a:lnTo>
                      <a:pt x="401" y="2806"/>
                    </a:lnTo>
                    <a:lnTo>
                      <a:pt x="401" y="2814"/>
                    </a:lnTo>
                    <a:lnTo>
                      <a:pt x="409" y="2822"/>
                    </a:lnTo>
                    <a:lnTo>
                      <a:pt x="417" y="2814"/>
                    </a:lnTo>
                    <a:lnTo>
                      <a:pt x="425" y="2798"/>
                    </a:lnTo>
                    <a:lnTo>
                      <a:pt x="425" y="2790"/>
                    </a:lnTo>
                    <a:lnTo>
                      <a:pt x="433" y="2766"/>
                    </a:lnTo>
                    <a:lnTo>
                      <a:pt x="433" y="2742"/>
                    </a:lnTo>
                    <a:lnTo>
                      <a:pt x="441" y="2718"/>
                    </a:lnTo>
                    <a:lnTo>
                      <a:pt x="449" y="2686"/>
                    </a:lnTo>
                    <a:lnTo>
                      <a:pt x="449" y="2646"/>
                    </a:lnTo>
                    <a:lnTo>
                      <a:pt x="457" y="2606"/>
                    </a:lnTo>
                    <a:lnTo>
                      <a:pt x="457" y="2558"/>
                    </a:lnTo>
                    <a:lnTo>
                      <a:pt x="465" y="2510"/>
                    </a:lnTo>
                    <a:lnTo>
                      <a:pt x="473" y="2462"/>
                    </a:lnTo>
                    <a:lnTo>
                      <a:pt x="473" y="2406"/>
                    </a:lnTo>
                    <a:lnTo>
                      <a:pt x="481" y="2350"/>
                    </a:lnTo>
                    <a:lnTo>
                      <a:pt x="481" y="2286"/>
                    </a:lnTo>
                    <a:lnTo>
                      <a:pt x="489" y="2222"/>
                    </a:lnTo>
                    <a:lnTo>
                      <a:pt x="497" y="2158"/>
                    </a:lnTo>
                    <a:lnTo>
                      <a:pt x="497" y="2086"/>
                    </a:lnTo>
                    <a:lnTo>
                      <a:pt x="505" y="2023"/>
                    </a:lnTo>
                    <a:lnTo>
                      <a:pt x="505" y="1943"/>
                    </a:lnTo>
                    <a:lnTo>
                      <a:pt x="513" y="1871"/>
                    </a:lnTo>
                    <a:lnTo>
                      <a:pt x="513" y="1799"/>
                    </a:lnTo>
                    <a:lnTo>
                      <a:pt x="521" y="1719"/>
                    </a:lnTo>
                    <a:lnTo>
                      <a:pt x="529" y="1639"/>
                    </a:lnTo>
                    <a:lnTo>
                      <a:pt x="529" y="1559"/>
                    </a:lnTo>
                    <a:lnTo>
                      <a:pt x="537" y="1479"/>
                    </a:lnTo>
                    <a:lnTo>
                      <a:pt x="537" y="1399"/>
                    </a:lnTo>
                    <a:lnTo>
                      <a:pt x="545" y="1319"/>
                    </a:lnTo>
                    <a:lnTo>
                      <a:pt x="553" y="1247"/>
                    </a:lnTo>
                    <a:lnTo>
                      <a:pt x="553" y="1167"/>
                    </a:lnTo>
                    <a:lnTo>
                      <a:pt x="561" y="1087"/>
                    </a:lnTo>
                    <a:lnTo>
                      <a:pt x="561" y="1007"/>
                    </a:lnTo>
                    <a:lnTo>
                      <a:pt x="569" y="935"/>
                    </a:lnTo>
                    <a:lnTo>
                      <a:pt x="577" y="864"/>
                    </a:lnTo>
                    <a:lnTo>
                      <a:pt x="577" y="784"/>
                    </a:lnTo>
                    <a:lnTo>
                      <a:pt x="585" y="720"/>
                    </a:lnTo>
                    <a:lnTo>
                      <a:pt x="585" y="648"/>
                    </a:lnTo>
                    <a:lnTo>
                      <a:pt x="593" y="584"/>
                    </a:lnTo>
                    <a:lnTo>
                      <a:pt x="601" y="520"/>
                    </a:lnTo>
                    <a:lnTo>
                      <a:pt x="601" y="456"/>
                    </a:lnTo>
                    <a:lnTo>
                      <a:pt x="609" y="400"/>
                    </a:lnTo>
                  </a:path>
                </a:pathLst>
              </a:custGeom>
              <a:noFill/>
              <a:ln w="38100" cmpd="sng">
                <a:solidFill>
                  <a:srgbClr val="007F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7203" name="Freeform 35"/>
              <p:cNvSpPr>
                <a:spLocks/>
              </p:cNvSpPr>
              <p:nvPr/>
            </p:nvSpPr>
            <p:spPr bwMode="auto">
              <a:xfrm>
                <a:off x="4897" y="654"/>
                <a:ext cx="464" cy="2822"/>
              </a:xfrm>
              <a:custGeom>
                <a:avLst/>
                <a:gdLst/>
                <a:ahLst/>
                <a:cxnLst>
                  <a:cxn ang="0">
                    <a:pos x="0" y="352"/>
                  </a:cxn>
                  <a:cxn ang="0">
                    <a:pos x="16" y="248"/>
                  </a:cxn>
                  <a:cxn ang="0">
                    <a:pos x="24" y="168"/>
                  </a:cxn>
                  <a:cxn ang="0">
                    <a:pos x="32" y="104"/>
                  </a:cxn>
                  <a:cxn ang="0">
                    <a:pos x="40" y="48"/>
                  </a:cxn>
                  <a:cxn ang="0">
                    <a:pos x="48" y="16"/>
                  </a:cxn>
                  <a:cxn ang="0">
                    <a:pos x="64" y="0"/>
                  </a:cxn>
                  <a:cxn ang="0">
                    <a:pos x="72" y="16"/>
                  </a:cxn>
                  <a:cxn ang="0">
                    <a:pos x="80" y="48"/>
                  </a:cxn>
                  <a:cxn ang="0">
                    <a:pos x="96" y="88"/>
                  </a:cxn>
                  <a:cxn ang="0">
                    <a:pos x="104" y="152"/>
                  </a:cxn>
                  <a:cxn ang="0">
                    <a:pos x="112" y="232"/>
                  </a:cxn>
                  <a:cxn ang="0">
                    <a:pos x="120" y="328"/>
                  </a:cxn>
                  <a:cxn ang="0">
                    <a:pos x="128" y="440"/>
                  </a:cxn>
                  <a:cxn ang="0">
                    <a:pos x="144" y="560"/>
                  </a:cxn>
                  <a:cxn ang="0">
                    <a:pos x="152" y="696"/>
                  </a:cxn>
                  <a:cxn ang="0">
                    <a:pos x="160" y="832"/>
                  </a:cxn>
                  <a:cxn ang="0">
                    <a:pos x="168" y="983"/>
                  </a:cxn>
                  <a:cxn ang="0">
                    <a:pos x="176" y="1135"/>
                  </a:cxn>
                  <a:cxn ang="0">
                    <a:pos x="192" y="1295"/>
                  </a:cxn>
                  <a:cxn ang="0">
                    <a:pos x="200" y="1455"/>
                  </a:cxn>
                  <a:cxn ang="0">
                    <a:pos x="208" y="1615"/>
                  </a:cxn>
                  <a:cxn ang="0">
                    <a:pos x="216" y="1767"/>
                  </a:cxn>
                  <a:cxn ang="0">
                    <a:pos x="224" y="1919"/>
                  </a:cxn>
                  <a:cxn ang="0">
                    <a:pos x="240" y="2063"/>
                  </a:cxn>
                  <a:cxn ang="0">
                    <a:pos x="248" y="2206"/>
                  </a:cxn>
                  <a:cxn ang="0">
                    <a:pos x="256" y="2326"/>
                  </a:cxn>
                  <a:cxn ang="0">
                    <a:pos x="264" y="2446"/>
                  </a:cxn>
                  <a:cxn ang="0">
                    <a:pos x="272" y="2542"/>
                  </a:cxn>
                  <a:cxn ang="0">
                    <a:pos x="280" y="2630"/>
                  </a:cxn>
                  <a:cxn ang="0">
                    <a:pos x="296" y="2702"/>
                  </a:cxn>
                  <a:cxn ang="0">
                    <a:pos x="304" y="2758"/>
                  </a:cxn>
                  <a:cxn ang="0">
                    <a:pos x="312" y="2798"/>
                  </a:cxn>
                  <a:cxn ang="0">
                    <a:pos x="320" y="2814"/>
                  </a:cxn>
                  <a:cxn ang="0">
                    <a:pos x="336" y="2814"/>
                  </a:cxn>
                  <a:cxn ang="0">
                    <a:pos x="344" y="2790"/>
                  </a:cxn>
                  <a:cxn ang="0">
                    <a:pos x="352" y="2742"/>
                  </a:cxn>
                  <a:cxn ang="0">
                    <a:pos x="368" y="2686"/>
                  </a:cxn>
                  <a:cxn ang="0">
                    <a:pos x="376" y="2606"/>
                  </a:cxn>
                  <a:cxn ang="0">
                    <a:pos x="384" y="2518"/>
                  </a:cxn>
                  <a:cxn ang="0">
                    <a:pos x="392" y="2414"/>
                  </a:cxn>
                  <a:cxn ang="0">
                    <a:pos x="400" y="2294"/>
                  </a:cxn>
                  <a:cxn ang="0">
                    <a:pos x="416" y="2166"/>
                  </a:cxn>
                  <a:cxn ang="0">
                    <a:pos x="424" y="2031"/>
                  </a:cxn>
                  <a:cxn ang="0">
                    <a:pos x="432" y="1879"/>
                  </a:cxn>
                  <a:cxn ang="0">
                    <a:pos x="440" y="1727"/>
                  </a:cxn>
                  <a:cxn ang="0">
                    <a:pos x="448" y="1567"/>
                  </a:cxn>
                  <a:cxn ang="0">
                    <a:pos x="464" y="1415"/>
                  </a:cxn>
                </a:cxnLst>
                <a:rect l="0" t="0" r="r" b="b"/>
                <a:pathLst>
                  <a:path w="464" h="2822">
                    <a:moveTo>
                      <a:pt x="0" y="400"/>
                    </a:moveTo>
                    <a:lnTo>
                      <a:pt x="0" y="352"/>
                    </a:lnTo>
                    <a:lnTo>
                      <a:pt x="8" y="296"/>
                    </a:lnTo>
                    <a:lnTo>
                      <a:pt x="16" y="248"/>
                    </a:lnTo>
                    <a:lnTo>
                      <a:pt x="16" y="208"/>
                    </a:lnTo>
                    <a:lnTo>
                      <a:pt x="24" y="168"/>
                    </a:lnTo>
                    <a:lnTo>
                      <a:pt x="24" y="136"/>
                    </a:lnTo>
                    <a:lnTo>
                      <a:pt x="32" y="104"/>
                    </a:lnTo>
                    <a:lnTo>
                      <a:pt x="40" y="72"/>
                    </a:lnTo>
                    <a:lnTo>
                      <a:pt x="40" y="48"/>
                    </a:lnTo>
                    <a:lnTo>
                      <a:pt x="48" y="32"/>
                    </a:lnTo>
                    <a:lnTo>
                      <a:pt x="48" y="16"/>
                    </a:lnTo>
                    <a:lnTo>
                      <a:pt x="56" y="8"/>
                    </a:lnTo>
                    <a:lnTo>
                      <a:pt x="64" y="0"/>
                    </a:lnTo>
                    <a:lnTo>
                      <a:pt x="72" y="8"/>
                    </a:lnTo>
                    <a:lnTo>
                      <a:pt x="72" y="16"/>
                    </a:lnTo>
                    <a:lnTo>
                      <a:pt x="80" y="24"/>
                    </a:lnTo>
                    <a:lnTo>
                      <a:pt x="80" y="48"/>
                    </a:lnTo>
                    <a:lnTo>
                      <a:pt x="88" y="64"/>
                    </a:lnTo>
                    <a:lnTo>
                      <a:pt x="96" y="88"/>
                    </a:lnTo>
                    <a:lnTo>
                      <a:pt x="96" y="120"/>
                    </a:lnTo>
                    <a:lnTo>
                      <a:pt x="104" y="152"/>
                    </a:lnTo>
                    <a:lnTo>
                      <a:pt x="104" y="192"/>
                    </a:lnTo>
                    <a:lnTo>
                      <a:pt x="112" y="232"/>
                    </a:lnTo>
                    <a:lnTo>
                      <a:pt x="120" y="280"/>
                    </a:lnTo>
                    <a:lnTo>
                      <a:pt x="120" y="328"/>
                    </a:lnTo>
                    <a:lnTo>
                      <a:pt x="128" y="384"/>
                    </a:lnTo>
                    <a:lnTo>
                      <a:pt x="128" y="440"/>
                    </a:lnTo>
                    <a:lnTo>
                      <a:pt x="136" y="496"/>
                    </a:lnTo>
                    <a:lnTo>
                      <a:pt x="144" y="560"/>
                    </a:lnTo>
                    <a:lnTo>
                      <a:pt x="144" y="624"/>
                    </a:lnTo>
                    <a:lnTo>
                      <a:pt x="152" y="696"/>
                    </a:lnTo>
                    <a:lnTo>
                      <a:pt x="152" y="760"/>
                    </a:lnTo>
                    <a:lnTo>
                      <a:pt x="160" y="832"/>
                    </a:lnTo>
                    <a:lnTo>
                      <a:pt x="168" y="912"/>
                    </a:lnTo>
                    <a:lnTo>
                      <a:pt x="168" y="983"/>
                    </a:lnTo>
                    <a:lnTo>
                      <a:pt x="176" y="1063"/>
                    </a:lnTo>
                    <a:lnTo>
                      <a:pt x="176" y="1135"/>
                    </a:lnTo>
                    <a:lnTo>
                      <a:pt x="184" y="1215"/>
                    </a:lnTo>
                    <a:lnTo>
                      <a:pt x="192" y="1295"/>
                    </a:lnTo>
                    <a:lnTo>
                      <a:pt x="192" y="1375"/>
                    </a:lnTo>
                    <a:lnTo>
                      <a:pt x="200" y="1455"/>
                    </a:lnTo>
                    <a:lnTo>
                      <a:pt x="200" y="1535"/>
                    </a:lnTo>
                    <a:lnTo>
                      <a:pt x="208" y="1615"/>
                    </a:lnTo>
                    <a:lnTo>
                      <a:pt x="216" y="1695"/>
                    </a:lnTo>
                    <a:lnTo>
                      <a:pt x="216" y="1767"/>
                    </a:lnTo>
                    <a:lnTo>
                      <a:pt x="224" y="1847"/>
                    </a:lnTo>
                    <a:lnTo>
                      <a:pt x="224" y="1919"/>
                    </a:lnTo>
                    <a:lnTo>
                      <a:pt x="232" y="1999"/>
                    </a:lnTo>
                    <a:lnTo>
                      <a:pt x="240" y="2063"/>
                    </a:lnTo>
                    <a:lnTo>
                      <a:pt x="240" y="2134"/>
                    </a:lnTo>
                    <a:lnTo>
                      <a:pt x="248" y="2206"/>
                    </a:lnTo>
                    <a:lnTo>
                      <a:pt x="248" y="2270"/>
                    </a:lnTo>
                    <a:lnTo>
                      <a:pt x="256" y="2326"/>
                    </a:lnTo>
                    <a:lnTo>
                      <a:pt x="264" y="2390"/>
                    </a:lnTo>
                    <a:lnTo>
                      <a:pt x="264" y="2446"/>
                    </a:lnTo>
                    <a:lnTo>
                      <a:pt x="272" y="2494"/>
                    </a:lnTo>
                    <a:lnTo>
                      <a:pt x="272" y="2542"/>
                    </a:lnTo>
                    <a:lnTo>
                      <a:pt x="280" y="2590"/>
                    </a:lnTo>
                    <a:lnTo>
                      <a:pt x="280" y="2630"/>
                    </a:lnTo>
                    <a:lnTo>
                      <a:pt x="288" y="2670"/>
                    </a:lnTo>
                    <a:lnTo>
                      <a:pt x="296" y="2702"/>
                    </a:lnTo>
                    <a:lnTo>
                      <a:pt x="296" y="2734"/>
                    </a:lnTo>
                    <a:lnTo>
                      <a:pt x="304" y="2758"/>
                    </a:lnTo>
                    <a:lnTo>
                      <a:pt x="304" y="2782"/>
                    </a:lnTo>
                    <a:lnTo>
                      <a:pt x="312" y="2798"/>
                    </a:lnTo>
                    <a:lnTo>
                      <a:pt x="320" y="2806"/>
                    </a:lnTo>
                    <a:lnTo>
                      <a:pt x="320" y="2814"/>
                    </a:lnTo>
                    <a:lnTo>
                      <a:pt x="328" y="2822"/>
                    </a:lnTo>
                    <a:lnTo>
                      <a:pt x="336" y="2814"/>
                    </a:lnTo>
                    <a:lnTo>
                      <a:pt x="344" y="2806"/>
                    </a:lnTo>
                    <a:lnTo>
                      <a:pt x="344" y="2790"/>
                    </a:lnTo>
                    <a:lnTo>
                      <a:pt x="352" y="2766"/>
                    </a:lnTo>
                    <a:lnTo>
                      <a:pt x="352" y="2742"/>
                    </a:lnTo>
                    <a:lnTo>
                      <a:pt x="360" y="2718"/>
                    </a:lnTo>
                    <a:lnTo>
                      <a:pt x="368" y="2686"/>
                    </a:lnTo>
                    <a:lnTo>
                      <a:pt x="368" y="2646"/>
                    </a:lnTo>
                    <a:lnTo>
                      <a:pt x="376" y="2606"/>
                    </a:lnTo>
                    <a:lnTo>
                      <a:pt x="376" y="2566"/>
                    </a:lnTo>
                    <a:lnTo>
                      <a:pt x="384" y="2518"/>
                    </a:lnTo>
                    <a:lnTo>
                      <a:pt x="392" y="2470"/>
                    </a:lnTo>
                    <a:lnTo>
                      <a:pt x="392" y="2414"/>
                    </a:lnTo>
                    <a:lnTo>
                      <a:pt x="400" y="2358"/>
                    </a:lnTo>
                    <a:lnTo>
                      <a:pt x="400" y="2294"/>
                    </a:lnTo>
                    <a:lnTo>
                      <a:pt x="408" y="2230"/>
                    </a:lnTo>
                    <a:lnTo>
                      <a:pt x="416" y="2166"/>
                    </a:lnTo>
                    <a:lnTo>
                      <a:pt x="416" y="2094"/>
                    </a:lnTo>
                    <a:lnTo>
                      <a:pt x="424" y="2031"/>
                    </a:lnTo>
                    <a:lnTo>
                      <a:pt x="424" y="1951"/>
                    </a:lnTo>
                    <a:lnTo>
                      <a:pt x="432" y="1879"/>
                    </a:lnTo>
                    <a:lnTo>
                      <a:pt x="440" y="1807"/>
                    </a:lnTo>
                    <a:lnTo>
                      <a:pt x="440" y="1727"/>
                    </a:lnTo>
                    <a:lnTo>
                      <a:pt x="448" y="1647"/>
                    </a:lnTo>
                    <a:lnTo>
                      <a:pt x="448" y="1567"/>
                    </a:lnTo>
                    <a:lnTo>
                      <a:pt x="456" y="1487"/>
                    </a:lnTo>
                    <a:lnTo>
                      <a:pt x="464" y="1415"/>
                    </a:lnTo>
                  </a:path>
                </a:pathLst>
              </a:custGeom>
              <a:noFill/>
              <a:ln w="38100" cmpd="sng">
                <a:solidFill>
                  <a:srgbClr val="007F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</p:grpSp>
        <p:grpSp>
          <p:nvGrpSpPr>
            <p:cNvPr id="7204" name="Group 36"/>
            <p:cNvGrpSpPr>
              <a:grpSpLocks/>
            </p:cNvGrpSpPr>
            <p:nvPr/>
          </p:nvGrpSpPr>
          <p:grpSpPr bwMode="auto">
            <a:xfrm>
              <a:off x="4119563" y="1998663"/>
              <a:ext cx="2305050" cy="754062"/>
              <a:chOff x="597" y="191"/>
              <a:chExt cx="4764" cy="3756"/>
            </a:xfrm>
          </p:grpSpPr>
          <p:sp>
            <p:nvSpPr>
              <p:cNvPr id="7205" name="Freeform 37"/>
              <p:cNvSpPr>
                <a:spLocks/>
              </p:cNvSpPr>
              <p:nvPr/>
            </p:nvSpPr>
            <p:spPr bwMode="auto">
              <a:xfrm>
                <a:off x="597" y="191"/>
                <a:ext cx="616" cy="3748"/>
              </a:xfrm>
              <a:custGeom>
                <a:avLst/>
                <a:gdLst/>
                <a:ahLst/>
                <a:cxnLst>
                  <a:cxn ang="0">
                    <a:pos x="8" y="1662"/>
                  </a:cxn>
                  <a:cxn ang="0">
                    <a:pos x="24" y="1454"/>
                  </a:cxn>
                  <a:cxn ang="0">
                    <a:pos x="40" y="1247"/>
                  </a:cxn>
                  <a:cxn ang="0">
                    <a:pos x="56" y="1055"/>
                  </a:cxn>
                  <a:cxn ang="0">
                    <a:pos x="64" y="871"/>
                  </a:cxn>
                  <a:cxn ang="0">
                    <a:pos x="80" y="695"/>
                  </a:cxn>
                  <a:cxn ang="0">
                    <a:pos x="96" y="535"/>
                  </a:cxn>
                  <a:cxn ang="0">
                    <a:pos x="112" y="399"/>
                  </a:cxn>
                  <a:cxn ang="0">
                    <a:pos x="128" y="279"/>
                  </a:cxn>
                  <a:cxn ang="0">
                    <a:pos x="136" y="176"/>
                  </a:cxn>
                  <a:cxn ang="0">
                    <a:pos x="152" y="96"/>
                  </a:cxn>
                  <a:cxn ang="0">
                    <a:pos x="168" y="40"/>
                  </a:cxn>
                  <a:cxn ang="0">
                    <a:pos x="192" y="0"/>
                  </a:cxn>
                  <a:cxn ang="0">
                    <a:pos x="200" y="0"/>
                  </a:cxn>
                  <a:cxn ang="0">
                    <a:pos x="216" y="32"/>
                  </a:cxn>
                  <a:cxn ang="0">
                    <a:pos x="232" y="88"/>
                  </a:cxn>
                  <a:cxn ang="0">
                    <a:pos x="248" y="168"/>
                  </a:cxn>
                  <a:cxn ang="0">
                    <a:pos x="264" y="263"/>
                  </a:cxn>
                  <a:cxn ang="0">
                    <a:pos x="280" y="383"/>
                  </a:cxn>
                  <a:cxn ang="0">
                    <a:pos x="288" y="519"/>
                  </a:cxn>
                  <a:cxn ang="0">
                    <a:pos x="304" y="679"/>
                  </a:cxn>
                  <a:cxn ang="0">
                    <a:pos x="320" y="847"/>
                  </a:cxn>
                  <a:cxn ang="0">
                    <a:pos x="336" y="1031"/>
                  </a:cxn>
                  <a:cxn ang="0">
                    <a:pos x="352" y="1231"/>
                  </a:cxn>
                  <a:cxn ang="0">
                    <a:pos x="360" y="1430"/>
                  </a:cxn>
                  <a:cxn ang="0">
                    <a:pos x="376" y="1638"/>
                  </a:cxn>
                  <a:cxn ang="0">
                    <a:pos x="392" y="1854"/>
                  </a:cxn>
                  <a:cxn ang="0">
                    <a:pos x="408" y="2062"/>
                  </a:cxn>
                  <a:cxn ang="0">
                    <a:pos x="416" y="2270"/>
                  </a:cxn>
                  <a:cxn ang="0">
                    <a:pos x="432" y="2478"/>
                  </a:cxn>
                  <a:cxn ang="0">
                    <a:pos x="448" y="2677"/>
                  </a:cxn>
                  <a:cxn ang="0">
                    <a:pos x="464" y="2861"/>
                  </a:cxn>
                  <a:cxn ang="0">
                    <a:pos x="480" y="3037"/>
                  </a:cxn>
                  <a:cxn ang="0">
                    <a:pos x="488" y="3197"/>
                  </a:cxn>
                  <a:cxn ang="0">
                    <a:pos x="504" y="3333"/>
                  </a:cxn>
                  <a:cxn ang="0">
                    <a:pos x="520" y="3461"/>
                  </a:cxn>
                  <a:cxn ang="0">
                    <a:pos x="536" y="3565"/>
                  </a:cxn>
                  <a:cxn ang="0">
                    <a:pos x="552" y="3645"/>
                  </a:cxn>
                  <a:cxn ang="0">
                    <a:pos x="560" y="3708"/>
                  </a:cxn>
                  <a:cxn ang="0">
                    <a:pos x="576" y="3740"/>
                  </a:cxn>
                  <a:cxn ang="0">
                    <a:pos x="592" y="3748"/>
                  </a:cxn>
                  <a:cxn ang="0">
                    <a:pos x="608" y="3732"/>
                  </a:cxn>
                </a:cxnLst>
                <a:rect l="0" t="0" r="r" b="b"/>
                <a:pathLst>
                  <a:path w="616" h="3748">
                    <a:moveTo>
                      <a:pt x="0" y="1806"/>
                    </a:moveTo>
                    <a:lnTo>
                      <a:pt x="8" y="1734"/>
                    </a:lnTo>
                    <a:lnTo>
                      <a:pt x="8" y="1662"/>
                    </a:lnTo>
                    <a:lnTo>
                      <a:pt x="16" y="1590"/>
                    </a:lnTo>
                    <a:lnTo>
                      <a:pt x="16" y="1518"/>
                    </a:lnTo>
                    <a:lnTo>
                      <a:pt x="24" y="1454"/>
                    </a:lnTo>
                    <a:lnTo>
                      <a:pt x="32" y="1383"/>
                    </a:lnTo>
                    <a:lnTo>
                      <a:pt x="32" y="1319"/>
                    </a:lnTo>
                    <a:lnTo>
                      <a:pt x="40" y="1247"/>
                    </a:lnTo>
                    <a:lnTo>
                      <a:pt x="40" y="1183"/>
                    </a:lnTo>
                    <a:lnTo>
                      <a:pt x="48" y="1119"/>
                    </a:lnTo>
                    <a:lnTo>
                      <a:pt x="56" y="1055"/>
                    </a:lnTo>
                    <a:lnTo>
                      <a:pt x="56" y="991"/>
                    </a:lnTo>
                    <a:lnTo>
                      <a:pt x="64" y="927"/>
                    </a:lnTo>
                    <a:lnTo>
                      <a:pt x="64" y="871"/>
                    </a:lnTo>
                    <a:lnTo>
                      <a:pt x="72" y="807"/>
                    </a:lnTo>
                    <a:lnTo>
                      <a:pt x="80" y="751"/>
                    </a:lnTo>
                    <a:lnTo>
                      <a:pt x="80" y="695"/>
                    </a:lnTo>
                    <a:lnTo>
                      <a:pt x="88" y="639"/>
                    </a:lnTo>
                    <a:lnTo>
                      <a:pt x="88" y="591"/>
                    </a:lnTo>
                    <a:lnTo>
                      <a:pt x="96" y="535"/>
                    </a:lnTo>
                    <a:lnTo>
                      <a:pt x="104" y="487"/>
                    </a:lnTo>
                    <a:lnTo>
                      <a:pt x="104" y="439"/>
                    </a:lnTo>
                    <a:lnTo>
                      <a:pt x="112" y="399"/>
                    </a:lnTo>
                    <a:lnTo>
                      <a:pt x="112" y="351"/>
                    </a:lnTo>
                    <a:lnTo>
                      <a:pt x="120" y="311"/>
                    </a:lnTo>
                    <a:lnTo>
                      <a:pt x="128" y="279"/>
                    </a:lnTo>
                    <a:lnTo>
                      <a:pt x="128" y="239"/>
                    </a:lnTo>
                    <a:lnTo>
                      <a:pt x="136" y="208"/>
                    </a:lnTo>
                    <a:lnTo>
                      <a:pt x="136" y="176"/>
                    </a:lnTo>
                    <a:lnTo>
                      <a:pt x="144" y="144"/>
                    </a:lnTo>
                    <a:lnTo>
                      <a:pt x="152" y="120"/>
                    </a:lnTo>
                    <a:lnTo>
                      <a:pt x="152" y="96"/>
                    </a:lnTo>
                    <a:lnTo>
                      <a:pt x="160" y="72"/>
                    </a:lnTo>
                    <a:lnTo>
                      <a:pt x="160" y="56"/>
                    </a:lnTo>
                    <a:lnTo>
                      <a:pt x="168" y="40"/>
                    </a:lnTo>
                    <a:lnTo>
                      <a:pt x="176" y="24"/>
                    </a:lnTo>
                    <a:lnTo>
                      <a:pt x="176" y="16"/>
                    </a:lnTo>
                    <a:lnTo>
                      <a:pt x="192" y="0"/>
                    </a:lnTo>
                    <a:lnTo>
                      <a:pt x="184" y="0"/>
                    </a:lnTo>
                    <a:lnTo>
                      <a:pt x="192" y="0"/>
                    </a:lnTo>
                    <a:lnTo>
                      <a:pt x="200" y="0"/>
                    </a:lnTo>
                    <a:lnTo>
                      <a:pt x="208" y="8"/>
                    </a:lnTo>
                    <a:lnTo>
                      <a:pt x="216" y="24"/>
                    </a:lnTo>
                    <a:lnTo>
                      <a:pt x="216" y="32"/>
                    </a:lnTo>
                    <a:lnTo>
                      <a:pt x="224" y="48"/>
                    </a:lnTo>
                    <a:lnTo>
                      <a:pt x="232" y="64"/>
                    </a:lnTo>
                    <a:lnTo>
                      <a:pt x="232" y="88"/>
                    </a:lnTo>
                    <a:lnTo>
                      <a:pt x="240" y="112"/>
                    </a:lnTo>
                    <a:lnTo>
                      <a:pt x="240" y="136"/>
                    </a:lnTo>
                    <a:lnTo>
                      <a:pt x="248" y="168"/>
                    </a:lnTo>
                    <a:lnTo>
                      <a:pt x="256" y="192"/>
                    </a:lnTo>
                    <a:lnTo>
                      <a:pt x="256" y="232"/>
                    </a:lnTo>
                    <a:lnTo>
                      <a:pt x="264" y="263"/>
                    </a:lnTo>
                    <a:lnTo>
                      <a:pt x="264" y="303"/>
                    </a:lnTo>
                    <a:lnTo>
                      <a:pt x="272" y="343"/>
                    </a:lnTo>
                    <a:lnTo>
                      <a:pt x="280" y="383"/>
                    </a:lnTo>
                    <a:lnTo>
                      <a:pt x="280" y="423"/>
                    </a:lnTo>
                    <a:lnTo>
                      <a:pt x="288" y="471"/>
                    </a:lnTo>
                    <a:lnTo>
                      <a:pt x="288" y="519"/>
                    </a:lnTo>
                    <a:lnTo>
                      <a:pt x="296" y="567"/>
                    </a:lnTo>
                    <a:lnTo>
                      <a:pt x="304" y="623"/>
                    </a:lnTo>
                    <a:lnTo>
                      <a:pt x="304" y="679"/>
                    </a:lnTo>
                    <a:lnTo>
                      <a:pt x="312" y="735"/>
                    </a:lnTo>
                    <a:lnTo>
                      <a:pt x="312" y="791"/>
                    </a:lnTo>
                    <a:lnTo>
                      <a:pt x="320" y="847"/>
                    </a:lnTo>
                    <a:lnTo>
                      <a:pt x="328" y="911"/>
                    </a:lnTo>
                    <a:lnTo>
                      <a:pt x="328" y="967"/>
                    </a:lnTo>
                    <a:lnTo>
                      <a:pt x="336" y="1031"/>
                    </a:lnTo>
                    <a:lnTo>
                      <a:pt x="336" y="1095"/>
                    </a:lnTo>
                    <a:lnTo>
                      <a:pt x="344" y="1159"/>
                    </a:lnTo>
                    <a:lnTo>
                      <a:pt x="352" y="1231"/>
                    </a:lnTo>
                    <a:lnTo>
                      <a:pt x="352" y="1295"/>
                    </a:lnTo>
                    <a:lnTo>
                      <a:pt x="360" y="1359"/>
                    </a:lnTo>
                    <a:lnTo>
                      <a:pt x="360" y="1430"/>
                    </a:lnTo>
                    <a:lnTo>
                      <a:pt x="368" y="1502"/>
                    </a:lnTo>
                    <a:lnTo>
                      <a:pt x="376" y="1566"/>
                    </a:lnTo>
                    <a:lnTo>
                      <a:pt x="376" y="1638"/>
                    </a:lnTo>
                    <a:lnTo>
                      <a:pt x="384" y="1710"/>
                    </a:lnTo>
                    <a:lnTo>
                      <a:pt x="384" y="1782"/>
                    </a:lnTo>
                    <a:lnTo>
                      <a:pt x="392" y="1854"/>
                    </a:lnTo>
                    <a:lnTo>
                      <a:pt x="392" y="1918"/>
                    </a:lnTo>
                    <a:lnTo>
                      <a:pt x="400" y="1990"/>
                    </a:lnTo>
                    <a:lnTo>
                      <a:pt x="408" y="2062"/>
                    </a:lnTo>
                    <a:lnTo>
                      <a:pt x="408" y="2134"/>
                    </a:lnTo>
                    <a:lnTo>
                      <a:pt x="416" y="2206"/>
                    </a:lnTo>
                    <a:lnTo>
                      <a:pt x="416" y="2270"/>
                    </a:lnTo>
                    <a:lnTo>
                      <a:pt x="424" y="2342"/>
                    </a:lnTo>
                    <a:lnTo>
                      <a:pt x="432" y="2406"/>
                    </a:lnTo>
                    <a:lnTo>
                      <a:pt x="432" y="2478"/>
                    </a:lnTo>
                    <a:lnTo>
                      <a:pt x="440" y="2541"/>
                    </a:lnTo>
                    <a:lnTo>
                      <a:pt x="440" y="2605"/>
                    </a:lnTo>
                    <a:lnTo>
                      <a:pt x="448" y="2677"/>
                    </a:lnTo>
                    <a:lnTo>
                      <a:pt x="456" y="2741"/>
                    </a:lnTo>
                    <a:lnTo>
                      <a:pt x="456" y="2797"/>
                    </a:lnTo>
                    <a:lnTo>
                      <a:pt x="464" y="2861"/>
                    </a:lnTo>
                    <a:lnTo>
                      <a:pt x="464" y="2917"/>
                    </a:lnTo>
                    <a:lnTo>
                      <a:pt x="472" y="2981"/>
                    </a:lnTo>
                    <a:lnTo>
                      <a:pt x="480" y="3037"/>
                    </a:lnTo>
                    <a:lnTo>
                      <a:pt x="480" y="3093"/>
                    </a:lnTo>
                    <a:lnTo>
                      <a:pt x="488" y="3141"/>
                    </a:lnTo>
                    <a:lnTo>
                      <a:pt x="488" y="3197"/>
                    </a:lnTo>
                    <a:lnTo>
                      <a:pt x="496" y="3245"/>
                    </a:lnTo>
                    <a:lnTo>
                      <a:pt x="504" y="3293"/>
                    </a:lnTo>
                    <a:lnTo>
                      <a:pt x="504" y="3333"/>
                    </a:lnTo>
                    <a:lnTo>
                      <a:pt x="512" y="3381"/>
                    </a:lnTo>
                    <a:lnTo>
                      <a:pt x="512" y="3421"/>
                    </a:lnTo>
                    <a:lnTo>
                      <a:pt x="520" y="3461"/>
                    </a:lnTo>
                    <a:lnTo>
                      <a:pt x="528" y="3501"/>
                    </a:lnTo>
                    <a:lnTo>
                      <a:pt x="528" y="3533"/>
                    </a:lnTo>
                    <a:lnTo>
                      <a:pt x="536" y="3565"/>
                    </a:lnTo>
                    <a:lnTo>
                      <a:pt x="536" y="3597"/>
                    </a:lnTo>
                    <a:lnTo>
                      <a:pt x="544" y="3621"/>
                    </a:lnTo>
                    <a:lnTo>
                      <a:pt x="552" y="3645"/>
                    </a:lnTo>
                    <a:lnTo>
                      <a:pt x="552" y="3669"/>
                    </a:lnTo>
                    <a:lnTo>
                      <a:pt x="560" y="3685"/>
                    </a:lnTo>
                    <a:lnTo>
                      <a:pt x="560" y="3708"/>
                    </a:lnTo>
                    <a:lnTo>
                      <a:pt x="568" y="3716"/>
                    </a:lnTo>
                    <a:lnTo>
                      <a:pt x="568" y="3732"/>
                    </a:lnTo>
                    <a:lnTo>
                      <a:pt x="576" y="3740"/>
                    </a:lnTo>
                    <a:lnTo>
                      <a:pt x="584" y="3748"/>
                    </a:lnTo>
                    <a:lnTo>
                      <a:pt x="600" y="3748"/>
                    </a:lnTo>
                    <a:lnTo>
                      <a:pt x="592" y="3748"/>
                    </a:lnTo>
                    <a:lnTo>
                      <a:pt x="600" y="3748"/>
                    </a:lnTo>
                    <a:lnTo>
                      <a:pt x="608" y="3740"/>
                    </a:lnTo>
                    <a:lnTo>
                      <a:pt x="608" y="3732"/>
                    </a:lnTo>
                    <a:lnTo>
                      <a:pt x="616" y="3716"/>
                    </a:lnTo>
                    <a:lnTo>
                      <a:pt x="616" y="3708"/>
                    </a:lnTo>
                  </a:path>
                </a:pathLst>
              </a:custGeom>
              <a:noFill/>
              <a:ln w="38100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7206" name="Freeform 38"/>
              <p:cNvSpPr>
                <a:spLocks/>
              </p:cNvSpPr>
              <p:nvPr/>
            </p:nvSpPr>
            <p:spPr bwMode="auto">
              <a:xfrm>
                <a:off x="1213" y="191"/>
                <a:ext cx="617" cy="3708"/>
              </a:xfrm>
              <a:custGeom>
                <a:avLst/>
                <a:gdLst/>
                <a:ahLst/>
                <a:cxnLst>
                  <a:cxn ang="0">
                    <a:pos x="16" y="3669"/>
                  </a:cxn>
                  <a:cxn ang="0">
                    <a:pos x="24" y="3597"/>
                  </a:cxn>
                  <a:cxn ang="0">
                    <a:pos x="40" y="3501"/>
                  </a:cxn>
                  <a:cxn ang="0">
                    <a:pos x="56" y="3381"/>
                  </a:cxn>
                  <a:cxn ang="0">
                    <a:pos x="72" y="3245"/>
                  </a:cxn>
                  <a:cxn ang="0">
                    <a:pos x="88" y="3093"/>
                  </a:cxn>
                  <a:cxn ang="0">
                    <a:pos x="96" y="2917"/>
                  </a:cxn>
                  <a:cxn ang="0">
                    <a:pos x="112" y="2741"/>
                  </a:cxn>
                  <a:cxn ang="0">
                    <a:pos x="129" y="2541"/>
                  </a:cxn>
                  <a:cxn ang="0">
                    <a:pos x="145" y="2342"/>
                  </a:cxn>
                  <a:cxn ang="0">
                    <a:pos x="153" y="2134"/>
                  </a:cxn>
                  <a:cxn ang="0">
                    <a:pos x="169" y="1918"/>
                  </a:cxn>
                  <a:cxn ang="0">
                    <a:pos x="185" y="1710"/>
                  </a:cxn>
                  <a:cxn ang="0">
                    <a:pos x="201" y="1502"/>
                  </a:cxn>
                  <a:cxn ang="0">
                    <a:pos x="217" y="1295"/>
                  </a:cxn>
                  <a:cxn ang="0">
                    <a:pos x="225" y="1095"/>
                  </a:cxn>
                  <a:cxn ang="0">
                    <a:pos x="241" y="911"/>
                  </a:cxn>
                  <a:cxn ang="0">
                    <a:pos x="257" y="735"/>
                  </a:cxn>
                  <a:cxn ang="0">
                    <a:pos x="273" y="567"/>
                  </a:cxn>
                  <a:cxn ang="0">
                    <a:pos x="289" y="423"/>
                  </a:cxn>
                  <a:cxn ang="0">
                    <a:pos x="297" y="303"/>
                  </a:cxn>
                  <a:cxn ang="0">
                    <a:pos x="313" y="192"/>
                  </a:cxn>
                  <a:cxn ang="0">
                    <a:pos x="329" y="112"/>
                  </a:cxn>
                  <a:cxn ang="0">
                    <a:pos x="345" y="48"/>
                  </a:cxn>
                  <a:cxn ang="0">
                    <a:pos x="353" y="8"/>
                  </a:cxn>
                  <a:cxn ang="0">
                    <a:pos x="377" y="0"/>
                  </a:cxn>
                  <a:cxn ang="0">
                    <a:pos x="393" y="24"/>
                  </a:cxn>
                  <a:cxn ang="0">
                    <a:pos x="409" y="72"/>
                  </a:cxn>
                  <a:cxn ang="0">
                    <a:pos x="425" y="144"/>
                  </a:cxn>
                  <a:cxn ang="0">
                    <a:pos x="441" y="239"/>
                  </a:cxn>
                  <a:cxn ang="0">
                    <a:pos x="449" y="351"/>
                  </a:cxn>
                  <a:cxn ang="0">
                    <a:pos x="465" y="487"/>
                  </a:cxn>
                  <a:cxn ang="0">
                    <a:pos x="481" y="639"/>
                  </a:cxn>
                  <a:cxn ang="0">
                    <a:pos x="497" y="807"/>
                  </a:cxn>
                  <a:cxn ang="0">
                    <a:pos x="513" y="991"/>
                  </a:cxn>
                  <a:cxn ang="0">
                    <a:pos x="521" y="1183"/>
                  </a:cxn>
                  <a:cxn ang="0">
                    <a:pos x="537" y="1383"/>
                  </a:cxn>
                  <a:cxn ang="0">
                    <a:pos x="553" y="1590"/>
                  </a:cxn>
                  <a:cxn ang="0">
                    <a:pos x="569" y="1806"/>
                  </a:cxn>
                  <a:cxn ang="0">
                    <a:pos x="577" y="2014"/>
                  </a:cxn>
                  <a:cxn ang="0">
                    <a:pos x="593" y="2230"/>
                  </a:cxn>
                  <a:cxn ang="0">
                    <a:pos x="609" y="2430"/>
                  </a:cxn>
                </a:cxnLst>
                <a:rect l="0" t="0" r="r" b="b"/>
                <a:pathLst>
                  <a:path w="617" h="3708">
                    <a:moveTo>
                      <a:pt x="0" y="3708"/>
                    </a:moveTo>
                    <a:lnTo>
                      <a:pt x="8" y="3685"/>
                    </a:lnTo>
                    <a:lnTo>
                      <a:pt x="16" y="3669"/>
                    </a:lnTo>
                    <a:lnTo>
                      <a:pt x="16" y="3645"/>
                    </a:lnTo>
                    <a:lnTo>
                      <a:pt x="24" y="3621"/>
                    </a:lnTo>
                    <a:lnTo>
                      <a:pt x="24" y="3597"/>
                    </a:lnTo>
                    <a:lnTo>
                      <a:pt x="32" y="3565"/>
                    </a:lnTo>
                    <a:lnTo>
                      <a:pt x="40" y="3533"/>
                    </a:lnTo>
                    <a:lnTo>
                      <a:pt x="40" y="3501"/>
                    </a:lnTo>
                    <a:lnTo>
                      <a:pt x="48" y="3461"/>
                    </a:lnTo>
                    <a:lnTo>
                      <a:pt x="48" y="3421"/>
                    </a:lnTo>
                    <a:lnTo>
                      <a:pt x="56" y="3381"/>
                    </a:lnTo>
                    <a:lnTo>
                      <a:pt x="64" y="3333"/>
                    </a:lnTo>
                    <a:lnTo>
                      <a:pt x="64" y="3293"/>
                    </a:lnTo>
                    <a:lnTo>
                      <a:pt x="72" y="3245"/>
                    </a:lnTo>
                    <a:lnTo>
                      <a:pt x="72" y="3197"/>
                    </a:lnTo>
                    <a:lnTo>
                      <a:pt x="80" y="3141"/>
                    </a:lnTo>
                    <a:lnTo>
                      <a:pt x="88" y="3093"/>
                    </a:lnTo>
                    <a:lnTo>
                      <a:pt x="88" y="3037"/>
                    </a:lnTo>
                    <a:lnTo>
                      <a:pt x="96" y="2981"/>
                    </a:lnTo>
                    <a:lnTo>
                      <a:pt x="96" y="2917"/>
                    </a:lnTo>
                    <a:lnTo>
                      <a:pt x="104" y="2861"/>
                    </a:lnTo>
                    <a:lnTo>
                      <a:pt x="112" y="2797"/>
                    </a:lnTo>
                    <a:lnTo>
                      <a:pt x="112" y="2741"/>
                    </a:lnTo>
                    <a:lnTo>
                      <a:pt x="121" y="2677"/>
                    </a:lnTo>
                    <a:lnTo>
                      <a:pt x="121" y="2605"/>
                    </a:lnTo>
                    <a:lnTo>
                      <a:pt x="129" y="2541"/>
                    </a:lnTo>
                    <a:lnTo>
                      <a:pt x="137" y="2478"/>
                    </a:lnTo>
                    <a:lnTo>
                      <a:pt x="137" y="2406"/>
                    </a:lnTo>
                    <a:lnTo>
                      <a:pt x="145" y="2342"/>
                    </a:lnTo>
                    <a:lnTo>
                      <a:pt x="145" y="2270"/>
                    </a:lnTo>
                    <a:lnTo>
                      <a:pt x="153" y="2206"/>
                    </a:lnTo>
                    <a:lnTo>
                      <a:pt x="153" y="2134"/>
                    </a:lnTo>
                    <a:lnTo>
                      <a:pt x="161" y="2062"/>
                    </a:lnTo>
                    <a:lnTo>
                      <a:pt x="169" y="1990"/>
                    </a:lnTo>
                    <a:lnTo>
                      <a:pt x="169" y="1918"/>
                    </a:lnTo>
                    <a:lnTo>
                      <a:pt x="177" y="1854"/>
                    </a:lnTo>
                    <a:lnTo>
                      <a:pt x="177" y="1782"/>
                    </a:lnTo>
                    <a:lnTo>
                      <a:pt x="185" y="1710"/>
                    </a:lnTo>
                    <a:lnTo>
                      <a:pt x="193" y="1638"/>
                    </a:lnTo>
                    <a:lnTo>
                      <a:pt x="193" y="1566"/>
                    </a:lnTo>
                    <a:lnTo>
                      <a:pt x="201" y="1502"/>
                    </a:lnTo>
                    <a:lnTo>
                      <a:pt x="201" y="1430"/>
                    </a:lnTo>
                    <a:lnTo>
                      <a:pt x="209" y="1359"/>
                    </a:lnTo>
                    <a:lnTo>
                      <a:pt x="217" y="1295"/>
                    </a:lnTo>
                    <a:lnTo>
                      <a:pt x="217" y="1231"/>
                    </a:lnTo>
                    <a:lnTo>
                      <a:pt x="225" y="1159"/>
                    </a:lnTo>
                    <a:lnTo>
                      <a:pt x="225" y="1095"/>
                    </a:lnTo>
                    <a:lnTo>
                      <a:pt x="233" y="1031"/>
                    </a:lnTo>
                    <a:lnTo>
                      <a:pt x="241" y="967"/>
                    </a:lnTo>
                    <a:lnTo>
                      <a:pt x="241" y="911"/>
                    </a:lnTo>
                    <a:lnTo>
                      <a:pt x="249" y="847"/>
                    </a:lnTo>
                    <a:lnTo>
                      <a:pt x="249" y="791"/>
                    </a:lnTo>
                    <a:lnTo>
                      <a:pt x="257" y="735"/>
                    </a:lnTo>
                    <a:lnTo>
                      <a:pt x="265" y="679"/>
                    </a:lnTo>
                    <a:lnTo>
                      <a:pt x="265" y="623"/>
                    </a:lnTo>
                    <a:lnTo>
                      <a:pt x="273" y="567"/>
                    </a:lnTo>
                    <a:lnTo>
                      <a:pt x="273" y="519"/>
                    </a:lnTo>
                    <a:lnTo>
                      <a:pt x="281" y="471"/>
                    </a:lnTo>
                    <a:lnTo>
                      <a:pt x="289" y="423"/>
                    </a:lnTo>
                    <a:lnTo>
                      <a:pt x="289" y="383"/>
                    </a:lnTo>
                    <a:lnTo>
                      <a:pt x="297" y="343"/>
                    </a:lnTo>
                    <a:lnTo>
                      <a:pt x="297" y="303"/>
                    </a:lnTo>
                    <a:lnTo>
                      <a:pt x="305" y="263"/>
                    </a:lnTo>
                    <a:lnTo>
                      <a:pt x="313" y="232"/>
                    </a:lnTo>
                    <a:lnTo>
                      <a:pt x="313" y="192"/>
                    </a:lnTo>
                    <a:lnTo>
                      <a:pt x="321" y="168"/>
                    </a:lnTo>
                    <a:lnTo>
                      <a:pt x="321" y="136"/>
                    </a:lnTo>
                    <a:lnTo>
                      <a:pt x="329" y="112"/>
                    </a:lnTo>
                    <a:lnTo>
                      <a:pt x="337" y="88"/>
                    </a:lnTo>
                    <a:lnTo>
                      <a:pt x="337" y="64"/>
                    </a:lnTo>
                    <a:lnTo>
                      <a:pt x="345" y="48"/>
                    </a:lnTo>
                    <a:lnTo>
                      <a:pt x="345" y="32"/>
                    </a:lnTo>
                    <a:lnTo>
                      <a:pt x="353" y="24"/>
                    </a:lnTo>
                    <a:lnTo>
                      <a:pt x="353" y="8"/>
                    </a:lnTo>
                    <a:lnTo>
                      <a:pt x="361" y="0"/>
                    </a:lnTo>
                    <a:lnTo>
                      <a:pt x="369" y="0"/>
                    </a:lnTo>
                    <a:lnTo>
                      <a:pt x="377" y="0"/>
                    </a:lnTo>
                    <a:lnTo>
                      <a:pt x="385" y="8"/>
                    </a:lnTo>
                    <a:lnTo>
                      <a:pt x="393" y="16"/>
                    </a:lnTo>
                    <a:lnTo>
                      <a:pt x="393" y="24"/>
                    </a:lnTo>
                    <a:lnTo>
                      <a:pt x="401" y="40"/>
                    </a:lnTo>
                    <a:lnTo>
                      <a:pt x="401" y="56"/>
                    </a:lnTo>
                    <a:lnTo>
                      <a:pt x="409" y="72"/>
                    </a:lnTo>
                    <a:lnTo>
                      <a:pt x="417" y="96"/>
                    </a:lnTo>
                    <a:lnTo>
                      <a:pt x="417" y="120"/>
                    </a:lnTo>
                    <a:lnTo>
                      <a:pt x="425" y="144"/>
                    </a:lnTo>
                    <a:lnTo>
                      <a:pt x="425" y="176"/>
                    </a:lnTo>
                    <a:lnTo>
                      <a:pt x="433" y="208"/>
                    </a:lnTo>
                    <a:lnTo>
                      <a:pt x="441" y="239"/>
                    </a:lnTo>
                    <a:lnTo>
                      <a:pt x="441" y="279"/>
                    </a:lnTo>
                    <a:lnTo>
                      <a:pt x="449" y="311"/>
                    </a:lnTo>
                    <a:lnTo>
                      <a:pt x="449" y="351"/>
                    </a:lnTo>
                    <a:lnTo>
                      <a:pt x="457" y="399"/>
                    </a:lnTo>
                    <a:lnTo>
                      <a:pt x="465" y="439"/>
                    </a:lnTo>
                    <a:lnTo>
                      <a:pt x="465" y="487"/>
                    </a:lnTo>
                    <a:lnTo>
                      <a:pt x="473" y="535"/>
                    </a:lnTo>
                    <a:lnTo>
                      <a:pt x="473" y="591"/>
                    </a:lnTo>
                    <a:lnTo>
                      <a:pt x="481" y="639"/>
                    </a:lnTo>
                    <a:lnTo>
                      <a:pt x="489" y="695"/>
                    </a:lnTo>
                    <a:lnTo>
                      <a:pt x="489" y="751"/>
                    </a:lnTo>
                    <a:lnTo>
                      <a:pt x="497" y="807"/>
                    </a:lnTo>
                    <a:lnTo>
                      <a:pt x="497" y="871"/>
                    </a:lnTo>
                    <a:lnTo>
                      <a:pt x="505" y="927"/>
                    </a:lnTo>
                    <a:lnTo>
                      <a:pt x="513" y="991"/>
                    </a:lnTo>
                    <a:lnTo>
                      <a:pt x="513" y="1055"/>
                    </a:lnTo>
                    <a:lnTo>
                      <a:pt x="521" y="1119"/>
                    </a:lnTo>
                    <a:lnTo>
                      <a:pt x="521" y="1183"/>
                    </a:lnTo>
                    <a:lnTo>
                      <a:pt x="529" y="1247"/>
                    </a:lnTo>
                    <a:lnTo>
                      <a:pt x="529" y="1319"/>
                    </a:lnTo>
                    <a:lnTo>
                      <a:pt x="537" y="1383"/>
                    </a:lnTo>
                    <a:lnTo>
                      <a:pt x="545" y="1454"/>
                    </a:lnTo>
                    <a:lnTo>
                      <a:pt x="545" y="1518"/>
                    </a:lnTo>
                    <a:lnTo>
                      <a:pt x="553" y="1590"/>
                    </a:lnTo>
                    <a:lnTo>
                      <a:pt x="553" y="1662"/>
                    </a:lnTo>
                    <a:lnTo>
                      <a:pt x="561" y="1734"/>
                    </a:lnTo>
                    <a:lnTo>
                      <a:pt x="569" y="1806"/>
                    </a:lnTo>
                    <a:lnTo>
                      <a:pt x="569" y="1870"/>
                    </a:lnTo>
                    <a:lnTo>
                      <a:pt x="577" y="1942"/>
                    </a:lnTo>
                    <a:lnTo>
                      <a:pt x="577" y="2014"/>
                    </a:lnTo>
                    <a:lnTo>
                      <a:pt x="585" y="2086"/>
                    </a:lnTo>
                    <a:lnTo>
                      <a:pt x="593" y="2158"/>
                    </a:lnTo>
                    <a:lnTo>
                      <a:pt x="593" y="2230"/>
                    </a:lnTo>
                    <a:lnTo>
                      <a:pt x="601" y="2294"/>
                    </a:lnTo>
                    <a:lnTo>
                      <a:pt x="601" y="2366"/>
                    </a:lnTo>
                    <a:lnTo>
                      <a:pt x="609" y="2430"/>
                    </a:lnTo>
                    <a:lnTo>
                      <a:pt x="617" y="2502"/>
                    </a:lnTo>
                    <a:lnTo>
                      <a:pt x="617" y="2565"/>
                    </a:lnTo>
                  </a:path>
                </a:pathLst>
              </a:custGeom>
              <a:noFill/>
              <a:ln w="38100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7207" name="Freeform 39"/>
              <p:cNvSpPr>
                <a:spLocks/>
              </p:cNvSpPr>
              <p:nvPr/>
            </p:nvSpPr>
            <p:spPr bwMode="auto">
              <a:xfrm>
                <a:off x="1830" y="191"/>
                <a:ext cx="625" cy="3748"/>
              </a:xfrm>
              <a:custGeom>
                <a:avLst/>
                <a:gdLst/>
                <a:ahLst/>
                <a:cxnLst>
                  <a:cxn ang="0">
                    <a:pos x="8" y="2693"/>
                  </a:cxn>
                  <a:cxn ang="0">
                    <a:pos x="24" y="2877"/>
                  </a:cxn>
                  <a:cxn ang="0">
                    <a:pos x="40" y="3053"/>
                  </a:cxn>
                  <a:cxn ang="0">
                    <a:pos x="56" y="3213"/>
                  </a:cxn>
                  <a:cxn ang="0">
                    <a:pos x="72" y="3349"/>
                  </a:cxn>
                  <a:cxn ang="0">
                    <a:pos x="80" y="3469"/>
                  </a:cxn>
                  <a:cxn ang="0">
                    <a:pos x="96" y="3573"/>
                  </a:cxn>
                  <a:cxn ang="0">
                    <a:pos x="112" y="3653"/>
                  </a:cxn>
                  <a:cxn ang="0">
                    <a:pos x="128" y="3708"/>
                  </a:cxn>
                  <a:cxn ang="0">
                    <a:pos x="136" y="3740"/>
                  </a:cxn>
                  <a:cxn ang="0">
                    <a:pos x="160" y="3748"/>
                  </a:cxn>
                  <a:cxn ang="0">
                    <a:pos x="176" y="3716"/>
                  </a:cxn>
                  <a:cxn ang="0">
                    <a:pos x="192" y="3661"/>
                  </a:cxn>
                  <a:cxn ang="0">
                    <a:pos x="208" y="3581"/>
                  </a:cxn>
                  <a:cxn ang="0">
                    <a:pos x="224" y="3485"/>
                  </a:cxn>
                  <a:cxn ang="0">
                    <a:pos x="232" y="3365"/>
                  </a:cxn>
                  <a:cxn ang="0">
                    <a:pos x="248" y="3229"/>
                  </a:cxn>
                  <a:cxn ang="0">
                    <a:pos x="264" y="3069"/>
                  </a:cxn>
                  <a:cxn ang="0">
                    <a:pos x="280" y="2901"/>
                  </a:cxn>
                  <a:cxn ang="0">
                    <a:pos x="288" y="2717"/>
                  </a:cxn>
                  <a:cxn ang="0">
                    <a:pos x="304" y="2518"/>
                  </a:cxn>
                  <a:cxn ang="0">
                    <a:pos x="320" y="2318"/>
                  </a:cxn>
                  <a:cxn ang="0">
                    <a:pos x="336" y="2110"/>
                  </a:cxn>
                  <a:cxn ang="0">
                    <a:pos x="352" y="1894"/>
                  </a:cxn>
                  <a:cxn ang="0">
                    <a:pos x="360" y="1686"/>
                  </a:cxn>
                  <a:cxn ang="0">
                    <a:pos x="376" y="1478"/>
                  </a:cxn>
                  <a:cxn ang="0">
                    <a:pos x="392" y="1271"/>
                  </a:cxn>
                  <a:cxn ang="0">
                    <a:pos x="408" y="1071"/>
                  </a:cxn>
                  <a:cxn ang="0">
                    <a:pos x="424" y="887"/>
                  </a:cxn>
                  <a:cxn ang="0">
                    <a:pos x="432" y="711"/>
                  </a:cxn>
                  <a:cxn ang="0">
                    <a:pos x="448" y="551"/>
                  </a:cxn>
                  <a:cxn ang="0">
                    <a:pos x="464" y="415"/>
                  </a:cxn>
                  <a:cxn ang="0">
                    <a:pos x="480" y="287"/>
                  </a:cxn>
                  <a:cxn ang="0">
                    <a:pos x="488" y="184"/>
                  </a:cxn>
                  <a:cxn ang="0">
                    <a:pos x="504" y="104"/>
                  </a:cxn>
                  <a:cxn ang="0">
                    <a:pos x="520" y="40"/>
                  </a:cxn>
                  <a:cxn ang="0">
                    <a:pos x="545" y="0"/>
                  </a:cxn>
                  <a:cxn ang="0">
                    <a:pos x="553" y="0"/>
                  </a:cxn>
                  <a:cxn ang="0">
                    <a:pos x="577" y="32"/>
                  </a:cxn>
                  <a:cxn ang="0">
                    <a:pos x="585" y="80"/>
                  </a:cxn>
                  <a:cxn ang="0">
                    <a:pos x="601" y="152"/>
                  </a:cxn>
                  <a:cxn ang="0">
                    <a:pos x="617" y="247"/>
                  </a:cxn>
                </a:cxnLst>
                <a:rect l="0" t="0" r="r" b="b"/>
                <a:pathLst>
                  <a:path w="625" h="3748">
                    <a:moveTo>
                      <a:pt x="0" y="2565"/>
                    </a:moveTo>
                    <a:lnTo>
                      <a:pt x="8" y="2629"/>
                    </a:lnTo>
                    <a:lnTo>
                      <a:pt x="8" y="2693"/>
                    </a:lnTo>
                    <a:lnTo>
                      <a:pt x="16" y="2757"/>
                    </a:lnTo>
                    <a:lnTo>
                      <a:pt x="24" y="2821"/>
                    </a:lnTo>
                    <a:lnTo>
                      <a:pt x="24" y="2877"/>
                    </a:lnTo>
                    <a:lnTo>
                      <a:pt x="32" y="2941"/>
                    </a:lnTo>
                    <a:lnTo>
                      <a:pt x="32" y="2997"/>
                    </a:lnTo>
                    <a:lnTo>
                      <a:pt x="40" y="3053"/>
                    </a:lnTo>
                    <a:lnTo>
                      <a:pt x="48" y="3109"/>
                    </a:lnTo>
                    <a:lnTo>
                      <a:pt x="48" y="3157"/>
                    </a:lnTo>
                    <a:lnTo>
                      <a:pt x="56" y="3213"/>
                    </a:lnTo>
                    <a:lnTo>
                      <a:pt x="56" y="3261"/>
                    </a:lnTo>
                    <a:lnTo>
                      <a:pt x="64" y="3309"/>
                    </a:lnTo>
                    <a:lnTo>
                      <a:pt x="72" y="3349"/>
                    </a:lnTo>
                    <a:lnTo>
                      <a:pt x="72" y="3397"/>
                    </a:lnTo>
                    <a:lnTo>
                      <a:pt x="80" y="3437"/>
                    </a:lnTo>
                    <a:lnTo>
                      <a:pt x="80" y="3469"/>
                    </a:lnTo>
                    <a:lnTo>
                      <a:pt x="88" y="3509"/>
                    </a:lnTo>
                    <a:lnTo>
                      <a:pt x="96" y="3541"/>
                    </a:lnTo>
                    <a:lnTo>
                      <a:pt x="96" y="3573"/>
                    </a:lnTo>
                    <a:lnTo>
                      <a:pt x="104" y="3605"/>
                    </a:lnTo>
                    <a:lnTo>
                      <a:pt x="104" y="3629"/>
                    </a:lnTo>
                    <a:lnTo>
                      <a:pt x="112" y="3653"/>
                    </a:lnTo>
                    <a:lnTo>
                      <a:pt x="112" y="3677"/>
                    </a:lnTo>
                    <a:lnTo>
                      <a:pt x="120" y="3692"/>
                    </a:lnTo>
                    <a:lnTo>
                      <a:pt x="128" y="3708"/>
                    </a:lnTo>
                    <a:lnTo>
                      <a:pt x="128" y="3724"/>
                    </a:lnTo>
                    <a:lnTo>
                      <a:pt x="136" y="3732"/>
                    </a:lnTo>
                    <a:lnTo>
                      <a:pt x="136" y="3740"/>
                    </a:lnTo>
                    <a:lnTo>
                      <a:pt x="144" y="3748"/>
                    </a:lnTo>
                    <a:lnTo>
                      <a:pt x="152" y="3748"/>
                    </a:lnTo>
                    <a:lnTo>
                      <a:pt x="160" y="3748"/>
                    </a:lnTo>
                    <a:lnTo>
                      <a:pt x="168" y="3740"/>
                    </a:lnTo>
                    <a:lnTo>
                      <a:pt x="176" y="3724"/>
                    </a:lnTo>
                    <a:lnTo>
                      <a:pt x="176" y="3716"/>
                    </a:lnTo>
                    <a:lnTo>
                      <a:pt x="184" y="3700"/>
                    </a:lnTo>
                    <a:lnTo>
                      <a:pt x="184" y="3685"/>
                    </a:lnTo>
                    <a:lnTo>
                      <a:pt x="192" y="3661"/>
                    </a:lnTo>
                    <a:lnTo>
                      <a:pt x="200" y="3637"/>
                    </a:lnTo>
                    <a:lnTo>
                      <a:pt x="200" y="3613"/>
                    </a:lnTo>
                    <a:lnTo>
                      <a:pt x="208" y="3581"/>
                    </a:lnTo>
                    <a:lnTo>
                      <a:pt x="208" y="3557"/>
                    </a:lnTo>
                    <a:lnTo>
                      <a:pt x="216" y="3517"/>
                    </a:lnTo>
                    <a:lnTo>
                      <a:pt x="224" y="3485"/>
                    </a:lnTo>
                    <a:lnTo>
                      <a:pt x="224" y="3445"/>
                    </a:lnTo>
                    <a:lnTo>
                      <a:pt x="232" y="3405"/>
                    </a:lnTo>
                    <a:lnTo>
                      <a:pt x="232" y="3365"/>
                    </a:lnTo>
                    <a:lnTo>
                      <a:pt x="240" y="3325"/>
                    </a:lnTo>
                    <a:lnTo>
                      <a:pt x="248" y="3277"/>
                    </a:lnTo>
                    <a:lnTo>
                      <a:pt x="248" y="3229"/>
                    </a:lnTo>
                    <a:lnTo>
                      <a:pt x="256" y="3181"/>
                    </a:lnTo>
                    <a:lnTo>
                      <a:pt x="256" y="3125"/>
                    </a:lnTo>
                    <a:lnTo>
                      <a:pt x="264" y="3069"/>
                    </a:lnTo>
                    <a:lnTo>
                      <a:pt x="272" y="3013"/>
                    </a:lnTo>
                    <a:lnTo>
                      <a:pt x="272" y="2957"/>
                    </a:lnTo>
                    <a:lnTo>
                      <a:pt x="280" y="2901"/>
                    </a:lnTo>
                    <a:lnTo>
                      <a:pt x="280" y="2837"/>
                    </a:lnTo>
                    <a:lnTo>
                      <a:pt x="288" y="2781"/>
                    </a:lnTo>
                    <a:lnTo>
                      <a:pt x="288" y="2717"/>
                    </a:lnTo>
                    <a:lnTo>
                      <a:pt x="296" y="2653"/>
                    </a:lnTo>
                    <a:lnTo>
                      <a:pt x="304" y="2589"/>
                    </a:lnTo>
                    <a:lnTo>
                      <a:pt x="304" y="2518"/>
                    </a:lnTo>
                    <a:lnTo>
                      <a:pt x="312" y="2454"/>
                    </a:lnTo>
                    <a:lnTo>
                      <a:pt x="312" y="2390"/>
                    </a:lnTo>
                    <a:lnTo>
                      <a:pt x="320" y="2318"/>
                    </a:lnTo>
                    <a:lnTo>
                      <a:pt x="328" y="2246"/>
                    </a:lnTo>
                    <a:lnTo>
                      <a:pt x="328" y="2182"/>
                    </a:lnTo>
                    <a:lnTo>
                      <a:pt x="336" y="2110"/>
                    </a:lnTo>
                    <a:lnTo>
                      <a:pt x="336" y="2038"/>
                    </a:lnTo>
                    <a:lnTo>
                      <a:pt x="344" y="1966"/>
                    </a:lnTo>
                    <a:lnTo>
                      <a:pt x="352" y="1894"/>
                    </a:lnTo>
                    <a:lnTo>
                      <a:pt x="352" y="1830"/>
                    </a:lnTo>
                    <a:lnTo>
                      <a:pt x="360" y="1758"/>
                    </a:lnTo>
                    <a:lnTo>
                      <a:pt x="360" y="1686"/>
                    </a:lnTo>
                    <a:lnTo>
                      <a:pt x="368" y="1614"/>
                    </a:lnTo>
                    <a:lnTo>
                      <a:pt x="376" y="1542"/>
                    </a:lnTo>
                    <a:lnTo>
                      <a:pt x="376" y="1478"/>
                    </a:lnTo>
                    <a:lnTo>
                      <a:pt x="384" y="1406"/>
                    </a:lnTo>
                    <a:lnTo>
                      <a:pt x="384" y="1343"/>
                    </a:lnTo>
                    <a:lnTo>
                      <a:pt x="392" y="1271"/>
                    </a:lnTo>
                    <a:lnTo>
                      <a:pt x="400" y="1207"/>
                    </a:lnTo>
                    <a:lnTo>
                      <a:pt x="400" y="1143"/>
                    </a:lnTo>
                    <a:lnTo>
                      <a:pt x="408" y="1071"/>
                    </a:lnTo>
                    <a:lnTo>
                      <a:pt x="408" y="1007"/>
                    </a:lnTo>
                    <a:lnTo>
                      <a:pt x="416" y="951"/>
                    </a:lnTo>
                    <a:lnTo>
                      <a:pt x="424" y="887"/>
                    </a:lnTo>
                    <a:lnTo>
                      <a:pt x="424" y="831"/>
                    </a:lnTo>
                    <a:lnTo>
                      <a:pt x="432" y="767"/>
                    </a:lnTo>
                    <a:lnTo>
                      <a:pt x="432" y="711"/>
                    </a:lnTo>
                    <a:lnTo>
                      <a:pt x="440" y="655"/>
                    </a:lnTo>
                    <a:lnTo>
                      <a:pt x="448" y="607"/>
                    </a:lnTo>
                    <a:lnTo>
                      <a:pt x="448" y="551"/>
                    </a:lnTo>
                    <a:lnTo>
                      <a:pt x="456" y="503"/>
                    </a:lnTo>
                    <a:lnTo>
                      <a:pt x="456" y="455"/>
                    </a:lnTo>
                    <a:lnTo>
                      <a:pt x="464" y="415"/>
                    </a:lnTo>
                    <a:lnTo>
                      <a:pt x="472" y="367"/>
                    </a:lnTo>
                    <a:lnTo>
                      <a:pt x="472" y="327"/>
                    </a:lnTo>
                    <a:lnTo>
                      <a:pt x="480" y="287"/>
                    </a:lnTo>
                    <a:lnTo>
                      <a:pt x="480" y="247"/>
                    </a:lnTo>
                    <a:lnTo>
                      <a:pt x="488" y="216"/>
                    </a:lnTo>
                    <a:lnTo>
                      <a:pt x="488" y="184"/>
                    </a:lnTo>
                    <a:lnTo>
                      <a:pt x="496" y="152"/>
                    </a:lnTo>
                    <a:lnTo>
                      <a:pt x="504" y="128"/>
                    </a:lnTo>
                    <a:lnTo>
                      <a:pt x="504" y="104"/>
                    </a:lnTo>
                    <a:lnTo>
                      <a:pt x="512" y="80"/>
                    </a:lnTo>
                    <a:lnTo>
                      <a:pt x="512" y="64"/>
                    </a:lnTo>
                    <a:lnTo>
                      <a:pt x="520" y="40"/>
                    </a:lnTo>
                    <a:lnTo>
                      <a:pt x="529" y="32"/>
                    </a:lnTo>
                    <a:lnTo>
                      <a:pt x="529" y="16"/>
                    </a:lnTo>
                    <a:lnTo>
                      <a:pt x="545" y="0"/>
                    </a:lnTo>
                    <a:lnTo>
                      <a:pt x="537" y="0"/>
                    </a:lnTo>
                    <a:lnTo>
                      <a:pt x="545" y="0"/>
                    </a:lnTo>
                    <a:lnTo>
                      <a:pt x="553" y="0"/>
                    </a:lnTo>
                    <a:lnTo>
                      <a:pt x="561" y="8"/>
                    </a:lnTo>
                    <a:lnTo>
                      <a:pt x="569" y="16"/>
                    </a:lnTo>
                    <a:lnTo>
                      <a:pt x="577" y="32"/>
                    </a:lnTo>
                    <a:lnTo>
                      <a:pt x="577" y="40"/>
                    </a:lnTo>
                    <a:lnTo>
                      <a:pt x="585" y="64"/>
                    </a:lnTo>
                    <a:lnTo>
                      <a:pt x="585" y="80"/>
                    </a:lnTo>
                    <a:lnTo>
                      <a:pt x="593" y="104"/>
                    </a:lnTo>
                    <a:lnTo>
                      <a:pt x="601" y="128"/>
                    </a:lnTo>
                    <a:lnTo>
                      <a:pt x="601" y="152"/>
                    </a:lnTo>
                    <a:lnTo>
                      <a:pt x="609" y="184"/>
                    </a:lnTo>
                    <a:lnTo>
                      <a:pt x="609" y="216"/>
                    </a:lnTo>
                    <a:lnTo>
                      <a:pt x="617" y="247"/>
                    </a:lnTo>
                    <a:lnTo>
                      <a:pt x="625" y="287"/>
                    </a:lnTo>
                    <a:lnTo>
                      <a:pt x="625" y="327"/>
                    </a:lnTo>
                  </a:path>
                </a:pathLst>
              </a:custGeom>
              <a:noFill/>
              <a:ln w="38100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7208" name="Freeform 40"/>
              <p:cNvSpPr>
                <a:spLocks/>
              </p:cNvSpPr>
              <p:nvPr/>
            </p:nvSpPr>
            <p:spPr bwMode="auto">
              <a:xfrm>
                <a:off x="2455" y="518"/>
                <a:ext cx="616" cy="3421"/>
              </a:xfrm>
              <a:custGeom>
                <a:avLst/>
                <a:gdLst/>
                <a:ahLst/>
                <a:cxnLst>
                  <a:cxn ang="0">
                    <a:pos x="8" y="88"/>
                  </a:cxn>
                  <a:cxn ang="0">
                    <a:pos x="24" y="224"/>
                  </a:cxn>
                  <a:cxn ang="0">
                    <a:pos x="40" y="384"/>
                  </a:cxn>
                  <a:cxn ang="0">
                    <a:pos x="56" y="560"/>
                  </a:cxn>
                  <a:cxn ang="0">
                    <a:pos x="64" y="744"/>
                  </a:cxn>
                  <a:cxn ang="0">
                    <a:pos x="80" y="944"/>
                  </a:cxn>
                  <a:cxn ang="0">
                    <a:pos x="96" y="1151"/>
                  </a:cxn>
                  <a:cxn ang="0">
                    <a:pos x="112" y="1359"/>
                  </a:cxn>
                  <a:cxn ang="0">
                    <a:pos x="128" y="1567"/>
                  </a:cxn>
                  <a:cxn ang="0">
                    <a:pos x="136" y="1783"/>
                  </a:cxn>
                  <a:cxn ang="0">
                    <a:pos x="152" y="1991"/>
                  </a:cxn>
                  <a:cxn ang="0">
                    <a:pos x="168" y="2191"/>
                  </a:cxn>
                  <a:cxn ang="0">
                    <a:pos x="184" y="2390"/>
                  </a:cxn>
                  <a:cxn ang="0">
                    <a:pos x="200" y="2574"/>
                  </a:cxn>
                  <a:cxn ang="0">
                    <a:pos x="208" y="2742"/>
                  </a:cxn>
                  <a:cxn ang="0">
                    <a:pos x="224" y="2902"/>
                  </a:cxn>
                  <a:cxn ang="0">
                    <a:pos x="240" y="3038"/>
                  </a:cxn>
                  <a:cxn ang="0">
                    <a:pos x="256" y="3158"/>
                  </a:cxn>
                  <a:cxn ang="0">
                    <a:pos x="264" y="3254"/>
                  </a:cxn>
                  <a:cxn ang="0">
                    <a:pos x="280" y="3334"/>
                  </a:cxn>
                  <a:cxn ang="0">
                    <a:pos x="296" y="3389"/>
                  </a:cxn>
                  <a:cxn ang="0">
                    <a:pos x="312" y="3421"/>
                  </a:cxn>
                  <a:cxn ang="0">
                    <a:pos x="336" y="3413"/>
                  </a:cxn>
                  <a:cxn ang="0">
                    <a:pos x="352" y="3381"/>
                  </a:cxn>
                  <a:cxn ang="0">
                    <a:pos x="360" y="3326"/>
                  </a:cxn>
                  <a:cxn ang="0">
                    <a:pos x="376" y="3246"/>
                  </a:cxn>
                  <a:cxn ang="0">
                    <a:pos x="392" y="3142"/>
                  </a:cxn>
                  <a:cxn ang="0">
                    <a:pos x="408" y="3022"/>
                  </a:cxn>
                  <a:cxn ang="0">
                    <a:pos x="424" y="2886"/>
                  </a:cxn>
                  <a:cxn ang="0">
                    <a:pos x="432" y="2726"/>
                  </a:cxn>
                  <a:cxn ang="0">
                    <a:pos x="448" y="2550"/>
                  </a:cxn>
                  <a:cxn ang="0">
                    <a:pos x="464" y="2366"/>
                  </a:cxn>
                  <a:cxn ang="0">
                    <a:pos x="480" y="2175"/>
                  </a:cxn>
                  <a:cxn ang="0">
                    <a:pos x="488" y="1967"/>
                  </a:cxn>
                  <a:cxn ang="0">
                    <a:pos x="504" y="1759"/>
                  </a:cxn>
                  <a:cxn ang="0">
                    <a:pos x="520" y="1551"/>
                  </a:cxn>
                  <a:cxn ang="0">
                    <a:pos x="536" y="1335"/>
                  </a:cxn>
                  <a:cxn ang="0">
                    <a:pos x="552" y="1127"/>
                  </a:cxn>
                  <a:cxn ang="0">
                    <a:pos x="560" y="920"/>
                  </a:cxn>
                  <a:cxn ang="0">
                    <a:pos x="576" y="728"/>
                  </a:cxn>
                  <a:cxn ang="0">
                    <a:pos x="592" y="544"/>
                  </a:cxn>
                  <a:cxn ang="0">
                    <a:pos x="608" y="368"/>
                  </a:cxn>
                </a:cxnLst>
                <a:rect l="0" t="0" r="r" b="b"/>
                <a:pathLst>
                  <a:path w="616" h="3421">
                    <a:moveTo>
                      <a:pt x="0" y="0"/>
                    </a:moveTo>
                    <a:lnTo>
                      <a:pt x="8" y="40"/>
                    </a:lnTo>
                    <a:lnTo>
                      <a:pt x="8" y="88"/>
                    </a:lnTo>
                    <a:lnTo>
                      <a:pt x="16" y="128"/>
                    </a:lnTo>
                    <a:lnTo>
                      <a:pt x="24" y="176"/>
                    </a:lnTo>
                    <a:lnTo>
                      <a:pt x="24" y="224"/>
                    </a:lnTo>
                    <a:lnTo>
                      <a:pt x="32" y="280"/>
                    </a:lnTo>
                    <a:lnTo>
                      <a:pt x="32" y="328"/>
                    </a:lnTo>
                    <a:lnTo>
                      <a:pt x="40" y="384"/>
                    </a:lnTo>
                    <a:lnTo>
                      <a:pt x="48" y="440"/>
                    </a:lnTo>
                    <a:lnTo>
                      <a:pt x="48" y="504"/>
                    </a:lnTo>
                    <a:lnTo>
                      <a:pt x="56" y="560"/>
                    </a:lnTo>
                    <a:lnTo>
                      <a:pt x="56" y="624"/>
                    </a:lnTo>
                    <a:lnTo>
                      <a:pt x="64" y="680"/>
                    </a:lnTo>
                    <a:lnTo>
                      <a:pt x="64" y="744"/>
                    </a:lnTo>
                    <a:lnTo>
                      <a:pt x="72" y="816"/>
                    </a:lnTo>
                    <a:lnTo>
                      <a:pt x="80" y="880"/>
                    </a:lnTo>
                    <a:lnTo>
                      <a:pt x="80" y="944"/>
                    </a:lnTo>
                    <a:lnTo>
                      <a:pt x="88" y="1016"/>
                    </a:lnTo>
                    <a:lnTo>
                      <a:pt x="88" y="1079"/>
                    </a:lnTo>
                    <a:lnTo>
                      <a:pt x="96" y="1151"/>
                    </a:lnTo>
                    <a:lnTo>
                      <a:pt x="104" y="1215"/>
                    </a:lnTo>
                    <a:lnTo>
                      <a:pt x="104" y="1287"/>
                    </a:lnTo>
                    <a:lnTo>
                      <a:pt x="112" y="1359"/>
                    </a:lnTo>
                    <a:lnTo>
                      <a:pt x="112" y="1431"/>
                    </a:lnTo>
                    <a:lnTo>
                      <a:pt x="120" y="1503"/>
                    </a:lnTo>
                    <a:lnTo>
                      <a:pt x="128" y="1567"/>
                    </a:lnTo>
                    <a:lnTo>
                      <a:pt x="128" y="1639"/>
                    </a:lnTo>
                    <a:lnTo>
                      <a:pt x="136" y="1711"/>
                    </a:lnTo>
                    <a:lnTo>
                      <a:pt x="136" y="1783"/>
                    </a:lnTo>
                    <a:lnTo>
                      <a:pt x="144" y="1855"/>
                    </a:lnTo>
                    <a:lnTo>
                      <a:pt x="152" y="1919"/>
                    </a:lnTo>
                    <a:lnTo>
                      <a:pt x="152" y="1991"/>
                    </a:lnTo>
                    <a:lnTo>
                      <a:pt x="160" y="2063"/>
                    </a:lnTo>
                    <a:lnTo>
                      <a:pt x="160" y="2127"/>
                    </a:lnTo>
                    <a:lnTo>
                      <a:pt x="168" y="2191"/>
                    </a:lnTo>
                    <a:lnTo>
                      <a:pt x="176" y="2262"/>
                    </a:lnTo>
                    <a:lnTo>
                      <a:pt x="176" y="2326"/>
                    </a:lnTo>
                    <a:lnTo>
                      <a:pt x="184" y="2390"/>
                    </a:lnTo>
                    <a:lnTo>
                      <a:pt x="184" y="2454"/>
                    </a:lnTo>
                    <a:lnTo>
                      <a:pt x="192" y="2510"/>
                    </a:lnTo>
                    <a:lnTo>
                      <a:pt x="200" y="2574"/>
                    </a:lnTo>
                    <a:lnTo>
                      <a:pt x="200" y="2630"/>
                    </a:lnTo>
                    <a:lnTo>
                      <a:pt x="208" y="2686"/>
                    </a:lnTo>
                    <a:lnTo>
                      <a:pt x="208" y="2742"/>
                    </a:lnTo>
                    <a:lnTo>
                      <a:pt x="216" y="2798"/>
                    </a:lnTo>
                    <a:lnTo>
                      <a:pt x="224" y="2854"/>
                    </a:lnTo>
                    <a:lnTo>
                      <a:pt x="224" y="2902"/>
                    </a:lnTo>
                    <a:lnTo>
                      <a:pt x="232" y="2950"/>
                    </a:lnTo>
                    <a:lnTo>
                      <a:pt x="232" y="2998"/>
                    </a:lnTo>
                    <a:lnTo>
                      <a:pt x="240" y="3038"/>
                    </a:lnTo>
                    <a:lnTo>
                      <a:pt x="240" y="3078"/>
                    </a:lnTo>
                    <a:lnTo>
                      <a:pt x="248" y="3118"/>
                    </a:lnTo>
                    <a:lnTo>
                      <a:pt x="256" y="3158"/>
                    </a:lnTo>
                    <a:lnTo>
                      <a:pt x="256" y="3190"/>
                    </a:lnTo>
                    <a:lnTo>
                      <a:pt x="264" y="3230"/>
                    </a:lnTo>
                    <a:lnTo>
                      <a:pt x="264" y="3254"/>
                    </a:lnTo>
                    <a:lnTo>
                      <a:pt x="272" y="3286"/>
                    </a:lnTo>
                    <a:lnTo>
                      <a:pt x="280" y="3310"/>
                    </a:lnTo>
                    <a:lnTo>
                      <a:pt x="280" y="3334"/>
                    </a:lnTo>
                    <a:lnTo>
                      <a:pt x="288" y="3358"/>
                    </a:lnTo>
                    <a:lnTo>
                      <a:pt x="288" y="3373"/>
                    </a:lnTo>
                    <a:lnTo>
                      <a:pt x="296" y="3389"/>
                    </a:lnTo>
                    <a:lnTo>
                      <a:pt x="304" y="3397"/>
                    </a:lnTo>
                    <a:lnTo>
                      <a:pt x="304" y="3413"/>
                    </a:lnTo>
                    <a:lnTo>
                      <a:pt x="312" y="3421"/>
                    </a:lnTo>
                    <a:lnTo>
                      <a:pt x="320" y="3421"/>
                    </a:lnTo>
                    <a:lnTo>
                      <a:pt x="328" y="3421"/>
                    </a:lnTo>
                    <a:lnTo>
                      <a:pt x="336" y="3413"/>
                    </a:lnTo>
                    <a:lnTo>
                      <a:pt x="336" y="3405"/>
                    </a:lnTo>
                    <a:lnTo>
                      <a:pt x="344" y="3397"/>
                    </a:lnTo>
                    <a:lnTo>
                      <a:pt x="352" y="3381"/>
                    </a:lnTo>
                    <a:lnTo>
                      <a:pt x="352" y="3365"/>
                    </a:lnTo>
                    <a:lnTo>
                      <a:pt x="360" y="3350"/>
                    </a:lnTo>
                    <a:lnTo>
                      <a:pt x="360" y="3326"/>
                    </a:lnTo>
                    <a:lnTo>
                      <a:pt x="368" y="3302"/>
                    </a:lnTo>
                    <a:lnTo>
                      <a:pt x="376" y="3278"/>
                    </a:lnTo>
                    <a:lnTo>
                      <a:pt x="376" y="3246"/>
                    </a:lnTo>
                    <a:lnTo>
                      <a:pt x="384" y="3214"/>
                    </a:lnTo>
                    <a:lnTo>
                      <a:pt x="384" y="3182"/>
                    </a:lnTo>
                    <a:lnTo>
                      <a:pt x="392" y="3142"/>
                    </a:lnTo>
                    <a:lnTo>
                      <a:pt x="400" y="3110"/>
                    </a:lnTo>
                    <a:lnTo>
                      <a:pt x="400" y="3070"/>
                    </a:lnTo>
                    <a:lnTo>
                      <a:pt x="408" y="3022"/>
                    </a:lnTo>
                    <a:lnTo>
                      <a:pt x="408" y="2982"/>
                    </a:lnTo>
                    <a:lnTo>
                      <a:pt x="416" y="2934"/>
                    </a:lnTo>
                    <a:lnTo>
                      <a:pt x="424" y="2886"/>
                    </a:lnTo>
                    <a:lnTo>
                      <a:pt x="424" y="2830"/>
                    </a:lnTo>
                    <a:lnTo>
                      <a:pt x="432" y="2782"/>
                    </a:lnTo>
                    <a:lnTo>
                      <a:pt x="432" y="2726"/>
                    </a:lnTo>
                    <a:lnTo>
                      <a:pt x="440" y="2670"/>
                    </a:lnTo>
                    <a:lnTo>
                      <a:pt x="440" y="2614"/>
                    </a:lnTo>
                    <a:lnTo>
                      <a:pt x="448" y="2550"/>
                    </a:lnTo>
                    <a:lnTo>
                      <a:pt x="456" y="2494"/>
                    </a:lnTo>
                    <a:lnTo>
                      <a:pt x="456" y="2430"/>
                    </a:lnTo>
                    <a:lnTo>
                      <a:pt x="464" y="2366"/>
                    </a:lnTo>
                    <a:lnTo>
                      <a:pt x="464" y="2302"/>
                    </a:lnTo>
                    <a:lnTo>
                      <a:pt x="472" y="2238"/>
                    </a:lnTo>
                    <a:lnTo>
                      <a:pt x="480" y="2175"/>
                    </a:lnTo>
                    <a:lnTo>
                      <a:pt x="480" y="2103"/>
                    </a:lnTo>
                    <a:lnTo>
                      <a:pt x="488" y="2039"/>
                    </a:lnTo>
                    <a:lnTo>
                      <a:pt x="488" y="1967"/>
                    </a:lnTo>
                    <a:lnTo>
                      <a:pt x="496" y="1903"/>
                    </a:lnTo>
                    <a:lnTo>
                      <a:pt x="504" y="1831"/>
                    </a:lnTo>
                    <a:lnTo>
                      <a:pt x="504" y="1759"/>
                    </a:lnTo>
                    <a:lnTo>
                      <a:pt x="512" y="1687"/>
                    </a:lnTo>
                    <a:lnTo>
                      <a:pt x="512" y="1615"/>
                    </a:lnTo>
                    <a:lnTo>
                      <a:pt x="520" y="1551"/>
                    </a:lnTo>
                    <a:lnTo>
                      <a:pt x="528" y="1479"/>
                    </a:lnTo>
                    <a:lnTo>
                      <a:pt x="528" y="1407"/>
                    </a:lnTo>
                    <a:lnTo>
                      <a:pt x="536" y="1335"/>
                    </a:lnTo>
                    <a:lnTo>
                      <a:pt x="536" y="1263"/>
                    </a:lnTo>
                    <a:lnTo>
                      <a:pt x="544" y="1191"/>
                    </a:lnTo>
                    <a:lnTo>
                      <a:pt x="552" y="1127"/>
                    </a:lnTo>
                    <a:lnTo>
                      <a:pt x="552" y="1056"/>
                    </a:lnTo>
                    <a:lnTo>
                      <a:pt x="560" y="992"/>
                    </a:lnTo>
                    <a:lnTo>
                      <a:pt x="560" y="920"/>
                    </a:lnTo>
                    <a:lnTo>
                      <a:pt x="568" y="856"/>
                    </a:lnTo>
                    <a:lnTo>
                      <a:pt x="576" y="792"/>
                    </a:lnTo>
                    <a:lnTo>
                      <a:pt x="576" y="728"/>
                    </a:lnTo>
                    <a:lnTo>
                      <a:pt x="584" y="664"/>
                    </a:lnTo>
                    <a:lnTo>
                      <a:pt x="584" y="600"/>
                    </a:lnTo>
                    <a:lnTo>
                      <a:pt x="592" y="544"/>
                    </a:lnTo>
                    <a:lnTo>
                      <a:pt x="600" y="480"/>
                    </a:lnTo>
                    <a:lnTo>
                      <a:pt x="600" y="424"/>
                    </a:lnTo>
                    <a:lnTo>
                      <a:pt x="608" y="368"/>
                    </a:lnTo>
                    <a:lnTo>
                      <a:pt x="608" y="312"/>
                    </a:lnTo>
                    <a:lnTo>
                      <a:pt x="616" y="264"/>
                    </a:lnTo>
                  </a:path>
                </a:pathLst>
              </a:custGeom>
              <a:noFill/>
              <a:ln w="38100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7209" name="Freeform 41"/>
              <p:cNvSpPr>
                <a:spLocks/>
              </p:cNvSpPr>
              <p:nvPr/>
            </p:nvSpPr>
            <p:spPr bwMode="auto">
              <a:xfrm>
                <a:off x="3071" y="191"/>
                <a:ext cx="625" cy="3756"/>
              </a:xfrm>
              <a:custGeom>
                <a:avLst/>
                <a:gdLst/>
                <a:ahLst/>
                <a:cxnLst>
                  <a:cxn ang="0">
                    <a:pos x="8" y="487"/>
                  </a:cxn>
                  <a:cxn ang="0">
                    <a:pos x="24" y="351"/>
                  </a:cxn>
                  <a:cxn ang="0">
                    <a:pos x="40" y="239"/>
                  </a:cxn>
                  <a:cxn ang="0">
                    <a:pos x="48" y="144"/>
                  </a:cxn>
                  <a:cxn ang="0">
                    <a:pos x="64" y="72"/>
                  </a:cxn>
                  <a:cxn ang="0">
                    <a:pos x="80" y="24"/>
                  </a:cxn>
                  <a:cxn ang="0">
                    <a:pos x="96" y="0"/>
                  </a:cxn>
                  <a:cxn ang="0">
                    <a:pos x="120" y="8"/>
                  </a:cxn>
                  <a:cxn ang="0">
                    <a:pos x="136" y="48"/>
                  </a:cxn>
                  <a:cxn ang="0">
                    <a:pos x="144" y="112"/>
                  </a:cxn>
                  <a:cxn ang="0">
                    <a:pos x="160" y="192"/>
                  </a:cxn>
                  <a:cxn ang="0">
                    <a:pos x="176" y="303"/>
                  </a:cxn>
                  <a:cxn ang="0">
                    <a:pos x="192" y="423"/>
                  </a:cxn>
                  <a:cxn ang="0">
                    <a:pos x="200" y="567"/>
                  </a:cxn>
                  <a:cxn ang="0">
                    <a:pos x="216" y="735"/>
                  </a:cxn>
                  <a:cxn ang="0">
                    <a:pos x="232" y="911"/>
                  </a:cxn>
                  <a:cxn ang="0">
                    <a:pos x="248" y="1095"/>
                  </a:cxn>
                  <a:cxn ang="0">
                    <a:pos x="264" y="1295"/>
                  </a:cxn>
                  <a:cxn ang="0">
                    <a:pos x="272" y="1502"/>
                  </a:cxn>
                  <a:cxn ang="0">
                    <a:pos x="288" y="1710"/>
                  </a:cxn>
                  <a:cxn ang="0">
                    <a:pos x="304" y="1918"/>
                  </a:cxn>
                  <a:cxn ang="0">
                    <a:pos x="321" y="2134"/>
                  </a:cxn>
                  <a:cxn ang="0">
                    <a:pos x="337" y="2342"/>
                  </a:cxn>
                  <a:cxn ang="0">
                    <a:pos x="345" y="2541"/>
                  </a:cxn>
                  <a:cxn ang="0">
                    <a:pos x="361" y="2741"/>
                  </a:cxn>
                  <a:cxn ang="0">
                    <a:pos x="377" y="2917"/>
                  </a:cxn>
                  <a:cxn ang="0">
                    <a:pos x="393" y="3093"/>
                  </a:cxn>
                  <a:cxn ang="0">
                    <a:pos x="401" y="3245"/>
                  </a:cxn>
                  <a:cxn ang="0">
                    <a:pos x="417" y="3381"/>
                  </a:cxn>
                  <a:cxn ang="0">
                    <a:pos x="433" y="3501"/>
                  </a:cxn>
                  <a:cxn ang="0">
                    <a:pos x="449" y="3597"/>
                  </a:cxn>
                  <a:cxn ang="0">
                    <a:pos x="465" y="3669"/>
                  </a:cxn>
                  <a:cxn ang="0">
                    <a:pos x="473" y="3716"/>
                  </a:cxn>
                  <a:cxn ang="0">
                    <a:pos x="497" y="3756"/>
                  </a:cxn>
                  <a:cxn ang="0">
                    <a:pos x="521" y="3732"/>
                  </a:cxn>
                  <a:cxn ang="0">
                    <a:pos x="537" y="3685"/>
                  </a:cxn>
                  <a:cxn ang="0">
                    <a:pos x="545" y="3621"/>
                  </a:cxn>
                  <a:cxn ang="0">
                    <a:pos x="561" y="3533"/>
                  </a:cxn>
                  <a:cxn ang="0">
                    <a:pos x="577" y="3421"/>
                  </a:cxn>
                  <a:cxn ang="0">
                    <a:pos x="593" y="3293"/>
                  </a:cxn>
                  <a:cxn ang="0">
                    <a:pos x="601" y="3141"/>
                  </a:cxn>
                  <a:cxn ang="0">
                    <a:pos x="617" y="2981"/>
                  </a:cxn>
                </a:cxnLst>
                <a:rect l="0" t="0" r="r" b="b"/>
                <a:pathLst>
                  <a:path w="625" h="3756">
                    <a:moveTo>
                      <a:pt x="0" y="591"/>
                    </a:moveTo>
                    <a:lnTo>
                      <a:pt x="0" y="535"/>
                    </a:lnTo>
                    <a:lnTo>
                      <a:pt x="8" y="487"/>
                    </a:lnTo>
                    <a:lnTo>
                      <a:pt x="16" y="439"/>
                    </a:lnTo>
                    <a:lnTo>
                      <a:pt x="16" y="399"/>
                    </a:lnTo>
                    <a:lnTo>
                      <a:pt x="24" y="351"/>
                    </a:lnTo>
                    <a:lnTo>
                      <a:pt x="24" y="311"/>
                    </a:lnTo>
                    <a:lnTo>
                      <a:pt x="32" y="279"/>
                    </a:lnTo>
                    <a:lnTo>
                      <a:pt x="40" y="239"/>
                    </a:lnTo>
                    <a:lnTo>
                      <a:pt x="40" y="208"/>
                    </a:lnTo>
                    <a:lnTo>
                      <a:pt x="48" y="176"/>
                    </a:lnTo>
                    <a:lnTo>
                      <a:pt x="48" y="144"/>
                    </a:lnTo>
                    <a:lnTo>
                      <a:pt x="56" y="120"/>
                    </a:lnTo>
                    <a:lnTo>
                      <a:pt x="64" y="96"/>
                    </a:lnTo>
                    <a:lnTo>
                      <a:pt x="64" y="72"/>
                    </a:lnTo>
                    <a:lnTo>
                      <a:pt x="72" y="56"/>
                    </a:lnTo>
                    <a:lnTo>
                      <a:pt x="72" y="40"/>
                    </a:lnTo>
                    <a:lnTo>
                      <a:pt x="80" y="24"/>
                    </a:lnTo>
                    <a:lnTo>
                      <a:pt x="88" y="16"/>
                    </a:lnTo>
                    <a:lnTo>
                      <a:pt x="88" y="8"/>
                    </a:lnTo>
                    <a:lnTo>
                      <a:pt x="96" y="0"/>
                    </a:lnTo>
                    <a:lnTo>
                      <a:pt x="104" y="0"/>
                    </a:lnTo>
                    <a:lnTo>
                      <a:pt x="112" y="0"/>
                    </a:lnTo>
                    <a:lnTo>
                      <a:pt x="120" y="8"/>
                    </a:lnTo>
                    <a:lnTo>
                      <a:pt x="120" y="24"/>
                    </a:lnTo>
                    <a:lnTo>
                      <a:pt x="128" y="32"/>
                    </a:lnTo>
                    <a:lnTo>
                      <a:pt x="136" y="48"/>
                    </a:lnTo>
                    <a:lnTo>
                      <a:pt x="136" y="64"/>
                    </a:lnTo>
                    <a:lnTo>
                      <a:pt x="144" y="88"/>
                    </a:lnTo>
                    <a:lnTo>
                      <a:pt x="144" y="112"/>
                    </a:lnTo>
                    <a:lnTo>
                      <a:pt x="152" y="136"/>
                    </a:lnTo>
                    <a:lnTo>
                      <a:pt x="160" y="168"/>
                    </a:lnTo>
                    <a:lnTo>
                      <a:pt x="160" y="192"/>
                    </a:lnTo>
                    <a:lnTo>
                      <a:pt x="168" y="232"/>
                    </a:lnTo>
                    <a:lnTo>
                      <a:pt x="168" y="263"/>
                    </a:lnTo>
                    <a:lnTo>
                      <a:pt x="176" y="303"/>
                    </a:lnTo>
                    <a:lnTo>
                      <a:pt x="184" y="343"/>
                    </a:lnTo>
                    <a:lnTo>
                      <a:pt x="184" y="383"/>
                    </a:lnTo>
                    <a:lnTo>
                      <a:pt x="192" y="423"/>
                    </a:lnTo>
                    <a:lnTo>
                      <a:pt x="192" y="471"/>
                    </a:lnTo>
                    <a:lnTo>
                      <a:pt x="200" y="519"/>
                    </a:lnTo>
                    <a:lnTo>
                      <a:pt x="200" y="567"/>
                    </a:lnTo>
                    <a:lnTo>
                      <a:pt x="208" y="623"/>
                    </a:lnTo>
                    <a:lnTo>
                      <a:pt x="216" y="679"/>
                    </a:lnTo>
                    <a:lnTo>
                      <a:pt x="216" y="735"/>
                    </a:lnTo>
                    <a:lnTo>
                      <a:pt x="224" y="791"/>
                    </a:lnTo>
                    <a:lnTo>
                      <a:pt x="224" y="847"/>
                    </a:lnTo>
                    <a:lnTo>
                      <a:pt x="232" y="911"/>
                    </a:lnTo>
                    <a:lnTo>
                      <a:pt x="240" y="967"/>
                    </a:lnTo>
                    <a:lnTo>
                      <a:pt x="240" y="1031"/>
                    </a:lnTo>
                    <a:lnTo>
                      <a:pt x="248" y="1095"/>
                    </a:lnTo>
                    <a:lnTo>
                      <a:pt x="248" y="1159"/>
                    </a:lnTo>
                    <a:lnTo>
                      <a:pt x="256" y="1231"/>
                    </a:lnTo>
                    <a:lnTo>
                      <a:pt x="264" y="1295"/>
                    </a:lnTo>
                    <a:lnTo>
                      <a:pt x="264" y="1359"/>
                    </a:lnTo>
                    <a:lnTo>
                      <a:pt x="272" y="1430"/>
                    </a:lnTo>
                    <a:lnTo>
                      <a:pt x="272" y="1502"/>
                    </a:lnTo>
                    <a:lnTo>
                      <a:pt x="280" y="1566"/>
                    </a:lnTo>
                    <a:lnTo>
                      <a:pt x="288" y="1638"/>
                    </a:lnTo>
                    <a:lnTo>
                      <a:pt x="288" y="1710"/>
                    </a:lnTo>
                    <a:lnTo>
                      <a:pt x="296" y="1782"/>
                    </a:lnTo>
                    <a:lnTo>
                      <a:pt x="296" y="1854"/>
                    </a:lnTo>
                    <a:lnTo>
                      <a:pt x="304" y="1918"/>
                    </a:lnTo>
                    <a:lnTo>
                      <a:pt x="313" y="1990"/>
                    </a:lnTo>
                    <a:lnTo>
                      <a:pt x="313" y="2062"/>
                    </a:lnTo>
                    <a:lnTo>
                      <a:pt x="321" y="2134"/>
                    </a:lnTo>
                    <a:lnTo>
                      <a:pt x="321" y="2206"/>
                    </a:lnTo>
                    <a:lnTo>
                      <a:pt x="329" y="2270"/>
                    </a:lnTo>
                    <a:lnTo>
                      <a:pt x="337" y="2342"/>
                    </a:lnTo>
                    <a:lnTo>
                      <a:pt x="337" y="2406"/>
                    </a:lnTo>
                    <a:lnTo>
                      <a:pt x="345" y="2478"/>
                    </a:lnTo>
                    <a:lnTo>
                      <a:pt x="345" y="2541"/>
                    </a:lnTo>
                    <a:lnTo>
                      <a:pt x="353" y="2605"/>
                    </a:lnTo>
                    <a:lnTo>
                      <a:pt x="361" y="2677"/>
                    </a:lnTo>
                    <a:lnTo>
                      <a:pt x="361" y="2741"/>
                    </a:lnTo>
                    <a:lnTo>
                      <a:pt x="369" y="2797"/>
                    </a:lnTo>
                    <a:lnTo>
                      <a:pt x="369" y="2861"/>
                    </a:lnTo>
                    <a:lnTo>
                      <a:pt x="377" y="2917"/>
                    </a:lnTo>
                    <a:lnTo>
                      <a:pt x="385" y="2981"/>
                    </a:lnTo>
                    <a:lnTo>
                      <a:pt x="385" y="3037"/>
                    </a:lnTo>
                    <a:lnTo>
                      <a:pt x="393" y="3093"/>
                    </a:lnTo>
                    <a:lnTo>
                      <a:pt x="393" y="3141"/>
                    </a:lnTo>
                    <a:lnTo>
                      <a:pt x="401" y="3197"/>
                    </a:lnTo>
                    <a:lnTo>
                      <a:pt x="401" y="3245"/>
                    </a:lnTo>
                    <a:lnTo>
                      <a:pt x="409" y="3293"/>
                    </a:lnTo>
                    <a:lnTo>
                      <a:pt x="417" y="3333"/>
                    </a:lnTo>
                    <a:lnTo>
                      <a:pt x="417" y="3381"/>
                    </a:lnTo>
                    <a:lnTo>
                      <a:pt x="425" y="3421"/>
                    </a:lnTo>
                    <a:lnTo>
                      <a:pt x="425" y="3461"/>
                    </a:lnTo>
                    <a:lnTo>
                      <a:pt x="433" y="3501"/>
                    </a:lnTo>
                    <a:lnTo>
                      <a:pt x="441" y="3533"/>
                    </a:lnTo>
                    <a:lnTo>
                      <a:pt x="441" y="3565"/>
                    </a:lnTo>
                    <a:lnTo>
                      <a:pt x="449" y="3597"/>
                    </a:lnTo>
                    <a:lnTo>
                      <a:pt x="449" y="3621"/>
                    </a:lnTo>
                    <a:lnTo>
                      <a:pt x="457" y="3645"/>
                    </a:lnTo>
                    <a:lnTo>
                      <a:pt x="465" y="3669"/>
                    </a:lnTo>
                    <a:lnTo>
                      <a:pt x="465" y="3685"/>
                    </a:lnTo>
                    <a:lnTo>
                      <a:pt x="473" y="3708"/>
                    </a:lnTo>
                    <a:lnTo>
                      <a:pt x="473" y="3716"/>
                    </a:lnTo>
                    <a:lnTo>
                      <a:pt x="481" y="3732"/>
                    </a:lnTo>
                    <a:lnTo>
                      <a:pt x="497" y="3748"/>
                    </a:lnTo>
                    <a:lnTo>
                      <a:pt x="497" y="3756"/>
                    </a:lnTo>
                    <a:lnTo>
                      <a:pt x="505" y="3748"/>
                    </a:lnTo>
                    <a:lnTo>
                      <a:pt x="513" y="3740"/>
                    </a:lnTo>
                    <a:lnTo>
                      <a:pt x="521" y="3732"/>
                    </a:lnTo>
                    <a:lnTo>
                      <a:pt x="521" y="3716"/>
                    </a:lnTo>
                    <a:lnTo>
                      <a:pt x="529" y="3708"/>
                    </a:lnTo>
                    <a:lnTo>
                      <a:pt x="537" y="3685"/>
                    </a:lnTo>
                    <a:lnTo>
                      <a:pt x="537" y="3669"/>
                    </a:lnTo>
                    <a:lnTo>
                      <a:pt x="545" y="3645"/>
                    </a:lnTo>
                    <a:lnTo>
                      <a:pt x="545" y="3621"/>
                    </a:lnTo>
                    <a:lnTo>
                      <a:pt x="553" y="3597"/>
                    </a:lnTo>
                    <a:lnTo>
                      <a:pt x="561" y="3565"/>
                    </a:lnTo>
                    <a:lnTo>
                      <a:pt x="561" y="3533"/>
                    </a:lnTo>
                    <a:lnTo>
                      <a:pt x="569" y="3501"/>
                    </a:lnTo>
                    <a:lnTo>
                      <a:pt x="569" y="3461"/>
                    </a:lnTo>
                    <a:lnTo>
                      <a:pt x="577" y="3421"/>
                    </a:lnTo>
                    <a:lnTo>
                      <a:pt x="577" y="3381"/>
                    </a:lnTo>
                    <a:lnTo>
                      <a:pt x="585" y="3333"/>
                    </a:lnTo>
                    <a:lnTo>
                      <a:pt x="593" y="3293"/>
                    </a:lnTo>
                    <a:lnTo>
                      <a:pt x="593" y="3245"/>
                    </a:lnTo>
                    <a:lnTo>
                      <a:pt x="601" y="3197"/>
                    </a:lnTo>
                    <a:lnTo>
                      <a:pt x="601" y="3141"/>
                    </a:lnTo>
                    <a:lnTo>
                      <a:pt x="609" y="3093"/>
                    </a:lnTo>
                    <a:lnTo>
                      <a:pt x="617" y="3037"/>
                    </a:lnTo>
                    <a:lnTo>
                      <a:pt x="617" y="2981"/>
                    </a:lnTo>
                    <a:lnTo>
                      <a:pt x="625" y="2917"/>
                    </a:lnTo>
                    <a:lnTo>
                      <a:pt x="625" y="2861"/>
                    </a:lnTo>
                  </a:path>
                </a:pathLst>
              </a:custGeom>
              <a:noFill/>
              <a:ln w="38100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7210" name="Freeform 42"/>
              <p:cNvSpPr>
                <a:spLocks/>
              </p:cNvSpPr>
              <p:nvPr/>
            </p:nvSpPr>
            <p:spPr bwMode="auto">
              <a:xfrm>
                <a:off x="3696" y="191"/>
                <a:ext cx="616" cy="3605"/>
              </a:xfrm>
              <a:custGeom>
                <a:avLst/>
                <a:gdLst/>
                <a:ahLst/>
                <a:cxnLst>
                  <a:cxn ang="0">
                    <a:pos x="16" y="2741"/>
                  </a:cxn>
                  <a:cxn ang="0">
                    <a:pos x="24" y="2541"/>
                  </a:cxn>
                  <a:cxn ang="0">
                    <a:pos x="40" y="2342"/>
                  </a:cxn>
                  <a:cxn ang="0">
                    <a:pos x="56" y="2134"/>
                  </a:cxn>
                  <a:cxn ang="0">
                    <a:pos x="72" y="1918"/>
                  </a:cxn>
                  <a:cxn ang="0">
                    <a:pos x="88" y="1710"/>
                  </a:cxn>
                  <a:cxn ang="0">
                    <a:pos x="96" y="1502"/>
                  </a:cxn>
                  <a:cxn ang="0">
                    <a:pos x="112" y="1295"/>
                  </a:cxn>
                  <a:cxn ang="0">
                    <a:pos x="128" y="1095"/>
                  </a:cxn>
                  <a:cxn ang="0">
                    <a:pos x="144" y="911"/>
                  </a:cxn>
                  <a:cxn ang="0">
                    <a:pos x="152" y="735"/>
                  </a:cxn>
                  <a:cxn ang="0">
                    <a:pos x="168" y="567"/>
                  </a:cxn>
                  <a:cxn ang="0">
                    <a:pos x="184" y="423"/>
                  </a:cxn>
                  <a:cxn ang="0">
                    <a:pos x="200" y="303"/>
                  </a:cxn>
                  <a:cxn ang="0">
                    <a:pos x="216" y="192"/>
                  </a:cxn>
                  <a:cxn ang="0">
                    <a:pos x="224" y="112"/>
                  </a:cxn>
                  <a:cxn ang="0">
                    <a:pos x="240" y="48"/>
                  </a:cxn>
                  <a:cxn ang="0">
                    <a:pos x="256" y="8"/>
                  </a:cxn>
                  <a:cxn ang="0">
                    <a:pos x="280" y="0"/>
                  </a:cxn>
                  <a:cxn ang="0">
                    <a:pos x="296" y="24"/>
                  </a:cxn>
                  <a:cxn ang="0">
                    <a:pos x="312" y="72"/>
                  </a:cxn>
                  <a:cxn ang="0">
                    <a:pos x="320" y="144"/>
                  </a:cxn>
                  <a:cxn ang="0">
                    <a:pos x="336" y="239"/>
                  </a:cxn>
                  <a:cxn ang="0">
                    <a:pos x="352" y="351"/>
                  </a:cxn>
                  <a:cxn ang="0">
                    <a:pos x="368" y="487"/>
                  </a:cxn>
                  <a:cxn ang="0">
                    <a:pos x="376" y="639"/>
                  </a:cxn>
                  <a:cxn ang="0">
                    <a:pos x="392" y="807"/>
                  </a:cxn>
                  <a:cxn ang="0">
                    <a:pos x="408" y="991"/>
                  </a:cxn>
                  <a:cxn ang="0">
                    <a:pos x="424" y="1183"/>
                  </a:cxn>
                  <a:cxn ang="0">
                    <a:pos x="440" y="1383"/>
                  </a:cxn>
                  <a:cxn ang="0">
                    <a:pos x="448" y="1590"/>
                  </a:cxn>
                  <a:cxn ang="0">
                    <a:pos x="464" y="1806"/>
                  </a:cxn>
                  <a:cxn ang="0">
                    <a:pos x="480" y="2014"/>
                  </a:cxn>
                  <a:cxn ang="0">
                    <a:pos x="496" y="2230"/>
                  </a:cxn>
                  <a:cxn ang="0">
                    <a:pos x="512" y="2430"/>
                  </a:cxn>
                  <a:cxn ang="0">
                    <a:pos x="520" y="2629"/>
                  </a:cxn>
                  <a:cxn ang="0">
                    <a:pos x="536" y="2821"/>
                  </a:cxn>
                  <a:cxn ang="0">
                    <a:pos x="552" y="2997"/>
                  </a:cxn>
                  <a:cxn ang="0">
                    <a:pos x="568" y="3157"/>
                  </a:cxn>
                  <a:cxn ang="0">
                    <a:pos x="576" y="3309"/>
                  </a:cxn>
                  <a:cxn ang="0">
                    <a:pos x="592" y="3437"/>
                  </a:cxn>
                  <a:cxn ang="0">
                    <a:pos x="608" y="3541"/>
                  </a:cxn>
                </a:cxnLst>
                <a:rect l="0" t="0" r="r" b="b"/>
                <a:pathLst>
                  <a:path w="616" h="3605">
                    <a:moveTo>
                      <a:pt x="0" y="2861"/>
                    </a:moveTo>
                    <a:lnTo>
                      <a:pt x="8" y="2797"/>
                    </a:lnTo>
                    <a:lnTo>
                      <a:pt x="16" y="2741"/>
                    </a:lnTo>
                    <a:lnTo>
                      <a:pt x="16" y="2677"/>
                    </a:lnTo>
                    <a:lnTo>
                      <a:pt x="24" y="2605"/>
                    </a:lnTo>
                    <a:lnTo>
                      <a:pt x="24" y="2541"/>
                    </a:lnTo>
                    <a:lnTo>
                      <a:pt x="32" y="2478"/>
                    </a:lnTo>
                    <a:lnTo>
                      <a:pt x="40" y="2406"/>
                    </a:lnTo>
                    <a:lnTo>
                      <a:pt x="40" y="2342"/>
                    </a:lnTo>
                    <a:lnTo>
                      <a:pt x="48" y="2270"/>
                    </a:lnTo>
                    <a:lnTo>
                      <a:pt x="48" y="2206"/>
                    </a:lnTo>
                    <a:lnTo>
                      <a:pt x="56" y="2134"/>
                    </a:lnTo>
                    <a:lnTo>
                      <a:pt x="64" y="2062"/>
                    </a:lnTo>
                    <a:lnTo>
                      <a:pt x="64" y="1990"/>
                    </a:lnTo>
                    <a:lnTo>
                      <a:pt x="72" y="1918"/>
                    </a:lnTo>
                    <a:lnTo>
                      <a:pt x="72" y="1854"/>
                    </a:lnTo>
                    <a:lnTo>
                      <a:pt x="80" y="1782"/>
                    </a:lnTo>
                    <a:lnTo>
                      <a:pt x="88" y="1710"/>
                    </a:lnTo>
                    <a:lnTo>
                      <a:pt x="88" y="1638"/>
                    </a:lnTo>
                    <a:lnTo>
                      <a:pt x="96" y="1566"/>
                    </a:lnTo>
                    <a:lnTo>
                      <a:pt x="96" y="1502"/>
                    </a:lnTo>
                    <a:lnTo>
                      <a:pt x="104" y="1430"/>
                    </a:lnTo>
                    <a:lnTo>
                      <a:pt x="112" y="1359"/>
                    </a:lnTo>
                    <a:lnTo>
                      <a:pt x="112" y="1295"/>
                    </a:lnTo>
                    <a:lnTo>
                      <a:pt x="120" y="1231"/>
                    </a:lnTo>
                    <a:lnTo>
                      <a:pt x="120" y="1159"/>
                    </a:lnTo>
                    <a:lnTo>
                      <a:pt x="128" y="1095"/>
                    </a:lnTo>
                    <a:lnTo>
                      <a:pt x="136" y="1031"/>
                    </a:lnTo>
                    <a:lnTo>
                      <a:pt x="136" y="967"/>
                    </a:lnTo>
                    <a:lnTo>
                      <a:pt x="144" y="911"/>
                    </a:lnTo>
                    <a:lnTo>
                      <a:pt x="144" y="847"/>
                    </a:lnTo>
                    <a:lnTo>
                      <a:pt x="152" y="791"/>
                    </a:lnTo>
                    <a:lnTo>
                      <a:pt x="152" y="735"/>
                    </a:lnTo>
                    <a:lnTo>
                      <a:pt x="160" y="679"/>
                    </a:lnTo>
                    <a:lnTo>
                      <a:pt x="168" y="623"/>
                    </a:lnTo>
                    <a:lnTo>
                      <a:pt x="168" y="567"/>
                    </a:lnTo>
                    <a:lnTo>
                      <a:pt x="176" y="519"/>
                    </a:lnTo>
                    <a:lnTo>
                      <a:pt x="176" y="471"/>
                    </a:lnTo>
                    <a:lnTo>
                      <a:pt x="184" y="423"/>
                    </a:lnTo>
                    <a:lnTo>
                      <a:pt x="192" y="383"/>
                    </a:lnTo>
                    <a:lnTo>
                      <a:pt x="192" y="343"/>
                    </a:lnTo>
                    <a:lnTo>
                      <a:pt x="200" y="303"/>
                    </a:lnTo>
                    <a:lnTo>
                      <a:pt x="200" y="263"/>
                    </a:lnTo>
                    <a:lnTo>
                      <a:pt x="208" y="232"/>
                    </a:lnTo>
                    <a:lnTo>
                      <a:pt x="216" y="192"/>
                    </a:lnTo>
                    <a:lnTo>
                      <a:pt x="216" y="168"/>
                    </a:lnTo>
                    <a:lnTo>
                      <a:pt x="224" y="136"/>
                    </a:lnTo>
                    <a:lnTo>
                      <a:pt x="224" y="112"/>
                    </a:lnTo>
                    <a:lnTo>
                      <a:pt x="232" y="88"/>
                    </a:lnTo>
                    <a:lnTo>
                      <a:pt x="240" y="64"/>
                    </a:lnTo>
                    <a:lnTo>
                      <a:pt x="240" y="48"/>
                    </a:lnTo>
                    <a:lnTo>
                      <a:pt x="248" y="32"/>
                    </a:lnTo>
                    <a:lnTo>
                      <a:pt x="248" y="24"/>
                    </a:lnTo>
                    <a:lnTo>
                      <a:pt x="256" y="8"/>
                    </a:lnTo>
                    <a:lnTo>
                      <a:pt x="264" y="0"/>
                    </a:lnTo>
                    <a:lnTo>
                      <a:pt x="272" y="0"/>
                    </a:lnTo>
                    <a:lnTo>
                      <a:pt x="280" y="0"/>
                    </a:lnTo>
                    <a:lnTo>
                      <a:pt x="288" y="8"/>
                    </a:lnTo>
                    <a:lnTo>
                      <a:pt x="288" y="16"/>
                    </a:lnTo>
                    <a:lnTo>
                      <a:pt x="296" y="24"/>
                    </a:lnTo>
                    <a:lnTo>
                      <a:pt x="296" y="40"/>
                    </a:lnTo>
                    <a:lnTo>
                      <a:pt x="304" y="56"/>
                    </a:lnTo>
                    <a:lnTo>
                      <a:pt x="312" y="72"/>
                    </a:lnTo>
                    <a:lnTo>
                      <a:pt x="312" y="96"/>
                    </a:lnTo>
                    <a:lnTo>
                      <a:pt x="320" y="120"/>
                    </a:lnTo>
                    <a:lnTo>
                      <a:pt x="320" y="144"/>
                    </a:lnTo>
                    <a:lnTo>
                      <a:pt x="328" y="176"/>
                    </a:lnTo>
                    <a:lnTo>
                      <a:pt x="328" y="208"/>
                    </a:lnTo>
                    <a:lnTo>
                      <a:pt x="336" y="239"/>
                    </a:lnTo>
                    <a:lnTo>
                      <a:pt x="344" y="279"/>
                    </a:lnTo>
                    <a:lnTo>
                      <a:pt x="344" y="311"/>
                    </a:lnTo>
                    <a:lnTo>
                      <a:pt x="352" y="351"/>
                    </a:lnTo>
                    <a:lnTo>
                      <a:pt x="352" y="399"/>
                    </a:lnTo>
                    <a:lnTo>
                      <a:pt x="360" y="439"/>
                    </a:lnTo>
                    <a:lnTo>
                      <a:pt x="368" y="487"/>
                    </a:lnTo>
                    <a:lnTo>
                      <a:pt x="368" y="535"/>
                    </a:lnTo>
                    <a:lnTo>
                      <a:pt x="376" y="591"/>
                    </a:lnTo>
                    <a:lnTo>
                      <a:pt x="376" y="639"/>
                    </a:lnTo>
                    <a:lnTo>
                      <a:pt x="384" y="695"/>
                    </a:lnTo>
                    <a:lnTo>
                      <a:pt x="392" y="751"/>
                    </a:lnTo>
                    <a:lnTo>
                      <a:pt x="392" y="807"/>
                    </a:lnTo>
                    <a:lnTo>
                      <a:pt x="400" y="871"/>
                    </a:lnTo>
                    <a:lnTo>
                      <a:pt x="400" y="927"/>
                    </a:lnTo>
                    <a:lnTo>
                      <a:pt x="408" y="991"/>
                    </a:lnTo>
                    <a:lnTo>
                      <a:pt x="416" y="1055"/>
                    </a:lnTo>
                    <a:lnTo>
                      <a:pt x="416" y="1119"/>
                    </a:lnTo>
                    <a:lnTo>
                      <a:pt x="424" y="1183"/>
                    </a:lnTo>
                    <a:lnTo>
                      <a:pt x="424" y="1247"/>
                    </a:lnTo>
                    <a:lnTo>
                      <a:pt x="432" y="1319"/>
                    </a:lnTo>
                    <a:lnTo>
                      <a:pt x="440" y="1383"/>
                    </a:lnTo>
                    <a:lnTo>
                      <a:pt x="440" y="1454"/>
                    </a:lnTo>
                    <a:lnTo>
                      <a:pt x="448" y="1518"/>
                    </a:lnTo>
                    <a:lnTo>
                      <a:pt x="448" y="1590"/>
                    </a:lnTo>
                    <a:lnTo>
                      <a:pt x="456" y="1662"/>
                    </a:lnTo>
                    <a:lnTo>
                      <a:pt x="464" y="1734"/>
                    </a:lnTo>
                    <a:lnTo>
                      <a:pt x="464" y="1806"/>
                    </a:lnTo>
                    <a:lnTo>
                      <a:pt x="472" y="1870"/>
                    </a:lnTo>
                    <a:lnTo>
                      <a:pt x="472" y="1942"/>
                    </a:lnTo>
                    <a:lnTo>
                      <a:pt x="480" y="2014"/>
                    </a:lnTo>
                    <a:lnTo>
                      <a:pt x="488" y="2086"/>
                    </a:lnTo>
                    <a:lnTo>
                      <a:pt x="488" y="2158"/>
                    </a:lnTo>
                    <a:lnTo>
                      <a:pt x="496" y="2230"/>
                    </a:lnTo>
                    <a:lnTo>
                      <a:pt x="496" y="2294"/>
                    </a:lnTo>
                    <a:lnTo>
                      <a:pt x="504" y="2366"/>
                    </a:lnTo>
                    <a:lnTo>
                      <a:pt x="512" y="2430"/>
                    </a:lnTo>
                    <a:lnTo>
                      <a:pt x="512" y="2502"/>
                    </a:lnTo>
                    <a:lnTo>
                      <a:pt x="520" y="2565"/>
                    </a:lnTo>
                    <a:lnTo>
                      <a:pt x="520" y="2629"/>
                    </a:lnTo>
                    <a:lnTo>
                      <a:pt x="528" y="2693"/>
                    </a:lnTo>
                    <a:lnTo>
                      <a:pt x="528" y="2757"/>
                    </a:lnTo>
                    <a:lnTo>
                      <a:pt x="536" y="2821"/>
                    </a:lnTo>
                    <a:lnTo>
                      <a:pt x="544" y="2877"/>
                    </a:lnTo>
                    <a:lnTo>
                      <a:pt x="544" y="2941"/>
                    </a:lnTo>
                    <a:lnTo>
                      <a:pt x="552" y="2997"/>
                    </a:lnTo>
                    <a:lnTo>
                      <a:pt x="552" y="3053"/>
                    </a:lnTo>
                    <a:lnTo>
                      <a:pt x="560" y="3109"/>
                    </a:lnTo>
                    <a:lnTo>
                      <a:pt x="568" y="3157"/>
                    </a:lnTo>
                    <a:lnTo>
                      <a:pt x="568" y="3213"/>
                    </a:lnTo>
                    <a:lnTo>
                      <a:pt x="576" y="3261"/>
                    </a:lnTo>
                    <a:lnTo>
                      <a:pt x="576" y="3309"/>
                    </a:lnTo>
                    <a:lnTo>
                      <a:pt x="584" y="3349"/>
                    </a:lnTo>
                    <a:lnTo>
                      <a:pt x="592" y="3397"/>
                    </a:lnTo>
                    <a:lnTo>
                      <a:pt x="592" y="3437"/>
                    </a:lnTo>
                    <a:lnTo>
                      <a:pt x="600" y="3469"/>
                    </a:lnTo>
                    <a:lnTo>
                      <a:pt x="600" y="3509"/>
                    </a:lnTo>
                    <a:lnTo>
                      <a:pt x="608" y="3541"/>
                    </a:lnTo>
                    <a:lnTo>
                      <a:pt x="616" y="3573"/>
                    </a:lnTo>
                    <a:lnTo>
                      <a:pt x="616" y="3605"/>
                    </a:lnTo>
                  </a:path>
                </a:pathLst>
              </a:custGeom>
              <a:noFill/>
              <a:ln w="38100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7211" name="Freeform 43"/>
              <p:cNvSpPr>
                <a:spLocks/>
              </p:cNvSpPr>
              <p:nvPr/>
            </p:nvSpPr>
            <p:spPr bwMode="auto">
              <a:xfrm>
                <a:off x="4312" y="191"/>
                <a:ext cx="625" cy="3748"/>
              </a:xfrm>
              <a:custGeom>
                <a:avLst/>
                <a:gdLst/>
                <a:ahLst/>
                <a:cxnLst>
                  <a:cxn ang="0">
                    <a:pos x="8" y="3653"/>
                  </a:cxn>
                  <a:cxn ang="0">
                    <a:pos x="24" y="3708"/>
                  </a:cxn>
                  <a:cxn ang="0">
                    <a:pos x="40" y="3740"/>
                  </a:cxn>
                  <a:cxn ang="0">
                    <a:pos x="64" y="3748"/>
                  </a:cxn>
                  <a:cxn ang="0">
                    <a:pos x="80" y="3716"/>
                  </a:cxn>
                  <a:cxn ang="0">
                    <a:pos x="97" y="3661"/>
                  </a:cxn>
                  <a:cxn ang="0">
                    <a:pos x="105" y="3581"/>
                  </a:cxn>
                  <a:cxn ang="0">
                    <a:pos x="121" y="3485"/>
                  </a:cxn>
                  <a:cxn ang="0">
                    <a:pos x="137" y="3365"/>
                  </a:cxn>
                  <a:cxn ang="0">
                    <a:pos x="153" y="3229"/>
                  </a:cxn>
                  <a:cxn ang="0">
                    <a:pos x="161" y="3069"/>
                  </a:cxn>
                  <a:cxn ang="0">
                    <a:pos x="177" y="2901"/>
                  </a:cxn>
                  <a:cxn ang="0">
                    <a:pos x="193" y="2717"/>
                  </a:cxn>
                  <a:cxn ang="0">
                    <a:pos x="209" y="2518"/>
                  </a:cxn>
                  <a:cxn ang="0">
                    <a:pos x="225" y="2318"/>
                  </a:cxn>
                  <a:cxn ang="0">
                    <a:pos x="233" y="2110"/>
                  </a:cxn>
                  <a:cxn ang="0">
                    <a:pos x="249" y="1894"/>
                  </a:cxn>
                  <a:cxn ang="0">
                    <a:pos x="265" y="1686"/>
                  </a:cxn>
                  <a:cxn ang="0">
                    <a:pos x="281" y="1478"/>
                  </a:cxn>
                  <a:cxn ang="0">
                    <a:pos x="289" y="1271"/>
                  </a:cxn>
                  <a:cxn ang="0">
                    <a:pos x="305" y="1071"/>
                  </a:cxn>
                  <a:cxn ang="0">
                    <a:pos x="321" y="887"/>
                  </a:cxn>
                  <a:cxn ang="0">
                    <a:pos x="337" y="711"/>
                  </a:cxn>
                  <a:cxn ang="0">
                    <a:pos x="353" y="551"/>
                  </a:cxn>
                  <a:cxn ang="0">
                    <a:pos x="361" y="415"/>
                  </a:cxn>
                  <a:cxn ang="0">
                    <a:pos x="377" y="287"/>
                  </a:cxn>
                  <a:cxn ang="0">
                    <a:pos x="393" y="184"/>
                  </a:cxn>
                  <a:cxn ang="0">
                    <a:pos x="409" y="104"/>
                  </a:cxn>
                  <a:cxn ang="0">
                    <a:pos x="425" y="40"/>
                  </a:cxn>
                  <a:cxn ang="0">
                    <a:pos x="433" y="8"/>
                  </a:cxn>
                  <a:cxn ang="0">
                    <a:pos x="457" y="0"/>
                  </a:cxn>
                  <a:cxn ang="0">
                    <a:pos x="473" y="32"/>
                  </a:cxn>
                  <a:cxn ang="0">
                    <a:pos x="489" y="80"/>
                  </a:cxn>
                  <a:cxn ang="0">
                    <a:pos x="505" y="152"/>
                  </a:cxn>
                  <a:cxn ang="0">
                    <a:pos x="513" y="247"/>
                  </a:cxn>
                  <a:cxn ang="0">
                    <a:pos x="529" y="367"/>
                  </a:cxn>
                  <a:cxn ang="0">
                    <a:pos x="545" y="503"/>
                  </a:cxn>
                  <a:cxn ang="0">
                    <a:pos x="561" y="655"/>
                  </a:cxn>
                  <a:cxn ang="0">
                    <a:pos x="577" y="831"/>
                  </a:cxn>
                  <a:cxn ang="0">
                    <a:pos x="585" y="1007"/>
                  </a:cxn>
                  <a:cxn ang="0">
                    <a:pos x="601" y="1207"/>
                  </a:cxn>
                  <a:cxn ang="0">
                    <a:pos x="617" y="1406"/>
                  </a:cxn>
                </a:cxnLst>
                <a:rect l="0" t="0" r="r" b="b"/>
                <a:pathLst>
                  <a:path w="625" h="3748">
                    <a:moveTo>
                      <a:pt x="0" y="3605"/>
                    </a:moveTo>
                    <a:lnTo>
                      <a:pt x="8" y="3629"/>
                    </a:lnTo>
                    <a:lnTo>
                      <a:pt x="8" y="3653"/>
                    </a:lnTo>
                    <a:lnTo>
                      <a:pt x="16" y="3677"/>
                    </a:lnTo>
                    <a:lnTo>
                      <a:pt x="24" y="3692"/>
                    </a:lnTo>
                    <a:lnTo>
                      <a:pt x="24" y="3708"/>
                    </a:lnTo>
                    <a:lnTo>
                      <a:pt x="32" y="3724"/>
                    </a:lnTo>
                    <a:lnTo>
                      <a:pt x="32" y="3732"/>
                    </a:lnTo>
                    <a:lnTo>
                      <a:pt x="40" y="3740"/>
                    </a:lnTo>
                    <a:lnTo>
                      <a:pt x="48" y="3748"/>
                    </a:lnTo>
                    <a:lnTo>
                      <a:pt x="56" y="3748"/>
                    </a:lnTo>
                    <a:lnTo>
                      <a:pt x="64" y="3748"/>
                    </a:lnTo>
                    <a:lnTo>
                      <a:pt x="72" y="3740"/>
                    </a:lnTo>
                    <a:lnTo>
                      <a:pt x="72" y="3724"/>
                    </a:lnTo>
                    <a:lnTo>
                      <a:pt x="80" y="3716"/>
                    </a:lnTo>
                    <a:lnTo>
                      <a:pt x="80" y="3700"/>
                    </a:lnTo>
                    <a:lnTo>
                      <a:pt x="88" y="3685"/>
                    </a:lnTo>
                    <a:lnTo>
                      <a:pt x="97" y="3661"/>
                    </a:lnTo>
                    <a:lnTo>
                      <a:pt x="97" y="3637"/>
                    </a:lnTo>
                    <a:lnTo>
                      <a:pt x="105" y="3613"/>
                    </a:lnTo>
                    <a:lnTo>
                      <a:pt x="105" y="3581"/>
                    </a:lnTo>
                    <a:lnTo>
                      <a:pt x="113" y="3557"/>
                    </a:lnTo>
                    <a:lnTo>
                      <a:pt x="113" y="3517"/>
                    </a:lnTo>
                    <a:lnTo>
                      <a:pt x="121" y="3485"/>
                    </a:lnTo>
                    <a:lnTo>
                      <a:pt x="129" y="3445"/>
                    </a:lnTo>
                    <a:lnTo>
                      <a:pt x="129" y="3405"/>
                    </a:lnTo>
                    <a:lnTo>
                      <a:pt x="137" y="3365"/>
                    </a:lnTo>
                    <a:lnTo>
                      <a:pt x="137" y="3325"/>
                    </a:lnTo>
                    <a:lnTo>
                      <a:pt x="145" y="3277"/>
                    </a:lnTo>
                    <a:lnTo>
                      <a:pt x="153" y="3229"/>
                    </a:lnTo>
                    <a:lnTo>
                      <a:pt x="153" y="3181"/>
                    </a:lnTo>
                    <a:lnTo>
                      <a:pt x="161" y="3125"/>
                    </a:lnTo>
                    <a:lnTo>
                      <a:pt x="161" y="3069"/>
                    </a:lnTo>
                    <a:lnTo>
                      <a:pt x="169" y="3013"/>
                    </a:lnTo>
                    <a:lnTo>
                      <a:pt x="177" y="2957"/>
                    </a:lnTo>
                    <a:lnTo>
                      <a:pt x="177" y="2901"/>
                    </a:lnTo>
                    <a:lnTo>
                      <a:pt x="185" y="2837"/>
                    </a:lnTo>
                    <a:lnTo>
                      <a:pt x="185" y="2781"/>
                    </a:lnTo>
                    <a:lnTo>
                      <a:pt x="193" y="2717"/>
                    </a:lnTo>
                    <a:lnTo>
                      <a:pt x="201" y="2653"/>
                    </a:lnTo>
                    <a:lnTo>
                      <a:pt x="201" y="2589"/>
                    </a:lnTo>
                    <a:lnTo>
                      <a:pt x="209" y="2518"/>
                    </a:lnTo>
                    <a:lnTo>
                      <a:pt x="209" y="2454"/>
                    </a:lnTo>
                    <a:lnTo>
                      <a:pt x="217" y="2390"/>
                    </a:lnTo>
                    <a:lnTo>
                      <a:pt x="225" y="2318"/>
                    </a:lnTo>
                    <a:lnTo>
                      <a:pt x="225" y="2246"/>
                    </a:lnTo>
                    <a:lnTo>
                      <a:pt x="233" y="2182"/>
                    </a:lnTo>
                    <a:lnTo>
                      <a:pt x="233" y="2110"/>
                    </a:lnTo>
                    <a:lnTo>
                      <a:pt x="241" y="2038"/>
                    </a:lnTo>
                    <a:lnTo>
                      <a:pt x="249" y="1966"/>
                    </a:lnTo>
                    <a:lnTo>
                      <a:pt x="249" y="1894"/>
                    </a:lnTo>
                    <a:lnTo>
                      <a:pt x="257" y="1830"/>
                    </a:lnTo>
                    <a:lnTo>
                      <a:pt x="257" y="1758"/>
                    </a:lnTo>
                    <a:lnTo>
                      <a:pt x="265" y="1686"/>
                    </a:lnTo>
                    <a:lnTo>
                      <a:pt x="273" y="1614"/>
                    </a:lnTo>
                    <a:lnTo>
                      <a:pt x="273" y="1542"/>
                    </a:lnTo>
                    <a:lnTo>
                      <a:pt x="281" y="1478"/>
                    </a:lnTo>
                    <a:lnTo>
                      <a:pt x="281" y="1406"/>
                    </a:lnTo>
                    <a:lnTo>
                      <a:pt x="289" y="1343"/>
                    </a:lnTo>
                    <a:lnTo>
                      <a:pt x="289" y="1271"/>
                    </a:lnTo>
                    <a:lnTo>
                      <a:pt x="297" y="1207"/>
                    </a:lnTo>
                    <a:lnTo>
                      <a:pt x="305" y="1143"/>
                    </a:lnTo>
                    <a:lnTo>
                      <a:pt x="305" y="1071"/>
                    </a:lnTo>
                    <a:lnTo>
                      <a:pt x="313" y="1007"/>
                    </a:lnTo>
                    <a:lnTo>
                      <a:pt x="313" y="951"/>
                    </a:lnTo>
                    <a:lnTo>
                      <a:pt x="321" y="887"/>
                    </a:lnTo>
                    <a:lnTo>
                      <a:pt x="329" y="831"/>
                    </a:lnTo>
                    <a:lnTo>
                      <a:pt x="329" y="767"/>
                    </a:lnTo>
                    <a:lnTo>
                      <a:pt x="337" y="711"/>
                    </a:lnTo>
                    <a:lnTo>
                      <a:pt x="337" y="655"/>
                    </a:lnTo>
                    <a:lnTo>
                      <a:pt x="345" y="607"/>
                    </a:lnTo>
                    <a:lnTo>
                      <a:pt x="353" y="551"/>
                    </a:lnTo>
                    <a:lnTo>
                      <a:pt x="353" y="503"/>
                    </a:lnTo>
                    <a:lnTo>
                      <a:pt x="361" y="455"/>
                    </a:lnTo>
                    <a:lnTo>
                      <a:pt x="361" y="415"/>
                    </a:lnTo>
                    <a:lnTo>
                      <a:pt x="369" y="367"/>
                    </a:lnTo>
                    <a:lnTo>
                      <a:pt x="377" y="327"/>
                    </a:lnTo>
                    <a:lnTo>
                      <a:pt x="377" y="287"/>
                    </a:lnTo>
                    <a:lnTo>
                      <a:pt x="385" y="247"/>
                    </a:lnTo>
                    <a:lnTo>
                      <a:pt x="385" y="216"/>
                    </a:lnTo>
                    <a:lnTo>
                      <a:pt x="393" y="184"/>
                    </a:lnTo>
                    <a:lnTo>
                      <a:pt x="401" y="152"/>
                    </a:lnTo>
                    <a:lnTo>
                      <a:pt x="401" y="128"/>
                    </a:lnTo>
                    <a:lnTo>
                      <a:pt x="409" y="104"/>
                    </a:lnTo>
                    <a:lnTo>
                      <a:pt x="409" y="80"/>
                    </a:lnTo>
                    <a:lnTo>
                      <a:pt x="417" y="64"/>
                    </a:lnTo>
                    <a:lnTo>
                      <a:pt x="425" y="40"/>
                    </a:lnTo>
                    <a:lnTo>
                      <a:pt x="425" y="32"/>
                    </a:lnTo>
                    <a:lnTo>
                      <a:pt x="433" y="16"/>
                    </a:lnTo>
                    <a:lnTo>
                      <a:pt x="433" y="8"/>
                    </a:lnTo>
                    <a:lnTo>
                      <a:pt x="441" y="0"/>
                    </a:lnTo>
                    <a:lnTo>
                      <a:pt x="449" y="0"/>
                    </a:lnTo>
                    <a:lnTo>
                      <a:pt x="457" y="0"/>
                    </a:lnTo>
                    <a:lnTo>
                      <a:pt x="465" y="8"/>
                    </a:lnTo>
                    <a:lnTo>
                      <a:pt x="473" y="16"/>
                    </a:lnTo>
                    <a:lnTo>
                      <a:pt x="473" y="32"/>
                    </a:lnTo>
                    <a:lnTo>
                      <a:pt x="481" y="40"/>
                    </a:lnTo>
                    <a:lnTo>
                      <a:pt x="481" y="64"/>
                    </a:lnTo>
                    <a:lnTo>
                      <a:pt x="489" y="80"/>
                    </a:lnTo>
                    <a:lnTo>
                      <a:pt x="489" y="104"/>
                    </a:lnTo>
                    <a:lnTo>
                      <a:pt x="497" y="128"/>
                    </a:lnTo>
                    <a:lnTo>
                      <a:pt x="505" y="152"/>
                    </a:lnTo>
                    <a:lnTo>
                      <a:pt x="505" y="184"/>
                    </a:lnTo>
                    <a:lnTo>
                      <a:pt x="513" y="216"/>
                    </a:lnTo>
                    <a:lnTo>
                      <a:pt x="513" y="247"/>
                    </a:lnTo>
                    <a:lnTo>
                      <a:pt x="521" y="287"/>
                    </a:lnTo>
                    <a:lnTo>
                      <a:pt x="529" y="327"/>
                    </a:lnTo>
                    <a:lnTo>
                      <a:pt x="529" y="367"/>
                    </a:lnTo>
                    <a:lnTo>
                      <a:pt x="537" y="415"/>
                    </a:lnTo>
                    <a:lnTo>
                      <a:pt x="537" y="455"/>
                    </a:lnTo>
                    <a:lnTo>
                      <a:pt x="545" y="503"/>
                    </a:lnTo>
                    <a:lnTo>
                      <a:pt x="553" y="551"/>
                    </a:lnTo>
                    <a:lnTo>
                      <a:pt x="553" y="607"/>
                    </a:lnTo>
                    <a:lnTo>
                      <a:pt x="561" y="655"/>
                    </a:lnTo>
                    <a:lnTo>
                      <a:pt x="561" y="711"/>
                    </a:lnTo>
                    <a:lnTo>
                      <a:pt x="569" y="767"/>
                    </a:lnTo>
                    <a:lnTo>
                      <a:pt x="577" y="831"/>
                    </a:lnTo>
                    <a:lnTo>
                      <a:pt x="577" y="887"/>
                    </a:lnTo>
                    <a:lnTo>
                      <a:pt x="585" y="951"/>
                    </a:lnTo>
                    <a:lnTo>
                      <a:pt x="585" y="1007"/>
                    </a:lnTo>
                    <a:lnTo>
                      <a:pt x="593" y="1071"/>
                    </a:lnTo>
                    <a:lnTo>
                      <a:pt x="601" y="1143"/>
                    </a:lnTo>
                    <a:lnTo>
                      <a:pt x="601" y="1207"/>
                    </a:lnTo>
                    <a:lnTo>
                      <a:pt x="609" y="1271"/>
                    </a:lnTo>
                    <a:lnTo>
                      <a:pt x="609" y="1343"/>
                    </a:lnTo>
                    <a:lnTo>
                      <a:pt x="617" y="1406"/>
                    </a:lnTo>
                    <a:lnTo>
                      <a:pt x="625" y="1478"/>
                    </a:lnTo>
                    <a:lnTo>
                      <a:pt x="625" y="1542"/>
                    </a:lnTo>
                  </a:path>
                </a:pathLst>
              </a:custGeom>
              <a:noFill/>
              <a:ln w="38100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7212" name="Freeform 44"/>
              <p:cNvSpPr>
                <a:spLocks/>
              </p:cNvSpPr>
              <p:nvPr/>
            </p:nvSpPr>
            <p:spPr bwMode="auto">
              <a:xfrm>
                <a:off x="4937" y="1733"/>
                <a:ext cx="424" cy="2206"/>
              </a:xfrm>
              <a:custGeom>
                <a:avLst/>
                <a:gdLst/>
                <a:ahLst/>
                <a:cxnLst>
                  <a:cxn ang="0">
                    <a:pos x="8" y="72"/>
                  </a:cxn>
                  <a:cxn ang="0">
                    <a:pos x="16" y="216"/>
                  </a:cxn>
                  <a:cxn ang="0">
                    <a:pos x="24" y="352"/>
                  </a:cxn>
                  <a:cxn ang="0">
                    <a:pos x="32" y="496"/>
                  </a:cxn>
                  <a:cxn ang="0">
                    <a:pos x="40" y="640"/>
                  </a:cxn>
                  <a:cxn ang="0">
                    <a:pos x="56" y="776"/>
                  </a:cxn>
                  <a:cxn ang="0">
                    <a:pos x="64" y="912"/>
                  </a:cxn>
                  <a:cxn ang="0">
                    <a:pos x="72" y="1047"/>
                  </a:cxn>
                  <a:cxn ang="0">
                    <a:pos x="80" y="1175"/>
                  </a:cxn>
                  <a:cxn ang="0">
                    <a:pos x="88" y="1295"/>
                  </a:cxn>
                  <a:cxn ang="0">
                    <a:pos x="104" y="1415"/>
                  </a:cxn>
                  <a:cxn ang="0">
                    <a:pos x="112" y="1527"/>
                  </a:cxn>
                  <a:cxn ang="0">
                    <a:pos x="120" y="1639"/>
                  </a:cxn>
                  <a:cxn ang="0">
                    <a:pos x="128" y="1735"/>
                  </a:cxn>
                  <a:cxn ang="0">
                    <a:pos x="136" y="1823"/>
                  </a:cxn>
                  <a:cxn ang="0">
                    <a:pos x="152" y="1903"/>
                  </a:cxn>
                  <a:cxn ang="0">
                    <a:pos x="160" y="1975"/>
                  </a:cxn>
                  <a:cxn ang="0">
                    <a:pos x="168" y="2039"/>
                  </a:cxn>
                  <a:cxn ang="0">
                    <a:pos x="176" y="2095"/>
                  </a:cxn>
                  <a:cxn ang="0">
                    <a:pos x="184" y="2143"/>
                  </a:cxn>
                  <a:cxn ang="0">
                    <a:pos x="200" y="2174"/>
                  </a:cxn>
                  <a:cxn ang="0">
                    <a:pos x="216" y="2206"/>
                  </a:cxn>
                  <a:cxn ang="0">
                    <a:pos x="216" y="2206"/>
                  </a:cxn>
                  <a:cxn ang="0">
                    <a:pos x="232" y="2198"/>
                  </a:cxn>
                  <a:cxn ang="0">
                    <a:pos x="240" y="2182"/>
                  </a:cxn>
                  <a:cxn ang="0">
                    <a:pos x="256" y="2150"/>
                  </a:cxn>
                  <a:cxn ang="0">
                    <a:pos x="264" y="2111"/>
                  </a:cxn>
                  <a:cxn ang="0">
                    <a:pos x="272" y="2063"/>
                  </a:cxn>
                  <a:cxn ang="0">
                    <a:pos x="280" y="1999"/>
                  </a:cxn>
                  <a:cxn ang="0">
                    <a:pos x="288" y="1927"/>
                  </a:cxn>
                  <a:cxn ang="0">
                    <a:pos x="304" y="1855"/>
                  </a:cxn>
                  <a:cxn ang="0">
                    <a:pos x="312" y="1767"/>
                  </a:cxn>
                  <a:cxn ang="0">
                    <a:pos x="320" y="1671"/>
                  </a:cxn>
                  <a:cxn ang="0">
                    <a:pos x="328" y="1567"/>
                  </a:cxn>
                  <a:cxn ang="0">
                    <a:pos x="336" y="1455"/>
                  </a:cxn>
                  <a:cxn ang="0">
                    <a:pos x="352" y="1335"/>
                  </a:cxn>
                  <a:cxn ang="0">
                    <a:pos x="360" y="1215"/>
                  </a:cxn>
                  <a:cxn ang="0">
                    <a:pos x="368" y="1087"/>
                  </a:cxn>
                  <a:cxn ang="0">
                    <a:pos x="376" y="960"/>
                  </a:cxn>
                  <a:cxn ang="0">
                    <a:pos x="384" y="824"/>
                  </a:cxn>
                  <a:cxn ang="0">
                    <a:pos x="400" y="688"/>
                  </a:cxn>
                  <a:cxn ang="0">
                    <a:pos x="408" y="544"/>
                  </a:cxn>
                  <a:cxn ang="0">
                    <a:pos x="416" y="400"/>
                  </a:cxn>
                </a:cxnLst>
                <a:rect l="0" t="0" r="r" b="b"/>
                <a:pathLst>
                  <a:path w="424" h="2206">
                    <a:moveTo>
                      <a:pt x="0" y="0"/>
                    </a:moveTo>
                    <a:lnTo>
                      <a:pt x="8" y="72"/>
                    </a:lnTo>
                    <a:lnTo>
                      <a:pt x="8" y="144"/>
                    </a:lnTo>
                    <a:lnTo>
                      <a:pt x="16" y="216"/>
                    </a:lnTo>
                    <a:lnTo>
                      <a:pt x="24" y="288"/>
                    </a:lnTo>
                    <a:lnTo>
                      <a:pt x="24" y="352"/>
                    </a:lnTo>
                    <a:lnTo>
                      <a:pt x="32" y="424"/>
                    </a:lnTo>
                    <a:lnTo>
                      <a:pt x="32" y="496"/>
                    </a:lnTo>
                    <a:lnTo>
                      <a:pt x="40" y="568"/>
                    </a:lnTo>
                    <a:lnTo>
                      <a:pt x="40" y="640"/>
                    </a:lnTo>
                    <a:lnTo>
                      <a:pt x="48" y="704"/>
                    </a:lnTo>
                    <a:lnTo>
                      <a:pt x="56" y="776"/>
                    </a:lnTo>
                    <a:lnTo>
                      <a:pt x="56" y="848"/>
                    </a:lnTo>
                    <a:lnTo>
                      <a:pt x="64" y="912"/>
                    </a:lnTo>
                    <a:lnTo>
                      <a:pt x="64" y="976"/>
                    </a:lnTo>
                    <a:lnTo>
                      <a:pt x="72" y="1047"/>
                    </a:lnTo>
                    <a:lnTo>
                      <a:pt x="80" y="1111"/>
                    </a:lnTo>
                    <a:lnTo>
                      <a:pt x="80" y="1175"/>
                    </a:lnTo>
                    <a:lnTo>
                      <a:pt x="88" y="1239"/>
                    </a:lnTo>
                    <a:lnTo>
                      <a:pt x="88" y="1295"/>
                    </a:lnTo>
                    <a:lnTo>
                      <a:pt x="96" y="1359"/>
                    </a:lnTo>
                    <a:lnTo>
                      <a:pt x="104" y="1415"/>
                    </a:lnTo>
                    <a:lnTo>
                      <a:pt x="104" y="1471"/>
                    </a:lnTo>
                    <a:lnTo>
                      <a:pt x="112" y="1527"/>
                    </a:lnTo>
                    <a:lnTo>
                      <a:pt x="112" y="1583"/>
                    </a:lnTo>
                    <a:lnTo>
                      <a:pt x="120" y="1639"/>
                    </a:lnTo>
                    <a:lnTo>
                      <a:pt x="128" y="1687"/>
                    </a:lnTo>
                    <a:lnTo>
                      <a:pt x="128" y="1735"/>
                    </a:lnTo>
                    <a:lnTo>
                      <a:pt x="136" y="1783"/>
                    </a:lnTo>
                    <a:lnTo>
                      <a:pt x="136" y="1823"/>
                    </a:lnTo>
                    <a:lnTo>
                      <a:pt x="144" y="1863"/>
                    </a:lnTo>
                    <a:lnTo>
                      <a:pt x="152" y="1903"/>
                    </a:lnTo>
                    <a:lnTo>
                      <a:pt x="152" y="1943"/>
                    </a:lnTo>
                    <a:lnTo>
                      <a:pt x="160" y="1975"/>
                    </a:lnTo>
                    <a:lnTo>
                      <a:pt x="160" y="2015"/>
                    </a:lnTo>
                    <a:lnTo>
                      <a:pt x="168" y="2039"/>
                    </a:lnTo>
                    <a:lnTo>
                      <a:pt x="176" y="2071"/>
                    </a:lnTo>
                    <a:lnTo>
                      <a:pt x="176" y="2095"/>
                    </a:lnTo>
                    <a:lnTo>
                      <a:pt x="184" y="2119"/>
                    </a:lnTo>
                    <a:lnTo>
                      <a:pt x="184" y="2143"/>
                    </a:lnTo>
                    <a:lnTo>
                      <a:pt x="192" y="2158"/>
                    </a:lnTo>
                    <a:lnTo>
                      <a:pt x="200" y="2174"/>
                    </a:lnTo>
                    <a:lnTo>
                      <a:pt x="200" y="2182"/>
                    </a:lnTo>
                    <a:lnTo>
                      <a:pt x="216" y="2206"/>
                    </a:lnTo>
                    <a:lnTo>
                      <a:pt x="208" y="2206"/>
                    </a:lnTo>
                    <a:lnTo>
                      <a:pt x="216" y="2206"/>
                    </a:lnTo>
                    <a:lnTo>
                      <a:pt x="224" y="2206"/>
                    </a:lnTo>
                    <a:lnTo>
                      <a:pt x="232" y="2198"/>
                    </a:lnTo>
                    <a:lnTo>
                      <a:pt x="240" y="2190"/>
                    </a:lnTo>
                    <a:lnTo>
                      <a:pt x="240" y="2182"/>
                    </a:lnTo>
                    <a:lnTo>
                      <a:pt x="248" y="2166"/>
                    </a:lnTo>
                    <a:lnTo>
                      <a:pt x="256" y="2150"/>
                    </a:lnTo>
                    <a:lnTo>
                      <a:pt x="256" y="2135"/>
                    </a:lnTo>
                    <a:lnTo>
                      <a:pt x="264" y="2111"/>
                    </a:lnTo>
                    <a:lnTo>
                      <a:pt x="264" y="2087"/>
                    </a:lnTo>
                    <a:lnTo>
                      <a:pt x="272" y="2063"/>
                    </a:lnTo>
                    <a:lnTo>
                      <a:pt x="280" y="2031"/>
                    </a:lnTo>
                    <a:lnTo>
                      <a:pt x="280" y="1999"/>
                    </a:lnTo>
                    <a:lnTo>
                      <a:pt x="288" y="1967"/>
                    </a:lnTo>
                    <a:lnTo>
                      <a:pt x="288" y="1927"/>
                    </a:lnTo>
                    <a:lnTo>
                      <a:pt x="296" y="1895"/>
                    </a:lnTo>
                    <a:lnTo>
                      <a:pt x="304" y="1855"/>
                    </a:lnTo>
                    <a:lnTo>
                      <a:pt x="304" y="1807"/>
                    </a:lnTo>
                    <a:lnTo>
                      <a:pt x="312" y="1767"/>
                    </a:lnTo>
                    <a:lnTo>
                      <a:pt x="312" y="1719"/>
                    </a:lnTo>
                    <a:lnTo>
                      <a:pt x="320" y="1671"/>
                    </a:lnTo>
                    <a:lnTo>
                      <a:pt x="328" y="1615"/>
                    </a:lnTo>
                    <a:lnTo>
                      <a:pt x="328" y="1567"/>
                    </a:lnTo>
                    <a:lnTo>
                      <a:pt x="336" y="1511"/>
                    </a:lnTo>
                    <a:lnTo>
                      <a:pt x="336" y="1455"/>
                    </a:lnTo>
                    <a:lnTo>
                      <a:pt x="344" y="1399"/>
                    </a:lnTo>
                    <a:lnTo>
                      <a:pt x="352" y="1335"/>
                    </a:lnTo>
                    <a:lnTo>
                      <a:pt x="352" y="1279"/>
                    </a:lnTo>
                    <a:lnTo>
                      <a:pt x="360" y="1215"/>
                    </a:lnTo>
                    <a:lnTo>
                      <a:pt x="360" y="1151"/>
                    </a:lnTo>
                    <a:lnTo>
                      <a:pt x="368" y="1087"/>
                    </a:lnTo>
                    <a:lnTo>
                      <a:pt x="376" y="1023"/>
                    </a:lnTo>
                    <a:lnTo>
                      <a:pt x="376" y="960"/>
                    </a:lnTo>
                    <a:lnTo>
                      <a:pt x="384" y="888"/>
                    </a:lnTo>
                    <a:lnTo>
                      <a:pt x="384" y="824"/>
                    </a:lnTo>
                    <a:lnTo>
                      <a:pt x="392" y="752"/>
                    </a:lnTo>
                    <a:lnTo>
                      <a:pt x="400" y="688"/>
                    </a:lnTo>
                    <a:lnTo>
                      <a:pt x="400" y="616"/>
                    </a:lnTo>
                    <a:lnTo>
                      <a:pt x="408" y="544"/>
                    </a:lnTo>
                    <a:lnTo>
                      <a:pt x="408" y="472"/>
                    </a:lnTo>
                    <a:lnTo>
                      <a:pt x="416" y="400"/>
                    </a:lnTo>
                    <a:lnTo>
                      <a:pt x="424" y="336"/>
                    </a:lnTo>
                  </a:path>
                </a:pathLst>
              </a:custGeom>
              <a:noFill/>
              <a:ln w="38100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</p:grpSp>
      </p:grpSp>
      <p:sp>
        <p:nvSpPr>
          <p:cNvPr id="7298" name="Text Box 130"/>
          <p:cNvSpPr txBox="1">
            <a:spLocks noChangeArrowheads="1"/>
          </p:cNvSpPr>
          <p:nvPr/>
        </p:nvSpPr>
        <p:spPr bwMode="auto">
          <a:xfrm>
            <a:off x="1660525" y="6254750"/>
            <a:ext cx="18176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200">
                <a:latin typeface="Trebuchet MS" charset="0"/>
              </a:rPr>
              <a:t>Osciladores sinusoidales</a:t>
            </a:r>
            <a:endParaRPr lang="es-ES" sz="1200">
              <a:latin typeface="Trebuchet MS" charset="0"/>
            </a:endParaRPr>
          </a:p>
        </p:txBody>
      </p:sp>
      <p:sp>
        <p:nvSpPr>
          <p:cNvPr id="7300" name="Rectangle 132"/>
          <p:cNvSpPr>
            <a:spLocks noChangeArrowheads="1"/>
          </p:cNvSpPr>
          <p:nvPr/>
        </p:nvSpPr>
        <p:spPr bwMode="auto">
          <a:xfrm>
            <a:off x="1989138" y="615950"/>
            <a:ext cx="1152525" cy="431800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s-ES_tradnl"/>
          </a:p>
        </p:txBody>
      </p:sp>
      <p:sp>
        <p:nvSpPr>
          <p:cNvPr id="7301" name="Rectangle 133"/>
          <p:cNvSpPr>
            <a:spLocks noChangeArrowheads="1"/>
          </p:cNvSpPr>
          <p:nvPr/>
        </p:nvSpPr>
        <p:spPr bwMode="auto">
          <a:xfrm>
            <a:off x="1989138" y="2200275"/>
            <a:ext cx="1152525" cy="431800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s-ES_tradnl"/>
          </a:p>
        </p:txBody>
      </p:sp>
      <p:sp>
        <p:nvSpPr>
          <p:cNvPr id="7302" name="Rectangle 134"/>
          <p:cNvSpPr>
            <a:spLocks noChangeArrowheads="1"/>
          </p:cNvSpPr>
          <p:nvPr/>
        </p:nvSpPr>
        <p:spPr bwMode="auto">
          <a:xfrm>
            <a:off x="1989138" y="3857625"/>
            <a:ext cx="1152525" cy="431800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s-ES_tradnl"/>
          </a:p>
        </p:txBody>
      </p:sp>
      <p:sp>
        <p:nvSpPr>
          <p:cNvPr id="7303" name="Rectangle 135"/>
          <p:cNvSpPr>
            <a:spLocks noChangeArrowheads="1"/>
          </p:cNvSpPr>
          <p:nvPr/>
        </p:nvSpPr>
        <p:spPr bwMode="auto">
          <a:xfrm>
            <a:off x="1989138" y="5441950"/>
            <a:ext cx="1152525" cy="431800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s-ES_tradnl"/>
          </a:p>
        </p:txBody>
      </p:sp>
      <p:grpSp>
        <p:nvGrpSpPr>
          <p:cNvPr id="7304" name="Group 136"/>
          <p:cNvGrpSpPr>
            <a:grpSpLocks/>
          </p:cNvGrpSpPr>
          <p:nvPr/>
        </p:nvGrpSpPr>
        <p:grpSpPr bwMode="auto">
          <a:xfrm>
            <a:off x="2133600" y="5538788"/>
            <a:ext cx="863600" cy="215900"/>
            <a:chOff x="204" y="3838"/>
            <a:chExt cx="317" cy="136"/>
          </a:xfrm>
        </p:grpSpPr>
        <p:sp>
          <p:nvSpPr>
            <p:cNvPr id="7305" name="Rectangle 137"/>
            <p:cNvSpPr>
              <a:spLocks noChangeArrowheads="1"/>
            </p:cNvSpPr>
            <p:nvPr/>
          </p:nvSpPr>
          <p:spPr bwMode="auto">
            <a:xfrm>
              <a:off x="204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306" name="Rectangle 138"/>
            <p:cNvSpPr>
              <a:spLocks noChangeArrowheads="1"/>
            </p:cNvSpPr>
            <p:nvPr/>
          </p:nvSpPr>
          <p:spPr bwMode="auto">
            <a:xfrm>
              <a:off x="29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307" name="Rectangle 139"/>
            <p:cNvSpPr>
              <a:spLocks noChangeArrowheads="1"/>
            </p:cNvSpPr>
            <p:nvPr/>
          </p:nvSpPr>
          <p:spPr bwMode="auto">
            <a:xfrm>
              <a:off x="38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308" name="Rectangle 140"/>
            <p:cNvSpPr>
              <a:spLocks noChangeArrowheads="1"/>
            </p:cNvSpPr>
            <p:nvPr/>
          </p:nvSpPr>
          <p:spPr bwMode="auto">
            <a:xfrm>
              <a:off x="476" y="3838"/>
              <a:ext cx="45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7309" name="Group 141"/>
          <p:cNvGrpSpPr>
            <a:grpSpLocks/>
          </p:cNvGrpSpPr>
          <p:nvPr/>
        </p:nvGrpSpPr>
        <p:grpSpPr bwMode="auto">
          <a:xfrm>
            <a:off x="2133600" y="3963988"/>
            <a:ext cx="863600" cy="215900"/>
            <a:chOff x="204" y="3838"/>
            <a:chExt cx="317" cy="136"/>
          </a:xfrm>
        </p:grpSpPr>
        <p:sp>
          <p:nvSpPr>
            <p:cNvPr id="7310" name="Rectangle 142"/>
            <p:cNvSpPr>
              <a:spLocks noChangeArrowheads="1"/>
            </p:cNvSpPr>
            <p:nvPr/>
          </p:nvSpPr>
          <p:spPr bwMode="auto">
            <a:xfrm>
              <a:off x="204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311" name="Rectangle 143"/>
            <p:cNvSpPr>
              <a:spLocks noChangeArrowheads="1"/>
            </p:cNvSpPr>
            <p:nvPr/>
          </p:nvSpPr>
          <p:spPr bwMode="auto">
            <a:xfrm>
              <a:off x="29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312" name="Rectangle 144"/>
            <p:cNvSpPr>
              <a:spLocks noChangeArrowheads="1"/>
            </p:cNvSpPr>
            <p:nvPr/>
          </p:nvSpPr>
          <p:spPr bwMode="auto">
            <a:xfrm>
              <a:off x="385" y="3838"/>
              <a:ext cx="45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313" name="Rectangle 145"/>
            <p:cNvSpPr>
              <a:spLocks noChangeArrowheads="1"/>
            </p:cNvSpPr>
            <p:nvPr/>
          </p:nvSpPr>
          <p:spPr bwMode="auto">
            <a:xfrm>
              <a:off x="476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7314" name="Group 146"/>
          <p:cNvGrpSpPr>
            <a:grpSpLocks/>
          </p:cNvGrpSpPr>
          <p:nvPr/>
        </p:nvGrpSpPr>
        <p:grpSpPr bwMode="auto">
          <a:xfrm>
            <a:off x="2133600" y="2287588"/>
            <a:ext cx="863600" cy="215900"/>
            <a:chOff x="204" y="3838"/>
            <a:chExt cx="317" cy="136"/>
          </a:xfrm>
        </p:grpSpPr>
        <p:sp>
          <p:nvSpPr>
            <p:cNvPr id="7315" name="Rectangle 147"/>
            <p:cNvSpPr>
              <a:spLocks noChangeArrowheads="1"/>
            </p:cNvSpPr>
            <p:nvPr/>
          </p:nvSpPr>
          <p:spPr bwMode="auto">
            <a:xfrm>
              <a:off x="204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316" name="Rectangle 148"/>
            <p:cNvSpPr>
              <a:spLocks noChangeArrowheads="1"/>
            </p:cNvSpPr>
            <p:nvPr/>
          </p:nvSpPr>
          <p:spPr bwMode="auto">
            <a:xfrm>
              <a:off x="295" y="3838"/>
              <a:ext cx="45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317" name="Rectangle 149"/>
            <p:cNvSpPr>
              <a:spLocks noChangeArrowheads="1"/>
            </p:cNvSpPr>
            <p:nvPr/>
          </p:nvSpPr>
          <p:spPr bwMode="auto">
            <a:xfrm>
              <a:off x="38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318" name="Rectangle 150"/>
            <p:cNvSpPr>
              <a:spLocks noChangeArrowheads="1"/>
            </p:cNvSpPr>
            <p:nvPr/>
          </p:nvSpPr>
          <p:spPr bwMode="auto">
            <a:xfrm>
              <a:off x="476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7319" name="Group 151"/>
          <p:cNvGrpSpPr>
            <a:grpSpLocks/>
          </p:cNvGrpSpPr>
          <p:nvPr/>
        </p:nvGrpSpPr>
        <p:grpSpPr bwMode="auto">
          <a:xfrm>
            <a:off x="2133600" y="712788"/>
            <a:ext cx="863600" cy="215900"/>
            <a:chOff x="204" y="3838"/>
            <a:chExt cx="317" cy="136"/>
          </a:xfrm>
        </p:grpSpPr>
        <p:sp>
          <p:nvSpPr>
            <p:cNvPr id="7320" name="Rectangle 152"/>
            <p:cNvSpPr>
              <a:spLocks noChangeArrowheads="1"/>
            </p:cNvSpPr>
            <p:nvPr/>
          </p:nvSpPr>
          <p:spPr bwMode="auto">
            <a:xfrm>
              <a:off x="204" y="3838"/>
              <a:ext cx="45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321" name="Rectangle 153"/>
            <p:cNvSpPr>
              <a:spLocks noChangeArrowheads="1"/>
            </p:cNvSpPr>
            <p:nvPr/>
          </p:nvSpPr>
          <p:spPr bwMode="auto">
            <a:xfrm>
              <a:off x="29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322" name="Rectangle 154"/>
            <p:cNvSpPr>
              <a:spLocks noChangeArrowheads="1"/>
            </p:cNvSpPr>
            <p:nvPr/>
          </p:nvSpPr>
          <p:spPr bwMode="auto">
            <a:xfrm>
              <a:off x="38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323" name="Rectangle 155"/>
            <p:cNvSpPr>
              <a:spLocks noChangeArrowheads="1"/>
            </p:cNvSpPr>
            <p:nvPr/>
          </p:nvSpPr>
          <p:spPr bwMode="auto">
            <a:xfrm>
              <a:off x="476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7324" name="Text Box 156"/>
          <p:cNvSpPr txBox="1">
            <a:spLocks noChangeArrowheads="1"/>
          </p:cNvSpPr>
          <p:nvPr/>
        </p:nvSpPr>
        <p:spPr bwMode="auto">
          <a:xfrm>
            <a:off x="2041525" y="9858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1</a:t>
            </a:r>
            <a:endParaRPr lang="es-ES" baseline="-25000">
              <a:latin typeface="Trebuchet MS" charset="0"/>
            </a:endParaRPr>
          </a:p>
        </p:txBody>
      </p:sp>
      <p:sp>
        <p:nvSpPr>
          <p:cNvPr id="7325" name="Text Box 157"/>
          <p:cNvSpPr txBox="1">
            <a:spLocks noChangeArrowheads="1"/>
          </p:cNvSpPr>
          <p:nvPr/>
        </p:nvSpPr>
        <p:spPr bwMode="auto">
          <a:xfrm>
            <a:off x="2257425" y="25860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2</a:t>
            </a:r>
            <a:endParaRPr lang="es-ES" baseline="-25000">
              <a:latin typeface="Trebuchet MS" charset="0"/>
            </a:endParaRPr>
          </a:p>
        </p:txBody>
      </p:sp>
      <p:sp>
        <p:nvSpPr>
          <p:cNvPr id="7326" name="Text Box 158"/>
          <p:cNvSpPr txBox="1">
            <a:spLocks noChangeArrowheads="1"/>
          </p:cNvSpPr>
          <p:nvPr/>
        </p:nvSpPr>
        <p:spPr bwMode="auto">
          <a:xfrm>
            <a:off x="2511425" y="42243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3</a:t>
            </a:r>
            <a:endParaRPr lang="es-ES" baseline="-25000">
              <a:latin typeface="Trebuchet MS" charset="0"/>
            </a:endParaRPr>
          </a:p>
        </p:txBody>
      </p:sp>
      <p:sp>
        <p:nvSpPr>
          <p:cNvPr id="7327" name="Text Box 159"/>
          <p:cNvSpPr txBox="1">
            <a:spLocks noChangeArrowheads="1"/>
          </p:cNvSpPr>
          <p:nvPr/>
        </p:nvSpPr>
        <p:spPr bwMode="auto">
          <a:xfrm>
            <a:off x="2752725" y="57991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4</a:t>
            </a:r>
            <a:endParaRPr lang="es-ES" baseline="-25000">
              <a:latin typeface="Trebuchet MS" charset="0"/>
            </a:endParaRPr>
          </a:p>
        </p:txBody>
      </p:sp>
      <p:sp>
        <p:nvSpPr>
          <p:cNvPr id="7270" name="Line 102"/>
          <p:cNvSpPr>
            <a:spLocks noChangeShapeType="1"/>
          </p:cNvSpPr>
          <p:nvPr/>
        </p:nvSpPr>
        <p:spPr bwMode="auto">
          <a:xfrm>
            <a:off x="3225800" y="773113"/>
            <a:ext cx="649288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7271" name="Line 103"/>
          <p:cNvSpPr>
            <a:spLocks noChangeShapeType="1"/>
          </p:cNvSpPr>
          <p:nvPr/>
        </p:nvSpPr>
        <p:spPr bwMode="auto">
          <a:xfrm>
            <a:off x="3225800" y="2357438"/>
            <a:ext cx="649288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7272" name="Line 104"/>
          <p:cNvSpPr>
            <a:spLocks noChangeShapeType="1"/>
          </p:cNvSpPr>
          <p:nvPr/>
        </p:nvSpPr>
        <p:spPr bwMode="auto">
          <a:xfrm>
            <a:off x="3225800" y="4013200"/>
            <a:ext cx="649288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7273" name="Line 105"/>
          <p:cNvSpPr>
            <a:spLocks noChangeShapeType="1"/>
          </p:cNvSpPr>
          <p:nvPr/>
        </p:nvSpPr>
        <p:spPr bwMode="auto">
          <a:xfrm>
            <a:off x="3225800" y="5597525"/>
            <a:ext cx="649288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BA8505-F7A6-C6E6-94AA-5F866F2706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28D8BAE-C5A9-4F55-BEAC-537651869B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44" y="119468"/>
            <a:ext cx="2451100" cy="2451100"/>
          </a:xfrm>
          <a:prstGeom prst="rect">
            <a:avLst/>
          </a:prstGeom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7E79B746-7747-D3F1-91B2-DCF468838A92}"/>
              </a:ext>
            </a:extLst>
          </p:cNvPr>
          <p:cNvCxnSpPr/>
          <p:nvPr/>
        </p:nvCxnSpPr>
        <p:spPr>
          <a:xfrm>
            <a:off x="426720" y="119468"/>
            <a:ext cx="0" cy="12704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337A1F3B-68CE-9C3A-2DC8-0D43CC9F3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" y="367030"/>
            <a:ext cx="342900" cy="3937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397F049A-C694-0CEB-99D7-FEFC14DE80D3}"/>
              </a:ext>
            </a:extLst>
          </p:cNvPr>
          <p:cNvGrpSpPr/>
          <p:nvPr/>
        </p:nvGrpSpPr>
        <p:grpSpPr>
          <a:xfrm>
            <a:off x="0" y="2617759"/>
            <a:ext cx="4572000" cy="3478242"/>
            <a:chOff x="0" y="2617759"/>
            <a:chExt cx="4572000" cy="347824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96F575A-413D-2D47-257B-4DB2CE4122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 b="15382"/>
            <a:stretch/>
          </p:blipFill>
          <p:spPr>
            <a:xfrm>
              <a:off x="0" y="2617759"/>
              <a:ext cx="4572000" cy="3478242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B19647C-D781-3F2A-117F-0895E51C6900}"/>
                </a:ext>
              </a:extLst>
            </p:cNvPr>
            <p:cNvSpPr/>
            <p:nvPr/>
          </p:nvSpPr>
          <p:spPr>
            <a:xfrm>
              <a:off x="743712" y="3011424"/>
              <a:ext cx="3438144" cy="2664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BC6ED9F-C03F-9F4D-E64F-562586B6618F}"/>
                </a:ext>
              </a:extLst>
            </p:cNvPr>
            <p:cNvSpPr/>
            <p:nvPr/>
          </p:nvSpPr>
          <p:spPr>
            <a:xfrm>
              <a:off x="743712" y="3450336"/>
              <a:ext cx="3438144" cy="1798066"/>
            </a:xfrm>
            <a:custGeom>
              <a:avLst/>
              <a:gdLst>
                <a:gd name="connsiteX0" fmla="*/ 0 w 3438144"/>
                <a:gd name="connsiteY0" fmla="*/ 890016 h 1804416"/>
                <a:gd name="connsiteX1" fmla="*/ 609600 w 3438144"/>
                <a:gd name="connsiteY1" fmla="*/ 1792224 h 1804416"/>
                <a:gd name="connsiteX2" fmla="*/ 1207008 w 3438144"/>
                <a:gd name="connsiteY2" fmla="*/ 1804416 h 1804416"/>
                <a:gd name="connsiteX3" fmla="*/ 2389632 w 3438144"/>
                <a:gd name="connsiteY3" fmla="*/ 24384 h 1804416"/>
                <a:gd name="connsiteX4" fmla="*/ 2987040 w 3438144"/>
                <a:gd name="connsiteY4" fmla="*/ 0 h 1804416"/>
                <a:gd name="connsiteX5" fmla="*/ 3438144 w 3438144"/>
                <a:gd name="connsiteY5" fmla="*/ 682752 h 1804416"/>
                <a:gd name="connsiteX0" fmla="*/ 0 w 3438144"/>
                <a:gd name="connsiteY0" fmla="*/ 890016 h 1804416"/>
                <a:gd name="connsiteX1" fmla="*/ 609600 w 3438144"/>
                <a:gd name="connsiteY1" fmla="*/ 1792224 h 1804416"/>
                <a:gd name="connsiteX2" fmla="*/ 1207008 w 3438144"/>
                <a:gd name="connsiteY2" fmla="*/ 1804416 h 1804416"/>
                <a:gd name="connsiteX3" fmla="*/ 2389632 w 3438144"/>
                <a:gd name="connsiteY3" fmla="*/ 1899 h 1804416"/>
                <a:gd name="connsiteX4" fmla="*/ 2987040 w 3438144"/>
                <a:gd name="connsiteY4" fmla="*/ 0 h 1804416"/>
                <a:gd name="connsiteX5" fmla="*/ 3438144 w 3438144"/>
                <a:gd name="connsiteY5" fmla="*/ 682752 h 1804416"/>
                <a:gd name="connsiteX0" fmla="*/ 0 w 3438144"/>
                <a:gd name="connsiteY0" fmla="*/ 890016 h 1798066"/>
                <a:gd name="connsiteX1" fmla="*/ 609600 w 3438144"/>
                <a:gd name="connsiteY1" fmla="*/ 1792224 h 1798066"/>
                <a:gd name="connsiteX2" fmla="*/ 1207008 w 3438144"/>
                <a:gd name="connsiteY2" fmla="*/ 1798066 h 1798066"/>
                <a:gd name="connsiteX3" fmla="*/ 2389632 w 3438144"/>
                <a:gd name="connsiteY3" fmla="*/ 1899 h 1798066"/>
                <a:gd name="connsiteX4" fmla="*/ 2987040 w 3438144"/>
                <a:gd name="connsiteY4" fmla="*/ 0 h 1798066"/>
                <a:gd name="connsiteX5" fmla="*/ 3438144 w 3438144"/>
                <a:gd name="connsiteY5" fmla="*/ 682752 h 1798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38144" h="1798066">
                  <a:moveTo>
                    <a:pt x="0" y="890016"/>
                  </a:moveTo>
                  <a:lnTo>
                    <a:pt x="609600" y="1792224"/>
                  </a:lnTo>
                  <a:lnTo>
                    <a:pt x="1207008" y="1798066"/>
                  </a:lnTo>
                  <a:lnTo>
                    <a:pt x="2389632" y="1899"/>
                  </a:lnTo>
                  <a:lnTo>
                    <a:pt x="2987040" y="0"/>
                  </a:lnTo>
                  <a:lnTo>
                    <a:pt x="3438144" y="682752"/>
                  </a:lnTo>
                </a:path>
              </a:pathLst>
            </a:custGeom>
            <a:noFill/>
            <a:ln w="412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01105361-9400-9DE8-3FBD-C1B9F1260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1323" y="3262627"/>
            <a:ext cx="3429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2280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2D00E1-B46A-6834-9A8F-239A96EFFF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553AD0C-0434-DCA3-2B26-E1C29677B82A}"/>
              </a:ext>
            </a:extLst>
          </p:cNvPr>
          <p:cNvGrpSpPr/>
          <p:nvPr/>
        </p:nvGrpSpPr>
        <p:grpSpPr>
          <a:xfrm>
            <a:off x="0" y="2617759"/>
            <a:ext cx="4572000" cy="3478242"/>
            <a:chOff x="0" y="2617759"/>
            <a:chExt cx="4572000" cy="347824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1CF516E-DEBF-6FC4-1D4B-7D50636BB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 b="15382"/>
            <a:stretch/>
          </p:blipFill>
          <p:spPr>
            <a:xfrm>
              <a:off x="0" y="2617759"/>
              <a:ext cx="4572000" cy="3478242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3D96967-822A-A7E3-F2E6-1A2973BC82FD}"/>
                </a:ext>
              </a:extLst>
            </p:cNvPr>
            <p:cNvSpPr/>
            <p:nvPr/>
          </p:nvSpPr>
          <p:spPr>
            <a:xfrm>
              <a:off x="743712" y="3011424"/>
              <a:ext cx="3438144" cy="2664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7FDA6CF1-4DDB-4F09-0FB8-A7D1FF220FBB}"/>
                </a:ext>
              </a:extLst>
            </p:cNvPr>
            <p:cNvSpPr/>
            <p:nvPr/>
          </p:nvSpPr>
          <p:spPr>
            <a:xfrm>
              <a:off x="743712" y="3450336"/>
              <a:ext cx="3438144" cy="1798066"/>
            </a:xfrm>
            <a:custGeom>
              <a:avLst/>
              <a:gdLst>
                <a:gd name="connsiteX0" fmla="*/ 0 w 3438144"/>
                <a:gd name="connsiteY0" fmla="*/ 890016 h 1804416"/>
                <a:gd name="connsiteX1" fmla="*/ 609600 w 3438144"/>
                <a:gd name="connsiteY1" fmla="*/ 1792224 h 1804416"/>
                <a:gd name="connsiteX2" fmla="*/ 1207008 w 3438144"/>
                <a:gd name="connsiteY2" fmla="*/ 1804416 h 1804416"/>
                <a:gd name="connsiteX3" fmla="*/ 2389632 w 3438144"/>
                <a:gd name="connsiteY3" fmla="*/ 24384 h 1804416"/>
                <a:gd name="connsiteX4" fmla="*/ 2987040 w 3438144"/>
                <a:gd name="connsiteY4" fmla="*/ 0 h 1804416"/>
                <a:gd name="connsiteX5" fmla="*/ 3438144 w 3438144"/>
                <a:gd name="connsiteY5" fmla="*/ 682752 h 1804416"/>
                <a:gd name="connsiteX0" fmla="*/ 0 w 3438144"/>
                <a:gd name="connsiteY0" fmla="*/ 890016 h 1804416"/>
                <a:gd name="connsiteX1" fmla="*/ 609600 w 3438144"/>
                <a:gd name="connsiteY1" fmla="*/ 1792224 h 1804416"/>
                <a:gd name="connsiteX2" fmla="*/ 1207008 w 3438144"/>
                <a:gd name="connsiteY2" fmla="*/ 1804416 h 1804416"/>
                <a:gd name="connsiteX3" fmla="*/ 2389632 w 3438144"/>
                <a:gd name="connsiteY3" fmla="*/ 1899 h 1804416"/>
                <a:gd name="connsiteX4" fmla="*/ 2987040 w 3438144"/>
                <a:gd name="connsiteY4" fmla="*/ 0 h 1804416"/>
                <a:gd name="connsiteX5" fmla="*/ 3438144 w 3438144"/>
                <a:gd name="connsiteY5" fmla="*/ 682752 h 1804416"/>
                <a:gd name="connsiteX0" fmla="*/ 0 w 3438144"/>
                <a:gd name="connsiteY0" fmla="*/ 890016 h 1798066"/>
                <a:gd name="connsiteX1" fmla="*/ 609600 w 3438144"/>
                <a:gd name="connsiteY1" fmla="*/ 1792224 h 1798066"/>
                <a:gd name="connsiteX2" fmla="*/ 1207008 w 3438144"/>
                <a:gd name="connsiteY2" fmla="*/ 1798066 h 1798066"/>
                <a:gd name="connsiteX3" fmla="*/ 2389632 w 3438144"/>
                <a:gd name="connsiteY3" fmla="*/ 1899 h 1798066"/>
                <a:gd name="connsiteX4" fmla="*/ 2987040 w 3438144"/>
                <a:gd name="connsiteY4" fmla="*/ 0 h 1798066"/>
                <a:gd name="connsiteX5" fmla="*/ 3438144 w 3438144"/>
                <a:gd name="connsiteY5" fmla="*/ 682752 h 1798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38144" h="1798066">
                  <a:moveTo>
                    <a:pt x="0" y="890016"/>
                  </a:moveTo>
                  <a:lnTo>
                    <a:pt x="609600" y="1792224"/>
                  </a:lnTo>
                  <a:lnTo>
                    <a:pt x="1207008" y="1798066"/>
                  </a:lnTo>
                  <a:lnTo>
                    <a:pt x="2389632" y="1899"/>
                  </a:lnTo>
                  <a:lnTo>
                    <a:pt x="2987040" y="0"/>
                  </a:lnTo>
                  <a:lnTo>
                    <a:pt x="3438144" y="682752"/>
                  </a:lnTo>
                </a:path>
              </a:pathLst>
            </a:custGeom>
            <a:noFill/>
            <a:ln w="412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EB79CB6-BCFB-DE5F-73C5-8F4F262C2A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44" y="119468"/>
            <a:ext cx="2451100" cy="2451100"/>
          </a:xfrm>
          <a:prstGeom prst="rect">
            <a:avLst/>
          </a:prstGeom>
        </p:spPr>
      </p:pic>
      <p:sp>
        <p:nvSpPr>
          <p:cNvPr id="2" name="5-Point Star 1">
            <a:extLst>
              <a:ext uri="{FF2B5EF4-FFF2-40B4-BE49-F238E27FC236}">
                <a16:creationId xmlns:a16="http://schemas.microsoft.com/office/drawing/2014/main" id="{3900D4C4-2111-B972-2862-B1D1265D7866}"/>
              </a:ext>
            </a:extLst>
          </p:cNvPr>
          <p:cNvSpPr/>
          <p:nvPr/>
        </p:nvSpPr>
        <p:spPr>
          <a:xfrm>
            <a:off x="2670048" y="1146048"/>
            <a:ext cx="292608" cy="28041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71DE46-FB7D-CE0F-D11A-9F705BB92EA1}"/>
              </a:ext>
            </a:extLst>
          </p:cNvPr>
          <p:cNvSpPr/>
          <p:nvPr/>
        </p:nvSpPr>
        <p:spPr>
          <a:xfrm>
            <a:off x="694944" y="4279392"/>
            <a:ext cx="146304" cy="18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F3664D9-51EF-B998-BF4A-0CC3717418FD}"/>
              </a:ext>
            </a:extLst>
          </p:cNvPr>
          <p:cNvCxnSpPr/>
          <p:nvPr/>
        </p:nvCxnSpPr>
        <p:spPr>
          <a:xfrm>
            <a:off x="426720" y="119468"/>
            <a:ext cx="0" cy="12704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8729432-60ED-2DF1-EC23-05164AD732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" y="367030"/>
            <a:ext cx="342900" cy="393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C8B83A5-11E2-EA1D-9EFA-9ED02C3D6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1323" y="3262627"/>
            <a:ext cx="3429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5019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F02C69-4E77-C03F-5A0B-DC1F5A9CF5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89FA7E0-555A-9389-63BD-70E52EBDF972}"/>
              </a:ext>
            </a:extLst>
          </p:cNvPr>
          <p:cNvGrpSpPr/>
          <p:nvPr/>
        </p:nvGrpSpPr>
        <p:grpSpPr>
          <a:xfrm>
            <a:off x="0" y="2617759"/>
            <a:ext cx="4572000" cy="3478242"/>
            <a:chOff x="0" y="2617759"/>
            <a:chExt cx="4572000" cy="347824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2A13881-F3B5-9489-1E0A-CA0F075E0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 b="15382"/>
            <a:stretch/>
          </p:blipFill>
          <p:spPr>
            <a:xfrm>
              <a:off x="0" y="2617759"/>
              <a:ext cx="4572000" cy="3478242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CFF8DD8-F795-B00E-CBEF-0677081BFAF8}"/>
                </a:ext>
              </a:extLst>
            </p:cNvPr>
            <p:cNvSpPr/>
            <p:nvPr/>
          </p:nvSpPr>
          <p:spPr>
            <a:xfrm>
              <a:off x="743712" y="3011424"/>
              <a:ext cx="3438144" cy="2664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E61F254C-504A-151E-6E62-BE1138B56130}"/>
                </a:ext>
              </a:extLst>
            </p:cNvPr>
            <p:cNvSpPr/>
            <p:nvPr/>
          </p:nvSpPr>
          <p:spPr>
            <a:xfrm>
              <a:off x="743712" y="3450336"/>
              <a:ext cx="3438144" cy="1798066"/>
            </a:xfrm>
            <a:custGeom>
              <a:avLst/>
              <a:gdLst>
                <a:gd name="connsiteX0" fmla="*/ 0 w 3438144"/>
                <a:gd name="connsiteY0" fmla="*/ 890016 h 1804416"/>
                <a:gd name="connsiteX1" fmla="*/ 609600 w 3438144"/>
                <a:gd name="connsiteY1" fmla="*/ 1792224 h 1804416"/>
                <a:gd name="connsiteX2" fmla="*/ 1207008 w 3438144"/>
                <a:gd name="connsiteY2" fmla="*/ 1804416 h 1804416"/>
                <a:gd name="connsiteX3" fmla="*/ 2389632 w 3438144"/>
                <a:gd name="connsiteY3" fmla="*/ 24384 h 1804416"/>
                <a:gd name="connsiteX4" fmla="*/ 2987040 w 3438144"/>
                <a:gd name="connsiteY4" fmla="*/ 0 h 1804416"/>
                <a:gd name="connsiteX5" fmla="*/ 3438144 w 3438144"/>
                <a:gd name="connsiteY5" fmla="*/ 682752 h 1804416"/>
                <a:gd name="connsiteX0" fmla="*/ 0 w 3438144"/>
                <a:gd name="connsiteY0" fmla="*/ 890016 h 1804416"/>
                <a:gd name="connsiteX1" fmla="*/ 609600 w 3438144"/>
                <a:gd name="connsiteY1" fmla="*/ 1792224 h 1804416"/>
                <a:gd name="connsiteX2" fmla="*/ 1207008 w 3438144"/>
                <a:gd name="connsiteY2" fmla="*/ 1804416 h 1804416"/>
                <a:gd name="connsiteX3" fmla="*/ 2389632 w 3438144"/>
                <a:gd name="connsiteY3" fmla="*/ 1899 h 1804416"/>
                <a:gd name="connsiteX4" fmla="*/ 2987040 w 3438144"/>
                <a:gd name="connsiteY4" fmla="*/ 0 h 1804416"/>
                <a:gd name="connsiteX5" fmla="*/ 3438144 w 3438144"/>
                <a:gd name="connsiteY5" fmla="*/ 682752 h 1804416"/>
                <a:gd name="connsiteX0" fmla="*/ 0 w 3438144"/>
                <a:gd name="connsiteY0" fmla="*/ 890016 h 1798066"/>
                <a:gd name="connsiteX1" fmla="*/ 609600 w 3438144"/>
                <a:gd name="connsiteY1" fmla="*/ 1792224 h 1798066"/>
                <a:gd name="connsiteX2" fmla="*/ 1207008 w 3438144"/>
                <a:gd name="connsiteY2" fmla="*/ 1798066 h 1798066"/>
                <a:gd name="connsiteX3" fmla="*/ 2389632 w 3438144"/>
                <a:gd name="connsiteY3" fmla="*/ 1899 h 1798066"/>
                <a:gd name="connsiteX4" fmla="*/ 2987040 w 3438144"/>
                <a:gd name="connsiteY4" fmla="*/ 0 h 1798066"/>
                <a:gd name="connsiteX5" fmla="*/ 3438144 w 3438144"/>
                <a:gd name="connsiteY5" fmla="*/ 682752 h 1798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38144" h="1798066">
                  <a:moveTo>
                    <a:pt x="0" y="890016"/>
                  </a:moveTo>
                  <a:lnTo>
                    <a:pt x="609600" y="1792224"/>
                  </a:lnTo>
                  <a:lnTo>
                    <a:pt x="1207008" y="1798066"/>
                  </a:lnTo>
                  <a:lnTo>
                    <a:pt x="2389632" y="1899"/>
                  </a:lnTo>
                  <a:lnTo>
                    <a:pt x="2987040" y="0"/>
                  </a:lnTo>
                  <a:lnTo>
                    <a:pt x="3438144" y="682752"/>
                  </a:lnTo>
                </a:path>
              </a:pathLst>
            </a:custGeom>
            <a:noFill/>
            <a:ln w="412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E1C250A9-84FB-4B93-C20B-4E2BB7598A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44" y="119468"/>
            <a:ext cx="2451100" cy="2451100"/>
          </a:xfrm>
          <a:prstGeom prst="rect">
            <a:avLst/>
          </a:prstGeom>
        </p:spPr>
      </p:pic>
      <p:sp>
        <p:nvSpPr>
          <p:cNvPr id="2" name="5-Point Star 1">
            <a:extLst>
              <a:ext uri="{FF2B5EF4-FFF2-40B4-BE49-F238E27FC236}">
                <a16:creationId xmlns:a16="http://schemas.microsoft.com/office/drawing/2014/main" id="{BC58C1D2-95C8-7EBF-1B09-B0A3C4958D94}"/>
              </a:ext>
            </a:extLst>
          </p:cNvPr>
          <p:cNvSpPr/>
          <p:nvPr/>
        </p:nvSpPr>
        <p:spPr>
          <a:xfrm>
            <a:off x="2657856" y="1584960"/>
            <a:ext cx="292608" cy="28041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B49CCB-4E82-3733-CA32-D6E483199669}"/>
              </a:ext>
            </a:extLst>
          </p:cNvPr>
          <p:cNvSpPr/>
          <p:nvPr/>
        </p:nvSpPr>
        <p:spPr>
          <a:xfrm>
            <a:off x="987552" y="4730496"/>
            <a:ext cx="146304" cy="18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249C0F9-0962-DF83-C75B-4F139EDBDCC4}"/>
              </a:ext>
            </a:extLst>
          </p:cNvPr>
          <p:cNvCxnSpPr/>
          <p:nvPr/>
        </p:nvCxnSpPr>
        <p:spPr>
          <a:xfrm>
            <a:off x="426720" y="119468"/>
            <a:ext cx="0" cy="12704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BAD1520-EA0F-1CFB-8391-DBFFB0F8FA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" y="367030"/>
            <a:ext cx="342900" cy="393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285B01F-D9BB-F3FB-EF87-DEB917FE4B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1323" y="3262627"/>
            <a:ext cx="3429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457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06E4CF-BFFD-53AE-A72E-6EFE11A1A7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1A68466-530D-7339-7C2E-50797BAAD25D}"/>
              </a:ext>
            </a:extLst>
          </p:cNvPr>
          <p:cNvGrpSpPr/>
          <p:nvPr/>
        </p:nvGrpSpPr>
        <p:grpSpPr>
          <a:xfrm>
            <a:off x="0" y="2617759"/>
            <a:ext cx="4572000" cy="3478242"/>
            <a:chOff x="0" y="2617759"/>
            <a:chExt cx="4572000" cy="347824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2BB8EE9-0579-58BF-DD9A-45609F62B6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 b="15382"/>
            <a:stretch/>
          </p:blipFill>
          <p:spPr>
            <a:xfrm>
              <a:off x="0" y="2617759"/>
              <a:ext cx="4572000" cy="3478242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E7D0C6-8D15-D162-A8A2-D456B96F0A59}"/>
                </a:ext>
              </a:extLst>
            </p:cNvPr>
            <p:cNvSpPr/>
            <p:nvPr/>
          </p:nvSpPr>
          <p:spPr>
            <a:xfrm>
              <a:off x="743712" y="3011424"/>
              <a:ext cx="3438144" cy="2664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F652976-2EB5-9AD6-12FF-7EB09A226767}"/>
                </a:ext>
              </a:extLst>
            </p:cNvPr>
            <p:cNvSpPr/>
            <p:nvPr/>
          </p:nvSpPr>
          <p:spPr>
            <a:xfrm>
              <a:off x="743712" y="3450336"/>
              <a:ext cx="3438144" cy="1798066"/>
            </a:xfrm>
            <a:custGeom>
              <a:avLst/>
              <a:gdLst>
                <a:gd name="connsiteX0" fmla="*/ 0 w 3438144"/>
                <a:gd name="connsiteY0" fmla="*/ 890016 h 1804416"/>
                <a:gd name="connsiteX1" fmla="*/ 609600 w 3438144"/>
                <a:gd name="connsiteY1" fmla="*/ 1792224 h 1804416"/>
                <a:gd name="connsiteX2" fmla="*/ 1207008 w 3438144"/>
                <a:gd name="connsiteY2" fmla="*/ 1804416 h 1804416"/>
                <a:gd name="connsiteX3" fmla="*/ 2389632 w 3438144"/>
                <a:gd name="connsiteY3" fmla="*/ 24384 h 1804416"/>
                <a:gd name="connsiteX4" fmla="*/ 2987040 w 3438144"/>
                <a:gd name="connsiteY4" fmla="*/ 0 h 1804416"/>
                <a:gd name="connsiteX5" fmla="*/ 3438144 w 3438144"/>
                <a:gd name="connsiteY5" fmla="*/ 682752 h 1804416"/>
                <a:gd name="connsiteX0" fmla="*/ 0 w 3438144"/>
                <a:gd name="connsiteY0" fmla="*/ 890016 h 1804416"/>
                <a:gd name="connsiteX1" fmla="*/ 609600 w 3438144"/>
                <a:gd name="connsiteY1" fmla="*/ 1792224 h 1804416"/>
                <a:gd name="connsiteX2" fmla="*/ 1207008 w 3438144"/>
                <a:gd name="connsiteY2" fmla="*/ 1804416 h 1804416"/>
                <a:gd name="connsiteX3" fmla="*/ 2389632 w 3438144"/>
                <a:gd name="connsiteY3" fmla="*/ 1899 h 1804416"/>
                <a:gd name="connsiteX4" fmla="*/ 2987040 w 3438144"/>
                <a:gd name="connsiteY4" fmla="*/ 0 h 1804416"/>
                <a:gd name="connsiteX5" fmla="*/ 3438144 w 3438144"/>
                <a:gd name="connsiteY5" fmla="*/ 682752 h 1804416"/>
                <a:gd name="connsiteX0" fmla="*/ 0 w 3438144"/>
                <a:gd name="connsiteY0" fmla="*/ 890016 h 1798066"/>
                <a:gd name="connsiteX1" fmla="*/ 609600 w 3438144"/>
                <a:gd name="connsiteY1" fmla="*/ 1792224 h 1798066"/>
                <a:gd name="connsiteX2" fmla="*/ 1207008 w 3438144"/>
                <a:gd name="connsiteY2" fmla="*/ 1798066 h 1798066"/>
                <a:gd name="connsiteX3" fmla="*/ 2389632 w 3438144"/>
                <a:gd name="connsiteY3" fmla="*/ 1899 h 1798066"/>
                <a:gd name="connsiteX4" fmla="*/ 2987040 w 3438144"/>
                <a:gd name="connsiteY4" fmla="*/ 0 h 1798066"/>
                <a:gd name="connsiteX5" fmla="*/ 3438144 w 3438144"/>
                <a:gd name="connsiteY5" fmla="*/ 682752 h 1798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38144" h="1798066">
                  <a:moveTo>
                    <a:pt x="0" y="890016"/>
                  </a:moveTo>
                  <a:lnTo>
                    <a:pt x="609600" y="1792224"/>
                  </a:lnTo>
                  <a:lnTo>
                    <a:pt x="1207008" y="1798066"/>
                  </a:lnTo>
                  <a:lnTo>
                    <a:pt x="2389632" y="1899"/>
                  </a:lnTo>
                  <a:lnTo>
                    <a:pt x="2987040" y="0"/>
                  </a:lnTo>
                  <a:lnTo>
                    <a:pt x="3438144" y="682752"/>
                  </a:lnTo>
                </a:path>
              </a:pathLst>
            </a:custGeom>
            <a:noFill/>
            <a:ln w="412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1F8D51-B2E0-6FC2-BB7A-DF02A93D40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44" y="119468"/>
            <a:ext cx="2451100" cy="2451100"/>
          </a:xfrm>
          <a:prstGeom prst="rect">
            <a:avLst/>
          </a:prstGeom>
        </p:spPr>
      </p:pic>
      <p:sp>
        <p:nvSpPr>
          <p:cNvPr id="2" name="5-Point Star 1">
            <a:extLst>
              <a:ext uri="{FF2B5EF4-FFF2-40B4-BE49-F238E27FC236}">
                <a16:creationId xmlns:a16="http://schemas.microsoft.com/office/drawing/2014/main" id="{98030F77-F55A-4965-9428-91598C9FF5F4}"/>
              </a:ext>
            </a:extLst>
          </p:cNvPr>
          <p:cNvSpPr/>
          <p:nvPr/>
        </p:nvSpPr>
        <p:spPr>
          <a:xfrm>
            <a:off x="2218944" y="2060448"/>
            <a:ext cx="292608" cy="28041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F48295-BADA-69C6-2656-04A60DD7A61A}"/>
              </a:ext>
            </a:extLst>
          </p:cNvPr>
          <p:cNvSpPr/>
          <p:nvPr/>
        </p:nvSpPr>
        <p:spPr>
          <a:xfrm>
            <a:off x="1267968" y="5132832"/>
            <a:ext cx="146304" cy="18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C1B0063-377C-DBCF-7BA7-6C1D1C583583}"/>
              </a:ext>
            </a:extLst>
          </p:cNvPr>
          <p:cNvCxnSpPr/>
          <p:nvPr/>
        </p:nvCxnSpPr>
        <p:spPr>
          <a:xfrm>
            <a:off x="426720" y="119468"/>
            <a:ext cx="0" cy="12704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07782DC-F660-A077-642E-5B50D7CEFB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" y="367030"/>
            <a:ext cx="342900" cy="393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7AF20B-7838-ECEC-1951-B043BFEE3C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1323" y="3262627"/>
            <a:ext cx="3429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3768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B77C86-11F4-C299-806F-9991B12507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4CE8FD9-FC96-8CDA-AF85-03964901EA8F}"/>
              </a:ext>
            </a:extLst>
          </p:cNvPr>
          <p:cNvGrpSpPr/>
          <p:nvPr/>
        </p:nvGrpSpPr>
        <p:grpSpPr>
          <a:xfrm>
            <a:off x="0" y="2617759"/>
            <a:ext cx="4572000" cy="3478242"/>
            <a:chOff x="0" y="2617759"/>
            <a:chExt cx="4572000" cy="347824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54B155B-C225-1780-8ADB-1A6A2B2C03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 b="15382"/>
            <a:stretch/>
          </p:blipFill>
          <p:spPr>
            <a:xfrm>
              <a:off x="0" y="2617759"/>
              <a:ext cx="4572000" cy="3478242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3593273-FFDF-01D9-940C-45BAA4F1F4EA}"/>
                </a:ext>
              </a:extLst>
            </p:cNvPr>
            <p:cNvSpPr/>
            <p:nvPr/>
          </p:nvSpPr>
          <p:spPr>
            <a:xfrm>
              <a:off x="743712" y="3011424"/>
              <a:ext cx="3438144" cy="2664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ABA3A8DF-E96B-F95D-1739-565110AD9D15}"/>
                </a:ext>
              </a:extLst>
            </p:cNvPr>
            <p:cNvSpPr/>
            <p:nvPr/>
          </p:nvSpPr>
          <p:spPr>
            <a:xfrm>
              <a:off x="743712" y="3450336"/>
              <a:ext cx="3438144" cy="1798066"/>
            </a:xfrm>
            <a:custGeom>
              <a:avLst/>
              <a:gdLst>
                <a:gd name="connsiteX0" fmla="*/ 0 w 3438144"/>
                <a:gd name="connsiteY0" fmla="*/ 890016 h 1804416"/>
                <a:gd name="connsiteX1" fmla="*/ 609600 w 3438144"/>
                <a:gd name="connsiteY1" fmla="*/ 1792224 h 1804416"/>
                <a:gd name="connsiteX2" fmla="*/ 1207008 w 3438144"/>
                <a:gd name="connsiteY2" fmla="*/ 1804416 h 1804416"/>
                <a:gd name="connsiteX3" fmla="*/ 2389632 w 3438144"/>
                <a:gd name="connsiteY3" fmla="*/ 24384 h 1804416"/>
                <a:gd name="connsiteX4" fmla="*/ 2987040 w 3438144"/>
                <a:gd name="connsiteY4" fmla="*/ 0 h 1804416"/>
                <a:gd name="connsiteX5" fmla="*/ 3438144 w 3438144"/>
                <a:gd name="connsiteY5" fmla="*/ 682752 h 1804416"/>
                <a:gd name="connsiteX0" fmla="*/ 0 w 3438144"/>
                <a:gd name="connsiteY0" fmla="*/ 890016 h 1804416"/>
                <a:gd name="connsiteX1" fmla="*/ 609600 w 3438144"/>
                <a:gd name="connsiteY1" fmla="*/ 1792224 h 1804416"/>
                <a:gd name="connsiteX2" fmla="*/ 1207008 w 3438144"/>
                <a:gd name="connsiteY2" fmla="*/ 1804416 h 1804416"/>
                <a:gd name="connsiteX3" fmla="*/ 2389632 w 3438144"/>
                <a:gd name="connsiteY3" fmla="*/ 1899 h 1804416"/>
                <a:gd name="connsiteX4" fmla="*/ 2987040 w 3438144"/>
                <a:gd name="connsiteY4" fmla="*/ 0 h 1804416"/>
                <a:gd name="connsiteX5" fmla="*/ 3438144 w 3438144"/>
                <a:gd name="connsiteY5" fmla="*/ 682752 h 1804416"/>
                <a:gd name="connsiteX0" fmla="*/ 0 w 3438144"/>
                <a:gd name="connsiteY0" fmla="*/ 890016 h 1798066"/>
                <a:gd name="connsiteX1" fmla="*/ 609600 w 3438144"/>
                <a:gd name="connsiteY1" fmla="*/ 1792224 h 1798066"/>
                <a:gd name="connsiteX2" fmla="*/ 1207008 w 3438144"/>
                <a:gd name="connsiteY2" fmla="*/ 1798066 h 1798066"/>
                <a:gd name="connsiteX3" fmla="*/ 2389632 w 3438144"/>
                <a:gd name="connsiteY3" fmla="*/ 1899 h 1798066"/>
                <a:gd name="connsiteX4" fmla="*/ 2987040 w 3438144"/>
                <a:gd name="connsiteY4" fmla="*/ 0 h 1798066"/>
                <a:gd name="connsiteX5" fmla="*/ 3438144 w 3438144"/>
                <a:gd name="connsiteY5" fmla="*/ 682752 h 1798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38144" h="1798066">
                  <a:moveTo>
                    <a:pt x="0" y="890016"/>
                  </a:moveTo>
                  <a:lnTo>
                    <a:pt x="609600" y="1792224"/>
                  </a:lnTo>
                  <a:lnTo>
                    <a:pt x="1207008" y="1798066"/>
                  </a:lnTo>
                  <a:lnTo>
                    <a:pt x="2389632" y="1899"/>
                  </a:lnTo>
                  <a:lnTo>
                    <a:pt x="2987040" y="0"/>
                  </a:lnTo>
                  <a:lnTo>
                    <a:pt x="3438144" y="682752"/>
                  </a:lnTo>
                </a:path>
              </a:pathLst>
            </a:custGeom>
            <a:noFill/>
            <a:ln w="412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E32A5B09-62A6-5481-C26E-F2DAB2485A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44" y="119468"/>
            <a:ext cx="2451100" cy="2451100"/>
          </a:xfrm>
          <a:prstGeom prst="rect">
            <a:avLst/>
          </a:prstGeom>
        </p:spPr>
      </p:pic>
      <p:sp>
        <p:nvSpPr>
          <p:cNvPr id="2" name="5-Point Star 1">
            <a:extLst>
              <a:ext uri="{FF2B5EF4-FFF2-40B4-BE49-F238E27FC236}">
                <a16:creationId xmlns:a16="http://schemas.microsoft.com/office/drawing/2014/main" id="{41202878-BBCA-215E-0B95-881D29FDB83E}"/>
              </a:ext>
            </a:extLst>
          </p:cNvPr>
          <p:cNvSpPr/>
          <p:nvPr/>
        </p:nvSpPr>
        <p:spPr>
          <a:xfrm>
            <a:off x="1341120" y="2060448"/>
            <a:ext cx="292608" cy="28041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61B7B4-1044-B714-0217-577899C86A6D}"/>
              </a:ext>
            </a:extLst>
          </p:cNvPr>
          <p:cNvSpPr/>
          <p:nvPr/>
        </p:nvSpPr>
        <p:spPr>
          <a:xfrm>
            <a:off x="1914144" y="5132832"/>
            <a:ext cx="146304" cy="18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09E875B-663A-410E-503C-D06B356A549D}"/>
              </a:ext>
            </a:extLst>
          </p:cNvPr>
          <p:cNvCxnSpPr/>
          <p:nvPr/>
        </p:nvCxnSpPr>
        <p:spPr>
          <a:xfrm>
            <a:off x="426720" y="119468"/>
            <a:ext cx="0" cy="12704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48CD235-45F1-E60E-F2B0-CB5D600EEF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" y="367030"/>
            <a:ext cx="342900" cy="393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FA49118-79BC-631C-55BE-8098D78E27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1323" y="3262627"/>
            <a:ext cx="3429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4122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940B6D-9481-7D05-29B1-534EE0811E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D2E4E6E-15AD-CD9E-DC56-7205A7372C10}"/>
              </a:ext>
            </a:extLst>
          </p:cNvPr>
          <p:cNvGrpSpPr/>
          <p:nvPr/>
        </p:nvGrpSpPr>
        <p:grpSpPr>
          <a:xfrm>
            <a:off x="0" y="2617759"/>
            <a:ext cx="4572000" cy="3478242"/>
            <a:chOff x="0" y="2617759"/>
            <a:chExt cx="4572000" cy="347824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3783F97-9652-61DB-C05A-ED412844D1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 b="15382"/>
            <a:stretch/>
          </p:blipFill>
          <p:spPr>
            <a:xfrm>
              <a:off x="0" y="2617759"/>
              <a:ext cx="4572000" cy="3478242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470B4B1-5026-4D68-3DEE-30A5F5E3350F}"/>
                </a:ext>
              </a:extLst>
            </p:cNvPr>
            <p:cNvSpPr/>
            <p:nvPr/>
          </p:nvSpPr>
          <p:spPr>
            <a:xfrm>
              <a:off x="743712" y="3011424"/>
              <a:ext cx="3438144" cy="2664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A1E9F3DB-2032-59C4-F1AB-F6622DD9AF4B}"/>
                </a:ext>
              </a:extLst>
            </p:cNvPr>
            <p:cNvSpPr/>
            <p:nvPr/>
          </p:nvSpPr>
          <p:spPr>
            <a:xfrm>
              <a:off x="743712" y="3450336"/>
              <a:ext cx="3438144" cy="1798066"/>
            </a:xfrm>
            <a:custGeom>
              <a:avLst/>
              <a:gdLst>
                <a:gd name="connsiteX0" fmla="*/ 0 w 3438144"/>
                <a:gd name="connsiteY0" fmla="*/ 890016 h 1804416"/>
                <a:gd name="connsiteX1" fmla="*/ 609600 w 3438144"/>
                <a:gd name="connsiteY1" fmla="*/ 1792224 h 1804416"/>
                <a:gd name="connsiteX2" fmla="*/ 1207008 w 3438144"/>
                <a:gd name="connsiteY2" fmla="*/ 1804416 h 1804416"/>
                <a:gd name="connsiteX3" fmla="*/ 2389632 w 3438144"/>
                <a:gd name="connsiteY3" fmla="*/ 24384 h 1804416"/>
                <a:gd name="connsiteX4" fmla="*/ 2987040 w 3438144"/>
                <a:gd name="connsiteY4" fmla="*/ 0 h 1804416"/>
                <a:gd name="connsiteX5" fmla="*/ 3438144 w 3438144"/>
                <a:gd name="connsiteY5" fmla="*/ 682752 h 1804416"/>
                <a:gd name="connsiteX0" fmla="*/ 0 w 3438144"/>
                <a:gd name="connsiteY0" fmla="*/ 890016 h 1804416"/>
                <a:gd name="connsiteX1" fmla="*/ 609600 w 3438144"/>
                <a:gd name="connsiteY1" fmla="*/ 1792224 h 1804416"/>
                <a:gd name="connsiteX2" fmla="*/ 1207008 w 3438144"/>
                <a:gd name="connsiteY2" fmla="*/ 1804416 h 1804416"/>
                <a:gd name="connsiteX3" fmla="*/ 2389632 w 3438144"/>
                <a:gd name="connsiteY3" fmla="*/ 1899 h 1804416"/>
                <a:gd name="connsiteX4" fmla="*/ 2987040 w 3438144"/>
                <a:gd name="connsiteY4" fmla="*/ 0 h 1804416"/>
                <a:gd name="connsiteX5" fmla="*/ 3438144 w 3438144"/>
                <a:gd name="connsiteY5" fmla="*/ 682752 h 1804416"/>
                <a:gd name="connsiteX0" fmla="*/ 0 w 3438144"/>
                <a:gd name="connsiteY0" fmla="*/ 890016 h 1798066"/>
                <a:gd name="connsiteX1" fmla="*/ 609600 w 3438144"/>
                <a:gd name="connsiteY1" fmla="*/ 1792224 h 1798066"/>
                <a:gd name="connsiteX2" fmla="*/ 1207008 w 3438144"/>
                <a:gd name="connsiteY2" fmla="*/ 1798066 h 1798066"/>
                <a:gd name="connsiteX3" fmla="*/ 2389632 w 3438144"/>
                <a:gd name="connsiteY3" fmla="*/ 1899 h 1798066"/>
                <a:gd name="connsiteX4" fmla="*/ 2987040 w 3438144"/>
                <a:gd name="connsiteY4" fmla="*/ 0 h 1798066"/>
                <a:gd name="connsiteX5" fmla="*/ 3438144 w 3438144"/>
                <a:gd name="connsiteY5" fmla="*/ 682752 h 1798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38144" h="1798066">
                  <a:moveTo>
                    <a:pt x="0" y="890016"/>
                  </a:moveTo>
                  <a:lnTo>
                    <a:pt x="609600" y="1792224"/>
                  </a:lnTo>
                  <a:lnTo>
                    <a:pt x="1207008" y="1798066"/>
                  </a:lnTo>
                  <a:lnTo>
                    <a:pt x="2389632" y="1899"/>
                  </a:lnTo>
                  <a:lnTo>
                    <a:pt x="2987040" y="0"/>
                  </a:lnTo>
                  <a:lnTo>
                    <a:pt x="3438144" y="682752"/>
                  </a:lnTo>
                </a:path>
              </a:pathLst>
            </a:custGeom>
            <a:noFill/>
            <a:ln w="412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4EA99FE1-4E34-D0AF-9D3F-23AB8856B1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44" y="119468"/>
            <a:ext cx="2451100" cy="2451100"/>
          </a:xfrm>
          <a:prstGeom prst="rect">
            <a:avLst/>
          </a:prstGeom>
        </p:spPr>
      </p:pic>
      <p:sp>
        <p:nvSpPr>
          <p:cNvPr id="2" name="5-Point Star 1">
            <a:extLst>
              <a:ext uri="{FF2B5EF4-FFF2-40B4-BE49-F238E27FC236}">
                <a16:creationId xmlns:a16="http://schemas.microsoft.com/office/drawing/2014/main" id="{7A62F036-DF4E-B1BD-FB4D-7CC255E69408}"/>
              </a:ext>
            </a:extLst>
          </p:cNvPr>
          <p:cNvSpPr/>
          <p:nvPr/>
        </p:nvSpPr>
        <p:spPr>
          <a:xfrm>
            <a:off x="890016" y="1597152"/>
            <a:ext cx="292608" cy="28041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D50F1D-721C-CE8D-08AF-9E3711B50034}"/>
              </a:ext>
            </a:extLst>
          </p:cNvPr>
          <p:cNvSpPr/>
          <p:nvPr/>
        </p:nvSpPr>
        <p:spPr>
          <a:xfrm>
            <a:off x="2316480" y="4450080"/>
            <a:ext cx="146304" cy="18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1135DBD-0161-59B6-721C-80467F9773D3}"/>
              </a:ext>
            </a:extLst>
          </p:cNvPr>
          <p:cNvCxnSpPr/>
          <p:nvPr/>
        </p:nvCxnSpPr>
        <p:spPr>
          <a:xfrm>
            <a:off x="426720" y="119468"/>
            <a:ext cx="0" cy="12704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BC3633D-6041-993D-EE47-E45090FF79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" y="367030"/>
            <a:ext cx="342900" cy="393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5C893E-DD70-1D60-7C79-3F719DD541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1323" y="3262627"/>
            <a:ext cx="3429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6772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154C9-D5A6-54CB-8B7A-058448CC25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D00710B-0BB1-6F2E-B052-C7EDBA214E6F}"/>
              </a:ext>
            </a:extLst>
          </p:cNvPr>
          <p:cNvGrpSpPr/>
          <p:nvPr/>
        </p:nvGrpSpPr>
        <p:grpSpPr>
          <a:xfrm>
            <a:off x="0" y="2617759"/>
            <a:ext cx="4572000" cy="3478242"/>
            <a:chOff x="0" y="2617759"/>
            <a:chExt cx="4572000" cy="347824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E1A839C-DE0E-CBB3-9B38-06A35FFA6F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 b="15382"/>
            <a:stretch/>
          </p:blipFill>
          <p:spPr>
            <a:xfrm>
              <a:off x="0" y="2617759"/>
              <a:ext cx="4572000" cy="3478242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E12C68C-7156-00A9-A274-862CFCD07B8A}"/>
                </a:ext>
              </a:extLst>
            </p:cNvPr>
            <p:cNvSpPr/>
            <p:nvPr/>
          </p:nvSpPr>
          <p:spPr>
            <a:xfrm>
              <a:off x="743712" y="3011424"/>
              <a:ext cx="3438144" cy="2664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77BC7BC-1D59-355A-4B00-E4E70A4E2764}"/>
                </a:ext>
              </a:extLst>
            </p:cNvPr>
            <p:cNvSpPr/>
            <p:nvPr/>
          </p:nvSpPr>
          <p:spPr>
            <a:xfrm>
              <a:off x="743712" y="3450336"/>
              <a:ext cx="3438144" cy="1798066"/>
            </a:xfrm>
            <a:custGeom>
              <a:avLst/>
              <a:gdLst>
                <a:gd name="connsiteX0" fmla="*/ 0 w 3438144"/>
                <a:gd name="connsiteY0" fmla="*/ 890016 h 1804416"/>
                <a:gd name="connsiteX1" fmla="*/ 609600 w 3438144"/>
                <a:gd name="connsiteY1" fmla="*/ 1792224 h 1804416"/>
                <a:gd name="connsiteX2" fmla="*/ 1207008 w 3438144"/>
                <a:gd name="connsiteY2" fmla="*/ 1804416 h 1804416"/>
                <a:gd name="connsiteX3" fmla="*/ 2389632 w 3438144"/>
                <a:gd name="connsiteY3" fmla="*/ 24384 h 1804416"/>
                <a:gd name="connsiteX4" fmla="*/ 2987040 w 3438144"/>
                <a:gd name="connsiteY4" fmla="*/ 0 h 1804416"/>
                <a:gd name="connsiteX5" fmla="*/ 3438144 w 3438144"/>
                <a:gd name="connsiteY5" fmla="*/ 682752 h 1804416"/>
                <a:gd name="connsiteX0" fmla="*/ 0 w 3438144"/>
                <a:gd name="connsiteY0" fmla="*/ 890016 h 1804416"/>
                <a:gd name="connsiteX1" fmla="*/ 609600 w 3438144"/>
                <a:gd name="connsiteY1" fmla="*/ 1792224 h 1804416"/>
                <a:gd name="connsiteX2" fmla="*/ 1207008 w 3438144"/>
                <a:gd name="connsiteY2" fmla="*/ 1804416 h 1804416"/>
                <a:gd name="connsiteX3" fmla="*/ 2389632 w 3438144"/>
                <a:gd name="connsiteY3" fmla="*/ 1899 h 1804416"/>
                <a:gd name="connsiteX4" fmla="*/ 2987040 w 3438144"/>
                <a:gd name="connsiteY4" fmla="*/ 0 h 1804416"/>
                <a:gd name="connsiteX5" fmla="*/ 3438144 w 3438144"/>
                <a:gd name="connsiteY5" fmla="*/ 682752 h 1804416"/>
                <a:gd name="connsiteX0" fmla="*/ 0 w 3438144"/>
                <a:gd name="connsiteY0" fmla="*/ 890016 h 1798066"/>
                <a:gd name="connsiteX1" fmla="*/ 609600 w 3438144"/>
                <a:gd name="connsiteY1" fmla="*/ 1792224 h 1798066"/>
                <a:gd name="connsiteX2" fmla="*/ 1207008 w 3438144"/>
                <a:gd name="connsiteY2" fmla="*/ 1798066 h 1798066"/>
                <a:gd name="connsiteX3" fmla="*/ 2389632 w 3438144"/>
                <a:gd name="connsiteY3" fmla="*/ 1899 h 1798066"/>
                <a:gd name="connsiteX4" fmla="*/ 2987040 w 3438144"/>
                <a:gd name="connsiteY4" fmla="*/ 0 h 1798066"/>
                <a:gd name="connsiteX5" fmla="*/ 3438144 w 3438144"/>
                <a:gd name="connsiteY5" fmla="*/ 682752 h 1798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38144" h="1798066">
                  <a:moveTo>
                    <a:pt x="0" y="890016"/>
                  </a:moveTo>
                  <a:lnTo>
                    <a:pt x="609600" y="1792224"/>
                  </a:lnTo>
                  <a:lnTo>
                    <a:pt x="1207008" y="1798066"/>
                  </a:lnTo>
                  <a:lnTo>
                    <a:pt x="2389632" y="1899"/>
                  </a:lnTo>
                  <a:lnTo>
                    <a:pt x="2987040" y="0"/>
                  </a:lnTo>
                  <a:lnTo>
                    <a:pt x="3438144" y="682752"/>
                  </a:lnTo>
                </a:path>
              </a:pathLst>
            </a:custGeom>
            <a:noFill/>
            <a:ln w="412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E130B59A-BC7E-A070-FF52-2D924A0263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44" y="119468"/>
            <a:ext cx="2451100" cy="2451100"/>
          </a:xfrm>
          <a:prstGeom prst="rect">
            <a:avLst/>
          </a:prstGeom>
        </p:spPr>
      </p:pic>
      <p:sp>
        <p:nvSpPr>
          <p:cNvPr id="2" name="5-Point Star 1">
            <a:extLst>
              <a:ext uri="{FF2B5EF4-FFF2-40B4-BE49-F238E27FC236}">
                <a16:creationId xmlns:a16="http://schemas.microsoft.com/office/drawing/2014/main" id="{677D7DC6-6DC3-77CF-96A3-9226D251F8A4}"/>
              </a:ext>
            </a:extLst>
          </p:cNvPr>
          <p:cNvSpPr/>
          <p:nvPr/>
        </p:nvSpPr>
        <p:spPr>
          <a:xfrm>
            <a:off x="890016" y="719328"/>
            <a:ext cx="292608" cy="28041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2735DB-0AAD-DC66-5AC6-E2FDA3ADCE0F}"/>
              </a:ext>
            </a:extLst>
          </p:cNvPr>
          <p:cNvSpPr/>
          <p:nvPr/>
        </p:nvSpPr>
        <p:spPr>
          <a:xfrm>
            <a:off x="2767584" y="3803904"/>
            <a:ext cx="146304" cy="18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DE4DD23-FF18-1EF9-113F-32106F7BDBEF}"/>
              </a:ext>
            </a:extLst>
          </p:cNvPr>
          <p:cNvCxnSpPr/>
          <p:nvPr/>
        </p:nvCxnSpPr>
        <p:spPr>
          <a:xfrm>
            <a:off x="426720" y="119468"/>
            <a:ext cx="0" cy="12704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2BA0236-4E5D-60B8-9797-9974980C8E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" y="367030"/>
            <a:ext cx="342900" cy="393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E84C2D-FC40-1037-DD9B-721BF9AE8A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1323" y="3262627"/>
            <a:ext cx="3429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9597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02E8CE-F297-0021-3958-7DB168B236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52BEA20-0FA5-DA1E-C785-B6BAA5C05EAE}"/>
              </a:ext>
            </a:extLst>
          </p:cNvPr>
          <p:cNvGrpSpPr/>
          <p:nvPr/>
        </p:nvGrpSpPr>
        <p:grpSpPr>
          <a:xfrm>
            <a:off x="0" y="2617759"/>
            <a:ext cx="4572000" cy="3478242"/>
            <a:chOff x="0" y="2617759"/>
            <a:chExt cx="4572000" cy="347824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CEAA02D-4772-54D9-E803-6775BF089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 b="15382"/>
            <a:stretch/>
          </p:blipFill>
          <p:spPr>
            <a:xfrm>
              <a:off x="0" y="2617759"/>
              <a:ext cx="4572000" cy="3478242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7598E24-3F23-3A7F-3173-F20BF1B82136}"/>
                </a:ext>
              </a:extLst>
            </p:cNvPr>
            <p:cNvSpPr/>
            <p:nvPr/>
          </p:nvSpPr>
          <p:spPr>
            <a:xfrm>
              <a:off x="743712" y="3011424"/>
              <a:ext cx="3438144" cy="2664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B5E2F98B-A2D0-71DF-9795-A1A8AE001758}"/>
                </a:ext>
              </a:extLst>
            </p:cNvPr>
            <p:cNvSpPr/>
            <p:nvPr/>
          </p:nvSpPr>
          <p:spPr>
            <a:xfrm>
              <a:off x="743712" y="3450336"/>
              <a:ext cx="3438144" cy="1798066"/>
            </a:xfrm>
            <a:custGeom>
              <a:avLst/>
              <a:gdLst>
                <a:gd name="connsiteX0" fmla="*/ 0 w 3438144"/>
                <a:gd name="connsiteY0" fmla="*/ 890016 h 1804416"/>
                <a:gd name="connsiteX1" fmla="*/ 609600 w 3438144"/>
                <a:gd name="connsiteY1" fmla="*/ 1792224 h 1804416"/>
                <a:gd name="connsiteX2" fmla="*/ 1207008 w 3438144"/>
                <a:gd name="connsiteY2" fmla="*/ 1804416 h 1804416"/>
                <a:gd name="connsiteX3" fmla="*/ 2389632 w 3438144"/>
                <a:gd name="connsiteY3" fmla="*/ 24384 h 1804416"/>
                <a:gd name="connsiteX4" fmla="*/ 2987040 w 3438144"/>
                <a:gd name="connsiteY4" fmla="*/ 0 h 1804416"/>
                <a:gd name="connsiteX5" fmla="*/ 3438144 w 3438144"/>
                <a:gd name="connsiteY5" fmla="*/ 682752 h 1804416"/>
                <a:gd name="connsiteX0" fmla="*/ 0 w 3438144"/>
                <a:gd name="connsiteY0" fmla="*/ 890016 h 1804416"/>
                <a:gd name="connsiteX1" fmla="*/ 609600 w 3438144"/>
                <a:gd name="connsiteY1" fmla="*/ 1792224 h 1804416"/>
                <a:gd name="connsiteX2" fmla="*/ 1207008 w 3438144"/>
                <a:gd name="connsiteY2" fmla="*/ 1804416 h 1804416"/>
                <a:gd name="connsiteX3" fmla="*/ 2389632 w 3438144"/>
                <a:gd name="connsiteY3" fmla="*/ 1899 h 1804416"/>
                <a:gd name="connsiteX4" fmla="*/ 2987040 w 3438144"/>
                <a:gd name="connsiteY4" fmla="*/ 0 h 1804416"/>
                <a:gd name="connsiteX5" fmla="*/ 3438144 w 3438144"/>
                <a:gd name="connsiteY5" fmla="*/ 682752 h 1804416"/>
                <a:gd name="connsiteX0" fmla="*/ 0 w 3438144"/>
                <a:gd name="connsiteY0" fmla="*/ 890016 h 1798066"/>
                <a:gd name="connsiteX1" fmla="*/ 609600 w 3438144"/>
                <a:gd name="connsiteY1" fmla="*/ 1792224 h 1798066"/>
                <a:gd name="connsiteX2" fmla="*/ 1207008 w 3438144"/>
                <a:gd name="connsiteY2" fmla="*/ 1798066 h 1798066"/>
                <a:gd name="connsiteX3" fmla="*/ 2389632 w 3438144"/>
                <a:gd name="connsiteY3" fmla="*/ 1899 h 1798066"/>
                <a:gd name="connsiteX4" fmla="*/ 2987040 w 3438144"/>
                <a:gd name="connsiteY4" fmla="*/ 0 h 1798066"/>
                <a:gd name="connsiteX5" fmla="*/ 3438144 w 3438144"/>
                <a:gd name="connsiteY5" fmla="*/ 682752 h 1798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38144" h="1798066">
                  <a:moveTo>
                    <a:pt x="0" y="890016"/>
                  </a:moveTo>
                  <a:lnTo>
                    <a:pt x="609600" y="1792224"/>
                  </a:lnTo>
                  <a:lnTo>
                    <a:pt x="1207008" y="1798066"/>
                  </a:lnTo>
                  <a:lnTo>
                    <a:pt x="2389632" y="1899"/>
                  </a:lnTo>
                  <a:lnTo>
                    <a:pt x="2987040" y="0"/>
                  </a:lnTo>
                  <a:lnTo>
                    <a:pt x="3438144" y="682752"/>
                  </a:lnTo>
                </a:path>
              </a:pathLst>
            </a:custGeom>
            <a:noFill/>
            <a:ln w="412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28398F59-1054-6A3B-CE6B-26075A42F1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44" y="119468"/>
            <a:ext cx="2451100" cy="2451100"/>
          </a:xfrm>
          <a:prstGeom prst="rect">
            <a:avLst/>
          </a:prstGeom>
        </p:spPr>
      </p:pic>
      <p:sp>
        <p:nvSpPr>
          <p:cNvPr id="2" name="5-Point Star 1">
            <a:extLst>
              <a:ext uri="{FF2B5EF4-FFF2-40B4-BE49-F238E27FC236}">
                <a16:creationId xmlns:a16="http://schemas.microsoft.com/office/drawing/2014/main" id="{DA6A0CA1-E7C7-09F4-7049-FA769D169072}"/>
              </a:ext>
            </a:extLst>
          </p:cNvPr>
          <p:cNvSpPr/>
          <p:nvPr/>
        </p:nvSpPr>
        <p:spPr>
          <a:xfrm>
            <a:off x="1328928" y="280416"/>
            <a:ext cx="292608" cy="28041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A34E93-F9DB-7822-3E09-6EB72EBD2D1A}"/>
              </a:ext>
            </a:extLst>
          </p:cNvPr>
          <p:cNvSpPr/>
          <p:nvPr/>
        </p:nvSpPr>
        <p:spPr>
          <a:xfrm>
            <a:off x="3023616" y="3389376"/>
            <a:ext cx="146304" cy="18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5F0D7B0-A77F-B720-A522-54A72127A6DA}"/>
              </a:ext>
            </a:extLst>
          </p:cNvPr>
          <p:cNvCxnSpPr/>
          <p:nvPr/>
        </p:nvCxnSpPr>
        <p:spPr>
          <a:xfrm>
            <a:off x="426720" y="119468"/>
            <a:ext cx="0" cy="12704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D75EDA1-CBAE-E162-D9DB-6BC2B1118E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" y="367030"/>
            <a:ext cx="342900" cy="393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469510F-8ADE-D90E-3ABF-EC1468F7CB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1323" y="3262627"/>
            <a:ext cx="3429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464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EC3A5B-7B12-006C-C883-31F93E8E86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D3CBF9C-B0C0-BC78-A892-AD14919E6114}"/>
              </a:ext>
            </a:extLst>
          </p:cNvPr>
          <p:cNvGrpSpPr/>
          <p:nvPr/>
        </p:nvGrpSpPr>
        <p:grpSpPr>
          <a:xfrm>
            <a:off x="0" y="2617759"/>
            <a:ext cx="4572000" cy="3478242"/>
            <a:chOff x="0" y="2617759"/>
            <a:chExt cx="4572000" cy="347824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6945479-2771-7525-3738-C05F5396B5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 b="15382"/>
            <a:stretch/>
          </p:blipFill>
          <p:spPr>
            <a:xfrm>
              <a:off x="0" y="2617759"/>
              <a:ext cx="4572000" cy="3478242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5E74D00-764F-D35E-72E0-CF1DDA0BEADD}"/>
                </a:ext>
              </a:extLst>
            </p:cNvPr>
            <p:cNvSpPr/>
            <p:nvPr/>
          </p:nvSpPr>
          <p:spPr>
            <a:xfrm>
              <a:off x="743712" y="3011424"/>
              <a:ext cx="3438144" cy="2664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2A32CF4F-D8C9-5542-AADC-7991830FD6AD}"/>
                </a:ext>
              </a:extLst>
            </p:cNvPr>
            <p:cNvSpPr/>
            <p:nvPr/>
          </p:nvSpPr>
          <p:spPr>
            <a:xfrm>
              <a:off x="743712" y="3450336"/>
              <a:ext cx="3438144" cy="1798066"/>
            </a:xfrm>
            <a:custGeom>
              <a:avLst/>
              <a:gdLst>
                <a:gd name="connsiteX0" fmla="*/ 0 w 3438144"/>
                <a:gd name="connsiteY0" fmla="*/ 890016 h 1804416"/>
                <a:gd name="connsiteX1" fmla="*/ 609600 w 3438144"/>
                <a:gd name="connsiteY1" fmla="*/ 1792224 h 1804416"/>
                <a:gd name="connsiteX2" fmla="*/ 1207008 w 3438144"/>
                <a:gd name="connsiteY2" fmla="*/ 1804416 h 1804416"/>
                <a:gd name="connsiteX3" fmla="*/ 2389632 w 3438144"/>
                <a:gd name="connsiteY3" fmla="*/ 24384 h 1804416"/>
                <a:gd name="connsiteX4" fmla="*/ 2987040 w 3438144"/>
                <a:gd name="connsiteY4" fmla="*/ 0 h 1804416"/>
                <a:gd name="connsiteX5" fmla="*/ 3438144 w 3438144"/>
                <a:gd name="connsiteY5" fmla="*/ 682752 h 1804416"/>
                <a:gd name="connsiteX0" fmla="*/ 0 w 3438144"/>
                <a:gd name="connsiteY0" fmla="*/ 890016 h 1804416"/>
                <a:gd name="connsiteX1" fmla="*/ 609600 w 3438144"/>
                <a:gd name="connsiteY1" fmla="*/ 1792224 h 1804416"/>
                <a:gd name="connsiteX2" fmla="*/ 1207008 w 3438144"/>
                <a:gd name="connsiteY2" fmla="*/ 1804416 h 1804416"/>
                <a:gd name="connsiteX3" fmla="*/ 2389632 w 3438144"/>
                <a:gd name="connsiteY3" fmla="*/ 1899 h 1804416"/>
                <a:gd name="connsiteX4" fmla="*/ 2987040 w 3438144"/>
                <a:gd name="connsiteY4" fmla="*/ 0 h 1804416"/>
                <a:gd name="connsiteX5" fmla="*/ 3438144 w 3438144"/>
                <a:gd name="connsiteY5" fmla="*/ 682752 h 1804416"/>
                <a:gd name="connsiteX0" fmla="*/ 0 w 3438144"/>
                <a:gd name="connsiteY0" fmla="*/ 890016 h 1798066"/>
                <a:gd name="connsiteX1" fmla="*/ 609600 w 3438144"/>
                <a:gd name="connsiteY1" fmla="*/ 1792224 h 1798066"/>
                <a:gd name="connsiteX2" fmla="*/ 1207008 w 3438144"/>
                <a:gd name="connsiteY2" fmla="*/ 1798066 h 1798066"/>
                <a:gd name="connsiteX3" fmla="*/ 2389632 w 3438144"/>
                <a:gd name="connsiteY3" fmla="*/ 1899 h 1798066"/>
                <a:gd name="connsiteX4" fmla="*/ 2987040 w 3438144"/>
                <a:gd name="connsiteY4" fmla="*/ 0 h 1798066"/>
                <a:gd name="connsiteX5" fmla="*/ 3438144 w 3438144"/>
                <a:gd name="connsiteY5" fmla="*/ 682752 h 1798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38144" h="1798066">
                  <a:moveTo>
                    <a:pt x="0" y="890016"/>
                  </a:moveTo>
                  <a:lnTo>
                    <a:pt x="609600" y="1792224"/>
                  </a:lnTo>
                  <a:lnTo>
                    <a:pt x="1207008" y="1798066"/>
                  </a:lnTo>
                  <a:lnTo>
                    <a:pt x="2389632" y="1899"/>
                  </a:lnTo>
                  <a:lnTo>
                    <a:pt x="2987040" y="0"/>
                  </a:lnTo>
                  <a:lnTo>
                    <a:pt x="3438144" y="682752"/>
                  </a:lnTo>
                </a:path>
              </a:pathLst>
            </a:custGeom>
            <a:noFill/>
            <a:ln w="412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D7BC4EB9-F480-2EE2-D2E7-EF17D5B4F1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44" y="119468"/>
            <a:ext cx="2451100" cy="2451100"/>
          </a:xfrm>
          <a:prstGeom prst="rect">
            <a:avLst/>
          </a:prstGeom>
        </p:spPr>
      </p:pic>
      <p:sp>
        <p:nvSpPr>
          <p:cNvPr id="2" name="5-Point Star 1">
            <a:extLst>
              <a:ext uri="{FF2B5EF4-FFF2-40B4-BE49-F238E27FC236}">
                <a16:creationId xmlns:a16="http://schemas.microsoft.com/office/drawing/2014/main" id="{747A412F-290D-BCE6-EAD0-26A903540AFC}"/>
              </a:ext>
            </a:extLst>
          </p:cNvPr>
          <p:cNvSpPr/>
          <p:nvPr/>
        </p:nvSpPr>
        <p:spPr>
          <a:xfrm>
            <a:off x="2231136" y="280416"/>
            <a:ext cx="292608" cy="28041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6BE502-192D-BBE4-E64E-86DC657E5944}"/>
              </a:ext>
            </a:extLst>
          </p:cNvPr>
          <p:cNvSpPr/>
          <p:nvPr/>
        </p:nvSpPr>
        <p:spPr>
          <a:xfrm>
            <a:off x="3621024" y="3389376"/>
            <a:ext cx="146304" cy="18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6C2C54A-BB69-553E-5E3C-DC6FB6C7F686}"/>
              </a:ext>
            </a:extLst>
          </p:cNvPr>
          <p:cNvCxnSpPr/>
          <p:nvPr/>
        </p:nvCxnSpPr>
        <p:spPr>
          <a:xfrm>
            <a:off x="426720" y="119468"/>
            <a:ext cx="0" cy="12704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C4ED051-4E34-4789-E95B-779DCCEDF1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" y="367030"/>
            <a:ext cx="342900" cy="393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34FEAC6-1ABB-3E5A-1DE0-700FF283D9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1323" y="3262627"/>
            <a:ext cx="3429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634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1AB184-0636-C2FC-8899-0C699269A8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1391C2C-6A17-0EDF-0CC1-550B6E8C5254}"/>
              </a:ext>
            </a:extLst>
          </p:cNvPr>
          <p:cNvGrpSpPr/>
          <p:nvPr/>
        </p:nvGrpSpPr>
        <p:grpSpPr>
          <a:xfrm>
            <a:off x="0" y="2617759"/>
            <a:ext cx="4572000" cy="3478242"/>
            <a:chOff x="0" y="2617759"/>
            <a:chExt cx="4572000" cy="347824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FC68CC8-8BBD-E2DF-17ED-59EA8A7E9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 b="15382"/>
            <a:stretch/>
          </p:blipFill>
          <p:spPr>
            <a:xfrm>
              <a:off x="0" y="2617759"/>
              <a:ext cx="4572000" cy="3478242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88C5762-103F-D258-9F39-F93E5F0254E7}"/>
                </a:ext>
              </a:extLst>
            </p:cNvPr>
            <p:cNvSpPr/>
            <p:nvPr/>
          </p:nvSpPr>
          <p:spPr>
            <a:xfrm>
              <a:off x="743712" y="3011424"/>
              <a:ext cx="3438144" cy="2664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0395F0D4-6763-13FC-331F-7F8371AA36A9}"/>
                </a:ext>
              </a:extLst>
            </p:cNvPr>
            <p:cNvSpPr/>
            <p:nvPr/>
          </p:nvSpPr>
          <p:spPr>
            <a:xfrm>
              <a:off x="743712" y="3450336"/>
              <a:ext cx="3438144" cy="1798066"/>
            </a:xfrm>
            <a:custGeom>
              <a:avLst/>
              <a:gdLst>
                <a:gd name="connsiteX0" fmla="*/ 0 w 3438144"/>
                <a:gd name="connsiteY0" fmla="*/ 890016 h 1804416"/>
                <a:gd name="connsiteX1" fmla="*/ 609600 w 3438144"/>
                <a:gd name="connsiteY1" fmla="*/ 1792224 h 1804416"/>
                <a:gd name="connsiteX2" fmla="*/ 1207008 w 3438144"/>
                <a:gd name="connsiteY2" fmla="*/ 1804416 h 1804416"/>
                <a:gd name="connsiteX3" fmla="*/ 2389632 w 3438144"/>
                <a:gd name="connsiteY3" fmla="*/ 24384 h 1804416"/>
                <a:gd name="connsiteX4" fmla="*/ 2987040 w 3438144"/>
                <a:gd name="connsiteY4" fmla="*/ 0 h 1804416"/>
                <a:gd name="connsiteX5" fmla="*/ 3438144 w 3438144"/>
                <a:gd name="connsiteY5" fmla="*/ 682752 h 1804416"/>
                <a:gd name="connsiteX0" fmla="*/ 0 w 3438144"/>
                <a:gd name="connsiteY0" fmla="*/ 890016 h 1804416"/>
                <a:gd name="connsiteX1" fmla="*/ 609600 w 3438144"/>
                <a:gd name="connsiteY1" fmla="*/ 1792224 h 1804416"/>
                <a:gd name="connsiteX2" fmla="*/ 1207008 w 3438144"/>
                <a:gd name="connsiteY2" fmla="*/ 1804416 h 1804416"/>
                <a:gd name="connsiteX3" fmla="*/ 2389632 w 3438144"/>
                <a:gd name="connsiteY3" fmla="*/ 1899 h 1804416"/>
                <a:gd name="connsiteX4" fmla="*/ 2987040 w 3438144"/>
                <a:gd name="connsiteY4" fmla="*/ 0 h 1804416"/>
                <a:gd name="connsiteX5" fmla="*/ 3438144 w 3438144"/>
                <a:gd name="connsiteY5" fmla="*/ 682752 h 1804416"/>
                <a:gd name="connsiteX0" fmla="*/ 0 w 3438144"/>
                <a:gd name="connsiteY0" fmla="*/ 890016 h 1798066"/>
                <a:gd name="connsiteX1" fmla="*/ 609600 w 3438144"/>
                <a:gd name="connsiteY1" fmla="*/ 1792224 h 1798066"/>
                <a:gd name="connsiteX2" fmla="*/ 1207008 w 3438144"/>
                <a:gd name="connsiteY2" fmla="*/ 1798066 h 1798066"/>
                <a:gd name="connsiteX3" fmla="*/ 2389632 w 3438144"/>
                <a:gd name="connsiteY3" fmla="*/ 1899 h 1798066"/>
                <a:gd name="connsiteX4" fmla="*/ 2987040 w 3438144"/>
                <a:gd name="connsiteY4" fmla="*/ 0 h 1798066"/>
                <a:gd name="connsiteX5" fmla="*/ 3438144 w 3438144"/>
                <a:gd name="connsiteY5" fmla="*/ 682752 h 1798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38144" h="1798066">
                  <a:moveTo>
                    <a:pt x="0" y="890016"/>
                  </a:moveTo>
                  <a:lnTo>
                    <a:pt x="609600" y="1792224"/>
                  </a:lnTo>
                  <a:lnTo>
                    <a:pt x="1207008" y="1798066"/>
                  </a:lnTo>
                  <a:lnTo>
                    <a:pt x="2389632" y="1899"/>
                  </a:lnTo>
                  <a:lnTo>
                    <a:pt x="2987040" y="0"/>
                  </a:lnTo>
                  <a:lnTo>
                    <a:pt x="3438144" y="682752"/>
                  </a:lnTo>
                </a:path>
              </a:pathLst>
            </a:custGeom>
            <a:noFill/>
            <a:ln w="412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9BFA3DC8-86D4-1E88-C54C-7C0954C121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44" y="119468"/>
            <a:ext cx="2451100" cy="2451100"/>
          </a:xfrm>
          <a:prstGeom prst="rect">
            <a:avLst/>
          </a:prstGeom>
        </p:spPr>
      </p:pic>
      <p:sp>
        <p:nvSpPr>
          <p:cNvPr id="2" name="5-Point Star 1">
            <a:extLst>
              <a:ext uri="{FF2B5EF4-FFF2-40B4-BE49-F238E27FC236}">
                <a16:creationId xmlns:a16="http://schemas.microsoft.com/office/drawing/2014/main" id="{F49AD283-44E0-12B0-7428-5E7BB1F77722}"/>
              </a:ext>
            </a:extLst>
          </p:cNvPr>
          <p:cNvSpPr/>
          <p:nvPr/>
        </p:nvSpPr>
        <p:spPr>
          <a:xfrm>
            <a:off x="2657856" y="719328"/>
            <a:ext cx="292608" cy="28041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43D58D-F143-C542-67EA-7F6A6CBE3411}"/>
              </a:ext>
            </a:extLst>
          </p:cNvPr>
          <p:cNvSpPr/>
          <p:nvPr/>
        </p:nvSpPr>
        <p:spPr>
          <a:xfrm>
            <a:off x="3950208" y="3840480"/>
            <a:ext cx="146304" cy="18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31D0A55-5B02-A863-AD71-D1592CB07749}"/>
              </a:ext>
            </a:extLst>
          </p:cNvPr>
          <p:cNvCxnSpPr/>
          <p:nvPr/>
        </p:nvCxnSpPr>
        <p:spPr>
          <a:xfrm>
            <a:off x="426720" y="119468"/>
            <a:ext cx="0" cy="12704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18DC55F7-691E-3889-30C0-96A334921F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" y="367030"/>
            <a:ext cx="342900" cy="393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62DD82-24B4-2366-B3EF-622A1D0AA7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1323" y="3262627"/>
            <a:ext cx="3429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947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D9F6422-2283-0F5E-17D0-CA01F370CC1C}"/>
              </a:ext>
            </a:extLst>
          </p:cNvPr>
          <p:cNvGrpSpPr/>
          <p:nvPr/>
        </p:nvGrpSpPr>
        <p:grpSpPr>
          <a:xfrm>
            <a:off x="409575" y="854075"/>
            <a:ext cx="2306638" cy="5516563"/>
            <a:chOff x="409575" y="854075"/>
            <a:chExt cx="2306638" cy="5516563"/>
          </a:xfrm>
        </p:grpSpPr>
        <p:grpSp>
          <p:nvGrpSpPr>
            <p:cNvPr id="11266" name="Group 2"/>
            <p:cNvGrpSpPr>
              <a:grpSpLocks/>
            </p:cNvGrpSpPr>
            <p:nvPr/>
          </p:nvGrpSpPr>
          <p:grpSpPr bwMode="auto">
            <a:xfrm>
              <a:off x="411163" y="5541963"/>
              <a:ext cx="2305050" cy="828675"/>
              <a:chOff x="612" y="1358"/>
              <a:chExt cx="4764" cy="1414"/>
            </a:xfrm>
          </p:grpSpPr>
          <p:sp>
            <p:nvSpPr>
              <p:cNvPr id="11267" name="Freeform 3"/>
              <p:cNvSpPr>
                <a:spLocks/>
              </p:cNvSpPr>
              <p:nvPr/>
            </p:nvSpPr>
            <p:spPr bwMode="auto">
              <a:xfrm>
                <a:off x="612" y="1358"/>
                <a:ext cx="616" cy="1414"/>
              </a:xfrm>
              <a:custGeom>
                <a:avLst/>
                <a:gdLst/>
                <a:ahLst/>
                <a:cxnLst>
                  <a:cxn ang="0">
                    <a:pos x="8" y="551"/>
                  </a:cxn>
                  <a:cxn ang="0">
                    <a:pos x="24" y="399"/>
                  </a:cxn>
                  <a:cxn ang="0">
                    <a:pos x="40" y="263"/>
                  </a:cxn>
                  <a:cxn ang="0">
                    <a:pos x="56" y="152"/>
                  </a:cxn>
                  <a:cxn ang="0">
                    <a:pos x="64" y="72"/>
                  </a:cxn>
                  <a:cxn ang="0">
                    <a:pos x="80" y="16"/>
                  </a:cxn>
                  <a:cxn ang="0">
                    <a:pos x="104" y="8"/>
                  </a:cxn>
                  <a:cxn ang="0">
                    <a:pos x="112" y="40"/>
                  </a:cxn>
                  <a:cxn ang="0">
                    <a:pos x="128" y="104"/>
                  </a:cxn>
                  <a:cxn ang="0">
                    <a:pos x="144" y="200"/>
                  </a:cxn>
                  <a:cxn ang="0">
                    <a:pos x="160" y="319"/>
                  </a:cxn>
                  <a:cxn ang="0">
                    <a:pos x="176" y="463"/>
                  </a:cxn>
                  <a:cxn ang="0">
                    <a:pos x="184" y="615"/>
                  </a:cxn>
                  <a:cxn ang="0">
                    <a:pos x="200" y="775"/>
                  </a:cxn>
                  <a:cxn ang="0">
                    <a:pos x="216" y="935"/>
                  </a:cxn>
                  <a:cxn ang="0">
                    <a:pos x="232" y="1079"/>
                  </a:cxn>
                  <a:cxn ang="0">
                    <a:pos x="240" y="1199"/>
                  </a:cxn>
                  <a:cxn ang="0">
                    <a:pos x="256" y="1303"/>
                  </a:cxn>
                  <a:cxn ang="0">
                    <a:pos x="272" y="1374"/>
                  </a:cxn>
                  <a:cxn ang="0">
                    <a:pos x="296" y="1414"/>
                  </a:cxn>
                  <a:cxn ang="0">
                    <a:pos x="304" y="1398"/>
                  </a:cxn>
                  <a:cxn ang="0">
                    <a:pos x="320" y="1351"/>
                  </a:cxn>
                  <a:cxn ang="0">
                    <a:pos x="336" y="1271"/>
                  </a:cxn>
                  <a:cxn ang="0">
                    <a:pos x="352" y="1167"/>
                  </a:cxn>
                  <a:cxn ang="0">
                    <a:pos x="360" y="1031"/>
                  </a:cxn>
                  <a:cxn ang="0">
                    <a:pos x="376" y="879"/>
                  </a:cxn>
                  <a:cxn ang="0">
                    <a:pos x="392" y="727"/>
                  </a:cxn>
                  <a:cxn ang="0">
                    <a:pos x="408" y="567"/>
                  </a:cxn>
                  <a:cxn ang="0">
                    <a:pos x="416" y="415"/>
                  </a:cxn>
                  <a:cxn ang="0">
                    <a:pos x="432" y="279"/>
                  </a:cxn>
                  <a:cxn ang="0">
                    <a:pos x="448" y="168"/>
                  </a:cxn>
                  <a:cxn ang="0">
                    <a:pos x="464" y="80"/>
                  </a:cxn>
                  <a:cxn ang="0">
                    <a:pos x="480" y="24"/>
                  </a:cxn>
                  <a:cxn ang="0">
                    <a:pos x="488" y="0"/>
                  </a:cxn>
                  <a:cxn ang="0">
                    <a:pos x="512" y="32"/>
                  </a:cxn>
                  <a:cxn ang="0">
                    <a:pos x="528" y="96"/>
                  </a:cxn>
                  <a:cxn ang="0">
                    <a:pos x="536" y="192"/>
                  </a:cxn>
                  <a:cxn ang="0">
                    <a:pos x="552" y="311"/>
                  </a:cxn>
                  <a:cxn ang="0">
                    <a:pos x="568" y="447"/>
                  </a:cxn>
                  <a:cxn ang="0">
                    <a:pos x="584" y="599"/>
                  </a:cxn>
                  <a:cxn ang="0">
                    <a:pos x="592" y="759"/>
                  </a:cxn>
                  <a:cxn ang="0">
                    <a:pos x="608" y="919"/>
                  </a:cxn>
                </a:cxnLst>
                <a:rect l="0" t="0" r="r" b="b"/>
                <a:pathLst>
                  <a:path w="616" h="1414">
                    <a:moveTo>
                      <a:pt x="0" y="655"/>
                    </a:moveTo>
                    <a:lnTo>
                      <a:pt x="8" y="599"/>
                    </a:lnTo>
                    <a:lnTo>
                      <a:pt x="8" y="551"/>
                    </a:lnTo>
                    <a:lnTo>
                      <a:pt x="16" y="495"/>
                    </a:lnTo>
                    <a:lnTo>
                      <a:pt x="16" y="447"/>
                    </a:lnTo>
                    <a:lnTo>
                      <a:pt x="24" y="399"/>
                    </a:lnTo>
                    <a:lnTo>
                      <a:pt x="32" y="351"/>
                    </a:lnTo>
                    <a:lnTo>
                      <a:pt x="32" y="311"/>
                    </a:lnTo>
                    <a:lnTo>
                      <a:pt x="40" y="263"/>
                    </a:lnTo>
                    <a:lnTo>
                      <a:pt x="40" y="223"/>
                    </a:lnTo>
                    <a:lnTo>
                      <a:pt x="48" y="192"/>
                    </a:lnTo>
                    <a:lnTo>
                      <a:pt x="56" y="152"/>
                    </a:lnTo>
                    <a:lnTo>
                      <a:pt x="56" y="120"/>
                    </a:lnTo>
                    <a:lnTo>
                      <a:pt x="64" y="96"/>
                    </a:lnTo>
                    <a:lnTo>
                      <a:pt x="64" y="72"/>
                    </a:lnTo>
                    <a:lnTo>
                      <a:pt x="72" y="48"/>
                    </a:lnTo>
                    <a:lnTo>
                      <a:pt x="80" y="32"/>
                    </a:lnTo>
                    <a:lnTo>
                      <a:pt x="80" y="16"/>
                    </a:lnTo>
                    <a:lnTo>
                      <a:pt x="88" y="8"/>
                    </a:lnTo>
                    <a:lnTo>
                      <a:pt x="96" y="0"/>
                    </a:lnTo>
                    <a:lnTo>
                      <a:pt x="104" y="8"/>
                    </a:lnTo>
                    <a:lnTo>
                      <a:pt x="104" y="16"/>
                    </a:lnTo>
                    <a:lnTo>
                      <a:pt x="112" y="24"/>
                    </a:lnTo>
                    <a:lnTo>
                      <a:pt x="112" y="40"/>
                    </a:lnTo>
                    <a:lnTo>
                      <a:pt x="120" y="56"/>
                    </a:lnTo>
                    <a:lnTo>
                      <a:pt x="128" y="80"/>
                    </a:lnTo>
                    <a:lnTo>
                      <a:pt x="128" y="104"/>
                    </a:lnTo>
                    <a:lnTo>
                      <a:pt x="136" y="136"/>
                    </a:lnTo>
                    <a:lnTo>
                      <a:pt x="136" y="168"/>
                    </a:lnTo>
                    <a:lnTo>
                      <a:pt x="144" y="200"/>
                    </a:lnTo>
                    <a:lnTo>
                      <a:pt x="152" y="239"/>
                    </a:lnTo>
                    <a:lnTo>
                      <a:pt x="152" y="279"/>
                    </a:lnTo>
                    <a:lnTo>
                      <a:pt x="160" y="319"/>
                    </a:lnTo>
                    <a:lnTo>
                      <a:pt x="160" y="367"/>
                    </a:lnTo>
                    <a:lnTo>
                      <a:pt x="168" y="415"/>
                    </a:lnTo>
                    <a:lnTo>
                      <a:pt x="176" y="463"/>
                    </a:lnTo>
                    <a:lnTo>
                      <a:pt x="176" y="511"/>
                    </a:lnTo>
                    <a:lnTo>
                      <a:pt x="184" y="567"/>
                    </a:lnTo>
                    <a:lnTo>
                      <a:pt x="184" y="615"/>
                    </a:lnTo>
                    <a:lnTo>
                      <a:pt x="192" y="671"/>
                    </a:lnTo>
                    <a:lnTo>
                      <a:pt x="192" y="727"/>
                    </a:lnTo>
                    <a:lnTo>
                      <a:pt x="200" y="775"/>
                    </a:lnTo>
                    <a:lnTo>
                      <a:pt x="208" y="831"/>
                    </a:lnTo>
                    <a:lnTo>
                      <a:pt x="208" y="879"/>
                    </a:lnTo>
                    <a:lnTo>
                      <a:pt x="216" y="935"/>
                    </a:lnTo>
                    <a:lnTo>
                      <a:pt x="216" y="983"/>
                    </a:lnTo>
                    <a:lnTo>
                      <a:pt x="224" y="1031"/>
                    </a:lnTo>
                    <a:lnTo>
                      <a:pt x="232" y="1079"/>
                    </a:lnTo>
                    <a:lnTo>
                      <a:pt x="232" y="1119"/>
                    </a:lnTo>
                    <a:lnTo>
                      <a:pt x="240" y="1167"/>
                    </a:lnTo>
                    <a:lnTo>
                      <a:pt x="240" y="1199"/>
                    </a:lnTo>
                    <a:lnTo>
                      <a:pt x="248" y="1239"/>
                    </a:lnTo>
                    <a:lnTo>
                      <a:pt x="256" y="1271"/>
                    </a:lnTo>
                    <a:lnTo>
                      <a:pt x="256" y="1303"/>
                    </a:lnTo>
                    <a:lnTo>
                      <a:pt x="264" y="1327"/>
                    </a:lnTo>
                    <a:lnTo>
                      <a:pt x="264" y="1351"/>
                    </a:lnTo>
                    <a:lnTo>
                      <a:pt x="272" y="1374"/>
                    </a:lnTo>
                    <a:lnTo>
                      <a:pt x="280" y="1390"/>
                    </a:lnTo>
                    <a:lnTo>
                      <a:pt x="280" y="1398"/>
                    </a:lnTo>
                    <a:lnTo>
                      <a:pt x="296" y="1414"/>
                    </a:lnTo>
                    <a:lnTo>
                      <a:pt x="296" y="1414"/>
                    </a:lnTo>
                    <a:lnTo>
                      <a:pt x="304" y="1406"/>
                    </a:lnTo>
                    <a:lnTo>
                      <a:pt x="304" y="1398"/>
                    </a:lnTo>
                    <a:lnTo>
                      <a:pt x="312" y="1390"/>
                    </a:lnTo>
                    <a:lnTo>
                      <a:pt x="312" y="1374"/>
                    </a:lnTo>
                    <a:lnTo>
                      <a:pt x="320" y="1351"/>
                    </a:lnTo>
                    <a:lnTo>
                      <a:pt x="328" y="1327"/>
                    </a:lnTo>
                    <a:lnTo>
                      <a:pt x="328" y="1303"/>
                    </a:lnTo>
                    <a:lnTo>
                      <a:pt x="336" y="1271"/>
                    </a:lnTo>
                    <a:lnTo>
                      <a:pt x="336" y="1239"/>
                    </a:lnTo>
                    <a:lnTo>
                      <a:pt x="344" y="1199"/>
                    </a:lnTo>
                    <a:lnTo>
                      <a:pt x="352" y="1167"/>
                    </a:lnTo>
                    <a:lnTo>
                      <a:pt x="352" y="1119"/>
                    </a:lnTo>
                    <a:lnTo>
                      <a:pt x="360" y="1079"/>
                    </a:lnTo>
                    <a:lnTo>
                      <a:pt x="360" y="1031"/>
                    </a:lnTo>
                    <a:lnTo>
                      <a:pt x="368" y="983"/>
                    </a:lnTo>
                    <a:lnTo>
                      <a:pt x="376" y="935"/>
                    </a:lnTo>
                    <a:lnTo>
                      <a:pt x="376" y="879"/>
                    </a:lnTo>
                    <a:lnTo>
                      <a:pt x="384" y="831"/>
                    </a:lnTo>
                    <a:lnTo>
                      <a:pt x="384" y="775"/>
                    </a:lnTo>
                    <a:lnTo>
                      <a:pt x="392" y="727"/>
                    </a:lnTo>
                    <a:lnTo>
                      <a:pt x="392" y="671"/>
                    </a:lnTo>
                    <a:lnTo>
                      <a:pt x="400" y="615"/>
                    </a:lnTo>
                    <a:lnTo>
                      <a:pt x="408" y="567"/>
                    </a:lnTo>
                    <a:lnTo>
                      <a:pt x="408" y="511"/>
                    </a:lnTo>
                    <a:lnTo>
                      <a:pt x="416" y="463"/>
                    </a:lnTo>
                    <a:lnTo>
                      <a:pt x="416" y="415"/>
                    </a:lnTo>
                    <a:lnTo>
                      <a:pt x="424" y="367"/>
                    </a:lnTo>
                    <a:lnTo>
                      <a:pt x="432" y="319"/>
                    </a:lnTo>
                    <a:lnTo>
                      <a:pt x="432" y="279"/>
                    </a:lnTo>
                    <a:lnTo>
                      <a:pt x="440" y="239"/>
                    </a:lnTo>
                    <a:lnTo>
                      <a:pt x="440" y="200"/>
                    </a:lnTo>
                    <a:lnTo>
                      <a:pt x="448" y="168"/>
                    </a:lnTo>
                    <a:lnTo>
                      <a:pt x="456" y="136"/>
                    </a:lnTo>
                    <a:lnTo>
                      <a:pt x="456" y="104"/>
                    </a:lnTo>
                    <a:lnTo>
                      <a:pt x="464" y="80"/>
                    </a:lnTo>
                    <a:lnTo>
                      <a:pt x="464" y="56"/>
                    </a:lnTo>
                    <a:lnTo>
                      <a:pt x="472" y="40"/>
                    </a:lnTo>
                    <a:lnTo>
                      <a:pt x="480" y="24"/>
                    </a:lnTo>
                    <a:lnTo>
                      <a:pt x="480" y="16"/>
                    </a:lnTo>
                    <a:lnTo>
                      <a:pt x="488" y="8"/>
                    </a:lnTo>
                    <a:lnTo>
                      <a:pt x="488" y="0"/>
                    </a:lnTo>
                    <a:lnTo>
                      <a:pt x="496" y="8"/>
                    </a:lnTo>
                    <a:lnTo>
                      <a:pt x="504" y="16"/>
                    </a:lnTo>
                    <a:lnTo>
                      <a:pt x="512" y="32"/>
                    </a:lnTo>
                    <a:lnTo>
                      <a:pt x="512" y="48"/>
                    </a:lnTo>
                    <a:lnTo>
                      <a:pt x="520" y="72"/>
                    </a:lnTo>
                    <a:lnTo>
                      <a:pt x="528" y="96"/>
                    </a:lnTo>
                    <a:lnTo>
                      <a:pt x="528" y="120"/>
                    </a:lnTo>
                    <a:lnTo>
                      <a:pt x="536" y="152"/>
                    </a:lnTo>
                    <a:lnTo>
                      <a:pt x="536" y="192"/>
                    </a:lnTo>
                    <a:lnTo>
                      <a:pt x="544" y="223"/>
                    </a:lnTo>
                    <a:lnTo>
                      <a:pt x="552" y="263"/>
                    </a:lnTo>
                    <a:lnTo>
                      <a:pt x="552" y="311"/>
                    </a:lnTo>
                    <a:lnTo>
                      <a:pt x="560" y="351"/>
                    </a:lnTo>
                    <a:lnTo>
                      <a:pt x="560" y="399"/>
                    </a:lnTo>
                    <a:lnTo>
                      <a:pt x="568" y="447"/>
                    </a:lnTo>
                    <a:lnTo>
                      <a:pt x="568" y="495"/>
                    </a:lnTo>
                    <a:lnTo>
                      <a:pt x="576" y="551"/>
                    </a:lnTo>
                    <a:lnTo>
                      <a:pt x="584" y="599"/>
                    </a:lnTo>
                    <a:lnTo>
                      <a:pt x="584" y="655"/>
                    </a:lnTo>
                    <a:lnTo>
                      <a:pt x="592" y="703"/>
                    </a:lnTo>
                    <a:lnTo>
                      <a:pt x="592" y="759"/>
                    </a:lnTo>
                    <a:lnTo>
                      <a:pt x="600" y="815"/>
                    </a:lnTo>
                    <a:lnTo>
                      <a:pt x="608" y="863"/>
                    </a:lnTo>
                    <a:lnTo>
                      <a:pt x="608" y="919"/>
                    </a:lnTo>
                    <a:lnTo>
                      <a:pt x="616" y="967"/>
                    </a:lnTo>
                    <a:lnTo>
                      <a:pt x="616" y="1015"/>
                    </a:lnTo>
                  </a:path>
                </a:pathLst>
              </a:custGeom>
              <a:noFill/>
              <a:ln w="38100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11268" name="Freeform 4"/>
              <p:cNvSpPr>
                <a:spLocks/>
              </p:cNvSpPr>
              <p:nvPr/>
            </p:nvSpPr>
            <p:spPr bwMode="auto">
              <a:xfrm>
                <a:off x="1228" y="1358"/>
                <a:ext cx="625" cy="1414"/>
              </a:xfrm>
              <a:custGeom>
                <a:avLst/>
                <a:gdLst/>
                <a:ahLst/>
                <a:cxnLst>
                  <a:cxn ang="0">
                    <a:pos x="16" y="1103"/>
                  </a:cxn>
                  <a:cxn ang="0">
                    <a:pos x="24" y="1223"/>
                  </a:cxn>
                  <a:cxn ang="0">
                    <a:pos x="40" y="1319"/>
                  </a:cxn>
                  <a:cxn ang="0">
                    <a:pos x="56" y="1382"/>
                  </a:cxn>
                  <a:cxn ang="0">
                    <a:pos x="80" y="1406"/>
                  </a:cxn>
                  <a:cxn ang="0">
                    <a:pos x="96" y="1374"/>
                  </a:cxn>
                  <a:cxn ang="0">
                    <a:pos x="112" y="1311"/>
                  </a:cxn>
                  <a:cxn ang="0">
                    <a:pos x="121" y="1215"/>
                  </a:cxn>
                  <a:cxn ang="0">
                    <a:pos x="137" y="1095"/>
                  </a:cxn>
                  <a:cxn ang="0">
                    <a:pos x="153" y="951"/>
                  </a:cxn>
                  <a:cxn ang="0">
                    <a:pos x="169" y="799"/>
                  </a:cxn>
                  <a:cxn ang="0">
                    <a:pos x="177" y="639"/>
                  </a:cxn>
                  <a:cxn ang="0">
                    <a:pos x="193" y="479"/>
                  </a:cxn>
                  <a:cxn ang="0">
                    <a:pos x="209" y="335"/>
                  </a:cxn>
                  <a:cxn ang="0">
                    <a:pos x="225" y="216"/>
                  </a:cxn>
                  <a:cxn ang="0">
                    <a:pos x="241" y="112"/>
                  </a:cxn>
                  <a:cxn ang="0">
                    <a:pos x="249" y="40"/>
                  </a:cxn>
                  <a:cxn ang="0">
                    <a:pos x="265" y="8"/>
                  </a:cxn>
                  <a:cxn ang="0">
                    <a:pos x="289" y="16"/>
                  </a:cxn>
                  <a:cxn ang="0">
                    <a:pos x="297" y="64"/>
                  </a:cxn>
                  <a:cxn ang="0">
                    <a:pos x="313" y="144"/>
                  </a:cxn>
                  <a:cxn ang="0">
                    <a:pos x="329" y="247"/>
                  </a:cxn>
                  <a:cxn ang="0">
                    <a:pos x="345" y="383"/>
                  </a:cxn>
                  <a:cxn ang="0">
                    <a:pos x="353" y="535"/>
                  </a:cxn>
                  <a:cxn ang="0">
                    <a:pos x="369" y="687"/>
                  </a:cxn>
                  <a:cxn ang="0">
                    <a:pos x="385" y="847"/>
                  </a:cxn>
                  <a:cxn ang="0">
                    <a:pos x="401" y="999"/>
                  </a:cxn>
                  <a:cxn ang="0">
                    <a:pos x="417" y="1135"/>
                  </a:cxn>
                  <a:cxn ang="0">
                    <a:pos x="425" y="1247"/>
                  </a:cxn>
                  <a:cxn ang="0">
                    <a:pos x="441" y="1335"/>
                  </a:cxn>
                  <a:cxn ang="0">
                    <a:pos x="457" y="1390"/>
                  </a:cxn>
                  <a:cxn ang="0">
                    <a:pos x="481" y="1406"/>
                  </a:cxn>
                  <a:cxn ang="0">
                    <a:pos x="489" y="1398"/>
                  </a:cxn>
                  <a:cxn ang="0">
                    <a:pos x="497" y="1343"/>
                  </a:cxn>
                  <a:cxn ang="0">
                    <a:pos x="513" y="1263"/>
                  </a:cxn>
                  <a:cxn ang="0">
                    <a:pos x="529" y="1151"/>
                  </a:cxn>
                  <a:cxn ang="0">
                    <a:pos x="545" y="1015"/>
                  </a:cxn>
                  <a:cxn ang="0">
                    <a:pos x="553" y="863"/>
                  </a:cxn>
                  <a:cxn ang="0">
                    <a:pos x="569" y="711"/>
                  </a:cxn>
                  <a:cxn ang="0">
                    <a:pos x="585" y="551"/>
                  </a:cxn>
                  <a:cxn ang="0">
                    <a:pos x="601" y="399"/>
                  </a:cxn>
                  <a:cxn ang="0">
                    <a:pos x="617" y="263"/>
                  </a:cxn>
                </a:cxnLst>
                <a:rect l="0" t="0" r="r" b="b"/>
                <a:pathLst>
                  <a:path w="625" h="1414">
                    <a:moveTo>
                      <a:pt x="0" y="1015"/>
                    </a:moveTo>
                    <a:lnTo>
                      <a:pt x="8" y="1063"/>
                    </a:lnTo>
                    <a:lnTo>
                      <a:pt x="16" y="1103"/>
                    </a:lnTo>
                    <a:lnTo>
                      <a:pt x="16" y="1151"/>
                    </a:lnTo>
                    <a:lnTo>
                      <a:pt x="24" y="1191"/>
                    </a:lnTo>
                    <a:lnTo>
                      <a:pt x="24" y="1223"/>
                    </a:lnTo>
                    <a:lnTo>
                      <a:pt x="32" y="1263"/>
                    </a:lnTo>
                    <a:lnTo>
                      <a:pt x="40" y="1295"/>
                    </a:lnTo>
                    <a:lnTo>
                      <a:pt x="40" y="1319"/>
                    </a:lnTo>
                    <a:lnTo>
                      <a:pt x="48" y="1343"/>
                    </a:lnTo>
                    <a:lnTo>
                      <a:pt x="48" y="1367"/>
                    </a:lnTo>
                    <a:lnTo>
                      <a:pt x="56" y="1382"/>
                    </a:lnTo>
                    <a:lnTo>
                      <a:pt x="72" y="1406"/>
                    </a:lnTo>
                    <a:lnTo>
                      <a:pt x="72" y="1414"/>
                    </a:lnTo>
                    <a:lnTo>
                      <a:pt x="80" y="1406"/>
                    </a:lnTo>
                    <a:lnTo>
                      <a:pt x="88" y="1398"/>
                    </a:lnTo>
                    <a:lnTo>
                      <a:pt x="88" y="1390"/>
                    </a:lnTo>
                    <a:lnTo>
                      <a:pt x="96" y="1374"/>
                    </a:lnTo>
                    <a:lnTo>
                      <a:pt x="96" y="1359"/>
                    </a:lnTo>
                    <a:lnTo>
                      <a:pt x="104" y="1335"/>
                    </a:lnTo>
                    <a:lnTo>
                      <a:pt x="112" y="1311"/>
                    </a:lnTo>
                    <a:lnTo>
                      <a:pt x="112" y="1279"/>
                    </a:lnTo>
                    <a:lnTo>
                      <a:pt x="121" y="1247"/>
                    </a:lnTo>
                    <a:lnTo>
                      <a:pt x="121" y="1215"/>
                    </a:lnTo>
                    <a:lnTo>
                      <a:pt x="129" y="1175"/>
                    </a:lnTo>
                    <a:lnTo>
                      <a:pt x="137" y="1135"/>
                    </a:lnTo>
                    <a:lnTo>
                      <a:pt x="137" y="1095"/>
                    </a:lnTo>
                    <a:lnTo>
                      <a:pt x="145" y="1047"/>
                    </a:lnTo>
                    <a:lnTo>
                      <a:pt x="145" y="999"/>
                    </a:lnTo>
                    <a:lnTo>
                      <a:pt x="153" y="951"/>
                    </a:lnTo>
                    <a:lnTo>
                      <a:pt x="153" y="903"/>
                    </a:lnTo>
                    <a:lnTo>
                      <a:pt x="161" y="847"/>
                    </a:lnTo>
                    <a:lnTo>
                      <a:pt x="169" y="799"/>
                    </a:lnTo>
                    <a:lnTo>
                      <a:pt x="169" y="743"/>
                    </a:lnTo>
                    <a:lnTo>
                      <a:pt x="177" y="687"/>
                    </a:lnTo>
                    <a:lnTo>
                      <a:pt x="177" y="639"/>
                    </a:lnTo>
                    <a:lnTo>
                      <a:pt x="185" y="583"/>
                    </a:lnTo>
                    <a:lnTo>
                      <a:pt x="193" y="535"/>
                    </a:lnTo>
                    <a:lnTo>
                      <a:pt x="193" y="479"/>
                    </a:lnTo>
                    <a:lnTo>
                      <a:pt x="201" y="431"/>
                    </a:lnTo>
                    <a:lnTo>
                      <a:pt x="201" y="383"/>
                    </a:lnTo>
                    <a:lnTo>
                      <a:pt x="209" y="335"/>
                    </a:lnTo>
                    <a:lnTo>
                      <a:pt x="217" y="295"/>
                    </a:lnTo>
                    <a:lnTo>
                      <a:pt x="217" y="247"/>
                    </a:lnTo>
                    <a:lnTo>
                      <a:pt x="225" y="216"/>
                    </a:lnTo>
                    <a:lnTo>
                      <a:pt x="225" y="176"/>
                    </a:lnTo>
                    <a:lnTo>
                      <a:pt x="233" y="144"/>
                    </a:lnTo>
                    <a:lnTo>
                      <a:pt x="241" y="112"/>
                    </a:lnTo>
                    <a:lnTo>
                      <a:pt x="241" y="88"/>
                    </a:lnTo>
                    <a:lnTo>
                      <a:pt x="249" y="64"/>
                    </a:lnTo>
                    <a:lnTo>
                      <a:pt x="249" y="40"/>
                    </a:lnTo>
                    <a:lnTo>
                      <a:pt x="257" y="24"/>
                    </a:lnTo>
                    <a:lnTo>
                      <a:pt x="265" y="16"/>
                    </a:lnTo>
                    <a:lnTo>
                      <a:pt x="265" y="8"/>
                    </a:lnTo>
                    <a:lnTo>
                      <a:pt x="273" y="0"/>
                    </a:lnTo>
                    <a:lnTo>
                      <a:pt x="281" y="8"/>
                    </a:lnTo>
                    <a:lnTo>
                      <a:pt x="289" y="16"/>
                    </a:lnTo>
                    <a:lnTo>
                      <a:pt x="289" y="24"/>
                    </a:lnTo>
                    <a:lnTo>
                      <a:pt x="297" y="40"/>
                    </a:lnTo>
                    <a:lnTo>
                      <a:pt x="297" y="64"/>
                    </a:lnTo>
                    <a:lnTo>
                      <a:pt x="305" y="88"/>
                    </a:lnTo>
                    <a:lnTo>
                      <a:pt x="313" y="112"/>
                    </a:lnTo>
                    <a:lnTo>
                      <a:pt x="313" y="144"/>
                    </a:lnTo>
                    <a:lnTo>
                      <a:pt x="321" y="176"/>
                    </a:lnTo>
                    <a:lnTo>
                      <a:pt x="321" y="216"/>
                    </a:lnTo>
                    <a:lnTo>
                      <a:pt x="329" y="247"/>
                    </a:lnTo>
                    <a:lnTo>
                      <a:pt x="337" y="295"/>
                    </a:lnTo>
                    <a:lnTo>
                      <a:pt x="337" y="335"/>
                    </a:lnTo>
                    <a:lnTo>
                      <a:pt x="345" y="383"/>
                    </a:lnTo>
                    <a:lnTo>
                      <a:pt x="345" y="431"/>
                    </a:lnTo>
                    <a:lnTo>
                      <a:pt x="353" y="479"/>
                    </a:lnTo>
                    <a:lnTo>
                      <a:pt x="353" y="535"/>
                    </a:lnTo>
                    <a:lnTo>
                      <a:pt x="361" y="583"/>
                    </a:lnTo>
                    <a:lnTo>
                      <a:pt x="369" y="639"/>
                    </a:lnTo>
                    <a:lnTo>
                      <a:pt x="369" y="687"/>
                    </a:lnTo>
                    <a:lnTo>
                      <a:pt x="377" y="743"/>
                    </a:lnTo>
                    <a:lnTo>
                      <a:pt x="377" y="799"/>
                    </a:lnTo>
                    <a:lnTo>
                      <a:pt x="385" y="847"/>
                    </a:lnTo>
                    <a:lnTo>
                      <a:pt x="393" y="903"/>
                    </a:lnTo>
                    <a:lnTo>
                      <a:pt x="393" y="951"/>
                    </a:lnTo>
                    <a:lnTo>
                      <a:pt x="401" y="999"/>
                    </a:lnTo>
                    <a:lnTo>
                      <a:pt x="401" y="1047"/>
                    </a:lnTo>
                    <a:lnTo>
                      <a:pt x="409" y="1095"/>
                    </a:lnTo>
                    <a:lnTo>
                      <a:pt x="417" y="1135"/>
                    </a:lnTo>
                    <a:lnTo>
                      <a:pt x="417" y="1175"/>
                    </a:lnTo>
                    <a:lnTo>
                      <a:pt x="425" y="1215"/>
                    </a:lnTo>
                    <a:lnTo>
                      <a:pt x="425" y="1247"/>
                    </a:lnTo>
                    <a:lnTo>
                      <a:pt x="433" y="1279"/>
                    </a:lnTo>
                    <a:lnTo>
                      <a:pt x="441" y="1311"/>
                    </a:lnTo>
                    <a:lnTo>
                      <a:pt x="441" y="1335"/>
                    </a:lnTo>
                    <a:lnTo>
                      <a:pt x="449" y="1359"/>
                    </a:lnTo>
                    <a:lnTo>
                      <a:pt x="449" y="1374"/>
                    </a:lnTo>
                    <a:lnTo>
                      <a:pt x="457" y="1390"/>
                    </a:lnTo>
                    <a:lnTo>
                      <a:pt x="465" y="1398"/>
                    </a:lnTo>
                    <a:lnTo>
                      <a:pt x="465" y="1406"/>
                    </a:lnTo>
                    <a:lnTo>
                      <a:pt x="481" y="1406"/>
                    </a:lnTo>
                    <a:lnTo>
                      <a:pt x="473" y="1406"/>
                    </a:lnTo>
                    <a:lnTo>
                      <a:pt x="481" y="1406"/>
                    </a:lnTo>
                    <a:lnTo>
                      <a:pt x="489" y="1398"/>
                    </a:lnTo>
                    <a:lnTo>
                      <a:pt x="489" y="1382"/>
                    </a:lnTo>
                    <a:lnTo>
                      <a:pt x="497" y="1367"/>
                    </a:lnTo>
                    <a:lnTo>
                      <a:pt x="497" y="1343"/>
                    </a:lnTo>
                    <a:lnTo>
                      <a:pt x="505" y="1319"/>
                    </a:lnTo>
                    <a:lnTo>
                      <a:pt x="513" y="1295"/>
                    </a:lnTo>
                    <a:lnTo>
                      <a:pt x="513" y="1263"/>
                    </a:lnTo>
                    <a:lnTo>
                      <a:pt x="521" y="1223"/>
                    </a:lnTo>
                    <a:lnTo>
                      <a:pt x="521" y="1191"/>
                    </a:lnTo>
                    <a:lnTo>
                      <a:pt x="529" y="1151"/>
                    </a:lnTo>
                    <a:lnTo>
                      <a:pt x="529" y="1103"/>
                    </a:lnTo>
                    <a:lnTo>
                      <a:pt x="537" y="1063"/>
                    </a:lnTo>
                    <a:lnTo>
                      <a:pt x="545" y="1015"/>
                    </a:lnTo>
                    <a:lnTo>
                      <a:pt x="545" y="967"/>
                    </a:lnTo>
                    <a:lnTo>
                      <a:pt x="553" y="919"/>
                    </a:lnTo>
                    <a:lnTo>
                      <a:pt x="553" y="863"/>
                    </a:lnTo>
                    <a:lnTo>
                      <a:pt x="561" y="815"/>
                    </a:lnTo>
                    <a:lnTo>
                      <a:pt x="569" y="759"/>
                    </a:lnTo>
                    <a:lnTo>
                      <a:pt x="569" y="711"/>
                    </a:lnTo>
                    <a:lnTo>
                      <a:pt x="577" y="655"/>
                    </a:lnTo>
                    <a:lnTo>
                      <a:pt x="577" y="599"/>
                    </a:lnTo>
                    <a:lnTo>
                      <a:pt x="585" y="551"/>
                    </a:lnTo>
                    <a:lnTo>
                      <a:pt x="593" y="495"/>
                    </a:lnTo>
                    <a:lnTo>
                      <a:pt x="593" y="447"/>
                    </a:lnTo>
                    <a:lnTo>
                      <a:pt x="601" y="399"/>
                    </a:lnTo>
                    <a:lnTo>
                      <a:pt x="601" y="351"/>
                    </a:lnTo>
                    <a:lnTo>
                      <a:pt x="609" y="311"/>
                    </a:lnTo>
                    <a:lnTo>
                      <a:pt x="617" y="263"/>
                    </a:lnTo>
                    <a:lnTo>
                      <a:pt x="617" y="223"/>
                    </a:lnTo>
                    <a:lnTo>
                      <a:pt x="625" y="192"/>
                    </a:lnTo>
                  </a:path>
                </a:pathLst>
              </a:custGeom>
              <a:noFill/>
              <a:ln w="38100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11269" name="Freeform 5"/>
              <p:cNvSpPr>
                <a:spLocks/>
              </p:cNvSpPr>
              <p:nvPr/>
            </p:nvSpPr>
            <p:spPr bwMode="auto">
              <a:xfrm>
                <a:off x="1853" y="1358"/>
                <a:ext cx="617" cy="1414"/>
              </a:xfrm>
              <a:custGeom>
                <a:avLst/>
                <a:gdLst/>
                <a:ahLst/>
                <a:cxnLst>
                  <a:cxn ang="0">
                    <a:pos x="8" y="120"/>
                  </a:cxn>
                  <a:cxn ang="0">
                    <a:pos x="24" y="48"/>
                  </a:cxn>
                  <a:cxn ang="0">
                    <a:pos x="40" y="8"/>
                  </a:cxn>
                  <a:cxn ang="0">
                    <a:pos x="56" y="16"/>
                  </a:cxn>
                  <a:cxn ang="0">
                    <a:pos x="72" y="56"/>
                  </a:cxn>
                  <a:cxn ang="0">
                    <a:pos x="88" y="136"/>
                  </a:cxn>
                  <a:cxn ang="0">
                    <a:pos x="96" y="239"/>
                  </a:cxn>
                  <a:cxn ang="0">
                    <a:pos x="112" y="367"/>
                  </a:cxn>
                  <a:cxn ang="0">
                    <a:pos x="128" y="511"/>
                  </a:cxn>
                  <a:cxn ang="0">
                    <a:pos x="144" y="671"/>
                  </a:cxn>
                  <a:cxn ang="0">
                    <a:pos x="152" y="831"/>
                  </a:cxn>
                  <a:cxn ang="0">
                    <a:pos x="168" y="983"/>
                  </a:cxn>
                  <a:cxn ang="0">
                    <a:pos x="184" y="1119"/>
                  </a:cxn>
                  <a:cxn ang="0">
                    <a:pos x="200" y="1239"/>
                  </a:cxn>
                  <a:cxn ang="0">
                    <a:pos x="216" y="1327"/>
                  </a:cxn>
                  <a:cxn ang="0">
                    <a:pos x="224" y="1390"/>
                  </a:cxn>
                  <a:cxn ang="0">
                    <a:pos x="240" y="1414"/>
                  </a:cxn>
                  <a:cxn ang="0">
                    <a:pos x="264" y="1390"/>
                  </a:cxn>
                  <a:cxn ang="0">
                    <a:pos x="272" y="1327"/>
                  </a:cxn>
                  <a:cxn ang="0">
                    <a:pos x="288" y="1239"/>
                  </a:cxn>
                  <a:cxn ang="0">
                    <a:pos x="304" y="1119"/>
                  </a:cxn>
                  <a:cxn ang="0">
                    <a:pos x="320" y="983"/>
                  </a:cxn>
                  <a:cxn ang="0">
                    <a:pos x="328" y="831"/>
                  </a:cxn>
                  <a:cxn ang="0">
                    <a:pos x="344" y="671"/>
                  </a:cxn>
                  <a:cxn ang="0">
                    <a:pos x="360" y="511"/>
                  </a:cxn>
                  <a:cxn ang="0">
                    <a:pos x="376" y="367"/>
                  </a:cxn>
                  <a:cxn ang="0">
                    <a:pos x="392" y="239"/>
                  </a:cxn>
                  <a:cxn ang="0">
                    <a:pos x="400" y="136"/>
                  </a:cxn>
                  <a:cxn ang="0">
                    <a:pos x="416" y="56"/>
                  </a:cxn>
                  <a:cxn ang="0">
                    <a:pos x="432" y="16"/>
                  </a:cxn>
                  <a:cxn ang="0">
                    <a:pos x="448" y="8"/>
                  </a:cxn>
                  <a:cxn ang="0">
                    <a:pos x="464" y="48"/>
                  </a:cxn>
                  <a:cxn ang="0">
                    <a:pos x="480" y="120"/>
                  </a:cxn>
                  <a:cxn ang="0">
                    <a:pos x="496" y="223"/>
                  </a:cxn>
                  <a:cxn ang="0">
                    <a:pos x="504" y="351"/>
                  </a:cxn>
                  <a:cxn ang="0">
                    <a:pos x="521" y="495"/>
                  </a:cxn>
                  <a:cxn ang="0">
                    <a:pos x="537" y="655"/>
                  </a:cxn>
                  <a:cxn ang="0">
                    <a:pos x="553" y="815"/>
                  </a:cxn>
                  <a:cxn ang="0">
                    <a:pos x="569" y="967"/>
                  </a:cxn>
                  <a:cxn ang="0">
                    <a:pos x="577" y="1103"/>
                  </a:cxn>
                  <a:cxn ang="0">
                    <a:pos x="593" y="1223"/>
                  </a:cxn>
                  <a:cxn ang="0">
                    <a:pos x="609" y="1319"/>
                  </a:cxn>
                </a:cxnLst>
                <a:rect l="0" t="0" r="r" b="b"/>
                <a:pathLst>
                  <a:path w="617" h="1414">
                    <a:moveTo>
                      <a:pt x="0" y="192"/>
                    </a:moveTo>
                    <a:lnTo>
                      <a:pt x="0" y="152"/>
                    </a:lnTo>
                    <a:lnTo>
                      <a:pt x="8" y="120"/>
                    </a:lnTo>
                    <a:lnTo>
                      <a:pt x="16" y="96"/>
                    </a:lnTo>
                    <a:lnTo>
                      <a:pt x="16" y="72"/>
                    </a:lnTo>
                    <a:lnTo>
                      <a:pt x="24" y="48"/>
                    </a:lnTo>
                    <a:lnTo>
                      <a:pt x="24" y="32"/>
                    </a:lnTo>
                    <a:lnTo>
                      <a:pt x="32" y="16"/>
                    </a:lnTo>
                    <a:lnTo>
                      <a:pt x="40" y="8"/>
                    </a:lnTo>
                    <a:lnTo>
                      <a:pt x="48" y="0"/>
                    </a:lnTo>
                    <a:lnTo>
                      <a:pt x="48" y="8"/>
                    </a:lnTo>
                    <a:lnTo>
                      <a:pt x="56" y="16"/>
                    </a:lnTo>
                    <a:lnTo>
                      <a:pt x="64" y="24"/>
                    </a:lnTo>
                    <a:lnTo>
                      <a:pt x="64" y="40"/>
                    </a:lnTo>
                    <a:lnTo>
                      <a:pt x="72" y="56"/>
                    </a:lnTo>
                    <a:lnTo>
                      <a:pt x="72" y="80"/>
                    </a:lnTo>
                    <a:lnTo>
                      <a:pt x="80" y="104"/>
                    </a:lnTo>
                    <a:lnTo>
                      <a:pt x="88" y="136"/>
                    </a:lnTo>
                    <a:lnTo>
                      <a:pt x="88" y="168"/>
                    </a:lnTo>
                    <a:lnTo>
                      <a:pt x="96" y="200"/>
                    </a:lnTo>
                    <a:lnTo>
                      <a:pt x="96" y="239"/>
                    </a:lnTo>
                    <a:lnTo>
                      <a:pt x="104" y="279"/>
                    </a:lnTo>
                    <a:lnTo>
                      <a:pt x="104" y="319"/>
                    </a:lnTo>
                    <a:lnTo>
                      <a:pt x="112" y="367"/>
                    </a:lnTo>
                    <a:lnTo>
                      <a:pt x="120" y="415"/>
                    </a:lnTo>
                    <a:lnTo>
                      <a:pt x="120" y="463"/>
                    </a:lnTo>
                    <a:lnTo>
                      <a:pt x="128" y="511"/>
                    </a:lnTo>
                    <a:lnTo>
                      <a:pt x="128" y="567"/>
                    </a:lnTo>
                    <a:lnTo>
                      <a:pt x="136" y="615"/>
                    </a:lnTo>
                    <a:lnTo>
                      <a:pt x="144" y="671"/>
                    </a:lnTo>
                    <a:lnTo>
                      <a:pt x="144" y="727"/>
                    </a:lnTo>
                    <a:lnTo>
                      <a:pt x="152" y="775"/>
                    </a:lnTo>
                    <a:lnTo>
                      <a:pt x="152" y="831"/>
                    </a:lnTo>
                    <a:lnTo>
                      <a:pt x="160" y="879"/>
                    </a:lnTo>
                    <a:lnTo>
                      <a:pt x="168" y="935"/>
                    </a:lnTo>
                    <a:lnTo>
                      <a:pt x="168" y="983"/>
                    </a:lnTo>
                    <a:lnTo>
                      <a:pt x="176" y="1031"/>
                    </a:lnTo>
                    <a:lnTo>
                      <a:pt x="176" y="1079"/>
                    </a:lnTo>
                    <a:lnTo>
                      <a:pt x="184" y="1119"/>
                    </a:lnTo>
                    <a:lnTo>
                      <a:pt x="192" y="1167"/>
                    </a:lnTo>
                    <a:lnTo>
                      <a:pt x="192" y="1199"/>
                    </a:lnTo>
                    <a:lnTo>
                      <a:pt x="200" y="1239"/>
                    </a:lnTo>
                    <a:lnTo>
                      <a:pt x="200" y="1271"/>
                    </a:lnTo>
                    <a:lnTo>
                      <a:pt x="208" y="1303"/>
                    </a:lnTo>
                    <a:lnTo>
                      <a:pt x="216" y="1327"/>
                    </a:lnTo>
                    <a:lnTo>
                      <a:pt x="216" y="1351"/>
                    </a:lnTo>
                    <a:lnTo>
                      <a:pt x="224" y="1374"/>
                    </a:lnTo>
                    <a:lnTo>
                      <a:pt x="224" y="1390"/>
                    </a:lnTo>
                    <a:lnTo>
                      <a:pt x="232" y="1398"/>
                    </a:lnTo>
                    <a:lnTo>
                      <a:pt x="248" y="1414"/>
                    </a:lnTo>
                    <a:lnTo>
                      <a:pt x="240" y="1414"/>
                    </a:lnTo>
                    <a:lnTo>
                      <a:pt x="248" y="1406"/>
                    </a:lnTo>
                    <a:lnTo>
                      <a:pt x="256" y="1398"/>
                    </a:lnTo>
                    <a:lnTo>
                      <a:pt x="264" y="1390"/>
                    </a:lnTo>
                    <a:lnTo>
                      <a:pt x="264" y="1374"/>
                    </a:lnTo>
                    <a:lnTo>
                      <a:pt x="272" y="1351"/>
                    </a:lnTo>
                    <a:lnTo>
                      <a:pt x="272" y="1327"/>
                    </a:lnTo>
                    <a:lnTo>
                      <a:pt x="280" y="1303"/>
                    </a:lnTo>
                    <a:lnTo>
                      <a:pt x="280" y="1271"/>
                    </a:lnTo>
                    <a:lnTo>
                      <a:pt x="288" y="1239"/>
                    </a:lnTo>
                    <a:lnTo>
                      <a:pt x="296" y="1199"/>
                    </a:lnTo>
                    <a:lnTo>
                      <a:pt x="296" y="1167"/>
                    </a:lnTo>
                    <a:lnTo>
                      <a:pt x="304" y="1119"/>
                    </a:lnTo>
                    <a:lnTo>
                      <a:pt x="304" y="1079"/>
                    </a:lnTo>
                    <a:lnTo>
                      <a:pt x="312" y="1031"/>
                    </a:lnTo>
                    <a:lnTo>
                      <a:pt x="320" y="983"/>
                    </a:lnTo>
                    <a:lnTo>
                      <a:pt x="320" y="935"/>
                    </a:lnTo>
                    <a:lnTo>
                      <a:pt x="328" y="879"/>
                    </a:lnTo>
                    <a:lnTo>
                      <a:pt x="328" y="831"/>
                    </a:lnTo>
                    <a:lnTo>
                      <a:pt x="336" y="775"/>
                    </a:lnTo>
                    <a:lnTo>
                      <a:pt x="344" y="727"/>
                    </a:lnTo>
                    <a:lnTo>
                      <a:pt x="344" y="671"/>
                    </a:lnTo>
                    <a:lnTo>
                      <a:pt x="352" y="615"/>
                    </a:lnTo>
                    <a:lnTo>
                      <a:pt x="352" y="567"/>
                    </a:lnTo>
                    <a:lnTo>
                      <a:pt x="360" y="511"/>
                    </a:lnTo>
                    <a:lnTo>
                      <a:pt x="368" y="463"/>
                    </a:lnTo>
                    <a:lnTo>
                      <a:pt x="368" y="415"/>
                    </a:lnTo>
                    <a:lnTo>
                      <a:pt x="376" y="367"/>
                    </a:lnTo>
                    <a:lnTo>
                      <a:pt x="376" y="319"/>
                    </a:lnTo>
                    <a:lnTo>
                      <a:pt x="384" y="279"/>
                    </a:lnTo>
                    <a:lnTo>
                      <a:pt x="392" y="239"/>
                    </a:lnTo>
                    <a:lnTo>
                      <a:pt x="392" y="200"/>
                    </a:lnTo>
                    <a:lnTo>
                      <a:pt x="400" y="168"/>
                    </a:lnTo>
                    <a:lnTo>
                      <a:pt x="400" y="136"/>
                    </a:lnTo>
                    <a:lnTo>
                      <a:pt x="408" y="104"/>
                    </a:lnTo>
                    <a:lnTo>
                      <a:pt x="416" y="80"/>
                    </a:lnTo>
                    <a:lnTo>
                      <a:pt x="416" y="56"/>
                    </a:lnTo>
                    <a:lnTo>
                      <a:pt x="424" y="40"/>
                    </a:lnTo>
                    <a:lnTo>
                      <a:pt x="424" y="24"/>
                    </a:lnTo>
                    <a:lnTo>
                      <a:pt x="432" y="16"/>
                    </a:lnTo>
                    <a:lnTo>
                      <a:pt x="440" y="8"/>
                    </a:lnTo>
                    <a:lnTo>
                      <a:pt x="440" y="0"/>
                    </a:lnTo>
                    <a:lnTo>
                      <a:pt x="448" y="8"/>
                    </a:lnTo>
                    <a:lnTo>
                      <a:pt x="456" y="16"/>
                    </a:lnTo>
                    <a:lnTo>
                      <a:pt x="464" y="32"/>
                    </a:lnTo>
                    <a:lnTo>
                      <a:pt x="464" y="48"/>
                    </a:lnTo>
                    <a:lnTo>
                      <a:pt x="472" y="72"/>
                    </a:lnTo>
                    <a:lnTo>
                      <a:pt x="472" y="96"/>
                    </a:lnTo>
                    <a:lnTo>
                      <a:pt x="480" y="120"/>
                    </a:lnTo>
                    <a:lnTo>
                      <a:pt x="480" y="152"/>
                    </a:lnTo>
                    <a:lnTo>
                      <a:pt x="488" y="192"/>
                    </a:lnTo>
                    <a:lnTo>
                      <a:pt x="496" y="223"/>
                    </a:lnTo>
                    <a:lnTo>
                      <a:pt x="496" y="263"/>
                    </a:lnTo>
                    <a:lnTo>
                      <a:pt x="504" y="311"/>
                    </a:lnTo>
                    <a:lnTo>
                      <a:pt x="504" y="351"/>
                    </a:lnTo>
                    <a:lnTo>
                      <a:pt x="512" y="399"/>
                    </a:lnTo>
                    <a:lnTo>
                      <a:pt x="521" y="447"/>
                    </a:lnTo>
                    <a:lnTo>
                      <a:pt x="521" y="495"/>
                    </a:lnTo>
                    <a:lnTo>
                      <a:pt x="529" y="551"/>
                    </a:lnTo>
                    <a:lnTo>
                      <a:pt x="529" y="599"/>
                    </a:lnTo>
                    <a:lnTo>
                      <a:pt x="537" y="655"/>
                    </a:lnTo>
                    <a:lnTo>
                      <a:pt x="545" y="703"/>
                    </a:lnTo>
                    <a:lnTo>
                      <a:pt x="545" y="759"/>
                    </a:lnTo>
                    <a:lnTo>
                      <a:pt x="553" y="815"/>
                    </a:lnTo>
                    <a:lnTo>
                      <a:pt x="553" y="863"/>
                    </a:lnTo>
                    <a:lnTo>
                      <a:pt x="561" y="919"/>
                    </a:lnTo>
                    <a:lnTo>
                      <a:pt x="569" y="967"/>
                    </a:lnTo>
                    <a:lnTo>
                      <a:pt x="569" y="1015"/>
                    </a:lnTo>
                    <a:lnTo>
                      <a:pt x="577" y="1063"/>
                    </a:lnTo>
                    <a:lnTo>
                      <a:pt x="577" y="1103"/>
                    </a:lnTo>
                    <a:lnTo>
                      <a:pt x="585" y="1151"/>
                    </a:lnTo>
                    <a:lnTo>
                      <a:pt x="593" y="1191"/>
                    </a:lnTo>
                    <a:lnTo>
                      <a:pt x="593" y="1223"/>
                    </a:lnTo>
                    <a:lnTo>
                      <a:pt x="601" y="1263"/>
                    </a:lnTo>
                    <a:lnTo>
                      <a:pt x="601" y="1295"/>
                    </a:lnTo>
                    <a:lnTo>
                      <a:pt x="609" y="1319"/>
                    </a:lnTo>
                    <a:lnTo>
                      <a:pt x="617" y="1343"/>
                    </a:lnTo>
                    <a:lnTo>
                      <a:pt x="617" y="1367"/>
                    </a:lnTo>
                  </a:path>
                </a:pathLst>
              </a:custGeom>
              <a:noFill/>
              <a:ln w="38100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11270" name="Freeform 6"/>
              <p:cNvSpPr>
                <a:spLocks/>
              </p:cNvSpPr>
              <p:nvPr/>
            </p:nvSpPr>
            <p:spPr bwMode="auto">
              <a:xfrm>
                <a:off x="2470" y="1358"/>
                <a:ext cx="632" cy="1414"/>
              </a:xfrm>
              <a:custGeom>
                <a:avLst/>
                <a:gdLst/>
                <a:ahLst/>
                <a:cxnLst>
                  <a:cxn ang="0">
                    <a:pos x="8" y="1398"/>
                  </a:cxn>
                  <a:cxn ang="0">
                    <a:pos x="32" y="1406"/>
                  </a:cxn>
                  <a:cxn ang="0">
                    <a:pos x="48" y="1374"/>
                  </a:cxn>
                  <a:cxn ang="0">
                    <a:pos x="56" y="1311"/>
                  </a:cxn>
                  <a:cxn ang="0">
                    <a:pos x="72" y="1215"/>
                  </a:cxn>
                  <a:cxn ang="0">
                    <a:pos x="88" y="1095"/>
                  </a:cxn>
                  <a:cxn ang="0">
                    <a:pos x="104" y="951"/>
                  </a:cxn>
                  <a:cxn ang="0">
                    <a:pos x="112" y="799"/>
                  </a:cxn>
                  <a:cxn ang="0">
                    <a:pos x="128" y="639"/>
                  </a:cxn>
                  <a:cxn ang="0">
                    <a:pos x="144" y="479"/>
                  </a:cxn>
                  <a:cxn ang="0">
                    <a:pos x="160" y="335"/>
                  </a:cxn>
                  <a:cxn ang="0">
                    <a:pos x="176" y="216"/>
                  </a:cxn>
                  <a:cxn ang="0">
                    <a:pos x="184" y="112"/>
                  </a:cxn>
                  <a:cxn ang="0">
                    <a:pos x="200" y="40"/>
                  </a:cxn>
                  <a:cxn ang="0">
                    <a:pos x="216" y="8"/>
                  </a:cxn>
                  <a:cxn ang="0">
                    <a:pos x="232" y="16"/>
                  </a:cxn>
                  <a:cxn ang="0">
                    <a:pos x="248" y="64"/>
                  </a:cxn>
                  <a:cxn ang="0">
                    <a:pos x="264" y="144"/>
                  </a:cxn>
                  <a:cxn ang="0">
                    <a:pos x="280" y="247"/>
                  </a:cxn>
                  <a:cxn ang="0">
                    <a:pos x="288" y="383"/>
                  </a:cxn>
                  <a:cxn ang="0">
                    <a:pos x="304" y="535"/>
                  </a:cxn>
                  <a:cxn ang="0">
                    <a:pos x="320" y="687"/>
                  </a:cxn>
                  <a:cxn ang="0">
                    <a:pos x="336" y="847"/>
                  </a:cxn>
                  <a:cxn ang="0">
                    <a:pos x="352" y="999"/>
                  </a:cxn>
                  <a:cxn ang="0">
                    <a:pos x="360" y="1135"/>
                  </a:cxn>
                  <a:cxn ang="0">
                    <a:pos x="376" y="1247"/>
                  </a:cxn>
                  <a:cxn ang="0">
                    <a:pos x="392" y="1335"/>
                  </a:cxn>
                  <a:cxn ang="0">
                    <a:pos x="408" y="1390"/>
                  </a:cxn>
                  <a:cxn ang="0">
                    <a:pos x="432" y="1406"/>
                  </a:cxn>
                  <a:cxn ang="0">
                    <a:pos x="440" y="1367"/>
                  </a:cxn>
                  <a:cxn ang="0">
                    <a:pos x="456" y="1295"/>
                  </a:cxn>
                  <a:cxn ang="0">
                    <a:pos x="472" y="1191"/>
                  </a:cxn>
                  <a:cxn ang="0">
                    <a:pos x="488" y="1063"/>
                  </a:cxn>
                  <a:cxn ang="0">
                    <a:pos x="504" y="919"/>
                  </a:cxn>
                  <a:cxn ang="0">
                    <a:pos x="512" y="759"/>
                  </a:cxn>
                  <a:cxn ang="0">
                    <a:pos x="528" y="599"/>
                  </a:cxn>
                  <a:cxn ang="0">
                    <a:pos x="544" y="447"/>
                  </a:cxn>
                  <a:cxn ang="0">
                    <a:pos x="560" y="311"/>
                  </a:cxn>
                  <a:cxn ang="0">
                    <a:pos x="576" y="192"/>
                  </a:cxn>
                  <a:cxn ang="0">
                    <a:pos x="584" y="96"/>
                  </a:cxn>
                  <a:cxn ang="0">
                    <a:pos x="600" y="32"/>
                  </a:cxn>
                  <a:cxn ang="0">
                    <a:pos x="624" y="8"/>
                  </a:cxn>
                </a:cxnLst>
                <a:rect l="0" t="0" r="r" b="b"/>
                <a:pathLst>
                  <a:path w="632" h="1414">
                    <a:moveTo>
                      <a:pt x="0" y="1367"/>
                    </a:moveTo>
                    <a:lnTo>
                      <a:pt x="8" y="1382"/>
                    </a:lnTo>
                    <a:lnTo>
                      <a:pt x="8" y="1398"/>
                    </a:lnTo>
                    <a:lnTo>
                      <a:pt x="16" y="1406"/>
                    </a:lnTo>
                    <a:lnTo>
                      <a:pt x="24" y="1414"/>
                    </a:lnTo>
                    <a:lnTo>
                      <a:pt x="32" y="1406"/>
                    </a:lnTo>
                    <a:lnTo>
                      <a:pt x="32" y="1398"/>
                    </a:lnTo>
                    <a:lnTo>
                      <a:pt x="40" y="1390"/>
                    </a:lnTo>
                    <a:lnTo>
                      <a:pt x="48" y="1374"/>
                    </a:lnTo>
                    <a:lnTo>
                      <a:pt x="48" y="1359"/>
                    </a:lnTo>
                    <a:lnTo>
                      <a:pt x="56" y="1335"/>
                    </a:lnTo>
                    <a:lnTo>
                      <a:pt x="56" y="1311"/>
                    </a:lnTo>
                    <a:lnTo>
                      <a:pt x="64" y="1279"/>
                    </a:lnTo>
                    <a:lnTo>
                      <a:pt x="64" y="1247"/>
                    </a:lnTo>
                    <a:lnTo>
                      <a:pt x="72" y="1215"/>
                    </a:lnTo>
                    <a:lnTo>
                      <a:pt x="80" y="1175"/>
                    </a:lnTo>
                    <a:lnTo>
                      <a:pt x="80" y="1135"/>
                    </a:lnTo>
                    <a:lnTo>
                      <a:pt x="88" y="1095"/>
                    </a:lnTo>
                    <a:lnTo>
                      <a:pt x="88" y="1047"/>
                    </a:lnTo>
                    <a:lnTo>
                      <a:pt x="96" y="999"/>
                    </a:lnTo>
                    <a:lnTo>
                      <a:pt x="104" y="951"/>
                    </a:lnTo>
                    <a:lnTo>
                      <a:pt x="104" y="903"/>
                    </a:lnTo>
                    <a:lnTo>
                      <a:pt x="112" y="847"/>
                    </a:lnTo>
                    <a:lnTo>
                      <a:pt x="112" y="799"/>
                    </a:lnTo>
                    <a:lnTo>
                      <a:pt x="120" y="743"/>
                    </a:lnTo>
                    <a:lnTo>
                      <a:pt x="128" y="687"/>
                    </a:lnTo>
                    <a:lnTo>
                      <a:pt x="128" y="639"/>
                    </a:lnTo>
                    <a:lnTo>
                      <a:pt x="136" y="583"/>
                    </a:lnTo>
                    <a:lnTo>
                      <a:pt x="136" y="535"/>
                    </a:lnTo>
                    <a:lnTo>
                      <a:pt x="144" y="479"/>
                    </a:lnTo>
                    <a:lnTo>
                      <a:pt x="152" y="431"/>
                    </a:lnTo>
                    <a:lnTo>
                      <a:pt x="152" y="383"/>
                    </a:lnTo>
                    <a:lnTo>
                      <a:pt x="160" y="335"/>
                    </a:lnTo>
                    <a:lnTo>
                      <a:pt x="160" y="295"/>
                    </a:lnTo>
                    <a:lnTo>
                      <a:pt x="168" y="247"/>
                    </a:lnTo>
                    <a:lnTo>
                      <a:pt x="176" y="216"/>
                    </a:lnTo>
                    <a:lnTo>
                      <a:pt x="176" y="176"/>
                    </a:lnTo>
                    <a:lnTo>
                      <a:pt x="184" y="144"/>
                    </a:lnTo>
                    <a:lnTo>
                      <a:pt x="184" y="112"/>
                    </a:lnTo>
                    <a:lnTo>
                      <a:pt x="192" y="88"/>
                    </a:lnTo>
                    <a:lnTo>
                      <a:pt x="200" y="64"/>
                    </a:lnTo>
                    <a:lnTo>
                      <a:pt x="200" y="40"/>
                    </a:lnTo>
                    <a:lnTo>
                      <a:pt x="208" y="24"/>
                    </a:lnTo>
                    <a:lnTo>
                      <a:pt x="208" y="16"/>
                    </a:lnTo>
                    <a:lnTo>
                      <a:pt x="216" y="8"/>
                    </a:lnTo>
                    <a:lnTo>
                      <a:pt x="224" y="0"/>
                    </a:lnTo>
                    <a:lnTo>
                      <a:pt x="232" y="8"/>
                    </a:lnTo>
                    <a:lnTo>
                      <a:pt x="232" y="16"/>
                    </a:lnTo>
                    <a:lnTo>
                      <a:pt x="240" y="24"/>
                    </a:lnTo>
                    <a:lnTo>
                      <a:pt x="240" y="40"/>
                    </a:lnTo>
                    <a:lnTo>
                      <a:pt x="248" y="64"/>
                    </a:lnTo>
                    <a:lnTo>
                      <a:pt x="256" y="88"/>
                    </a:lnTo>
                    <a:lnTo>
                      <a:pt x="256" y="112"/>
                    </a:lnTo>
                    <a:lnTo>
                      <a:pt x="264" y="144"/>
                    </a:lnTo>
                    <a:lnTo>
                      <a:pt x="264" y="176"/>
                    </a:lnTo>
                    <a:lnTo>
                      <a:pt x="272" y="216"/>
                    </a:lnTo>
                    <a:lnTo>
                      <a:pt x="280" y="247"/>
                    </a:lnTo>
                    <a:lnTo>
                      <a:pt x="280" y="295"/>
                    </a:lnTo>
                    <a:lnTo>
                      <a:pt x="288" y="335"/>
                    </a:lnTo>
                    <a:lnTo>
                      <a:pt x="288" y="383"/>
                    </a:lnTo>
                    <a:lnTo>
                      <a:pt x="296" y="431"/>
                    </a:lnTo>
                    <a:lnTo>
                      <a:pt x="304" y="479"/>
                    </a:lnTo>
                    <a:lnTo>
                      <a:pt x="304" y="535"/>
                    </a:lnTo>
                    <a:lnTo>
                      <a:pt x="312" y="583"/>
                    </a:lnTo>
                    <a:lnTo>
                      <a:pt x="312" y="639"/>
                    </a:lnTo>
                    <a:lnTo>
                      <a:pt x="320" y="687"/>
                    </a:lnTo>
                    <a:lnTo>
                      <a:pt x="328" y="743"/>
                    </a:lnTo>
                    <a:lnTo>
                      <a:pt x="328" y="799"/>
                    </a:lnTo>
                    <a:lnTo>
                      <a:pt x="336" y="847"/>
                    </a:lnTo>
                    <a:lnTo>
                      <a:pt x="336" y="903"/>
                    </a:lnTo>
                    <a:lnTo>
                      <a:pt x="344" y="951"/>
                    </a:lnTo>
                    <a:lnTo>
                      <a:pt x="352" y="999"/>
                    </a:lnTo>
                    <a:lnTo>
                      <a:pt x="352" y="1047"/>
                    </a:lnTo>
                    <a:lnTo>
                      <a:pt x="360" y="1095"/>
                    </a:lnTo>
                    <a:lnTo>
                      <a:pt x="360" y="1135"/>
                    </a:lnTo>
                    <a:lnTo>
                      <a:pt x="368" y="1175"/>
                    </a:lnTo>
                    <a:lnTo>
                      <a:pt x="376" y="1215"/>
                    </a:lnTo>
                    <a:lnTo>
                      <a:pt x="376" y="1247"/>
                    </a:lnTo>
                    <a:lnTo>
                      <a:pt x="384" y="1279"/>
                    </a:lnTo>
                    <a:lnTo>
                      <a:pt x="384" y="1311"/>
                    </a:lnTo>
                    <a:lnTo>
                      <a:pt x="392" y="1335"/>
                    </a:lnTo>
                    <a:lnTo>
                      <a:pt x="400" y="1359"/>
                    </a:lnTo>
                    <a:lnTo>
                      <a:pt x="400" y="1374"/>
                    </a:lnTo>
                    <a:lnTo>
                      <a:pt x="408" y="1390"/>
                    </a:lnTo>
                    <a:lnTo>
                      <a:pt x="408" y="1398"/>
                    </a:lnTo>
                    <a:lnTo>
                      <a:pt x="416" y="1406"/>
                    </a:lnTo>
                    <a:lnTo>
                      <a:pt x="432" y="1406"/>
                    </a:lnTo>
                    <a:lnTo>
                      <a:pt x="432" y="1398"/>
                    </a:lnTo>
                    <a:lnTo>
                      <a:pt x="440" y="1382"/>
                    </a:lnTo>
                    <a:lnTo>
                      <a:pt x="440" y="1367"/>
                    </a:lnTo>
                    <a:lnTo>
                      <a:pt x="448" y="1343"/>
                    </a:lnTo>
                    <a:lnTo>
                      <a:pt x="456" y="1319"/>
                    </a:lnTo>
                    <a:lnTo>
                      <a:pt x="456" y="1295"/>
                    </a:lnTo>
                    <a:lnTo>
                      <a:pt x="464" y="1263"/>
                    </a:lnTo>
                    <a:lnTo>
                      <a:pt x="464" y="1223"/>
                    </a:lnTo>
                    <a:lnTo>
                      <a:pt x="472" y="1191"/>
                    </a:lnTo>
                    <a:lnTo>
                      <a:pt x="480" y="1151"/>
                    </a:lnTo>
                    <a:lnTo>
                      <a:pt x="480" y="1103"/>
                    </a:lnTo>
                    <a:lnTo>
                      <a:pt x="488" y="1063"/>
                    </a:lnTo>
                    <a:lnTo>
                      <a:pt x="488" y="1015"/>
                    </a:lnTo>
                    <a:lnTo>
                      <a:pt x="496" y="967"/>
                    </a:lnTo>
                    <a:lnTo>
                      <a:pt x="504" y="919"/>
                    </a:lnTo>
                    <a:lnTo>
                      <a:pt x="504" y="863"/>
                    </a:lnTo>
                    <a:lnTo>
                      <a:pt x="512" y="815"/>
                    </a:lnTo>
                    <a:lnTo>
                      <a:pt x="512" y="759"/>
                    </a:lnTo>
                    <a:lnTo>
                      <a:pt x="520" y="711"/>
                    </a:lnTo>
                    <a:lnTo>
                      <a:pt x="528" y="655"/>
                    </a:lnTo>
                    <a:lnTo>
                      <a:pt x="528" y="599"/>
                    </a:lnTo>
                    <a:lnTo>
                      <a:pt x="536" y="551"/>
                    </a:lnTo>
                    <a:lnTo>
                      <a:pt x="536" y="495"/>
                    </a:lnTo>
                    <a:lnTo>
                      <a:pt x="544" y="447"/>
                    </a:lnTo>
                    <a:lnTo>
                      <a:pt x="552" y="399"/>
                    </a:lnTo>
                    <a:lnTo>
                      <a:pt x="552" y="351"/>
                    </a:lnTo>
                    <a:lnTo>
                      <a:pt x="560" y="311"/>
                    </a:lnTo>
                    <a:lnTo>
                      <a:pt x="560" y="263"/>
                    </a:lnTo>
                    <a:lnTo>
                      <a:pt x="568" y="223"/>
                    </a:lnTo>
                    <a:lnTo>
                      <a:pt x="576" y="192"/>
                    </a:lnTo>
                    <a:lnTo>
                      <a:pt x="576" y="152"/>
                    </a:lnTo>
                    <a:lnTo>
                      <a:pt x="584" y="120"/>
                    </a:lnTo>
                    <a:lnTo>
                      <a:pt x="584" y="96"/>
                    </a:lnTo>
                    <a:lnTo>
                      <a:pt x="592" y="72"/>
                    </a:lnTo>
                    <a:lnTo>
                      <a:pt x="600" y="48"/>
                    </a:lnTo>
                    <a:lnTo>
                      <a:pt x="600" y="32"/>
                    </a:lnTo>
                    <a:lnTo>
                      <a:pt x="616" y="8"/>
                    </a:lnTo>
                    <a:lnTo>
                      <a:pt x="616" y="0"/>
                    </a:lnTo>
                    <a:lnTo>
                      <a:pt x="624" y="8"/>
                    </a:lnTo>
                    <a:lnTo>
                      <a:pt x="632" y="16"/>
                    </a:lnTo>
                    <a:lnTo>
                      <a:pt x="632" y="24"/>
                    </a:lnTo>
                  </a:path>
                </a:pathLst>
              </a:custGeom>
              <a:noFill/>
              <a:ln w="38100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11271" name="Freeform 7"/>
              <p:cNvSpPr>
                <a:spLocks/>
              </p:cNvSpPr>
              <p:nvPr/>
            </p:nvSpPr>
            <p:spPr bwMode="auto">
              <a:xfrm>
                <a:off x="3102" y="1366"/>
                <a:ext cx="617" cy="1406"/>
              </a:xfrm>
              <a:custGeom>
                <a:avLst/>
                <a:gdLst/>
                <a:ahLst/>
                <a:cxnLst>
                  <a:cxn ang="0">
                    <a:pos x="8" y="48"/>
                  </a:cxn>
                  <a:cxn ang="0">
                    <a:pos x="24" y="128"/>
                  </a:cxn>
                  <a:cxn ang="0">
                    <a:pos x="40" y="231"/>
                  </a:cxn>
                  <a:cxn ang="0">
                    <a:pos x="56" y="359"/>
                  </a:cxn>
                  <a:cxn ang="0">
                    <a:pos x="72" y="503"/>
                  </a:cxn>
                  <a:cxn ang="0">
                    <a:pos x="80" y="663"/>
                  </a:cxn>
                  <a:cxn ang="0">
                    <a:pos x="96" y="823"/>
                  </a:cxn>
                  <a:cxn ang="0">
                    <a:pos x="112" y="975"/>
                  </a:cxn>
                  <a:cxn ang="0">
                    <a:pos x="128" y="1111"/>
                  </a:cxn>
                  <a:cxn ang="0">
                    <a:pos x="144" y="1231"/>
                  </a:cxn>
                  <a:cxn ang="0">
                    <a:pos x="152" y="1319"/>
                  </a:cxn>
                  <a:cxn ang="0">
                    <a:pos x="168" y="1382"/>
                  </a:cxn>
                  <a:cxn ang="0">
                    <a:pos x="184" y="1406"/>
                  </a:cxn>
                  <a:cxn ang="0">
                    <a:pos x="200" y="1382"/>
                  </a:cxn>
                  <a:cxn ang="0">
                    <a:pos x="216" y="1319"/>
                  </a:cxn>
                  <a:cxn ang="0">
                    <a:pos x="232" y="1231"/>
                  </a:cxn>
                  <a:cxn ang="0">
                    <a:pos x="248" y="1111"/>
                  </a:cxn>
                  <a:cxn ang="0">
                    <a:pos x="256" y="975"/>
                  </a:cxn>
                  <a:cxn ang="0">
                    <a:pos x="272" y="823"/>
                  </a:cxn>
                  <a:cxn ang="0">
                    <a:pos x="288" y="663"/>
                  </a:cxn>
                  <a:cxn ang="0">
                    <a:pos x="305" y="503"/>
                  </a:cxn>
                  <a:cxn ang="0">
                    <a:pos x="321" y="359"/>
                  </a:cxn>
                  <a:cxn ang="0">
                    <a:pos x="329" y="231"/>
                  </a:cxn>
                  <a:cxn ang="0">
                    <a:pos x="345" y="128"/>
                  </a:cxn>
                  <a:cxn ang="0">
                    <a:pos x="361" y="48"/>
                  </a:cxn>
                  <a:cxn ang="0">
                    <a:pos x="377" y="8"/>
                  </a:cxn>
                  <a:cxn ang="0">
                    <a:pos x="385" y="0"/>
                  </a:cxn>
                  <a:cxn ang="0">
                    <a:pos x="401" y="24"/>
                  </a:cxn>
                  <a:cxn ang="0">
                    <a:pos x="417" y="88"/>
                  </a:cxn>
                  <a:cxn ang="0">
                    <a:pos x="433" y="184"/>
                  </a:cxn>
                  <a:cxn ang="0">
                    <a:pos x="449" y="303"/>
                  </a:cxn>
                  <a:cxn ang="0">
                    <a:pos x="457" y="439"/>
                  </a:cxn>
                  <a:cxn ang="0">
                    <a:pos x="473" y="591"/>
                  </a:cxn>
                  <a:cxn ang="0">
                    <a:pos x="489" y="751"/>
                  </a:cxn>
                  <a:cxn ang="0">
                    <a:pos x="505" y="911"/>
                  </a:cxn>
                  <a:cxn ang="0">
                    <a:pos x="521" y="1055"/>
                  </a:cxn>
                  <a:cxn ang="0">
                    <a:pos x="529" y="1183"/>
                  </a:cxn>
                  <a:cxn ang="0">
                    <a:pos x="545" y="1287"/>
                  </a:cxn>
                  <a:cxn ang="0">
                    <a:pos x="561" y="1359"/>
                  </a:cxn>
                  <a:cxn ang="0">
                    <a:pos x="577" y="1398"/>
                  </a:cxn>
                  <a:cxn ang="0">
                    <a:pos x="593" y="1390"/>
                  </a:cxn>
                  <a:cxn ang="0">
                    <a:pos x="609" y="1351"/>
                  </a:cxn>
                </a:cxnLst>
                <a:rect l="0" t="0" r="r" b="b"/>
                <a:pathLst>
                  <a:path w="617" h="1406">
                    <a:moveTo>
                      <a:pt x="0" y="16"/>
                    </a:moveTo>
                    <a:lnTo>
                      <a:pt x="8" y="32"/>
                    </a:lnTo>
                    <a:lnTo>
                      <a:pt x="8" y="48"/>
                    </a:lnTo>
                    <a:lnTo>
                      <a:pt x="16" y="72"/>
                    </a:lnTo>
                    <a:lnTo>
                      <a:pt x="24" y="96"/>
                    </a:lnTo>
                    <a:lnTo>
                      <a:pt x="24" y="128"/>
                    </a:lnTo>
                    <a:lnTo>
                      <a:pt x="32" y="160"/>
                    </a:lnTo>
                    <a:lnTo>
                      <a:pt x="32" y="192"/>
                    </a:lnTo>
                    <a:lnTo>
                      <a:pt x="40" y="231"/>
                    </a:lnTo>
                    <a:lnTo>
                      <a:pt x="48" y="271"/>
                    </a:lnTo>
                    <a:lnTo>
                      <a:pt x="48" y="311"/>
                    </a:lnTo>
                    <a:lnTo>
                      <a:pt x="56" y="359"/>
                    </a:lnTo>
                    <a:lnTo>
                      <a:pt x="56" y="407"/>
                    </a:lnTo>
                    <a:lnTo>
                      <a:pt x="64" y="455"/>
                    </a:lnTo>
                    <a:lnTo>
                      <a:pt x="72" y="503"/>
                    </a:lnTo>
                    <a:lnTo>
                      <a:pt x="72" y="559"/>
                    </a:lnTo>
                    <a:lnTo>
                      <a:pt x="80" y="607"/>
                    </a:lnTo>
                    <a:lnTo>
                      <a:pt x="80" y="663"/>
                    </a:lnTo>
                    <a:lnTo>
                      <a:pt x="88" y="719"/>
                    </a:lnTo>
                    <a:lnTo>
                      <a:pt x="96" y="767"/>
                    </a:lnTo>
                    <a:lnTo>
                      <a:pt x="96" y="823"/>
                    </a:lnTo>
                    <a:lnTo>
                      <a:pt x="104" y="871"/>
                    </a:lnTo>
                    <a:lnTo>
                      <a:pt x="104" y="927"/>
                    </a:lnTo>
                    <a:lnTo>
                      <a:pt x="112" y="975"/>
                    </a:lnTo>
                    <a:lnTo>
                      <a:pt x="120" y="1023"/>
                    </a:lnTo>
                    <a:lnTo>
                      <a:pt x="120" y="1071"/>
                    </a:lnTo>
                    <a:lnTo>
                      <a:pt x="128" y="1111"/>
                    </a:lnTo>
                    <a:lnTo>
                      <a:pt x="128" y="1159"/>
                    </a:lnTo>
                    <a:lnTo>
                      <a:pt x="136" y="1191"/>
                    </a:lnTo>
                    <a:lnTo>
                      <a:pt x="144" y="1231"/>
                    </a:lnTo>
                    <a:lnTo>
                      <a:pt x="144" y="1263"/>
                    </a:lnTo>
                    <a:lnTo>
                      <a:pt x="152" y="1295"/>
                    </a:lnTo>
                    <a:lnTo>
                      <a:pt x="152" y="1319"/>
                    </a:lnTo>
                    <a:lnTo>
                      <a:pt x="160" y="1343"/>
                    </a:lnTo>
                    <a:lnTo>
                      <a:pt x="168" y="1366"/>
                    </a:lnTo>
                    <a:lnTo>
                      <a:pt x="168" y="1382"/>
                    </a:lnTo>
                    <a:lnTo>
                      <a:pt x="176" y="1390"/>
                    </a:lnTo>
                    <a:lnTo>
                      <a:pt x="176" y="1398"/>
                    </a:lnTo>
                    <a:lnTo>
                      <a:pt x="184" y="1406"/>
                    </a:lnTo>
                    <a:lnTo>
                      <a:pt x="192" y="1398"/>
                    </a:lnTo>
                    <a:lnTo>
                      <a:pt x="200" y="1390"/>
                    </a:lnTo>
                    <a:lnTo>
                      <a:pt x="200" y="1382"/>
                    </a:lnTo>
                    <a:lnTo>
                      <a:pt x="208" y="1366"/>
                    </a:lnTo>
                    <a:lnTo>
                      <a:pt x="208" y="1343"/>
                    </a:lnTo>
                    <a:lnTo>
                      <a:pt x="216" y="1319"/>
                    </a:lnTo>
                    <a:lnTo>
                      <a:pt x="224" y="1295"/>
                    </a:lnTo>
                    <a:lnTo>
                      <a:pt x="224" y="1263"/>
                    </a:lnTo>
                    <a:lnTo>
                      <a:pt x="232" y="1231"/>
                    </a:lnTo>
                    <a:lnTo>
                      <a:pt x="232" y="1191"/>
                    </a:lnTo>
                    <a:lnTo>
                      <a:pt x="240" y="1159"/>
                    </a:lnTo>
                    <a:lnTo>
                      <a:pt x="248" y="1111"/>
                    </a:lnTo>
                    <a:lnTo>
                      <a:pt x="248" y="1071"/>
                    </a:lnTo>
                    <a:lnTo>
                      <a:pt x="256" y="1023"/>
                    </a:lnTo>
                    <a:lnTo>
                      <a:pt x="256" y="975"/>
                    </a:lnTo>
                    <a:lnTo>
                      <a:pt x="264" y="927"/>
                    </a:lnTo>
                    <a:lnTo>
                      <a:pt x="272" y="871"/>
                    </a:lnTo>
                    <a:lnTo>
                      <a:pt x="272" y="823"/>
                    </a:lnTo>
                    <a:lnTo>
                      <a:pt x="280" y="767"/>
                    </a:lnTo>
                    <a:lnTo>
                      <a:pt x="280" y="719"/>
                    </a:lnTo>
                    <a:lnTo>
                      <a:pt x="288" y="663"/>
                    </a:lnTo>
                    <a:lnTo>
                      <a:pt x="297" y="607"/>
                    </a:lnTo>
                    <a:lnTo>
                      <a:pt x="297" y="559"/>
                    </a:lnTo>
                    <a:lnTo>
                      <a:pt x="305" y="503"/>
                    </a:lnTo>
                    <a:lnTo>
                      <a:pt x="305" y="455"/>
                    </a:lnTo>
                    <a:lnTo>
                      <a:pt x="313" y="407"/>
                    </a:lnTo>
                    <a:lnTo>
                      <a:pt x="321" y="359"/>
                    </a:lnTo>
                    <a:lnTo>
                      <a:pt x="321" y="311"/>
                    </a:lnTo>
                    <a:lnTo>
                      <a:pt x="329" y="271"/>
                    </a:lnTo>
                    <a:lnTo>
                      <a:pt x="329" y="231"/>
                    </a:lnTo>
                    <a:lnTo>
                      <a:pt x="337" y="192"/>
                    </a:lnTo>
                    <a:lnTo>
                      <a:pt x="345" y="160"/>
                    </a:lnTo>
                    <a:lnTo>
                      <a:pt x="345" y="128"/>
                    </a:lnTo>
                    <a:lnTo>
                      <a:pt x="353" y="96"/>
                    </a:lnTo>
                    <a:lnTo>
                      <a:pt x="353" y="72"/>
                    </a:lnTo>
                    <a:lnTo>
                      <a:pt x="361" y="48"/>
                    </a:lnTo>
                    <a:lnTo>
                      <a:pt x="369" y="32"/>
                    </a:lnTo>
                    <a:lnTo>
                      <a:pt x="369" y="16"/>
                    </a:lnTo>
                    <a:lnTo>
                      <a:pt x="377" y="8"/>
                    </a:lnTo>
                    <a:lnTo>
                      <a:pt x="377" y="0"/>
                    </a:lnTo>
                    <a:lnTo>
                      <a:pt x="393" y="0"/>
                    </a:lnTo>
                    <a:lnTo>
                      <a:pt x="385" y="0"/>
                    </a:lnTo>
                    <a:lnTo>
                      <a:pt x="393" y="0"/>
                    </a:lnTo>
                    <a:lnTo>
                      <a:pt x="401" y="8"/>
                    </a:lnTo>
                    <a:lnTo>
                      <a:pt x="401" y="24"/>
                    </a:lnTo>
                    <a:lnTo>
                      <a:pt x="409" y="40"/>
                    </a:lnTo>
                    <a:lnTo>
                      <a:pt x="409" y="64"/>
                    </a:lnTo>
                    <a:lnTo>
                      <a:pt x="417" y="88"/>
                    </a:lnTo>
                    <a:lnTo>
                      <a:pt x="425" y="112"/>
                    </a:lnTo>
                    <a:lnTo>
                      <a:pt x="425" y="144"/>
                    </a:lnTo>
                    <a:lnTo>
                      <a:pt x="433" y="184"/>
                    </a:lnTo>
                    <a:lnTo>
                      <a:pt x="433" y="215"/>
                    </a:lnTo>
                    <a:lnTo>
                      <a:pt x="441" y="255"/>
                    </a:lnTo>
                    <a:lnTo>
                      <a:pt x="449" y="303"/>
                    </a:lnTo>
                    <a:lnTo>
                      <a:pt x="449" y="343"/>
                    </a:lnTo>
                    <a:lnTo>
                      <a:pt x="457" y="391"/>
                    </a:lnTo>
                    <a:lnTo>
                      <a:pt x="457" y="439"/>
                    </a:lnTo>
                    <a:lnTo>
                      <a:pt x="465" y="487"/>
                    </a:lnTo>
                    <a:lnTo>
                      <a:pt x="473" y="543"/>
                    </a:lnTo>
                    <a:lnTo>
                      <a:pt x="473" y="591"/>
                    </a:lnTo>
                    <a:lnTo>
                      <a:pt x="481" y="647"/>
                    </a:lnTo>
                    <a:lnTo>
                      <a:pt x="481" y="695"/>
                    </a:lnTo>
                    <a:lnTo>
                      <a:pt x="489" y="751"/>
                    </a:lnTo>
                    <a:lnTo>
                      <a:pt x="497" y="807"/>
                    </a:lnTo>
                    <a:lnTo>
                      <a:pt x="497" y="855"/>
                    </a:lnTo>
                    <a:lnTo>
                      <a:pt x="505" y="911"/>
                    </a:lnTo>
                    <a:lnTo>
                      <a:pt x="505" y="959"/>
                    </a:lnTo>
                    <a:lnTo>
                      <a:pt x="513" y="1007"/>
                    </a:lnTo>
                    <a:lnTo>
                      <a:pt x="521" y="1055"/>
                    </a:lnTo>
                    <a:lnTo>
                      <a:pt x="521" y="1095"/>
                    </a:lnTo>
                    <a:lnTo>
                      <a:pt x="529" y="1143"/>
                    </a:lnTo>
                    <a:lnTo>
                      <a:pt x="529" y="1183"/>
                    </a:lnTo>
                    <a:lnTo>
                      <a:pt x="537" y="1215"/>
                    </a:lnTo>
                    <a:lnTo>
                      <a:pt x="545" y="1255"/>
                    </a:lnTo>
                    <a:lnTo>
                      <a:pt x="545" y="1287"/>
                    </a:lnTo>
                    <a:lnTo>
                      <a:pt x="553" y="1311"/>
                    </a:lnTo>
                    <a:lnTo>
                      <a:pt x="553" y="1335"/>
                    </a:lnTo>
                    <a:lnTo>
                      <a:pt x="561" y="1359"/>
                    </a:lnTo>
                    <a:lnTo>
                      <a:pt x="561" y="1374"/>
                    </a:lnTo>
                    <a:lnTo>
                      <a:pt x="569" y="1390"/>
                    </a:lnTo>
                    <a:lnTo>
                      <a:pt x="577" y="1398"/>
                    </a:lnTo>
                    <a:lnTo>
                      <a:pt x="585" y="1406"/>
                    </a:lnTo>
                    <a:lnTo>
                      <a:pt x="585" y="1398"/>
                    </a:lnTo>
                    <a:lnTo>
                      <a:pt x="593" y="1390"/>
                    </a:lnTo>
                    <a:lnTo>
                      <a:pt x="601" y="1382"/>
                    </a:lnTo>
                    <a:lnTo>
                      <a:pt x="601" y="1366"/>
                    </a:lnTo>
                    <a:lnTo>
                      <a:pt x="609" y="1351"/>
                    </a:lnTo>
                    <a:lnTo>
                      <a:pt x="609" y="1327"/>
                    </a:lnTo>
                    <a:lnTo>
                      <a:pt x="617" y="1303"/>
                    </a:lnTo>
                  </a:path>
                </a:pathLst>
              </a:custGeom>
              <a:noFill/>
              <a:ln w="38100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11272" name="Freeform 8"/>
              <p:cNvSpPr>
                <a:spLocks/>
              </p:cNvSpPr>
              <p:nvPr/>
            </p:nvSpPr>
            <p:spPr bwMode="auto">
              <a:xfrm>
                <a:off x="3719" y="1358"/>
                <a:ext cx="616" cy="1414"/>
              </a:xfrm>
              <a:custGeom>
                <a:avLst/>
                <a:gdLst/>
                <a:ahLst/>
                <a:cxnLst>
                  <a:cxn ang="0">
                    <a:pos x="8" y="1247"/>
                  </a:cxn>
                  <a:cxn ang="0">
                    <a:pos x="24" y="1135"/>
                  </a:cxn>
                  <a:cxn ang="0">
                    <a:pos x="40" y="999"/>
                  </a:cxn>
                  <a:cxn ang="0">
                    <a:pos x="56" y="847"/>
                  </a:cxn>
                  <a:cxn ang="0">
                    <a:pos x="64" y="687"/>
                  </a:cxn>
                  <a:cxn ang="0">
                    <a:pos x="80" y="535"/>
                  </a:cxn>
                  <a:cxn ang="0">
                    <a:pos x="96" y="383"/>
                  </a:cxn>
                  <a:cxn ang="0">
                    <a:pos x="112" y="247"/>
                  </a:cxn>
                  <a:cxn ang="0">
                    <a:pos x="128" y="144"/>
                  </a:cxn>
                  <a:cxn ang="0">
                    <a:pos x="136" y="64"/>
                  </a:cxn>
                  <a:cxn ang="0">
                    <a:pos x="152" y="16"/>
                  </a:cxn>
                  <a:cxn ang="0">
                    <a:pos x="168" y="8"/>
                  </a:cxn>
                  <a:cxn ang="0">
                    <a:pos x="184" y="40"/>
                  </a:cxn>
                  <a:cxn ang="0">
                    <a:pos x="200" y="112"/>
                  </a:cxn>
                  <a:cxn ang="0">
                    <a:pos x="216" y="216"/>
                  </a:cxn>
                  <a:cxn ang="0">
                    <a:pos x="232" y="335"/>
                  </a:cxn>
                  <a:cxn ang="0">
                    <a:pos x="240" y="479"/>
                  </a:cxn>
                  <a:cxn ang="0">
                    <a:pos x="256" y="639"/>
                  </a:cxn>
                  <a:cxn ang="0">
                    <a:pos x="272" y="799"/>
                  </a:cxn>
                  <a:cxn ang="0">
                    <a:pos x="288" y="951"/>
                  </a:cxn>
                  <a:cxn ang="0">
                    <a:pos x="304" y="1095"/>
                  </a:cxn>
                  <a:cxn ang="0">
                    <a:pos x="312" y="1215"/>
                  </a:cxn>
                  <a:cxn ang="0">
                    <a:pos x="328" y="1311"/>
                  </a:cxn>
                  <a:cxn ang="0">
                    <a:pos x="344" y="1374"/>
                  </a:cxn>
                  <a:cxn ang="0">
                    <a:pos x="360" y="1406"/>
                  </a:cxn>
                  <a:cxn ang="0">
                    <a:pos x="376" y="1398"/>
                  </a:cxn>
                  <a:cxn ang="0">
                    <a:pos x="392" y="1343"/>
                  </a:cxn>
                  <a:cxn ang="0">
                    <a:pos x="408" y="1263"/>
                  </a:cxn>
                  <a:cxn ang="0">
                    <a:pos x="416" y="1151"/>
                  </a:cxn>
                  <a:cxn ang="0">
                    <a:pos x="432" y="1015"/>
                  </a:cxn>
                  <a:cxn ang="0">
                    <a:pos x="448" y="863"/>
                  </a:cxn>
                  <a:cxn ang="0">
                    <a:pos x="464" y="711"/>
                  </a:cxn>
                  <a:cxn ang="0">
                    <a:pos x="480" y="551"/>
                  </a:cxn>
                  <a:cxn ang="0">
                    <a:pos x="488" y="399"/>
                  </a:cxn>
                  <a:cxn ang="0">
                    <a:pos x="504" y="263"/>
                  </a:cxn>
                  <a:cxn ang="0">
                    <a:pos x="520" y="152"/>
                  </a:cxn>
                  <a:cxn ang="0">
                    <a:pos x="536" y="72"/>
                  </a:cxn>
                  <a:cxn ang="0">
                    <a:pos x="544" y="16"/>
                  </a:cxn>
                  <a:cxn ang="0">
                    <a:pos x="568" y="8"/>
                  </a:cxn>
                  <a:cxn ang="0">
                    <a:pos x="584" y="40"/>
                  </a:cxn>
                  <a:cxn ang="0">
                    <a:pos x="592" y="104"/>
                  </a:cxn>
                  <a:cxn ang="0">
                    <a:pos x="608" y="200"/>
                  </a:cxn>
                </a:cxnLst>
                <a:rect l="0" t="0" r="r" b="b"/>
                <a:pathLst>
                  <a:path w="616" h="1414">
                    <a:moveTo>
                      <a:pt x="0" y="1311"/>
                    </a:moveTo>
                    <a:lnTo>
                      <a:pt x="8" y="1279"/>
                    </a:lnTo>
                    <a:lnTo>
                      <a:pt x="8" y="1247"/>
                    </a:lnTo>
                    <a:lnTo>
                      <a:pt x="16" y="1215"/>
                    </a:lnTo>
                    <a:lnTo>
                      <a:pt x="16" y="1175"/>
                    </a:lnTo>
                    <a:lnTo>
                      <a:pt x="24" y="1135"/>
                    </a:lnTo>
                    <a:lnTo>
                      <a:pt x="32" y="1095"/>
                    </a:lnTo>
                    <a:lnTo>
                      <a:pt x="32" y="1047"/>
                    </a:lnTo>
                    <a:lnTo>
                      <a:pt x="40" y="999"/>
                    </a:lnTo>
                    <a:lnTo>
                      <a:pt x="40" y="951"/>
                    </a:lnTo>
                    <a:lnTo>
                      <a:pt x="48" y="903"/>
                    </a:lnTo>
                    <a:lnTo>
                      <a:pt x="56" y="847"/>
                    </a:lnTo>
                    <a:lnTo>
                      <a:pt x="56" y="799"/>
                    </a:lnTo>
                    <a:lnTo>
                      <a:pt x="64" y="743"/>
                    </a:lnTo>
                    <a:lnTo>
                      <a:pt x="64" y="687"/>
                    </a:lnTo>
                    <a:lnTo>
                      <a:pt x="72" y="639"/>
                    </a:lnTo>
                    <a:lnTo>
                      <a:pt x="80" y="583"/>
                    </a:lnTo>
                    <a:lnTo>
                      <a:pt x="80" y="535"/>
                    </a:lnTo>
                    <a:lnTo>
                      <a:pt x="88" y="479"/>
                    </a:lnTo>
                    <a:lnTo>
                      <a:pt x="88" y="431"/>
                    </a:lnTo>
                    <a:lnTo>
                      <a:pt x="96" y="383"/>
                    </a:lnTo>
                    <a:lnTo>
                      <a:pt x="104" y="335"/>
                    </a:lnTo>
                    <a:lnTo>
                      <a:pt x="104" y="295"/>
                    </a:lnTo>
                    <a:lnTo>
                      <a:pt x="112" y="247"/>
                    </a:lnTo>
                    <a:lnTo>
                      <a:pt x="112" y="216"/>
                    </a:lnTo>
                    <a:lnTo>
                      <a:pt x="120" y="176"/>
                    </a:lnTo>
                    <a:lnTo>
                      <a:pt x="128" y="144"/>
                    </a:lnTo>
                    <a:lnTo>
                      <a:pt x="128" y="112"/>
                    </a:lnTo>
                    <a:lnTo>
                      <a:pt x="136" y="88"/>
                    </a:lnTo>
                    <a:lnTo>
                      <a:pt x="136" y="64"/>
                    </a:lnTo>
                    <a:lnTo>
                      <a:pt x="144" y="40"/>
                    </a:lnTo>
                    <a:lnTo>
                      <a:pt x="144" y="24"/>
                    </a:lnTo>
                    <a:lnTo>
                      <a:pt x="152" y="16"/>
                    </a:lnTo>
                    <a:lnTo>
                      <a:pt x="168" y="0"/>
                    </a:lnTo>
                    <a:lnTo>
                      <a:pt x="160" y="0"/>
                    </a:lnTo>
                    <a:lnTo>
                      <a:pt x="168" y="8"/>
                    </a:lnTo>
                    <a:lnTo>
                      <a:pt x="176" y="16"/>
                    </a:lnTo>
                    <a:lnTo>
                      <a:pt x="184" y="24"/>
                    </a:lnTo>
                    <a:lnTo>
                      <a:pt x="184" y="40"/>
                    </a:lnTo>
                    <a:lnTo>
                      <a:pt x="192" y="64"/>
                    </a:lnTo>
                    <a:lnTo>
                      <a:pt x="192" y="88"/>
                    </a:lnTo>
                    <a:lnTo>
                      <a:pt x="200" y="112"/>
                    </a:lnTo>
                    <a:lnTo>
                      <a:pt x="208" y="144"/>
                    </a:lnTo>
                    <a:lnTo>
                      <a:pt x="208" y="176"/>
                    </a:lnTo>
                    <a:lnTo>
                      <a:pt x="216" y="216"/>
                    </a:lnTo>
                    <a:lnTo>
                      <a:pt x="216" y="247"/>
                    </a:lnTo>
                    <a:lnTo>
                      <a:pt x="224" y="295"/>
                    </a:lnTo>
                    <a:lnTo>
                      <a:pt x="232" y="335"/>
                    </a:lnTo>
                    <a:lnTo>
                      <a:pt x="232" y="383"/>
                    </a:lnTo>
                    <a:lnTo>
                      <a:pt x="240" y="431"/>
                    </a:lnTo>
                    <a:lnTo>
                      <a:pt x="240" y="479"/>
                    </a:lnTo>
                    <a:lnTo>
                      <a:pt x="248" y="535"/>
                    </a:lnTo>
                    <a:lnTo>
                      <a:pt x="256" y="583"/>
                    </a:lnTo>
                    <a:lnTo>
                      <a:pt x="256" y="639"/>
                    </a:lnTo>
                    <a:lnTo>
                      <a:pt x="264" y="687"/>
                    </a:lnTo>
                    <a:lnTo>
                      <a:pt x="264" y="743"/>
                    </a:lnTo>
                    <a:lnTo>
                      <a:pt x="272" y="799"/>
                    </a:lnTo>
                    <a:lnTo>
                      <a:pt x="280" y="847"/>
                    </a:lnTo>
                    <a:lnTo>
                      <a:pt x="280" y="903"/>
                    </a:lnTo>
                    <a:lnTo>
                      <a:pt x="288" y="951"/>
                    </a:lnTo>
                    <a:lnTo>
                      <a:pt x="288" y="999"/>
                    </a:lnTo>
                    <a:lnTo>
                      <a:pt x="296" y="1047"/>
                    </a:lnTo>
                    <a:lnTo>
                      <a:pt x="304" y="1095"/>
                    </a:lnTo>
                    <a:lnTo>
                      <a:pt x="304" y="1135"/>
                    </a:lnTo>
                    <a:lnTo>
                      <a:pt x="312" y="1175"/>
                    </a:lnTo>
                    <a:lnTo>
                      <a:pt x="312" y="1215"/>
                    </a:lnTo>
                    <a:lnTo>
                      <a:pt x="320" y="1247"/>
                    </a:lnTo>
                    <a:lnTo>
                      <a:pt x="320" y="1279"/>
                    </a:lnTo>
                    <a:lnTo>
                      <a:pt x="328" y="1311"/>
                    </a:lnTo>
                    <a:lnTo>
                      <a:pt x="336" y="1335"/>
                    </a:lnTo>
                    <a:lnTo>
                      <a:pt x="336" y="1359"/>
                    </a:lnTo>
                    <a:lnTo>
                      <a:pt x="344" y="1374"/>
                    </a:lnTo>
                    <a:lnTo>
                      <a:pt x="344" y="1390"/>
                    </a:lnTo>
                    <a:lnTo>
                      <a:pt x="352" y="1398"/>
                    </a:lnTo>
                    <a:lnTo>
                      <a:pt x="360" y="1406"/>
                    </a:lnTo>
                    <a:lnTo>
                      <a:pt x="360" y="1414"/>
                    </a:lnTo>
                    <a:lnTo>
                      <a:pt x="368" y="1406"/>
                    </a:lnTo>
                    <a:lnTo>
                      <a:pt x="376" y="1398"/>
                    </a:lnTo>
                    <a:lnTo>
                      <a:pt x="384" y="1382"/>
                    </a:lnTo>
                    <a:lnTo>
                      <a:pt x="384" y="1367"/>
                    </a:lnTo>
                    <a:lnTo>
                      <a:pt x="392" y="1343"/>
                    </a:lnTo>
                    <a:lnTo>
                      <a:pt x="392" y="1319"/>
                    </a:lnTo>
                    <a:lnTo>
                      <a:pt x="400" y="1295"/>
                    </a:lnTo>
                    <a:lnTo>
                      <a:pt x="408" y="1263"/>
                    </a:lnTo>
                    <a:lnTo>
                      <a:pt x="408" y="1223"/>
                    </a:lnTo>
                    <a:lnTo>
                      <a:pt x="416" y="1191"/>
                    </a:lnTo>
                    <a:lnTo>
                      <a:pt x="416" y="1151"/>
                    </a:lnTo>
                    <a:lnTo>
                      <a:pt x="424" y="1103"/>
                    </a:lnTo>
                    <a:lnTo>
                      <a:pt x="432" y="1063"/>
                    </a:lnTo>
                    <a:lnTo>
                      <a:pt x="432" y="1015"/>
                    </a:lnTo>
                    <a:lnTo>
                      <a:pt x="440" y="967"/>
                    </a:lnTo>
                    <a:lnTo>
                      <a:pt x="440" y="919"/>
                    </a:lnTo>
                    <a:lnTo>
                      <a:pt x="448" y="863"/>
                    </a:lnTo>
                    <a:lnTo>
                      <a:pt x="456" y="815"/>
                    </a:lnTo>
                    <a:lnTo>
                      <a:pt x="456" y="759"/>
                    </a:lnTo>
                    <a:lnTo>
                      <a:pt x="464" y="711"/>
                    </a:lnTo>
                    <a:lnTo>
                      <a:pt x="464" y="655"/>
                    </a:lnTo>
                    <a:lnTo>
                      <a:pt x="472" y="599"/>
                    </a:lnTo>
                    <a:lnTo>
                      <a:pt x="480" y="551"/>
                    </a:lnTo>
                    <a:lnTo>
                      <a:pt x="480" y="495"/>
                    </a:lnTo>
                    <a:lnTo>
                      <a:pt x="488" y="447"/>
                    </a:lnTo>
                    <a:lnTo>
                      <a:pt x="488" y="399"/>
                    </a:lnTo>
                    <a:lnTo>
                      <a:pt x="496" y="351"/>
                    </a:lnTo>
                    <a:lnTo>
                      <a:pt x="504" y="311"/>
                    </a:lnTo>
                    <a:lnTo>
                      <a:pt x="504" y="263"/>
                    </a:lnTo>
                    <a:lnTo>
                      <a:pt x="512" y="223"/>
                    </a:lnTo>
                    <a:lnTo>
                      <a:pt x="512" y="192"/>
                    </a:lnTo>
                    <a:lnTo>
                      <a:pt x="520" y="152"/>
                    </a:lnTo>
                    <a:lnTo>
                      <a:pt x="520" y="120"/>
                    </a:lnTo>
                    <a:lnTo>
                      <a:pt x="528" y="96"/>
                    </a:lnTo>
                    <a:lnTo>
                      <a:pt x="536" y="72"/>
                    </a:lnTo>
                    <a:lnTo>
                      <a:pt x="536" y="48"/>
                    </a:lnTo>
                    <a:lnTo>
                      <a:pt x="544" y="32"/>
                    </a:lnTo>
                    <a:lnTo>
                      <a:pt x="544" y="16"/>
                    </a:lnTo>
                    <a:lnTo>
                      <a:pt x="552" y="8"/>
                    </a:lnTo>
                    <a:lnTo>
                      <a:pt x="560" y="0"/>
                    </a:lnTo>
                    <a:lnTo>
                      <a:pt x="568" y="8"/>
                    </a:lnTo>
                    <a:lnTo>
                      <a:pt x="568" y="16"/>
                    </a:lnTo>
                    <a:lnTo>
                      <a:pt x="576" y="24"/>
                    </a:lnTo>
                    <a:lnTo>
                      <a:pt x="584" y="40"/>
                    </a:lnTo>
                    <a:lnTo>
                      <a:pt x="584" y="56"/>
                    </a:lnTo>
                    <a:lnTo>
                      <a:pt x="592" y="80"/>
                    </a:lnTo>
                    <a:lnTo>
                      <a:pt x="592" y="104"/>
                    </a:lnTo>
                    <a:lnTo>
                      <a:pt x="600" y="136"/>
                    </a:lnTo>
                    <a:lnTo>
                      <a:pt x="608" y="168"/>
                    </a:lnTo>
                    <a:lnTo>
                      <a:pt x="608" y="200"/>
                    </a:lnTo>
                    <a:lnTo>
                      <a:pt x="616" y="239"/>
                    </a:lnTo>
                    <a:lnTo>
                      <a:pt x="616" y="279"/>
                    </a:lnTo>
                  </a:path>
                </a:pathLst>
              </a:custGeom>
              <a:noFill/>
              <a:ln w="38100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11273" name="Freeform 9"/>
              <p:cNvSpPr>
                <a:spLocks/>
              </p:cNvSpPr>
              <p:nvPr/>
            </p:nvSpPr>
            <p:spPr bwMode="auto">
              <a:xfrm>
                <a:off x="4335" y="1366"/>
                <a:ext cx="625" cy="1406"/>
              </a:xfrm>
              <a:custGeom>
                <a:avLst/>
                <a:gdLst/>
                <a:ahLst/>
                <a:cxnLst>
                  <a:cxn ang="0">
                    <a:pos x="16" y="359"/>
                  </a:cxn>
                  <a:cxn ang="0">
                    <a:pos x="24" y="503"/>
                  </a:cxn>
                  <a:cxn ang="0">
                    <a:pos x="40" y="663"/>
                  </a:cxn>
                  <a:cxn ang="0">
                    <a:pos x="56" y="823"/>
                  </a:cxn>
                  <a:cxn ang="0">
                    <a:pos x="72" y="975"/>
                  </a:cxn>
                  <a:cxn ang="0">
                    <a:pos x="89" y="1111"/>
                  </a:cxn>
                  <a:cxn ang="0">
                    <a:pos x="97" y="1231"/>
                  </a:cxn>
                  <a:cxn ang="0">
                    <a:pos x="113" y="1319"/>
                  </a:cxn>
                  <a:cxn ang="0">
                    <a:pos x="129" y="1382"/>
                  </a:cxn>
                  <a:cxn ang="0">
                    <a:pos x="145" y="1406"/>
                  </a:cxn>
                  <a:cxn ang="0">
                    <a:pos x="161" y="1382"/>
                  </a:cxn>
                  <a:cxn ang="0">
                    <a:pos x="177" y="1319"/>
                  </a:cxn>
                  <a:cxn ang="0">
                    <a:pos x="193" y="1231"/>
                  </a:cxn>
                  <a:cxn ang="0">
                    <a:pos x="201" y="1111"/>
                  </a:cxn>
                  <a:cxn ang="0">
                    <a:pos x="217" y="975"/>
                  </a:cxn>
                  <a:cxn ang="0">
                    <a:pos x="233" y="823"/>
                  </a:cxn>
                  <a:cxn ang="0">
                    <a:pos x="249" y="663"/>
                  </a:cxn>
                  <a:cxn ang="0">
                    <a:pos x="265" y="503"/>
                  </a:cxn>
                  <a:cxn ang="0">
                    <a:pos x="273" y="359"/>
                  </a:cxn>
                  <a:cxn ang="0">
                    <a:pos x="289" y="231"/>
                  </a:cxn>
                  <a:cxn ang="0">
                    <a:pos x="305" y="128"/>
                  </a:cxn>
                  <a:cxn ang="0">
                    <a:pos x="321" y="48"/>
                  </a:cxn>
                  <a:cxn ang="0">
                    <a:pos x="329" y="8"/>
                  </a:cxn>
                  <a:cxn ang="0">
                    <a:pos x="353" y="8"/>
                  </a:cxn>
                  <a:cxn ang="0">
                    <a:pos x="369" y="64"/>
                  </a:cxn>
                  <a:cxn ang="0">
                    <a:pos x="385" y="144"/>
                  </a:cxn>
                  <a:cxn ang="0">
                    <a:pos x="401" y="255"/>
                  </a:cxn>
                  <a:cxn ang="0">
                    <a:pos x="417" y="391"/>
                  </a:cxn>
                  <a:cxn ang="0">
                    <a:pos x="425" y="543"/>
                  </a:cxn>
                  <a:cxn ang="0">
                    <a:pos x="441" y="703"/>
                  </a:cxn>
                  <a:cxn ang="0">
                    <a:pos x="457" y="855"/>
                  </a:cxn>
                  <a:cxn ang="0">
                    <a:pos x="473" y="1007"/>
                  </a:cxn>
                  <a:cxn ang="0">
                    <a:pos x="481" y="1143"/>
                  </a:cxn>
                  <a:cxn ang="0">
                    <a:pos x="497" y="1255"/>
                  </a:cxn>
                  <a:cxn ang="0">
                    <a:pos x="513" y="1335"/>
                  </a:cxn>
                  <a:cxn ang="0">
                    <a:pos x="537" y="1398"/>
                  </a:cxn>
                  <a:cxn ang="0">
                    <a:pos x="545" y="1406"/>
                  </a:cxn>
                  <a:cxn ang="0">
                    <a:pos x="553" y="1382"/>
                  </a:cxn>
                  <a:cxn ang="0">
                    <a:pos x="569" y="1327"/>
                  </a:cxn>
                  <a:cxn ang="0">
                    <a:pos x="585" y="1239"/>
                  </a:cxn>
                  <a:cxn ang="0">
                    <a:pos x="601" y="1127"/>
                  </a:cxn>
                  <a:cxn ang="0">
                    <a:pos x="617" y="991"/>
                  </a:cxn>
                </a:cxnLst>
                <a:rect l="0" t="0" r="r" b="b"/>
                <a:pathLst>
                  <a:path w="625" h="1406">
                    <a:moveTo>
                      <a:pt x="0" y="271"/>
                    </a:moveTo>
                    <a:lnTo>
                      <a:pt x="8" y="311"/>
                    </a:lnTo>
                    <a:lnTo>
                      <a:pt x="16" y="359"/>
                    </a:lnTo>
                    <a:lnTo>
                      <a:pt x="16" y="407"/>
                    </a:lnTo>
                    <a:lnTo>
                      <a:pt x="24" y="455"/>
                    </a:lnTo>
                    <a:lnTo>
                      <a:pt x="24" y="503"/>
                    </a:lnTo>
                    <a:lnTo>
                      <a:pt x="32" y="559"/>
                    </a:lnTo>
                    <a:lnTo>
                      <a:pt x="40" y="607"/>
                    </a:lnTo>
                    <a:lnTo>
                      <a:pt x="40" y="663"/>
                    </a:lnTo>
                    <a:lnTo>
                      <a:pt x="48" y="719"/>
                    </a:lnTo>
                    <a:lnTo>
                      <a:pt x="48" y="767"/>
                    </a:lnTo>
                    <a:lnTo>
                      <a:pt x="56" y="823"/>
                    </a:lnTo>
                    <a:lnTo>
                      <a:pt x="64" y="871"/>
                    </a:lnTo>
                    <a:lnTo>
                      <a:pt x="64" y="927"/>
                    </a:lnTo>
                    <a:lnTo>
                      <a:pt x="72" y="975"/>
                    </a:lnTo>
                    <a:lnTo>
                      <a:pt x="72" y="1023"/>
                    </a:lnTo>
                    <a:lnTo>
                      <a:pt x="80" y="1071"/>
                    </a:lnTo>
                    <a:lnTo>
                      <a:pt x="89" y="1111"/>
                    </a:lnTo>
                    <a:lnTo>
                      <a:pt x="89" y="1159"/>
                    </a:lnTo>
                    <a:lnTo>
                      <a:pt x="97" y="1191"/>
                    </a:lnTo>
                    <a:lnTo>
                      <a:pt x="97" y="1231"/>
                    </a:lnTo>
                    <a:lnTo>
                      <a:pt x="105" y="1263"/>
                    </a:lnTo>
                    <a:lnTo>
                      <a:pt x="105" y="1295"/>
                    </a:lnTo>
                    <a:lnTo>
                      <a:pt x="113" y="1319"/>
                    </a:lnTo>
                    <a:lnTo>
                      <a:pt x="121" y="1343"/>
                    </a:lnTo>
                    <a:lnTo>
                      <a:pt x="121" y="1366"/>
                    </a:lnTo>
                    <a:lnTo>
                      <a:pt x="129" y="1382"/>
                    </a:lnTo>
                    <a:lnTo>
                      <a:pt x="129" y="1390"/>
                    </a:lnTo>
                    <a:lnTo>
                      <a:pt x="137" y="1398"/>
                    </a:lnTo>
                    <a:lnTo>
                      <a:pt x="145" y="1406"/>
                    </a:lnTo>
                    <a:lnTo>
                      <a:pt x="153" y="1398"/>
                    </a:lnTo>
                    <a:lnTo>
                      <a:pt x="153" y="1390"/>
                    </a:lnTo>
                    <a:lnTo>
                      <a:pt x="161" y="1382"/>
                    </a:lnTo>
                    <a:lnTo>
                      <a:pt x="169" y="1366"/>
                    </a:lnTo>
                    <a:lnTo>
                      <a:pt x="169" y="1343"/>
                    </a:lnTo>
                    <a:lnTo>
                      <a:pt x="177" y="1319"/>
                    </a:lnTo>
                    <a:lnTo>
                      <a:pt x="177" y="1295"/>
                    </a:lnTo>
                    <a:lnTo>
                      <a:pt x="185" y="1263"/>
                    </a:lnTo>
                    <a:lnTo>
                      <a:pt x="193" y="1231"/>
                    </a:lnTo>
                    <a:lnTo>
                      <a:pt x="193" y="1191"/>
                    </a:lnTo>
                    <a:lnTo>
                      <a:pt x="201" y="1159"/>
                    </a:lnTo>
                    <a:lnTo>
                      <a:pt x="201" y="1111"/>
                    </a:lnTo>
                    <a:lnTo>
                      <a:pt x="209" y="1071"/>
                    </a:lnTo>
                    <a:lnTo>
                      <a:pt x="217" y="1023"/>
                    </a:lnTo>
                    <a:lnTo>
                      <a:pt x="217" y="975"/>
                    </a:lnTo>
                    <a:lnTo>
                      <a:pt x="225" y="927"/>
                    </a:lnTo>
                    <a:lnTo>
                      <a:pt x="225" y="871"/>
                    </a:lnTo>
                    <a:lnTo>
                      <a:pt x="233" y="823"/>
                    </a:lnTo>
                    <a:lnTo>
                      <a:pt x="241" y="767"/>
                    </a:lnTo>
                    <a:lnTo>
                      <a:pt x="241" y="719"/>
                    </a:lnTo>
                    <a:lnTo>
                      <a:pt x="249" y="663"/>
                    </a:lnTo>
                    <a:lnTo>
                      <a:pt x="249" y="607"/>
                    </a:lnTo>
                    <a:lnTo>
                      <a:pt x="257" y="559"/>
                    </a:lnTo>
                    <a:lnTo>
                      <a:pt x="265" y="503"/>
                    </a:lnTo>
                    <a:lnTo>
                      <a:pt x="265" y="455"/>
                    </a:lnTo>
                    <a:lnTo>
                      <a:pt x="273" y="407"/>
                    </a:lnTo>
                    <a:lnTo>
                      <a:pt x="273" y="359"/>
                    </a:lnTo>
                    <a:lnTo>
                      <a:pt x="281" y="311"/>
                    </a:lnTo>
                    <a:lnTo>
                      <a:pt x="281" y="271"/>
                    </a:lnTo>
                    <a:lnTo>
                      <a:pt x="289" y="231"/>
                    </a:lnTo>
                    <a:lnTo>
                      <a:pt x="297" y="192"/>
                    </a:lnTo>
                    <a:lnTo>
                      <a:pt x="297" y="160"/>
                    </a:lnTo>
                    <a:lnTo>
                      <a:pt x="305" y="128"/>
                    </a:lnTo>
                    <a:lnTo>
                      <a:pt x="305" y="96"/>
                    </a:lnTo>
                    <a:lnTo>
                      <a:pt x="313" y="72"/>
                    </a:lnTo>
                    <a:lnTo>
                      <a:pt x="321" y="48"/>
                    </a:lnTo>
                    <a:lnTo>
                      <a:pt x="321" y="32"/>
                    </a:lnTo>
                    <a:lnTo>
                      <a:pt x="329" y="16"/>
                    </a:lnTo>
                    <a:lnTo>
                      <a:pt x="329" y="8"/>
                    </a:lnTo>
                    <a:lnTo>
                      <a:pt x="337" y="0"/>
                    </a:lnTo>
                    <a:lnTo>
                      <a:pt x="353" y="0"/>
                    </a:lnTo>
                    <a:lnTo>
                      <a:pt x="353" y="8"/>
                    </a:lnTo>
                    <a:lnTo>
                      <a:pt x="361" y="24"/>
                    </a:lnTo>
                    <a:lnTo>
                      <a:pt x="369" y="40"/>
                    </a:lnTo>
                    <a:lnTo>
                      <a:pt x="369" y="64"/>
                    </a:lnTo>
                    <a:lnTo>
                      <a:pt x="377" y="88"/>
                    </a:lnTo>
                    <a:lnTo>
                      <a:pt x="377" y="112"/>
                    </a:lnTo>
                    <a:lnTo>
                      <a:pt x="385" y="144"/>
                    </a:lnTo>
                    <a:lnTo>
                      <a:pt x="393" y="184"/>
                    </a:lnTo>
                    <a:lnTo>
                      <a:pt x="393" y="215"/>
                    </a:lnTo>
                    <a:lnTo>
                      <a:pt x="401" y="255"/>
                    </a:lnTo>
                    <a:lnTo>
                      <a:pt x="401" y="303"/>
                    </a:lnTo>
                    <a:lnTo>
                      <a:pt x="409" y="343"/>
                    </a:lnTo>
                    <a:lnTo>
                      <a:pt x="417" y="391"/>
                    </a:lnTo>
                    <a:lnTo>
                      <a:pt x="417" y="439"/>
                    </a:lnTo>
                    <a:lnTo>
                      <a:pt x="425" y="487"/>
                    </a:lnTo>
                    <a:lnTo>
                      <a:pt x="425" y="543"/>
                    </a:lnTo>
                    <a:lnTo>
                      <a:pt x="433" y="591"/>
                    </a:lnTo>
                    <a:lnTo>
                      <a:pt x="441" y="647"/>
                    </a:lnTo>
                    <a:lnTo>
                      <a:pt x="441" y="703"/>
                    </a:lnTo>
                    <a:lnTo>
                      <a:pt x="449" y="751"/>
                    </a:lnTo>
                    <a:lnTo>
                      <a:pt x="449" y="807"/>
                    </a:lnTo>
                    <a:lnTo>
                      <a:pt x="457" y="855"/>
                    </a:lnTo>
                    <a:lnTo>
                      <a:pt x="465" y="911"/>
                    </a:lnTo>
                    <a:lnTo>
                      <a:pt x="465" y="959"/>
                    </a:lnTo>
                    <a:lnTo>
                      <a:pt x="473" y="1007"/>
                    </a:lnTo>
                    <a:lnTo>
                      <a:pt x="473" y="1055"/>
                    </a:lnTo>
                    <a:lnTo>
                      <a:pt x="481" y="1095"/>
                    </a:lnTo>
                    <a:lnTo>
                      <a:pt x="481" y="1143"/>
                    </a:lnTo>
                    <a:lnTo>
                      <a:pt x="489" y="1183"/>
                    </a:lnTo>
                    <a:lnTo>
                      <a:pt x="497" y="1215"/>
                    </a:lnTo>
                    <a:lnTo>
                      <a:pt x="497" y="1255"/>
                    </a:lnTo>
                    <a:lnTo>
                      <a:pt x="505" y="1287"/>
                    </a:lnTo>
                    <a:lnTo>
                      <a:pt x="505" y="1311"/>
                    </a:lnTo>
                    <a:lnTo>
                      <a:pt x="513" y="1335"/>
                    </a:lnTo>
                    <a:lnTo>
                      <a:pt x="521" y="1359"/>
                    </a:lnTo>
                    <a:lnTo>
                      <a:pt x="521" y="1374"/>
                    </a:lnTo>
                    <a:lnTo>
                      <a:pt x="537" y="1398"/>
                    </a:lnTo>
                    <a:lnTo>
                      <a:pt x="529" y="1398"/>
                    </a:lnTo>
                    <a:lnTo>
                      <a:pt x="537" y="1398"/>
                    </a:lnTo>
                    <a:lnTo>
                      <a:pt x="545" y="1406"/>
                    </a:lnTo>
                    <a:lnTo>
                      <a:pt x="545" y="1398"/>
                    </a:lnTo>
                    <a:lnTo>
                      <a:pt x="553" y="1390"/>
                    </a:lnTo>
                    <a:lnTo>
                      <a:pt x="553" y="1382"/>
                    </a:lnTo>
                    <a:lnTo>
                      <a:pt x="561" y="1366"/>
                    </a:lnTo>
                    <a:lnTo>
                      <a:pt x="569" y="1351"/>
                    </a:lnTo>
                    <a:lnTo>
                      <a:pt x="569" y="1327"/>
                    </a:lnTo>
                    <a:lnTo>
                      <a:pt x="577" y="1303"/>
                    </a:lnTo>
                    <a:lnTo>
                      <a:pt x="577" y="1271"/>
                    </a:lnTo>
                    <a:lnTo>
                      <a:pt x="585" y="1239"/>
                    </a:lnTo>
                    <a:lnTo>
                      <a:pt x="593" y="1207"/>
                    </a:lnTo>
                    <a:lnTo>
                      <a:pt x="593" y="1167"/>
                    </a:lnTo>
                    <a:lnTo>
                      <a:pt x="601" y="1127"/>
                    </a:lnTo>
                    <a:lnTo>
                      <a:pt x="601" y="1087"/>
                    </a:lnTo>
                    <a:lnTo>
                      <a:pt x="609" y="1039"/>
                    </a:lnTo>
                    <a:lnTo>
                      <a:pt x="617" y="991"/>
                    </a:lnTo>
                    <a:lnTo>
                      <a:pt x="617" y="943"/>
                    </a:lnTo>
                    <a:lnTo>
                      <a:pt x="625" y="895"/>
                    </a:lnTo>
                  </a:path>
                </a:pathLst>
              </a:custGeom>
              <a:noFill/>
              <a:ln w="38100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11274" name="Freeform 10"/>
              <p:cNvSpPr>
                <a:spLocks/>
              </p:cNvSpPr>
              <p:nvPr/>
            </p:nvSpPr>
            <p:spPr bwMode="auto">
              <a:xfrm>
                <a:off x="4960" y="1358"/>
                <a:ext cx="416" cy="1414"/>
              </a:xfrm>
              <a:custGeom>
                <a:avLst/>
                <a:gdLst/>
                <a:ahLst/>
                <a:cxnLst>
                  <a:cxn ang="0">
                    <a:pos x="0" y="847"/>
                  </a:cxn>
                  <a:cxn ang="0">
                    <a:pos x="16" y="743"/>
                  </a:cxn>
                  <a:cxn ang="0">
                    <a:pos x="24" y="639"/>
                  </a:cxn>
                  <a:cxn ang="0">
                    <a:pos x="32" y="535"/>
                  </a:cxn>
                  <a:cxn ang="0">
                    <a:pos x="40" y="431"/>
                  </a:cxn>
                  <a:cxn ang="0">
                    <a:pos x="48" y="335"/>
                  </a:cxn>
                  <a:cxn ang="0">
                    <a:pos x="56" y="247"/>
                  </a:cxn>
                  <a:cxn ang="0">
                    <a:pos x="72" y="176"/>
                  </a:cxn>
                  <a:cxn ang="0">
                    <a:pos x="80" y="112"/>
                  </a:cxn>
                  <a:cxn ang="0">
                    <a:pos x="88" y="64"/>
                  </a:cxn>
                  <a:cxn ang="0">
                    <a:pos x="96" y="24"/>
                  </a:cxn>
                  <a:cxn ang="0">
                    <a:pos x="104" y="8"/>
                  </a:cxn>
                  <a:cxn ang="0">
                    <a:pos x="120" y="8"/>
                  </a:cxn>
                  <a:cxn ang="0">
                    <a:pos x="128" y="24"/>
                  </a:cxn>
                  <a:cxn ang="0">
                    <a:pos x="144" y="64"/>
                  </a:cxn>
                  <a:cxn ang="0">
                    <a:pos x="152" y="112"/>
                  </a:cxn>
                  <a:cxn ang="0">
                    <a:pos x="160" y="176"/>
                  </a:cxn>
                  <a:cxn ang="0">
                    <a:pos x="168" y="247"/>
                  </a:cxn>
                  <a:cxn ang="0">
                    <a:pos x="176" y="335"/>
                  </a:cxn>
                  <a:cxn ang="0">
                    <a:pos x="192" y="431"/>
                  </a:cxn>
                  <a:cxn ang="0">
                    <a:pos x="200" y="535"/>
                  </a:cxn>
                  <a:cxn ang="0">
                    <a:pos x="208" y="639"/>
                  </a:cxn>
                  <a:cxn ang="0">
                    <a:pos x="216" y="743"/>
                  </a:cxn>
                  <a:cxn ang="0">
                    <a:pos x="224" y="847"/>
                  </a:cxn>
                  <a:cxn ang="0">
                    <a:pos x="232" y="951"/>
                  </a:cxn>
                  <a:cxn ang="0">
                    <a:pos x="248" y="1047"/>
                  </a:cxn>
                  <a:cxn ang="0">
                    <a:pos x="256" y="1135"/>
                  </a:cxn>
                  <a:cxn ang="0">
                    <a:pos x="264" y="1215"/>
                  </a:cxn>
                  <a:cxn ang="0">
                    <a:pos x="272" y="1279"/>
                  </a:cxn>
                  <a:cxn ang="0">
                    <a:pos x="280" y="1335"/>
                  </a:cxn>
                  <a:cxn ang="0">
                    <a:pos x="296" y="1374"/>
                  </a:cxn>
                  <a:cxn ang="0">
                    <a:pos x="304" y="1398"/>
                  </a:cxn>
                  <a:cxn ang="0">
                    <a:pos x="312" y="1414"/>
                  </a:cxn>
                  <a:cxn ang="0">
                    <a:pos x="328" y="1398"/>
                  </a:cxn>
                  <a:cxn ang="0">
                    <a:pos x="336" y="1367"/>
                  </a:cxn>
                  <a:cxn ang="0">
                    <a:pos x="344" y="1319"/>
                  </a:cxn>
                  <a:cxn ang="0">
                    <a:pos x="352" y="1263"/>
                  </a:cxn>
                  <a:cxn ang="0">
                    <a:pos x="368" y="1191"/>
                  </a:cxn>
                  <a:cxn ang="0">
                    <a:pos x="376" y="1103"/>
                  </a:cxn>
                  <a:cxn ang="0">
                    <a:pos x="384" y="1015"/>
                  </a:cxn>
                  <a:cxn ang="0">
                    <a:pos x="392" y="919"/>
                  </a:cxn>
                  <a:cxn ang="0">
                    <a:pos x="400" y="815"/>
                  </a:cxn>
                  <a:cxn ang="0">
                    <a:pos x="416" y="711"/>
                  </a:cxn>
                </a:cxnLst>
                <a:rect l="0" t="0" r="r" b="b"/>
                <a:pathLst>
                  <a:path w="416" h="1414">
                    <a:moveTo>
                      <a:pt x="0" y="903"/>
                    </a:moveTo>
                    <a:lnTo>
                      <a:pt x="0" y="847"/>
                    </a:lnTo>
                    <a:lnTo>
                      <a:pt x="8" y="799"/>
                    </a:lnTo>
                    <a:lnTo>
                      <a:pt x="16" y="743"/>
                    </a:lnTo>
                    <a:lnTo>
                      <a:pt x="16" y="687"/>
                    </a:lnTo>
                    <a:lnTo>
                      <a:pt x="24" y="639"/>
                    </a:lnTo>
                    <a:lnTo>
                      <a:pt x="24" y="583"/>
                    </a:lnTo>
                    <a:lnTo>
                      <a:pt x="32" y="535"/>
                    </a:lnTo>
                    <a:lnTo>
                      <a:pt x="32" y="479"/>
                    </a:lnTo>
                    <a:lnTo>
                      <a:pt x="40" y="431"/>
                    </a:lnTo>
                    <a:lnTo>
                      <a:pt x="48" y="383"/>
                    </a:lnTo>
                    <a:lnTo>
                      <a:pt x="48" y="335"/>
                    </a:lnTo>
                    <a:lnTo>
                      <a:pt x="56" y="295"/>
                    </a:lnTo>
                    <a:lnTo>
                      <a:pt x="56" y="247"/>
                    </a:lnTo>
                    <a:lnTo>
                      <a:pt x="64" y="216"/>
                    </a:lnTo>
                    <a:lnTo>
                      <a:pt x="72" y="176"/>
                    </a:lnTo>
                    <a:lnTo>
                      <a:pt x="72" y="144"/>
                    </a:lnTo>
                    <a:lnTo>
                      <a:pt x="80" y="112"/>
                    </a:lnTo>
                    <a:lnTo>
                      <a:pt x="80" y="88"/>
                    </a:lnTo>
                    <a:lnTo>
                      <a:pt x="88" y="64"/>
                    </a:lnTo>
                    <a:lnTo>
                      <a:pt x="96" y="40"/>
                    </a:lnTo>
                    <a:lnTo>
                      <a:pt x="96" y="24"/>
                    </a:lnTo>
                    <a:lnTo>
                      <a:pt x="104" y="16"/>
                    </a:lnTo>
                    <a:lnTo>
                      <a:pt x="104" y="8"/>
                    </a:lnTo>
                    <a:lnTo>
                      <a:pt x="112" y="0"/>
                    </a:lnTo>
                    <a:lnTo>
                      <a:pt x="120" y="8"/>
                    </a:lnTo>
                    <a:lnTo>
                      <a:pt x="128" y="16"/>
                    </a:lnTo>
                    <a:lnTo>
                      <a:pt x="128" y="24"/>
                    </a:lnTo>
                    <a:lnTo>
                      <a:pt x="136" y="40"/>
                    </a:lnTo>
                    <a:lnTo>
                      <a:pt x="144" y="64"/>
                    </a:lnTo>
                    <a:lnTo>
                      <a:pt x="144" y="88"/>
                    </a:lnTo>
                    <a:lnTo>
                      <a:pt x="152" y="112"/>
                    </a:lnTo>
                    <a:lnTo>
                      <a:pt x="152" y="144"/>
                    </a:lnTo>
                    <a:lnTo>
                      <a:pt x="160" y="176"/>
                    </a:lnTo>
                    <a:lnTo>
                      <a:pt x="168" y="216"/>
                    </a:lnTo>
                    <a:lnTo>
                      <a:pt x="168" y="247"/>
                    </a:lnTo>
                    <a:lnTo>
                      <a:pt x="176" y="295"/>
                    </a:lnTo>
                    <a:lnTo>
                      <a:pt x="176" y="335"/>
                    </a:lnTo>
                    <a:lnTo>
                      <a:pt x="184" y="383"/>
                    </a:lnTo>
                    <a:lnTo>
                      <a:pt x="192" y="431"/>
                    </a:lnTo>
                    <a:lnTo>
                      <a:pt x="192" y="479"/>
                    </a:lnTo>
                    <a:lnTo>
                      <a:pt x="200" y="535"/>
                    </a:lnTo>
                    <a:lnTo>
                      <a:pt x="200" y="583"/>
                    </a:lnTo>
                    <a:lnTo>
                      <a:pt x="208" y="639"/>
                    </a:lnTo>
                    <a:lnTo>
                      <a:pt x="216" y="687"/>
                    </a:lnTo>
                    <a:lnTo>
                      <a:pt x="216" y="743"/>
                    </a:lnTo>
                    <a:lnTo>
                      <a:pt x="224" y="799"/>
                    </a:lnTo>
                    <a:lnTo>
                      <a:pt x="224" y="847"/>
                    </a:lnTo>
                    <a:lnTo>
                      <a:pt x="232" y="903"/>
                    </a:lnTo>
                    <a:lnTo>
                      <a:pt x="232" y="951"/>
                    </a:lnTo>
                    <a:lnTo>
                      <a:pt x="240" y="999"/>
                    </a:lnTo>
                    <a:lnTo>
                      <a:pt x="248" y="1047"/>
                    </a:lnTo>
                    <a:lnTo>
                      <a:pt x="248" y="1095"/>
                    </a:lnTo>
                    <a:lnTo>
                      <a:pt x="256" y="1135"/>
                    </a:lnTo>
                    <a:lnTo>
                      <a:pt x="256" y="1175"/>
                    </a:lnTo>
                    <a:lnTo>
                      <a:pt x="264" y="1215"/>
                    </a:lnTo>
                    <a:lnTo>
                      <a:pt x="272" y="1247"/>
                    </a:lnTo>
                    <a:lnTo>
                      <a:pt x="272" y="1279"/>
                    </a:lnTo>
                    <a:lnTo>
                      <a:pt x="280" y="1311"/>
                    </a:lnTo>
                    <a:lnTo>
                      <a:pt x="280" y="1335"/>
                    </a:lnTo>
                    <a:lnTo>
                      <a:pt x="288" y="1359"/>
                    </a:lnTo>
                    <a:lnTo>
                      <a:pt x="296" y="1374"/>
                    </a:lnTo>
                    <a:lnTo>
                      <a:pt x="296" y="1390"/>
                    </a:lnTo>
                    <a:lnTo>
                      <a:pt x="304" y="1398"/>
                    </a:lnTo>
                    <a:lnTo>
                      <a:pt x="304" y="1406"/>
                    </a:lnTo>
                    <a:lnTo>
                      <a:pt x="312" y="1414"/>
                    </a:lnTo>
                    <a:lnTo>
                      <a:pt x="320" y="1406"/>
                    </a:lnTo>
                    <a:lnTo>
                      <a:pt x="328" y="1398"/>
                    </a:lnTo>
                    <a:lnTo>
                      <a:pt x="328" y="1382"/>
                    </a:lnTo>
                    <a:lnTo>
                      <a:pt x="336" y="1367"/>
                    </a:lnTo>
                    <a:lnTo>
                      <a:pt x="344" y="1343"/>
                    </a:lnTo>
                    <a:lnTo>
                      <a:pt x="344" y="1319"/>
                    </a:lnTo>
                    <a:lnTo>
                      <a:pt x="352" y="1295"/>
                    </a:lnTo>
                    <a:lnTo>
                      <a:pt x="352" y="1263"/>
                    </a:lnTo>
                    <a:lnTo>
                      <a:pt x="360" y="1223"/>
                    </a:lnTo>
                    <a:lnTo>
                      <a:pt x="368" y="1191"/>
                    </a:lnTo>
                    <a:lnTo>
                      <a:pt x="368" y="1151"/>
                    </a:lnTo>
                    <a:lnTo>
                      <a:pt x="376" y="1103"/>
                    </a:lnTo>
                    <a:lnTo>
                      <a:pt x="376" y="1063"/>
                    </a:lnTo>
                    <a:lnTo>
                      <a:pt x="384" y="1015"/>
                    </a:lnTo>
                    <a:lnTo>
                      <a:pt x="392" y="967"/>
                    </a:lnTo>
                    <a:lnTo>
                      <a:pt x="392" y="919"/>
                    </a:lnTo>
                    <a:lnTo>
                      <a:pt x="400" y="863"/>
                    </a:lnTo>
                    <a:lnTo>
                      <a:pt x="400" y="815"/>
                    </a:lnTo>
                    <a:lnTo>
                      <a:pt x="408" y="759"/>
                    </a:lnTo>
                    <a:lnTo>
                      <a:pt x="416" y="711"/>
                    </a:lnTo>
                  </a:path>
                </a:pathLst>
              </a:custGeom>
              <a:noFill/>
              <a:ln w="38100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</p:grpSp>
        <p:grpSp>
          <p:nvGrpSpPr>
            <p:cNvPr id="11275" name="Group 11"/>
            <p:cNvGrpSpPr>
              <a:grpSpLocks/>
            </p:cNvGrpSpPr>
            <p:nvPr/>
          </p:nvGrpSpPr>
          <p:grpSpPr bwMode="auto">
            <a:xfrm>
              <a:off x="409575" y="854075"/>
              <a:ext cx="2306638" cy="539750"/>
              <a:chOff x="612" y="1344"/>
              <a:chExt cx="4764" cy="1428"/>
            </a:xfrm>
          </p:grpSpPr>
          <p:sp>
            <p:nvSpPr>
              <p:cNvPr id="11276" name="Freeform 12"/>
              <p:cNvSpPr>
                <a:spLocks/>
              </p:cNvSpPr>
              <p:nvPr/>
            </p:nvSpPr>
            <p:spPr bwMode="auto">
              <a:xfrm>
                <a:off x="612" y="1344"/>
                <a:ext cx="704" cy="695"/>
              </a:xfrm>
              <a:custGeom>
                <a:avLst/>
                <a:gdLst/>
                <a:ahLst/>
                <a:cxnLst>
                  <a:cxn ang="0">
                    <a:pos x="8" y="671"/>
                  </a:cxn>
                  <a:cxn ang="0">
                    <a:pos x="24" y="631"/>
                  </a:cxn>
                  <a:cxn ang="0">
                    <a:pos x="40" y="591"/>
                  </a:cxn>
                  <a:cxn ang="0">
                    <a:pos x="56" y="551"/>
                  </a:cxn>
                  <a:cxn ang="0">
                    <a:pos x="64" y="511"/>
                  </a:cxn>
                  <a:cxn ang="0">
                    <a:pos x="80" y="471"/>
                  </a:cxn>
                  <a:cxn ang="0">
                    <a:pos x="96" y="439"/>
                  </a:cxn>
                  <a:cxn ang="0">
                    <a:pos x="112" y="399"/>
                  </a:cxn>
                  <a:cxn ang="0">
                    <a:pos x="128" y="367"/>
                  </a:cxn>
                  <a:cxn ang="0">
                    <a:pos x="136" y="327"/>
                  </a:cxn>
                  <a:cxn ang="0">
                    <a:pos x="152" y="295"/>
                  </a:cxn>
                  <a:cxn ang="0">
                    <a:pos x="168" y="263"/>
                  </a:cxn>
                  <a:cxn ang="0">
                    <a:pos x="184" y="231"/>
                  </a:cxn>
                  <a:cxn ang="0">
                    <a:pos x="192" y="208"/>
                  </a:cxn>
                  <a:cxn ang="0">
                    <a:pos x="208" y="176"/>
                  </a:cxn>
                  <a:cxn ang="0">
                    <a:pos x="224" y="152"/>
                  </a:cxn>
                  <a:cxn ang="0">
                    <a:pos x="240" y="128"/>
                  </a:cxn>
                  <a:cxn ang="0">
                    <a:pos x="256" y="104"/>
                  </a:cxn>
                  <a:cxn ang="0">
                    <a:pos x="272" y="80"/>
                  </a:cxn>
                  <a:cxn ang="0">
                    <a:pos x="288" y="56"/>
                  </a:cxn>
                  <a:cxn ang="0">
                    <a:pos x="312" y="40"/>
                  </a:cxn>
                  <a:cxn ang="0">
                    <a:pos x="336" y="16"/>
                  </a:cxn>
                  <a:cxn ang="0">
                    <a:pos x="360" y="8"/>
                  </a:cxn>
                  <a:cxn ang="0">
                    <a:pos x="384" y="0"/>
                  </a:cxn>
                  <a:cxn ang="0">
                    <a:pos x="408" y="8"/>
                  </a:cxn>
                  <a:cxn ang="0">
                    <a:pos x="432" y="16"/>
                  </a:cxn>
                  <a:cxn ang="0">
                    <a:pos x="456" y="24"/>
                  </a:cxn>
                  <a:cxn ang="0">
                    <a:pos x="480" y="48"/>
                  </a:cxn>
                  <a:cxn ang="0">
                    <a:pos x="504" y="72"/>
                  </a:cxn>
                  <a:cxn ang="0">
                    <a:pos x="528" y="96"/>
                  </a:cxn>
                  <a:cxn ang="0">
                    <a:pos x="536" y="120"/>
                  </a:cxn>
                  <a:cxn ang="0">
                    <a:pos x="552" y="144"/>
                  </a:cxn>
                  <a:cxn ang="0">
                    <a:pos x="568" y="168"/>
                  </a:cxn>
                  <a:cxn ang="0">
                    <a:pos x="584" y="192"/>
                  </a:cxn>
                  <a:cxn ang="0">
                    <a:pos x="592" y="216"/>
                  </a:cxn>
                  <a:cxn ang="0">
                    <a:pos x="608" y="247"/>
                  </a:cxn>
                  <a:cxn ang="0">
                    <a:pos x="624" y="279"/>
                  </a:cxn>
                  <a:cxn ang="0">
                    <a:pos x="640" y="311"/>
                  </a:cxn>
                  <a:cxn ang="0">
                    <a:pos x="656" y="343"/>
                  </a:cxn>
                  <a:cxn ang="0">
                    <a:pos x="664" y="383"/>
                  </a:cxn>
                  <a:cxn ang="0">
                    <a:pos x="680" y="415"/>
                  </a:cxn>
                  <a:cxn ang="0">
                    <a:pos x="696" y="455"/>
                  </a:cxn>
                </a:cxnLst>
                <a:rect l="0" t="0" r="r" b="b"/>
                <a:pathLst>
                  <a:path w="704" h="695">
                    <a:moveTo>
                      <a:pt x="0" y="695"/>
                    </a:moveTo>
                    <a:lnTo>
                      <a:pt x="8" y="679"/>
                    </a:lnTo>
                    <a:lnTo>
                      <a:pt x="8" y="671"/>
                    </a:lnTo>
                    <a:lnTo>
                      <a:pt x="16" y="655"/>
                    </a:lnTo>
                    <a:lnTo>
                      <a:pt x="16" y="639"/>
                    </a:lnTo>
                    <a:lnTo>
                      <a:pt x="24" y="631"/>
                    </a:lnTo>
                    <a:lnTo>
                      <a:pt x="32" y="615"/>
                    </a:lnTo>
                    <a:lnTo>
                      <a:pt x="32" y="599"/>
                    </a:lnTo>
                    <a:lnTo>
                      <a:pt x="40" y="591"/>
                    </a:lnTo>
                    <a:lnTo>
                      <a:pt x="40" y="575"/>
                    </a:lnTo>
                    <a:lnTo>
                      <a:pt x="48" y="559"/>
                    </a:lnTo>
                    <a:lnTo>
                      <a:pt x="56" y="551"/>
                    </a:lnTo>
                    <a:lnTo>
                      <a:pt x="56" y="535"/>
                    </a:lnTo>
                    <a:lnTo>
                      <a:pt x="64" y="527"/>
                    </a:lnTo>
                    <a:lnTo>
                      <a:pt x="64" y="511"/>
                    </a:lnTo>
                    <a:lnTo>
                      <a:pt x="72" y="495"/>
                    </a:lnTo>
                    <a:lnTo>
                      <a:pt x="80" y="487"/>
                    </a:lnTo>
                    <a:lnTo>
                      <a:pt x="80" y="471"/>
                    </a:lnTo>
                    <a:lnTo>
                      <a:pt x="88" y="463"/>
                    </a:lnTo>
                    <a:lnTo>
                      <a:pt x="88" y="447"/>
                    </a:lnTo>
                    <a:lnTo>
                      <a:pt x="96" y="439"/>
                    </a:lnTo>
                    <a:lnTo>
                      <a:pt x="104" y="423"/>
                    </a:lnTo>
                    <a:lnTo>
                      <a:pt x="104" y="407"/>
                    </a:lnTo>
                    <a:lnTo>
                      <a:pt x="112" y="399"/>
                    </a:lnTo>
                    <a:lnTo>
                      <a:pt x="112" y="383"/>
                    </a:lnTo>
                    <a:lnTo>
                      <a:pt x="120" y="375"/>
                    </a:lnTo>
                    <a:lnTo>
                      <a:pt x="128" y="367"/>
                    </a:lnTo>
                    <a:lnTo>
                      <a:pt x="128" y="351"/>
                    </a:lnTo>
                    <a:lnTo>
                      <a:pt x="136" y="343"/>
                    </a:lnTo>
                    <a:lnTo>
                      <a:pt x="136" y="327"/>
                    </a:lnTo>
                    <a:lnTo>
                      <a:pt x="144" y="319"/>
                    </a:lnTo>
                    <a:lnTo>
                      <a:pt x="152" y="311"/>
                    </a:lnTo>
                    <a:lnTo>
                      <a:pt x="152" y="295"/>
                    </a:lnTo>
                    <a:lnTo>
                      <a:pt x="160" y="287"/>
                    </a:lnTo>
                    <a:lnTo>
                      <a:pt x="160" y="271"/>
                    </a:lnTo>
                    <a:lnTo>
                      <a:pt x="168" y="263"/>
                    </a:lnTo>
                    <a:lnTo>
                      <a:pt x="176" y="255"/>
                    </a:lnTo>
                    <a:lnTo>
                      <a:pt x="176" y="247"/>
                    </a:lnTo>
                    <a:lnTo>
                      <a:pt x="184" y="231"/>
                    </a:lnTo>
                    <a:lnTo>
                      <a:pt x="184" y="223"/>
                    </a:lnTo>
                    <a:lnTo>
                      <a:pt x="192" y="216"/>
                    </a:lnTo>
                    <a:lnTo>
                      <a:pt x="192" y="208"/>
                    </a:lnTo>
                    <a:lnTo>
                      <a:pt x="200" y="200"/>
                    </a:lnTo>
                    <a:lnTo>
                      <a:pt x="208" y="192"/>
                    </a:lnTo>
                    <a:lnTo>
                      <a:pt x="208" y="176"/>
                    </a:lnTo>
                    <a:lnTo>
                      <a:pt x="216" y="168"/>
                    </a:lnTo>
                    <a:lnTo>
                      <a:pt x="216" y="160"/>
                    </a:lnTo>
                    <a:lnTo>
                      <a:pt x="224" y="152"/>
                    </a:lnTo>
                    <a:lnTo>
                      <a:pt x="232" y="144"/>
                    </a:lnTo>
                    <a:lnTo>
                      <a:pt x="232" y="136"/>
                    </a:lnTo>
                    <a:lnTo>
                      <a:pt x="240" y="128"/>
                    </a:lnTo>
                    <a:lnTo>
                      <a:pt x="240" y="120"/>
                    </a:lnTo>
                    <a:lnTo>
                      <a:pt x="248" y="112"/>
                    </a:lnTo>
                    <a:lnTo>
                      <a:pt x="256" y="104"/>
                    </a:lnTo>
                    <a:lnTo>
                      <a:pt x="264" y="96"/>
                    </a:lnTo>
                    <a:lnTo>
                      <a:pt x="264" y="88"/>
                    </a:lnTo>
                    <a:lnTo>
                      <a:pt x="272" y="80"/>
                    </a:lnTo>
                    <a:lnTo>
                      <a:pt x="280" y="72"/>
                    </a:lnTo>
                    <a:lnTo>
                      <a:pt x="296" y="56"/>
                    </a:lnTo>
                    <a:lnTo>
                      <a:pt x="288" y="56"/>
                    </a:lnTo>
                    <a:lnTo>
                      <a:pt x="296" y="56"/>
                    </a:lnTo>
                    <a:lnTo>
                      <a:pt x="304" y="48"/>
                    </a:lnTo>
                    <a:lnTo>
                      <a:pt x="312" y="40"/>
                    </a:lnTo>
                    <a:lnTo>
                      <a:pt x="320" y="32"/>
                    </a:lnTo>
                    <a:lnTo>
                      <a:pt x="328" y="24"/>
                    </a:lnTo>
                    <a:lnTo>
                      <a:pt x="336" y="16"/>
                    </a:lnTo>
                    <a:lnTo>
                      <a:pt x="344" y="16"/>
                    </a:lnTo>
                    <a:lnTo>
                      <a:pt x="352" y="8"/>
                    </a:lnTo>
                    <a:lnTo>
                      <a:pt x="360" y="8"/>
                    </a:lnTo>
                    <a:lnTo>
                      <a:pt x="368" y="8"/>
                    </a:lnTo>
                    <a:lnTo>
                      <a:pt x="376" y="8"/>
                    </a:lnTo>
                    <a:lnTo>
                      <a:pt x="384" y="0"/>
                    </a:lnTo>
                    <a:lnTo>
                      <a:pt x="392" y="0"/>
                    </a:lnTo>
                    <a:lnTo>
                      <a:pt x="400" y="0"/>
                    </a:lnTo>
                    <a:lnTo>
                      <a:pt x="408" y="8"/>
                    </a:lnTo>
                    <a:lnTo>
                      <a:pt x="416" y="8"/>
                    </a:lnTo>
                    <a:lnTo>
                      <a:pt x="424" y="8"/>
                    </a:lnTo>
                    <a:lnTo>
                      <a:pt x="432" y="16"/>
                    </a:lnTo>
                    <a:lnTo>
                      <a:pt x="440" y="16"/>
                    </a:lnTo>
                    <a:lnTo>
                      <a:pt x="448" y="16"/>
                    </a:lnTo>
                    <a:lnTo>
                      <a:pt x="456" y="24"/>
                    </a:lnTo>
                    <a:lnTo>
                      <a:pt x="464" y="32"/>
                    </a:lnTo>
                    <a:lnTo>
                      <a:pt x="472" y="40"/>
                    </a:lnTo>
                    <a:lnTo>
                      <a:pt x="480" y="48"/>
                    </a:lnTo>
                    <a:lnTo>
                      <a:pt x="488" y="56"/>
                    </a:lnTo>
                    <a:lnTo>
                      <a:pt x="496" y="64"/>
                    </a:lnTo>
                    <a:lnTo>
                      <a:pt x="504" y="72"/>
                    </a:lnTo>
                    <a:lnTo>
                      <a:pt x="512" y="80"/>
                    </a:lnTo>
                    <a:lnTo>
                      <a:pt x="520" y="88"/>
                    </a:lnTo>
                    <a:lnTo>
                      <a:pt x="528" y="96"/>
                    </a:lnTo>
                    <a:lnTo>
                      <a:pt x="528" y="104"/>
                    </a:lnTo>
                    <a:lnTo>
                      <a:pt x="536" y="112"/>
                    </a:lnTo>
                    <a:lnTo>
                      <a:pt x="536" y="120"/>
                    </a:lnTo>
                    <a:lnTo>
                      <a:pt x="544" y="128"/>
                    </a:lnTo>
                    <a:lnTo>
                      <a:pt x="552" y="136"/>
                    </a:lnTo>
                    <a:lnTo>
                      <a:pt x="552" y="144"/>
                    </a:lnTo>
                    <a:lnTo>
                      <a:pt x="560" y="152"/>
                    </a:lnTo>
                    <a:lnTo>
                      <a:pt x="560" y="160"/>
                    </a:lnTo>
                    <a:lnTo>
                      <a:pt x="568" y="168"/>
                    </a:lnTo>
                    <a:lnTo>
                      <a:pt x="568" y="176"/>
                    </a:lnTo>
                    <a:lnTo>
                      <a:pt x="576" y="184"/>
                    </a:lnTo>
                    <a:lnTo>
                      <a:pt x="584" y="192"/>
                    </a:lnTo>
                    <a:lnTo>
                      <a:pt x="584" y="200"/>
                    </a:lnTo>
                    <a:lnTo>
                      <a:pt x="592" y="208"/>
                    </a:lnTo>
                    <a:lnTo>
                      <a:pt x="592" y="216"/>
                    </a:lnTo>
                    <a:lnTo>
                      <a:pt x="600" y="231"/>
                    </a:lnTo>
                    <a:lnTo>
                      <a:pt x="608" y="239"/>
                    </a:lnTo>
                    <a:lnTo>
                      <a:pt x="608" y="247"/>
                    </a:lnTo>
                    <a:lnTo>
                      <a:pt x="616" y="255"/>
                    </a:lnTo>
                    <a:lnTo>
                      <a:pt x="616" y="271"/>
                    </a:lnTo>
                    <a:lnTo>
                      <a:pt x="624" y="279"/>
                    </a:lnTo>
                    <a:lnTo>
                      <a:pt x="632" y="287"/>
                    </a:lnTo>
                    <a:lnTo>
                      <a:pt x="632" y="303"/>
                    </a:lnTo>
                    <a:lnTo>
                      <a:pt x="640" y="311"/>
                    </a:lnTo>
                    <a:lnTo>
                      <a:pt x="640" y="319"/>
                    </a:lnTo>
                    <a:lnTo>
                      <a:pt x="648" y="335"/>
                    </a:lnTo>
                    <a:lnTo>
                      <a:pt x="656" y="343"/>
                    </a:lnTo>
                    <a:lnTo>
                      <a:pt x="656" y="359"/>
                    </a:lnTo>
                    <a:lnTo>
                      <a:pt x="664" y="367"/>
                    </a:lnTo>
                    <a:lnTo>
                      <a:pt x="664" y="383"/>
                    </a:lnTo>
                    <a:lnTo>
                      <a:pt x="672" y="391"/>
                    </a:lnTo>
                    <a:lnTo>
                      <a:pt x="680" y="399"/>
                    </a:lnTo>
                    <a:lnTo>
                      <a:pt x="680" y="415"/>
                    </a:lnTo>
                    <a:lnTo>
                      <a:pt x="688" y="431"/>
                    </a:lnTo>
                    <a:lnTo>
                      <a:pt x="688" y="439"/>
                    </a:lnTo>
                    <a:lnTo>
                      <a:pt x="696" y="455"/>
                    </a:lnTo>
                    <a:lnTo>
                      <a:pt x="704" y="463"/>
                    </a:lnTo>
                    <a:lnTo>
                      <a:pt x="704" y="479"/>
                    </a:lnTo>
                  </a:path>
                </a:pathLst>
              </a:custGeom>
              <a:noFill/>
              <a:ln w="38100" cmpd="sng">
                <a:solidFill>
                  <a:srgbClr val="00BFBF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11277" name="Freeform 13"/>
              <p:cNvSpPr>
                <a:spLocks/>
              </p:cNvSpPr>
              <p:nvPr/>
            </p:nvSpPr>
            <p:spPr bwMode="auto">
              <a:xfrm>
                <a:off x="1316" y="1837"/>
                <a:ext cx="705" cy="935"/>
              </a:xfrm>
              <a:custGeom>
                <a:avLst/>
                <a:gdLst/>
                <a:ahLst/>
                <a:cxnLst>
                  <a:cxn ang="0">
                    <a:pos x="8" y="24"/>
                  </a:cxn>
                  <a:cxn ang="0">
                    <a:pos x="24" y="64"/>
                  </a:cxn>
                  <a:cxn ang="0">
                    <a:pos x="41" y="104"/>
                  </a:cxn>
                  <a:cxn ang="0">
                    <a:pos x="57" y="136"/>
                  </a:cxn>
                  <a:cxn ang="0">
                    <a:pos x="65" y="176"/>
                  </a:cxn>
                  <a:cxn ang="0">
                    <a:pos x="81" y="216"/>
                  </a:cxn>
                  <a:cxn ang="0">
                    <a:pos x="97" y="256"/>
                  </a:cxn>
                  <a:cxn ang="0">
                    <a:pos x="113" y="296"/>
                  </a:cxn>
                  <a:cxn ang="0">
                    <a:pos x="129" y="336"/>
                  </a:cxn>
                  <a:cxn ang="0">
                    <a:pos x="137" y="376"/>
                  </a:cxn>
                  <a:cxn ang="0">
                    <a:pos x="153" y="416"/>
                  </a:cxn>
                  <a:cxn ang="0">
                    <a:pos x="169" y="456"/>
                  </a:cxn>
                  <a:cxn ang="0">
                    <a:pos x="185" y="488"/>
                  </a:cxn>
                  <a:cxn ang="0">
                    <a:pos x="201" y="528"/>
                  </a:cxn>
                  <a:cxn ang="0">
                    <a:pos x="209" y="560"/>
                  </a:cxn>
                  <a:cxn ang="0">
                    <a:pos x="225" y="600"/>
                  </a:cxn>
                  <a:cxn ang="0">
                    <a:pos x="241" y="632"/>
                  </a:cxn>
                  <a:cxn ang="0">
                    <a:pos x="257" y="664"/>
                  </a:cxn>
                  <a:cxn ang="0">
                    <a:pos x="265" y="696"/>
                  </a:cxn>
                  <a:cxn ang="0">
                    <a:pos x="281" y="720"/>
                  </a:cxn>
                  <a:cxn ang="0">
                    <a:pos x="297" y="752"/>
                  </a:cxn>
                  <a:cxn ang="0">
                    <a:pos x="313" y="776"/>
                  </a:cxn>
                  <a:cxn ang="0">
                    <a:pos x="329" y="800"/>
                  </a:cxn>
                  <a:cxn ang="0">
                    <a:pos x="337" y="824"/>
                  </a:cxn>
                  <a:cxn ang="0">
                    <a:pos x="361" y="848"/>
                  </a:cxn>
                  <a:cxn ang="0">
                    <a:pos x="377" y="872"/>
                  </a:cxn>
                  <a:cxn ang="0">
                    <a:pos x="401" y="895"/>
                  </a:cxn>
                  <a:cxn ang="0">
                    <a:pos x="425" y="911"/>
                  </a:cxn>
                  <a:cxn ang="0">
                    <a:pos x="449" y="927"/>
                  </a:cxn>
                  <a:cxn ang="0">
                    <a:pos x="473" y="935"/>
                  </a:cxn>
                  <a:cxn ang="0">
                    <a:pos x="497" y="927"/>
                  </a:cxn>
                  <a:cxn ang="0">
                    <a:pos x="521" y="927"/>
                  </a:cxn>
                  <a:cxn ang="0">
                    <a:pos x="545" y="911"/>
                  </a:cxn>
                  <a:cxn ang="0">
                    <a:pos x="569" y="895"/>
                  </a:cxn>
                  <a:cxn ang="0">
                    <a:pos x="593" y="864"/>
                  </a:cxn>
                  <a:cxn ang="0">
                    <a:pos x="609" y="840"/>
                  </a:cxn>
                  <a:cxn ang="0">
                    <a:pos x="625" y="824"/>
                  </a:cxn>
                  <a:cxn ang="0">
                    <a:pos x="641" y="800"/>
                  </a:cxn>
                  <a:cxn ang="0">
                    <a:pos x="657" y="776"/>
                  </a:cxn>
                  <a:cxn ang="0">
                    <a:pos x="665" y="752"/>
                  </a:cxn>
                  <a:cxn ang="0">
                    <a:pos x="681" y="720"/>
                  </a:cxn>
                  <a:cxn ang="0">
                    <a:pos x="697" y="696"/>
                  </a:cxn>
                </a:cxnLst>
                <a:rect l="0" t="0" r="r" b="b"/>
                <a:pathLst>
                  <a:path w="705" h="935">
                    <a:moveTo>
                      <a:pt x="0" y="0"/>
                    </a:moveTo>
                    <a:lnTo>
                      <a:pt x="8" y="8"/>
                    </a:lnTo>
                    <a:lnTo>
                      <a:pt x="8" y="24"/>
                    </a:lnTo>
                    <a:lnTo>
                      <a:pt x="16" y="32"/>
                    </a:lnTo>
                    <a:lnTo>
                      <a:pt x="24" y="48"/>
                    </a:lnTo>
                    <a:lnTo>
                      <a:pt x="24" y="64"/>
                    </a:lnTo>
                    <a:lnTo>
                      <a:pt x="33" y="72"/>
                    </a:lnTo>
                    <a:lnTo>
                      <a:pt x="33" y="88"/>
                    </a:lnTo>
                    <a:lnTo>
                      <a:pt x="41" y="104"/>
                    </a:lnTo>
                    <a:lnTo>
                      <a:pt x="49" y="112"/>
                    </a:lnTo>
                    <a:lnTo>
                      <a:pt x="49" y="128"/>
                    </a:lnTo>
                    <a:lnTo>
                      <a:pt x="57" y="136"/>
                    </a:lnTo>
                    <a:lnTo>
                      <a:pt x="57" y="152"/>
                    </a:lnTo>
                    <a:lnTo>
                      <a:pt x="65" y="168"/>
                    </a:lnTo>
                    <a:lnTo>
                      <a:pt x="65" y="176"/>
                    </a:lnTo>
                    <a:lnTo>
                      <a:pt x="73" y="192"/>
                    </a:lnTo>
                    <a:lnTo>
                      <a:pt x="81" y="208"/>
                    </a:lnTo>
                    <a:lnTo>
                      <a:pt x="81" y="216"/>
                    </a:lnTo>
                    <a:lnTo>
                      <a:pt x="89" y="232"/>
                    </a:lnTo>
                    <a:lnTo>
                      <a:pt x="89" y="248"/>
                    </a:lnTo>
                    <a:lnTo>
                      <a:pt x="97" y="256"/>
                    </a:lnTo>
                    <a:lnTo>
                      <a:pt x="105" y="272"/>
                    </a:lnTo>
                    <a:lnTo>
                      <a:pt x="105" y="288"/>
                    </a:lnTo>
                    <a:lnTo>
                      <a:pt x="113" y="296"/>
                    </a:lnTo>
                    <a:lnTo>
                      <a:pt x="113" y="312"/>
                    </a:lnTo>
                    <a:lnTo>
                      <a:pt x="121" y="328"/>
                    </a:lnTo>
                    <a:lnTo>
                      <a:pt x="129" y="336"/>
                    </a:lnTo>
                    <a:lnTo>
                      <a:pt x="129" y="352"/>
                    </a:lnTo>
                    <a:lnTo>
                      <a:pt x="137" y="368"/>
                    </a:lnTo>
                    <a:lnTo>
                      <a:pt x="137" y="376"/>
                    </a:lnTo>
                    <a:lnTo>
                      <a:pt x="145" y="392"/>
                    </a:lnTo>
                    <a:lnTo>
                      <a:pt x="153" y="400"/>
                    </a:lnTo>
                    <a:lnTo>
                      <a:pt x="153" y="416"/>
                    </a:lnTo>
                    <a:lnTo>
                      <a:pt x="161" y="432"/>
                    </a:lnTo>
                    <a:lnTo>
                      <a:pt x="161" y="440"/>
                    </a:lnTo>
                    <a:lnTo>
                      <a:pt x="169" y="456"/>
                    </a:lnTo>
                    <a:lnTo>
                      <a:pt x="177" y="464"/>
                    </a:lnTo>
                    <a:lnTo>
                      <a:pt x="177" y="480"/>
                    </a:lnTo>
                    <a:lnTo>
                      <a:pt x="185" y="488"/>
                    </a:lnTo>
                    <a:lnTo>
                      <a:pt x="185" y="504"/>
                    </a:lnTo>
                    <a:lnTo>
                      <a:pt x="193" y="520"/>
                    </a:lnTo>
                    <a:lnTo>
                      <a:pt x="201" y="528"/>
                    </a:lnTo>
                    <a:lnTo>
                      <a:pt x="201" y="544"/>
                    </a:lnTo>
                    <a:lnTo>
                      <a:pt x="209" y="552"/>
                    </a:lnTo>
                    <a:lnTo>
                      <a:pt x="209" y="560"/>
                    </a:lnTo>
                    <a:lnTo>
                      <a:pt x="217" y="576"/>
                    </a:lnTo>
                    <a:lnTo>
                      <a:pt x="225" y="584"/>
                    </a:lnTo>
                    <a:lnTo>
                      <a:pt x="225" y="600"/>
                    </a:lnTo>
                    <a:lnTo>
                      <a:pt x="233" y="608"/>
                    </a:lnTo>
                    <a:lnTo>
                      <a:pt x="233" y="624"/>
                    </a:lnTo>
                    <a:lnTo>
                      <a:pt x="241" y="632"/>
                    </a:lnTo>
                    <a:lnTo>
                      <a:pt x="249" y="640"/>
                    </a:lnTo>
                    <a:lnTo>
                      <a:pt x="249" y="656"/>
                    </a:lnTo>
                    <a:lnTo>
                      <a:pt x="257" y="664"/>
                    </a:lnTo>
                    <a:lnTo>
                      <a:pt x="257" y="672"/>
                    </a:lnTo>
                    <a:lnTo>
                      <a:pt x="265" y="688"/>
                    </a:lnTo>
                    <a:lnTo>
                      <a:pt x="265" y="696"/>
                    </a:lnTo>
                    <a:lnTo>
                      <a:pt x="273" y="704"/>
                    </a:lnTo>
                    <a:lnTo>
                      <a:pt x="281" y="712"/>
                    </a:lnTo>
                    <a:lnTo>
                      <a:pt x="281" y="720"/>
                    </a:lnTo>
                    <a:lnTo>
                      <a:pt x="289" y="736"/>
                    </a:lnTo>
                    <a:lnTo>
                      <a:pt x="289" y="744"/>
                    </a:lnTo>
                    <a:lnTo>
                      <a:pt x="297" y="752"/>
                    </a:lnTo>
                    <a:lnTo>
                      <a:pt x="305" y="760"/>
                    </a:lnTo>
                    <a:lnTo>
                      <a:pt x="305" y="768"/>
                    </a:lnTo>
                    <a:lnTo>
                      <a:pt x="313" y="776"/>
                    </a:lnTo>
                    <a:lnTo>
                      <a:pt x="313" y="784"/>
                    </a:lnTo>
                    <a:lnTo>
                      <a:pt x="321" y="792"/>
                    </a:lnTo>
                    <a:lnTo>
                      <a:pt x="329" y="800"/>
                    </a:lnTo>
                    <a:lnTo>
                      <a:pt x="329" y="808"/>
                    </a:lnTo>
                    <a:lnTo>
                      <a:pt x="337" y="816"/>
                    </a:lnTo>
                    <a:lnTo>
                      <a:pt x="337" y="824"/>
                    </a:lnTo>
                    <a:lnTo>
                      <a:pt x="345" y="832"/>
                    </a:lnTo>
                    <a:lnTo>
                      <a:pt x="353" y="840"/>
                    </a:lnTo>
                    <a:lnTo>
                      <a:pt x="361" y="848"/>
                    </a:lnTo>
                    <a:lnTo>
                      <a:pt x="361" y="856"/>
                    </a:lnTo>
                    <a:lnTo>
                      <a:pt x="369" y="864"/>
                    </a:lnTo>
                    <a:lnTo>
                      <a:pt x="377" y="872"/>
                    </a:lnTo>
                    <a:lnTo>
                      <a:pt x="385" y="880"/>
                    </a:lnTo>
                    <a:lnTo>
                      <a:pt x="393" y="888"/>
                    </a:lnTo>
                    <a:lnTo>
                      <a:pt x="401" y="895"/>
                    </a:lnTo>
                    <a:lnTo>
                      <a:pt x="409" y="903"/>
                    </a:lnTo>
                    <a:lnTo>
                      <a:pt x="417" y="911"/>
                    </a:lnTo>
                    <a:lnTo>
                      <a:pt x="425" y="911"/>
                    </a:lnTo>
                    <a:lnTo>
                      <a:pt x="433" y="919"/>
                    </a:lnTo>
                    <a:lnTo>
                      <a:pt x="441" y="927"/>
                    </a:lnTo>
                    <a:lnTo>
                      <a:pt x="449" y="927"/>
                    </a:lnTo>
                    <a:lnTo>
                      <a:pt x="457" y="927"/>
                    </a:lnTo>
                    <a:lnTo>
                      <a:pt x="465" y="927"/>
                    </a:lnTo>
                    <a:lnTo>
                      <a:pt x="473" y="935"/>
                    </a:lnTo>
                    <a:lnTo>
                      <a:pt x="481" y="935"/>
                    </a:lnTo>
                    <a:lnTo>
                      <a:pt x="489" y="935"/>
                    </a:lnTo>
                    <a:lnTo>
                      <a:pt x="497" y="927"/>
                    </a:lnTo>
                    <a:lnTo>
                      <a:pt x="505" y="927"/>
                    </a:lnTo>
                    <a:lnTo>
                      <a:pt x="513" y="927"/>
                    </a:lnTo>
                    <a:lnTo>
                      <a:pt x="521" y="927"/>
                    </a:lnTo>
                    <a:lnTo>
                      <a:pt x="529" y="919"/>
                    </a:lnTo>
                    <a:lnTo>
                      <a:pt x="537" y="911"/>
                    </a:lnTo>
                    <a:lnTo>
                      <a:pt x="545" y="911"/>
                    </a:lnTo>
                    <a:lnTo>
                      <a:pt x="553" y="903"/>
                    </a:lnTo>
                    <a:lnTo>
                      <a:pt x="561" y="895"/>
                    </a:lnTo>
                    <a:lnTo>
                      <a:pt x="569" y="895"/>
                    </a:lnTo>
                    <a:lnTo>
                      <a:pt x="585" y="880"/>
                    </a:lnTo>
                    <a:lnTo>
                      <a:pt x="585" y="872"/>
                    </a:lnTo>
                    <a:lnTo>
                      <a:pt x="593" y="864"/>
                    </a:lnTo>
                    <a:lnTo>
                      <a:pt x="601" y="856"/>
                    </a:lnTo>
                    <a:lnTo>
                      <a:pt x="617" y="840"/>
                    </a:lnTo>
                    <a:lnTo>
                      <a:pt x="609" y="840"/>
                    </a:lnTo>
                    <a:lnTo>
                      <a:pt x="617" y="840"/>
                    </a:lnTo>
                    <a:lnTo>
                      <a:pt x="625" y="832"/>
                    </a:lnTo>
                    <a:lnTo>
                      <a:pt x="625" y="824"/>
                    </a:lnTo>
                    <a:lnTo>
                      <a:pt x="633" y="816"/>
                    </a:lnTo>
                    <a:lnTo>
                      <a:pt x="633" y="808"/>
                    </a:lnTo>
                    <a:lnTo>
                      <a:pt x="641" y="800"/>
                    </a:lnTo>
                    <a:lnTo>
                      <a:pt x="641" y="792"/>
                    </a:lnTo>
                    <a:lnTo>
                      <a:pt x="649" y="784"/>
                    </a:lnTo>
                    <a:lnTo>
                      <a:pt x="657" y="776"/>
                    </a:lnTo>
                    <a:lnTo>
                      <a:pt x="657" y="768"/>
                    </a:lnTo>
                    <a:lnTo>
                      <a:pt x="665" y="760"/>
                    </a:lnTo>
                    <a:lnTo>
                      <a:pt x="665" y="752"/>
                    </a:lnTo>
                    <a:lnTo>
                      <a:pt x="673" y="744"/>
                    </a:lnTo>
                    <a:lnTo>
                      <a:pt x="681" y="736"/>
                    </a:lnTo>
                    <a:lnTo>
                      <a:pt x="681" y="720"/>
                    </a:lnTo>
                    <a:lnTo>
                      <a:pt x="689" y="712"/>
                    </a:lnTo>
                    <a:lnTo>
                      <a:pt x="689" y="704"/>
                    </a:lnTo>
                    <a:lnTo>
                      <a:pt x="697" y="696"/>
                    </a:lnTo>
                    <a:lnTo>
                      <a:pt x="705" y="688"/>
                    </a:lnTo>
                    <a:lnTo>
                      <a:pt x="705" y="672"/>
                    </a:lnTo>
                  </a:path>
                </a:pathLst>
              </a:custGeom>
              <a:noFill/>
              <a:ln w="38100" cmpd="sng">
                <a:solidFill>
                  <a:srgbClr val="00BFBF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11278" name="Freeform 14"/>
              <p:cNvSpPr>
                <a:spLocks/>
              </p:cNvSpPr>
              <p:nvPr/>
            </p:nvSpPr>
            <p:spPr bwMode="auto">
              <a:xfrm>
                <a:off x="2021" y="1358"/>
                <a:ext cx="713" cy="1151"/>
              </a:xfrm>
              <a:custGeom>
                <a:avLst/>
                <a:gdLst/>
                <a:ahLst/>
                <a:cxnLst>
                  <a:cxn ang="0">
                    <a:pos x="8" y="1135"/>
                  </a:cxn>
                  <a:cxn ang="0">
                    <a:pos x="24" y="1103"/>
                  </a:cxn>
                  <a:cxn ang="0">
                    <a:pos x="40" y="1063"/>
                  </a:cxn>
                  <a:cxn ang="0">
                    <a:pos x="56" y="1031"/>
                  </a:cxn>
                  <a:cxn ang="0">
                    <a:pos x="72" y="999"/>
                  </a:cxn>
                  <a:cxn ang="0">
                    <a:pos x="80" y="959"/>
                  </a:cxn>
                  <a:cxn ang="0">
                    <a:pos x="96" y="919"/>
                  </a:cxn>
                  <a:cxn ang="0">
                    <a:pos x="112" y="879"/>
                  </a:cxn>
                  <a:cxn ang="0">
                    <a:pos x="128" y="847"/>
                  </a:cxn>
                  <a:cxn ang="0">
                    <a:pos x="136" y="807"/>
                  </a:cxn>
                  <a:cxn ang="0">
                    <a:pos x="152" y="767"/>
                  </a:cxn>
                  <a:cxn ang="0">
                    <a:pos x="168" y="727"/>
                  </a:cxn>
                  <a:cxn ang="0">
                    <a:pos x="184" y="687"/>
                  </a:cxn>
                  <a:cxn ang="0">
                    <a:pos x="200" y="647"/>
                  </a:cxn>
                  <a:cxn ang="0">
                    <a:pos x="208" y="607"/>
                  </a:cxn>
                  <a:cxn ang="0">
                    <a:pos x="224" y="567"/>
                  </a:cxn>
                  <a:cxn ang="0">
                    <a:pos x="240" y="527"/>
                  </a:cxn>
                  <a:cxn ang="0">
                    <a:pos x="256" y="487"/>
                  </a:cxn>
                  <a:cxn ang="0">
                    <a:pos x="272" y="455"/>
                  </a:cxn>
                  <a:cxn ang="0">
                    <a:pos x="280" y="415"/>
                  </a:cxn>
                  <a:cxn ang="0">
                    <a:pos x="296" y="383"/>
                  </a:cxn>
                  <a:cxn ang="0">
                    <a:pos x="312" y="343"/>
                  </a:cxn>
                  <a:cxn ang="0">
                    <a:pos x="328" y="311"/>
                  </a:cxn>
                  <a:cxn ang="0">
                    <a:pos x="336" y="279"/>
                  </a:cxn>
                  <a:cxn ang="0">
                    <a:pos x="353" y="247"/>
                  </a:cxn>
                  <a:cxn ang="0">
                    <a:pos x="369" y="216"/>
                  </a:cxn>
                  <a:cxn ang="0">
                    <a:pos x="385" y="192"/>
                  </a:cxn>
                  <a:cxn ang="0">
                    <a:pos x="401" y="168"/>
                  </a:cxn>
                  <a:cxn ang="0">
                    <a:pos x="409" y="144"/>
                  </a:cxn>
                  <a:cxn ang="0">
                    <a:pos x="425" y="120"/>
                  </a:cxn>
                  <a:cxn ang="0">
                    <a:pos x="441" y="96"/>
                  </a:cxn>
                  <a:cxn ang="0">
                    <a:pos x="465" y="64"/>
                  </a:cxn>
                  <a:cxn ang="0">
                    <a:pos x="489" y="40"/>
                  </a:cxn>
                  <a:cxn ang="0">
                    <a:pos x="513" y="16"/>
                  </a:cxn>
                  <a:cxn ang="0">
                    <a:pos x="537" y="8"/>
                  </a:cxn>
                  <a:cxn ang="0">
                    <a:pos x="561" y="0"/>
                  </a:cxn>
                  <a:cxn ang="0">
                    <a:pos x="585" y="8"/>
                  </a:cxn>
                  <a:cxn ang="0">
                    <a:pos x="609" y="8"/>
                  </a:cxn>
                  <a:cxn ang="0">
                    <a:pos x="633" y="24"/>
                  </a:cxn>
                  <a:cxn ang="0">
                    <a:pos x="657" y="48"/>
                  </a:cxn>
                  <a:cxn ang="0">
                    <a:pos x="689" y="72"/>
                  </a:cxn>
                  <a:cxn ang="0">
                    <a:pos x="705" y="96"/>
                  </a:cxn>
                </a:cxnLst>
                <a:rect l="0" t="0" r="r" b="b"/>
                <a:pathLst>
                  <a:path w="713" h="1151">
                    <a:moveTo>
                      <a:pt x="0" y="1151"/>
                    </a:moveTo>
                    <a:lnTo>
                      <a:pt x="8" y="1143"/>
                    </a:lnTo>
                    <a:lnTo>
                      <a:pt x="8" y="1135"/>
                    </a:lnTo>
                    <a:lnTo>
                      <a:pt x="16" y="1119"/>
                    </a:lnTo>
                    <a:lnTo>
                      <a:pt x="24" y="1111"/>
                    </a:lnTo>
                    <a:lnTo>
                      <a:pt x="24" y="1103"/>
                    </a:lnTo>
                    <a:lnTo>
                      <a:pt x="32" y="1087"/>
                    </a:lnTo>
                    <a:lnTo>
                      <a:pt x="32" y="1079"/>
                    </a:lnTo>
                    <a:lnTo>
                      <a:pt x="40" y="1063"/>
                    </a:lnTo>
                    <a:lnTo>
                      <a:pt x="48" y="1055"/>
                    </a:lnTo>
                    <a:lnTo>
                      <a:pt x="48" y="1039"/>
                    </a:lnTo>
                    <a:lnTo>
                      <a:pt x="56" y="1031"/>
                    </a:lnTo>
                    <a:lnTo>
                      <a:pt x="56" y="1023"/>
                    </a:lnTo>
                    <a:lnTo>
                      <a:pt x="64" y="1007"/>
                    </a:lnTo>
                    <a:lnTo>
                      <a:pt x="72" y="999"/>
                    </a:lnTo>
                    <a:lnTo>
                      <a:pt x="72" y="983"/>
                    </a:lnTo>
                    <a:lnTo>
                      <a:pt x="80" y="967"/>
                    </a:lnTo>
                    <a:lnTo>
                      <a:pt x="80" y="959"/>
                    </a:lnTo>
                    <a:lnTo>
                      <a:pt x="88" y="943"/>
                    </a:lnTo>
                    <a:lnTo>
                      <a:pt x="96" y="935"/>
                    </a:lnTo>
                    <a:lnTo>
                      <a:pt x="96" y="919"/>
                    </a:lnTo>
                    <a:lnTo>
                      <a:pt x="104" y="911"/>
                    </a:lnTo>
                    <a:lnTo>
                      <a:pt x="104" y="895"/>
                    </a:lnTo>
                    <a:lnTo>
                      <a:pt x="112" y="879"/>
                    </a:lnTo>
                    <a:lnTo>
                      <a:pt x="112" y="871"/>
                    </a:lnTo>
                    <a:lnTo>
                      <a:pt x="120" y="855"/>
                    </a:lnTo>
                    <a:lnTo>
                      <a:pt x="128" y="847"/>
                    </a:lnTo>
                    <a:lnTo>
                      <a:pt x="128" y="831"/>
                    </a:lnTo>
                    <a:lnTo>
                      <a:pt x="136" y="815"/>
                    </a:lnTo>
                    <a:lnTo>
                      <a:pt x="136" y="807"/>
                    </a:lnTo>
                    <a:lnTo>
                      <a:pt x="144" y="791"/>
                    </a:lnTo>
                    <a:lnTo>
                      <a:pt x="152" y="775"/>
                    </a:lnTo>
                    <a:lnTo>
                      <a:pt x="152" y="767"/>
                    </a:lnTo>
                    <a:lnTo>
                      <a:pt x="160" y="751"/>
                    </a:lnTo>
                    <a:lnTo>
                      <a:pt x="160" y="735"/>
                    </a:lnTo>
                    <a:lnTo>
                      <a:pt x="168" y="727"/>
                    </a:lnTo>
                    <a:lnTo>
                      <a:pt x="176" y="711"/>
                    </a:lnTo>
                    <a:lnTo>
                      <a:pt x="176" y="695"/>
                    </a:lnTo>
                    <a:lnTo>
                      <a:pt x="184" y="687"/>
                    </a:lnTo>
                    <a:lnTo>
                      <a:pt x="184" y="671"/>
                    </a:lnTo>
                    <a:lnTo>
                      <a:pt x="192" y="655"/>
                    </a:lnTo>
                    <a:lnTo>
                      <a:pt x="200" y="647"/>
                    </a:lnTo>
                    <a:lnTo>
                      <a:pt x="200" y="631"/>
                    </a:lnTo>
                    <a:lnTo>
                      <a:pt x="208" y="615"/>
                    </a:lnTo>
                    <a:lnTo>
                      <a:pt x="208" y="607"/>
                    </a:lnTo>
                    <a:lnTo>
                      <a:pt x="216" y="591"/>
                    </a:lnTo>
                    <a:lnTo>
                      <a:pt x="224" y="583"/>
                    </a:lnTo>
                    <a:lnTo>
                      <a:pt x="224" y="567"/>
                    </a:lnTo>
                    <a:lnTo>
                      <a:pt x="232" y="551"/>
                    </a:lnTo>
                    <a:lnTo>
                      <a:pt x="232" y="543"/>
                    </a:lnTo>
                    <a:lnTo>
                      <a:pt x="240" y="527"/>
                    </a:lnTo>
                    <a:lnTo>
                      <a:pt x="248" y="511"/>
                    </a:lnTo>
                    <a:lnTo>
                      <a:pt x="248" y="503"/>
                    </a:lnTo>
                    <a:lnTo>
                      <a:pt x="256" y="487"/>
                    </a:lnTo>
                    <a:lnTo>
                      <a:pt x="256" y="479"/>
                    </a:lnTo>
                    <a:lnTo>
                      <a:pt x="264" y="463"/>
                    </a:lnTo>
                    <a:lnTo>
                      <a:pt x="272" y="455"/>
                    </a:lnTo>
                    <a:lnTo>
                      <a:pt x="272" y="439"/>
                    </a:lnTo>
                    <a:lnTo>
                      <a:pt x="280" y="431"/>
                    </a:lnTo>
                    <a:lnTo>
                      <a:pt x="280" y="415"/>
                    </a:lnTo>
                    <a:lnTo>
                      <a:pt x="288" y="399"/>
                    </a:lnTo>
                    <a:lnTo>
                      <a:pt x="296" y="391"/>
                    </a:lnTo>
                    <a:lnTo>
                      <a:pt x="296" y="383"/>
                    </a:lnTo>
                    <a:lnTo>
                      <a:pt x="304" y="367"/>
                    </a:lnTo>
                    <a:lnTo>
                      <a:pt x="304" y="359"/>
                    </a:lnTo>
                    <a:lnTo>
                      <a:pt x="312" y="343"/>
                    </a:lnTo>
                    <a:lnTo>
                      <a:pt x="312" y="335"/>
                    </a:lnTo>
                    <a:lnTo>
                      <a:pt x="320" y="319"/>
                    </a:lnTo>
                    <a:lnTo>
                      <a:pt x="328" y="311"/>
                    </a:lnTo>
                    <a:lnTo>
                      <a:pt x="328" y="303"/>
                    </a:lnTo>
                    <a:lnTo>
                      <a:pt x="336" y="287"/>
                    </a:lnTo>
                    <a:lnTo>
                      <a:pt x="336" y="279"/>
                    </a:lnTo>
                    <a:lnTo>
                      <a:pt x="344" y="271"/>
                    </a:lnTo>
                    <a:lnTo>
                      <a:pt x="353" y="255"/>
                    </a:lnTo>
                    <a:lnTo>
                      <a:pt x="353" y="247"/>
                    </a:lnTo>
                    <a:lnTo>
                      <a:pt x="361" y="239"/>
                    </a:lnTo>
                    <a:lnTo>
                      <a:pt x="361" y="231"/>
                    </a:lnTo>
                    <a:lnTo>
                      <a:pt x="369" y="216"/>
                    </a:lnTo>
                    <a:lnTo>
                      <a:pt x="377" y="208"/>
                    </a:lnTo>
                    <a:lnTo>
                      <a:pt x="377" y="200"/>
                    </a:lnTo>
                    <a:lnTo>
                      <a:pt x="385" y="192"/>
                    </a:lnTo>
                    <a:lnTo>
                      <a:pt x="385" y="184"/>
                    </a:lnTo>
                    <a:lnTo>
                      <a:pt x="393" y="176"/>
                    </a:lnTo>
                    <a:lnTo>
                      <a:pt x="401" y="168"/>
                    </a:lnTo>
                    <a:lnTo>
                      <a:pt x="401" y="160"/>
                    </a:lnTo>
                    <a:lnTo>
                      <a:pt x="409" y="152"/>
                    </a:lnTo>
                    <a:lnTo>
                      <a:pt x="409" y="144"/>
                    </a:lnTo>
                    <a:lnTo>
                      <a:pt x="417" y="136"/>
                    </a:lnTo>
                    <a:lnTo>
                      <a:pt x="425" y="128"/>
                    </a:lnTo>
                    <a:lnTo>
                      <a:pt x="425" y="120"/>
                    </a:lnTo>
                    <a:lnTo>
                      <a:pt x="433" y="112"/>
                    </a:lnTo>
                    <a:lnTo>
                      <a:pt x="433" y="104"/>
                    </a:lnTo>
                    <a:lnTo>
                      <a:pt x="441" y="96"/>
                    </a:lnTo>
                    <a:lnTo>
                      <a:pt x="457" y="80"/>
                    </a:lnTo>
                    <a:lnTo>
                      <a:pt x="457" y="72"/>
                    </a:lnTo>
                    <a:lnTo>
                      <a:pt x="465" y="64"/>
                    </a:lnTo>
                    <a:lnTo>
                      <a:pt x="473" y="56"/>
                    </a:lnTo>
                    <a:lnTo>
                      <a:pt x="481" y="48"/>
                    </a:lnTo>
                    <a:lnTo>
                      <a:pt x="489" y="40"/>
                    </a:lnTo>
                    <a:lnTo>
                      <a:pt x="497" y="32"/>
                    </a:lnTo>
                    <a:lnTo>
                      <a:pt x="505" y="24"/>
                    </a:lnTo>
                    <a:lnTo>
                      <a:pt x="513" y="16"/>
                    </a:lnTo>
                    <a:lnTo>
                      <a:pt x="521" y="16"/>
                    </a:lnTo>
                    <a:lnTo>
                      <a:pt x="529" y="16"/>
                    </a:lnTo>
                    <a:lnTo>
                      <a:pt x="537" y="8"/>
                    </a:lnTo>
                    <a:lnTo>
                      <a:pt x="545" y="8"/>
                    </a:lnTo>
                    <a:lnTo>
                      <a:pt x="553" y="8"/>
                    </a:lnTo>
                    <a:lnTo>
                      <a:pt x="561" y="0"/>
                    </a:lnTo>
                    <a:lnTo>
                      <a:pt x="569" y="0"/>
                    </a:lnTo>
                    <a:lnTo>
                      <a:pt x="577" y="0"/>
                    </a:lnTo>
                    <a:lnTo>
                      <a:pt x="585" y="8"/>
                    </a:lnTo>
                    <a:lnTo>
                      <a:pt x="593" y="8"/>
                    </a:lnTo>
                    <a:lnTo>
                      <a:pt x="601" y="8"/>
                    </a:lnTo>
                    <a:lnTo>
                      <a:pt x="609" y="8"/>
                    </a:lnTo>
                    <a:lnTo>
                      <a:pt x="617" y="16"/>
                    </a:lnTo>
                    <a:lnTo>
                      <a:pt x="625" y="16"/>
                    </a:lnTo>
                    <a:lnTo>
                      <a:pt x="633" y="24"/>
                    </a:lnTo>
                    <a:lnTo>
                      <a:pt x="641" y="32"/>
                    </a:lnTo>
                    <a:lnTo>
                      <a:pt x="649" y="40"/>
                    </a:lnTo>
                    <a:lnTo>
                      <a:pt x="657" y="48"/>
                    </a:lnTo>
                    <a:lnTo>
                      <a:pt x="665" y="48"/>
                    </a:lnTo>
                    <a:lnTo>
                      <a:pt x="673" y="56"/>
                    </a:lnTo>
                    <a:lnTo>
                      <a:pt x="689" y="72"/>
                    </a:lnTo>
                    <a:lnTo>
                      <a:pt x="689" y="80"/>
                    </a:lnTo>
                    <a:lnTo>
                      <a:pt x="697" y="88"/>
                    </a:lnTo>
                    <a:lnTo>
                      <a:pt x="705" y="96"/>
                    </a:lnTo>
                    <a:lnTo>
                      <a:pt x="705" y="104"/>
                    </a:lnTo>
                    <a:lnTo>
                      <a:pt x="713" y="112"/>
                    </a:lnTo>
                  </a:path>
                </a:pathLst>
              </a:custGeom>
              <a:noFill/>
              <a:ln w="38100" cmpd="sng">
                <a:solidFill>
                  <a:srgbClr val="00BFBF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11279" name="Freeform 15"/>
              <p:cNvSpPr>
                <a:spLocks/>
              </p:cNvSpPr>
              <p:nvPr/>
            </p:nvSpPr>
            <p:spPr bwMode="auto">
              <a:xfrm>
                <a:off x="2734" y="1470"/>
                <a:ext cx="673" cy="1302"/>
              </a:xfrm>
              <a:custGeom>
                <a:avLst/>
                <a:gdLst/>
                <a:ahLst/>
                <a:cxnLst>
                  <a:cxn ang="0">
                    <a:pos x="16" y="16"/>
                  </a:cxn>
                  <a:cxn ang="0">
                    <a:pos x="24" y="40"/>
                  </a:cxn>
                  <a:cxn ang="0">
                    <a:pos x="40" y="64"/>
                  </a:cxn>
                  <a:cxn ang="0">
                    <a:pos x="56" y="96"/>
                  </a:cxn>
                  <a:cxn ang="0">
                    <a:pos x="72" y="119"/>
                  </a:cxn>
                  <a:cxn ang="0">
                    <a:pos x="88" y="151"/>
                  </a:cxn>
                  <a:cxn ang="0">
                    <a:pos x="96" y="183"/>
                  </a:cxn>
                  <a:cxn ang="0">
                    <a:pos x="112" y="215"/>
                  </a:cxn>
                  <a:cxn ang="0">
                    <a:pos x="128" y="255"/>
                  </a:cxn>
                  <a:cxn ang="0">
                    <a:pos x="144" y="287"/>
                  </a:cxn>
                  <a:cxn ang="0">
                    <a:pos x="160" y="327"/>
                  </a:cxn>
                  <a:cxn ang="0">
                    <a:pos x="168" y="359"/>
                  </a:cxn>
                  <a:cxn ang="0">
                    <a:pos x="184" y="399"/>
                  </a:cxn>
                  <a:cxn ang="0">
                    <a:pos x="200" y="439"/>
                  </a:cxn>
                  <a:cxn ang="0">
                    <a:pos x="216" y="479"/>
                  </a:cxn>
                  <a:cxn ang="0">
                    <a:pos x="224" y="519"/>
                  </a:cxn>
                  <a:cxn ang="0">
                    <a:pos x="240" y="559"/>
                  </a:cxn>
                  <a:cxn ang="0">
                    <a:pos x="256" y="591"/>
                  </a:cxn>
                  <a:cxn ang="0">
                    <a:pos x="272" y="631"/>
                  </a:cxn>
                  <a:cxn ang="0">
                    <a:pos x="288" y="671"/>
                  </a:cxn>
                  <a:cxn ang="0">
                    <a:pos x="296" y="711"/>
                  </a:cxn>
                  <a:cxn ang="0">
                    <a:pos x="312" y="751"/>
                  </a:cxn>
                  <a:cxn ang="0">
                    <a:pos x="328" y="791"/>
                  </a:cxn>
                  <a:cxn ang="0">
                    <a:pos x="344" y="831"/>
                  </a:cxn>
                  <a:cxn ang="0">
                    <a:pos x="352" y="863"/>
                  </a:cxn>
                  <a:cxn ang="0">
                    <a:pos x="368" y="903"/>
                  </a:cxn>
                  <a:cxn ang="0">
                    <a:pos x="384" y="935"/>
                  </a:cxn>
                  <a:cxn ang="0">
                    <a:pos x="400" y="975"/>
                  </a:cxn>
                  <a:cxn ang="0">
                    <a:pos x="416" y="1007"/>
                  </a:cxn>
                  <a:cxn ang="0">
                    <a:pos x="424" y="1039"/>
                  </a:cxn>
                  <a:cxn ang="0">
                    <a:pos x="440" y="1071"/>
                  </a:cxn>
                  <a:cxn ang="0">
                    <a:pos x="456" y="1095"/>
                  </a:cxn>
                  <a:cxn ang="0">
                    <a:pos x="472" y="1127"/>
                  </a:cxn>
                  <a:cxn ang="0">
                    <a:pos x="488" y="1151"/>
                  </a:cxn>
                  <a:cxn ang="0">
                    <a:pos x="496" y="1175"/>
                  </a:cxn>
                  <a:cxn ang="0">
                    <a:pos x="520" y="1199"/>
                  </a:cxn>
                  <a:cxn ang="0">
                    <a:pos x="544" y="1231"/>
                  </a:cxn>
                  <a:cxn ang="0">
                    <a:pos x="560" y="1255"/>
                  </a:cxn>
                  <a:cxn ang="0">
                    <a:pos x="584" y="1270"/>
                  </a:cxn>
                  <a:cxn ang="0">
                    <a:pos x="608" y="1286"/>
                  </a:cxn>
                  <a:cxn ang="0">
                    <a:pos x="632" y="1294"/>
                  </a:cxn>
                  <a:cxn ang="0">
                    <a:pos x="656" y="1302"/>
                  </a:cxn>
                </a:cxnLst>
                <a:rect l="0" t="0" r="r" b="b"/>
                <a:pathLst>
                  <a:path w="673" h="1302">
                    <a:moveTo>
                      <a:pt x="0" y="0"/>
                    </a:moveTo>
                    <a:lnTo>
                      <a:pt x="8" y="8"/>
                    </a:lnTo>
                    <a:lnTo>
                      <a:pt x="16" y="16"/>
                    </a:lnTo>
                    <a:lnTo>
                      <a:pt x="16" y="24"/>
                    </a:lnTo>
                    <a:lnTo>
                      <a:pt x="24" y="32"/>
                    </a:lnTo>
                    <a:lnTo>
                      <a:pt x="24" y="40"/>
                    </a:lnTo>
                    <a:lnTo>
                      <a:pt x="32" y="48"/>
                    </a:lnTo>
                    <a:lnTo>
                      <a:pt x="40" y="56"/>
                    </a:lnTo>
                    <a:lnTo>
                      <a:pt x="40" y="64"/>
                    </a:lnTo>
                    <a:lnTo>
                      <a:pt x="48" y="80"/>
                    </a:lnTo>
                    <a:lnTo>
                      <a:pt x="48" y="88"/>
                    </a:lnTo>
                    <a:lnTo>
                      <a:pt x="56" y="96"/>
                    </a:lnTo>
                    <a:lnTo>
                      <a:pt x="64" y="104"/>
                    </a:lnTo>
                    <a:lnTo>
                      <a:pt x="64" y="111"/>
                    </a:lnTo>
                    <a:lnTo>
                      <a:pt x="72" y="119"/>
                    </a:lnTo>
                    <a:lnTo>
                      <a:pt x="72" y="135"/>
                    </a:lnTo>
                    <a:lnTo>
                      <a:pt x="80" y="143"/>
                    </a:lnTo>
                    <a:lnTo>
                      <a:pt x="88" y="151"/>
                    </a:lnTo>
                    <a:lnTo>
                      <a:pt x="88" y="159"/>
                    </a:lnTo>
                    <a:lnTo>
                      <a:pt x="96" y="175"/>
                    </a:lnTo>
                    <a:lnTo>
                      <a:pt x="96" y="183"/>
                    </a:lnTo>
                    <a:lnTo>
                      <a:pt x="104" y="199"/>
                    </a:lnTo>
                    <a:lnTo>
                      <a:pt x="112" y="207"/>
                    </a:lnTo>
                    <a:lnTo>
                      <a:pt x="112" y="215"/>
                    </a:lnTo>
                    <a:lnTo>
                      <a:pt x="120" y="231"/>
                    </a:lnTo>
                    <a:lnTo>
                      <a:pt x="120" y="239"/>
                    </a:lnTo>
                    <a:lnTo>
                      <a:pt x="128" y="255"/>
                    </a:lnTo>
                    <a:lnTo>
                      <a:pt x="136" y="263"/>
                    </a:lnTo>
                    <a:lnTo>
                      <a:pt x="136" y="271"/>
                    </a:lnTo>
                    <a:lnTo>
                      <a:pt x="144" y="287"/>
                    </a:lnTo>
                    <a:lnTo>
                      <a:pt x="144" y="295"/>
                    </a:lnTo>
                    <a:lnTo>
                      <a:pt x="152" y="311"/>
                    </a:lnTo>
                    <a:lnTo>
                      <a:pt x="160" y="327"/>
                    </a:lnTo>
                    <a:lnTo>
                      <a:pt x="160" y="335"/>
                    </a:lnTo>
                    <a:lnTo>
                      <a:pt x="168" y="351"/>
                    </a:lnTo>
                    <a:lnTo>
                      <a:pt x="168" y="359"/>
                    </a:lnTo>
                    <a:lnTo>
                      <a:pt x="176" y="375"/>
                    </a:lnTo>
                    <a:lnTo>
                      <a:pt x="176" y="383"/>
                    </a:lnTo>
                    <a:lnTo>
                      <a:pt x="184" y="399"/>
                    </a:lnTo>
                    <a:lnTo>
                      <a:pt x="192" y="415"/>
                    </a:lnTo>
                    <a:lnTo>
                      <a:pt x="192" y="423"/>
                    </a:lnTo>
                    <a:lnTo>
                      <a:pt x="200" y="439"/>
                    </a:lnTo>
                    <a:lnTo>
                      <a:pt x="200" y="447"/>
                    </a:lnTo>
                    <a:lnTo>
                      <a:pt x="208" y="463"/>
                    </a:lnTo>
                    <a:lnTo>
                      <a:pt x="216" y="479"/>
                    </a:lnTo>
                    <a:lnTo>
                      <a:pt x="216" y="487"/>
                    </a:lnTo>
                    <a:lnTo>
                      <a:pt x="224" y="503"/>
                    </a:lnTo>
                    <a:lnTo>
                      <a:pt x="224" y="519"/>
                    </a:lnTo>
                    <a:lnTo>
                      <a:pt x="232" y="527"/>
                    </a:lnTo>
                    <a:lnTo>
                      <a:pt x="240" y="543"/>
                    </a:lnTo>
                    <a:lnTo>
                      <a:pt x="240" y="559"/>
                    </a:lnTo>
                    <a:lnTo>
                      <a:pt x="248" y="567"/>
                    </a:lnTo>
                    <a:lnTo>
                      <a:pt x="248" y="583"/>
                    </a:lnTo>
                    <a:lnTo>
                      <a:pt x="256" y="591"/>
                    </a:lnTo>
                    <a:lnTo>
                      <a:pt x="264" y="607"/>
                    </a:lnTo>
                    <a:lnTo>
                      <a:pt x="264" y="623"/>
                    </a:lnTo>
                    <a:lnTo>
                      <a:pt x="272" y="631"/>
                    </a:lnTo>
                    <a:lnTo>
                      <a:pt x="272" y="647"/>
                    </a:lnTo>
                    <a:lnTo>
                      <a:pt x="280" y="663"/>
                    </a:lnTo>
                    <a:lnTo>
                      <a:pt x="288" y="671"/>
                    </a:lnTo>
                    <a:lnTo>
                      <a:pt x="288" y="687"/>
                    </a:lnTo>
                    <a:lnTo>
                      <a:pt x="296" y="703"/>
                    </a:lnTo>
                    <a:lnTo>
                      <a:pt x="296" y="711"/>
                    </a:lnTo>
                    <a:lnTo>
                      <a:pt x="304" y="727"/>
                    </a:lnTo>
                    <a:lnTo>
                      <a:pt x="312" y="743"/>
                    </a:lnTo>
                    <a:lnTo>
                      <a:pt x="312" y="751"/>
                    </a:lnTo>
                    <a:lnTo>
                      <a:pt x="320" y="767"/>
                    </a:lnTo>
                    <a:lnTo>
                      <a:pt x="320" y="775"/>
                    </a:lnTo>
                    <a:lnTo>
                      <a:pt x="328" y="791"/>
                    </a:lnTo>
                    <a:lnTo>
                      <a:pt x="336" y="807"/>
                    </a:lnTo>
                    <a:lnTo>
                      <a:pt x="336" y="815"/>
                    </a:lnTo>
                    <a:lnTo>
                      <a:pt x="344" y="831"/>
                    </a:lnTo>
                    <a:lnTo>
                      <a:pt x="344" y="839"/>
                    </a:lnTo>
                    <a:lnTo>
                      <a:pt x="352" y="855"/>
                    </a:lnTo>
                    <a:lnTo>
                      <a:pt x="352" y="863"/>
                    </a:lnTo>
                    <a:lnTo>
                      <a:pt x="360" y="879"/>
                    </a:lnTo>
                    <a:lnTo>
                      <a:pt x="368" y="895"/>
                    </a:lnTo>
                    <a:lnTo>
                      <a:pt x="368" y="903"/>
                    </a:lnTo>
                    <a:lnTo>
                      <a:pt x="376" y="919"/>
                    </a:lnTo>
                    <a:lnTo>
                      <a:pt x="376" y="927"/>
                    </a:lnTo>
                    <a:lnTo>
                      <a:pt x="384" y="935"/>
                    </a:lnTo>
                    <a:lnTo>
                      <a:pt x="392" y="951"/>
                    </a:lnTo>
                    <a:lnTo>
                      <a:pt x="392" y="959"/>
                    </a:lnTo>
                    <a:lnTo>
                      <a:pt x="400" y="975"/>
                    </a:lnTo>
                    <a:lnTo>
                      <a:pt x="400" y="983"/>
                    </a:lnTo>
                    <a:lnTo>
                      <a:pt x="408" y="991"/>
                    </a:lnTo>
                    <a:lnTo>
                      <a:pt x="416" y="1007"/>
                    </a:lnTo>
                    <a:lnTo>
                      <a:pt x="416" y="1015"/>
                    </a:lnTo>
                    <a:lnTo>
                      <a:pt x="424" y="1031"/>
                    </a:lnTo>
                    <a:lnTo>
                      <a:pt x="424" y="1039"/>
                    </a:lnTo>
                    <a:lnTo>
                      <a:pt x="432" y="1047"/>
                    </a:lnTo>
                    <a:lnTo>
                      <a:pt x="440" y="1055"/>
                    </a:lnTo>
                    <a:lnTo>
                      <a:pt x="440" y="1071"/>
                    </a:lnTo>
                    <a:lnTo>
                      <a:pt x="448" y="1079"/>
                    </a:lnTo>
                    <a:lnTo>
                      <a:pt x="448" y="1087"/>
                    </a:lnTo>
                    <a:lnTo>
                      <a:pt x="456" y="1095"/>
                    </a:lnTo>
                    <a:lnTo>
                      <a:pt x="464" y="1103"/>
                    </a:lnTo>
                    <a:lnTo>
                      <a:pt x="464" y="1111"/>
                    </a:lnTo>
                    <a:lnTo>
                      <a:pt x="472" y="1127"/>
                    </a:lnTo>
                    <a:lnTo>
                      <a:pt x="472" y="1135"/>
                    </a:lnTo>
                    <a:lnTo>
                      <a:pt x="480" y="1143"/>
                    </a:lnTo>
                    <a:lnTo>
                      <a:pt x="488" y="1151"/>
                    </a:lnTo>
                    <a:lnTo>
                      <a:pt x="488" y="1159"/>
                    </a:lnTo>
                    <a:lnTo>
                      <a:pt x="496" y="1167"/>
                    </a:lnTo>
                    <a:lnTo>
                      <a:pt x="496" y="1175"/>
                    </a:lnTo>
                    <a:lnTo>
                      <a:pt x="504" y="1183"/>
                    </a:lnTo>
                    <a:lnTo>
                      <a:pt x="512" y="1191"/>
                    </a:lnTo>
                    <a:lnTo>
                      <a:pt x="520" y="1199"/>
                    </a:lnTo>
                    <a:lnTo>
                      <a:pt x="520" y="1207"/>
                    </a:lnTo>
                    <a:lnTo>
                      <a:pt x="528" y="1215"/>
                    </a:lnTo>
                    <a:lnTo>
                      <a:pt x="544" y="1231"/>
                    </a:lnTo>
                    <a:lnTo>
                      <a:pt x="544" y="1239"/>
                    </a:lnTo>
                    <a:lnTo>
                      <a:pt x="552" y="1247"/>
                    </a:lnTo>
                    <a:lnTo>
                      <a:pt x="560" y="1255"/>
                    </a:lnTo>
                    <a:lnTo>
                      <a:pt x="568" y="1262"/>
                    </a:lnTo>
                    <a:lnTo>
                      <a:pt x="576" y="1270"/>
                    </a:lnTo>
                    <a:lnTo>
                      <a:pt x="584" y="1270"/>
                    </a:lnTo>
                    <a:lnTo>
                      <a:pt x="592" y="1278"/>
                    </a:lnTo>
                    <a:lnTo>
                      <a:pt x="600" y="1286"/>
                    </a:lnTo>
                    <a:lnTo>
                      <a:pt x="608" y="1286"/>
                    </a:lnTo>
                    <a:lnTo>
                      <a:pt x="616" y="1294"/>
                    </a:lnTo>
                    <a:lnTo>
                      <a:pt x="624" y="1294"/>
                    </a:lnTo>
                    <a:lnTo>
                      <a:pt x="632" y="1294"/>
                    </a:lnTo>
                    <a:lnTo>
                      <a:pt x="640" y="1302"/>
                    </a:lnTo>
                    <a:lnTo>
                      <a:pt x="648" y="1302"/>
                    </a:lnTo>
                    <a:lnTo>
                      <a:pt x="656" y="1302"/>
                    </a:lnTo>
                    <a:lnTo>
                      <a:pt x="665" y="1302"/>
                    </a:lnTo>
                    <a:lnTo>
                      <a:pt x="673" y="1294"/>
                    </a:lnTo>
                  </a:path>
                </a:pathLst>
              </a:custGeom>
              <a:noFill/>
              <a:ln w="38100" cmpd="sng">
                <a:solidFill>
                  <a:srgbClr val="00BFBF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11280" name="Freeform 16"/>
              <p:cNvSpPr>
                <a:spLocks/>
              </p:cNvSpPr>
              <p:nvPr/>
            </p:nvSpPr>
            <p:spPr bwMode="auto">
              <a:xfrm>
                <a:off x="3407" y="1446"/>
                <a:ext cx="648" cy="1318"/>
              </a:xfrm>
              <a:custGeom>
                <a:avLst/>
                <a:gdLst/>
                <a:ahLst/>
                <a:cxnLst>
                  <a:cxn ang="0">
                    <a:pos x="16" y="1318"/>
                  </a:cxn>
                  <a:cxn ang="0">
                    <a:pos x="40" y="1302"/>
                  </a:cxn>
                  <a:cxn ang="0">
                    <a:pos x="64" y="1286"/>
                  </a:cxn>
                  <a:cxn ang="0">
                    <a:pos x="80" y="1263"/>
                  </a:cxn>
                  <a:cxn ang="0">
                    <a:pos x="104" y="1239"/>
                  </a:cxn>
                  <a:cxn ang="0">
                    <a:pos x="120" y="1215"/>
                  </a:cxn>
                  <a:cxn ang="0">
                    <a:pos x="136" y="1191"/>
                  </a:cxn>
                  <a:cxn ang="0">
                    <a:pos x="152" y="1167"/>
                  </a:cxn>
                  <a:cxn ang="0">
                    <a:pos x="168" y="1143"/>
                  </a:cxn>
                  <a:cxn ang="0">
                    <a:pos x="176" y="1119"/>
                  </a:cxn>
                  <a:cxn ang="0">
                    <a:pos x="192" y="1087"/>
                  </a:cxn>
                  <a:cxn ang="0">
                    <a:pos x="208" y="1055"/>
                  </a:cxn>
                  <a:cxn ang="0">
                    <a:pos x="224" y="1023"/>
                  </a:cxn>
                  <a:cxn ang="0">
                    <a:pos x="240" y="991"/>
                  </a:cxn>
                  <a:cxn ang="0">
                    <a:pos x="248" y="959"/>
                  </a:cxn>
                  <a:cxn ang="0">
                    <a:pos x="264" y="927"/>
                  </a:cxn>
                  <a:cxn ang="0">
                    <a:pos x="280" y="887"/>
                  </a:cxn>
                  <a:cxn ang="0">
                    <a:pos x="296" y="847"/>
                  </a:cxn>
                  <a:cxn ang="0">
                    <a:pos x="304" y="815"/>
                  </a:cxn>
                  <a:cxn ang="0">
                    <a:pos x="320" y="775"/>
                  </a:cxn>
                  <a:cxn ang="0">
                    <a:pos x="336" y="735"/>
                  </a:cxn>
                  <a:cxn ang="0">
                    <a:pos x="352" y="695"/>
                  </a:cxn>
                  <a:cxn ang="0">
                    <a:pos x="368" y="655"/>
                  </a:cxn>
                  <a:cxn ang="0">
                    <a:pos x="376" y="615"/>
                  </a:cxn>
                  <a:cxn ang="0">
                    <a:pos x="392" y="575"/>
                  </a:cxn>
                  <a:cxn ang="0">
                    <a:pos x="408" y="535"/>
                  </a:cxn>
                  <a:cxn ang="0">
                    <a:pos x="424" y="495"/>
                  </a:cxn>
                  <a:cxn ang="0">
                    <a:pos x="440" y="455"/>
                  </a:cxn>
                  <a:cxn ang="0">
                    <a:pos x="448" y="415"/>
                  </a:cxn>
                  <a:cxn ang="0">
                    <a:pos x="464" y="383"/>
                  </a:cxn>
                  <a:cxn ang="0">
                    <a:pos x="480" y="343"/>
                  </a:cxn>
                  <a:cxn ang="0">
                    <a:pos x="496" y="303"/>
                  </a:cxn>
                  <a:cxn ang="0">
                    <a:pos x="504" y="271"/>
                  </a:cxn>
                  <a:cxn ang="0">
                    <a:pos x="520" y="239"/>
                  </a:cxn>
                  <a:cxn ang="0">
                    <a:pos x="536" y="207"/>
                  </a:cxn>
                  <a:cxn ang="0">
                    <a:pos x="552" y="175"/>
                  </a:cxn>
                  <a:cxn ang="0">
                    <a:pos x="568" y="143"/>
                  </a:cxn>
                  <a:cxn ang="0">
                    <a:pos x="576" y="112"/>
                  </a:cxn>
                  <a:cxn ang="0">
                    <a:pos x="592" y="88"/>
                  </a:cxn>
                  <a:cxn ang="0">
                    <a:pos x="608" y="64"/>
                  </a:cxn>
                  <a:cxn ang="0">
                    <a:pos x="624" y="40"/>
                  </a:cxn>
                  <a:cxn ang="0">
                    <a:pos x="632" y="16"/>
                  </a:cxn>
                </a:cxnLst>
                <a:rect l="0" t="0" r="r" b="b"/>
                <a:pathLst>
                  <a:path w="648" h="1318">
                    <a:moveTo>
                      <a:pt x="0" y="1318"/>
                    </a:moveTo>
                    <a:lnTo>
                      <a:pt x="8" y="1318"/>
                    </a:lnTo>
                    <a:lnTo>
                      <a:pt x="16" y="1318"/>
                    </a:lnTo>
                    <a:lnTo>
                      <a:pt x="24" y="1310"/>
                    </a:lnTo>
                    <a:lnTo>
                      <a:pt x="32" y="1310"/>
                    </a:lnTo>
                    <a:lnTo>
                      <a:pt x="40" y="1302"/>
                    </a:lnTo>
                    <a:lnTo>
                      <a:pt x="48" y="1294"/>
                    </a:lnTo>
                    <a:lnTo>
                      <a:pt x="56" y="1294"/>
                    </a:lnTo>
                    <a:lnTo>
                      <a:pt x="64" y="1286"/>
                    </a:lnTo>
                    <a:lnTo>
                      <a:pt x="72" y="1279"/>
                    </a:lnTo>
                    <a:lnTo>
                      <a:pt x="88" y="1263"/>
                    </a:lnTo>
                    <a:lnTo>
                      <a:pt x="80" y="1263"/>
                    </a:lnTo>
                    <a:lnTo>
                      <a:pt x="88" y="1263"/>
                    </a:lnTo>
                    <a:lnTo>
                      <a:pt x="104" y="1247"/>
                    </a:lnTo>
                    <a:lnTo>
                      <a:pt x="104" y="1239"/>
                    </a:lnTo>
                    <a:lnTo>
                      <a:pt x="112" y="1231"/>
                    </a:lnTo>
                    <a:lnTo>
                      <a:pt x="120" y="1223"/>
                    </a:lnTo>
                    <a:lnTo>
                      <a:pt x="120" y="1215"/>
                    </a:lnTo>
                    <a:lnTo>
                      <a:pt x="128" y="1207"/>
                    </a:lnTo>
                    <a:lnTo>
                      <a:pt x="128" y="1199"/>
                    </a:lnTo>
                    <a:lnTo>
                      <a:pt x="136" y="1191"/>
                    </a:lnTo>
                    <a:lnTo>
                      <a:pt x="144" y="1183"/>
                    </a:lnTo>
                    <a:lnTo>
                      <a:pt x="144" y="1175"/>
                    </a:lnTo>
                    <a:lnTo>
                      <a:pt x="152" y="1167"/>
                    </a:lnTo>
                    <a:lnTo>
                      <a:pt x="152" y="1159"/>
                    </a:lnTo>
                    <a:lnTo>
                      <a:pt x="160" y="1151"/>
                    </a:lnTo>
                    <a:lnTo>
                      <a:pt x="168" y="1143"/>
                    </a:lnTo>
                    <a:lnTo>
                      <a:pt x="168" y="1135"/>
                    </a:lnTo>
                    <a:lnTo>
                      <a:pt x="176" y="1127"/>
                    </a:lnTo>
                    <a:lnTo>
                      <a:pt x="176" y="1119"/>
                    </a:lnTo>
                    <a:lnTo>
                      <a:pt x="184" y="1111"/>
                    </a:lnTo>
                    <a:lnTo>
                      <a:pt x="192" y="1095"/>
                    </a:lnTo>
                    <a:lnTo>
                      <a:pt x="192" y="1087"/>
                    </a:lnTo>
                    <a:lnTo>
                      <a:pt x="200" y="1079"/>
                    </a:lnTo>
                    <a:lnTo>
                      <a:pt x="200" y="1071"/>
                    </a:lnTo>
                    <a:lnTo>
                      <a:pt x="208" y="1055"/>
                    </a:lnTo>
                    <a:lnTo>
                      <a:pt x="216" y="1047"/>
                    </a:lnTo>
                    <a:lnTo>
                      <a:pt x="216" y="1039"/>
                    </a:lnTo>
                    <a:lnTo>
                      <a:pt x="224" y="1023"/>
                    </a:lnTo>
                    <a:lnTo>
                      <a:pt x="224" y="1015"/>
                    </a:lnTo>
                    <a:lnTo>
                      <a:pt x="232" y="1007"/>
                    </a:lnTo>
                    <a:lnTo>
                      <a:pt x="240" y="991"/>
                    </a:lnTo>
                    <a:lnTo>
                      <a:pt x="240" y="983"/>
                    </a:lnTo>
                    <a:lnTo>
                      <a:pt x="248" y="967"/>
                    </a:lnTo>
                    <a:lnTo>
                      <a:pt x="248" y="959"/>
                    </a:lnTo>
                    <a:lnTo>
                      <a:pt x="256" y="943"/>
                    </a:lnTo>
                    <a:lnTo>
                      <a:pt x="256" y="935"/>
                    </a:lnTo>
                    <a:lnTo>
                      <a:pt x="264" y="927"/>
                    </a:lnTo>
                    <a:lnTo>
                      <a:pt x="272" y="911"/>
                    </a:lnTo>
                    <a:lnTo>
                      <a:pt x="272" y="895"/>
                    </a:lnTo>
                    <a:lnTo>
                      <a:pt x="280" y="887"/>
                    </a:lnTo>
                    <a:lnTo>
                      <a:pt x="280" y="871"/>
                    </a:lnTo>
                    <a:lnTo>
                      <a:pt x="288" y="863"/>
                    </a:lnTo>
                    <a:lnTo>
                      <a:pt x="296" y="847"/>
                    </a:lnTo>
                    <a:lnTo>
                      <a:pt x="296" y="839"/>
                    </a:lnTo>
                    <a:lnTo>
                      <a:pt x="304" y="823"/>
                    </a:lnTo>
                    <a:lnTo>
                      <a:pt x="304" y="815"/>
                    </a:lnTo>
                    <a:lnTo>
                      <a:pt x="312" y="799"/>
                    </a:lnTo>
                    <a:lnTo>
                      <a:pt x="320" y="783"/>
                    </a:lnTo>
                    <a:lnTo>
                      <a:pt x="320" y="775"/>
                    </a:lnTo>
                    <a:lnTo>
                      <a:pt x="328" y="759"/>
                    </a:lnTo>
                    <a:lnTo>
                      <a:pt x="328" y="743"/>
                    </a:lnTo>
                    <a:lnTo>
                      <a:pt x="336" y="735"/>
                    </a:lnTo>
                    <a:lnTo>
                      <a:pt x="344" y="719"/>
                    </a:lnTo>
                    <a:lnTo>
                      <a:pt x="344" y="711"/>
                    </a:lnTo>
                    <a:lnTo>
                      <a:pt x="352" y="695"/>
                    </a:lnTo>
                    <a:lnTo>
                      <a:pt x="352" y="679"/>
                    </a:lnTo>
                    <a:lnTo>
                      <a:pt x="360" y="671"/>
                    </a:lnTo>
                    <a:lnTo>
                      <a:pt x="368" y="655"/>
                    </a:lnTo>
                    <a:lnTo>
                      <a:pt x="368" y="639"/>
                    </a:lnTo>
                    <a:lnTo>
                      <a:pt x="376" y="631"/>
                    </a:lnTo>
                    <a:lnTo>
                      <a:pt x="376" y="615"/>
                    </a:lnTo>
                    <a:lnTo>
                      <a:pt x="384" y="599"/>
                    </a:lnTo>
                    <a:lnTo>
                      <a:pt x="392" y="591"/>
                    </a:lnTo>
                    <a:lnTo>
                      <a:pt x="392" y="575"/>
                    </a:lnTo>
                    <a:lnTo>
                      <a:pt x="400" y="559"/>
                    </a:lnTo>
                    <a:lnTo>
                      <a:pt x="400" y="551"/>
                    </a:lnTo>
                    <a:lnTo>
                      <a:pt x="408" y="535"/>
                    </a:lnTo>
                    <a:lnTo>
                      <a:pt x="416" y="519"/>
                    </a:lnTo>
                    <a:lnTo>
                      <a:pt x="416" y="511"/>
                    </a:lnTo>
                    <a:lnTo>
                      <a:pt x="424" y="495"/>
                    </a:lnTo>
                    <a:lnTo>
                      <a:pt x="424" y="479"/>
                    </a:lnTo>
                    <a:lnTo>
                      <a:pt x="432" y="471"/>
                    </a:lnTo>
                    <a:lnTo>
                      <a:pt x="440" y="455"/>
                    </a:lnTo>
                    <a:lnTo>
                      <a:pt x="440" y="447"/>
                    </a:lnTo>
                    <a:lnTo>
                      <a:pt x="448" y="431"/>
                    </a:lnTo>
                    <a:lnTo>
                      <a:pt x="448" y="415"/>
                    </a:lnTo>
                    <a:lnTo>
                      <a:pt x="456" y="407"/>
                    </a:lnTo>
                    <a:lnTo>
                      <a:pt x="456" y="391"/>
                    </a:lnTo>
                    <a:lnTo>
                      <a:pt x="464" y="383"/>
                    </a:lnTo>
                    <a:lnTo>
                      <a:pt x="472" y="367"/>
                    </a:lnTo>
                    <a:lnTo>
                      <a:pt x="472" y="359"/>
                    </a:lnTo>
                    <a:lnTo>
                      <a:pt x="480" y="343"/>
                    </a:lnTo>
                    <a:lnTo>
                      <a:pt x="480" y="327"/>
                    </a:lnTo>
                    <a:lnTo>
                      <a:pt x="488" y="319"/>
                    </a:lnTo>
                    <a:lnTo>
                      <a:pt x="496" y="303"/>
                    </a:lnTo>
                    <a:lnTo>
                      <a:pt x="496" y="295"/>
                    </a:lnTo>
                    <a:lnTo>
                      <a:pt x="504" y="287"/>
                    </a:lnTo>
                    <a:lnTo>
                      <a:pt x="504" y="271"/>
                    </a:lnTo>
                    <a:lnTo>
                      <a:pt x="512" y="263"/>
                    </a:lnTo>
                    <a:lnTo>
                      <a:pt x="520" y="247"/>
                    </a:lnTo>
                    <a:lnTo>
                      <a:pt x="520" y="239"/>
                    </a:lnTo>
                    <a:lnTo>
                      <a:pt x="528" y="223"/>
                    </a:lnTo>
                    <a:lnTo>
                      <a:pt x="528" y="215"/>
                    </a:lnTo>
                    <a:lnTo>
                      <a:pt x="536" y="207"/>
                    </a:lnTo>
                    <a:lnTo>
                      <a:pt x="544" y="191"/>
                    </a:lnTo>
                    <a:lnTo>
                      <a:pt x="544" y="183"/>
                    </a:lnTo>
                    <a:lnTo>
                      <a:pt x="552" y="175"/>
                    </a:lnTo>
                    <a:lnTo>
                      <a:pt x="552" y="159"/>
                    </a:lnTo>
                    <a:lnTo>
                      <a:pt x="560" y="151"/>
                    </a:lnTo>
                    <a:lnTo>
                      <a:pt x="568" y="143"/>
                    </a:lnTo>
                    <a:lnTo>
                      <a:pt x="568" y="135"/>
                    </a:lnTo>
                    <a:lnTo>
                      <a:pt x="576" y="128"/>
                    </a:lnTo>
                    <a:lnTo>
                      <a:pt x="576" y="112"/>
                    </a:lnTo>
                    <a:lnTo>
                      <a:pt x="584" y="104"/>
                    </a:lnTo>
                    <a:lnTo>
                      <a:pt x="592" y="96"/>
                    </a:lnTo>
                    <a:lnTo>
                      <a:pt x="592" y="88"/>
                    </a:lnTo>
                    <a:lnTo>
                      <a:pt x="600" y="80"/>
                    </a:lnTo>
                    <a:lnTo>
                      <a:pt x="600" y="72"/>
                    </a:lnTo>
                    <a:lnTo>
                      <a:pt x="608" y="64"/>
                    </a:lnTo>
                    <a:lnTo>
                      <a:pt x="616" y="56"/>
                    </a:lnTo>
                    <a:lnTo>
                      <a:pt x="616" y="48"/>
                    </a:lnTo>
                    <a:lnTo>
                      <a:pt x="624" y="40"/>
                    </a:lnTo>
                    <a:lnTo>
                      <a:pt x="624" y="32"/>
                    </a:lnTo>
                    <a:lnTo>
                      <a:pt x="632" y="24"/>
                    </a:lnTo>
                    <a:lnTo>
                      <a:pt x="632" y="16"/>
                    </a:lnTo>
                    <a:lnTo>
                      <a:pt x="640" y="8"/>
                    </a:lnTo>
                    <a:lnTo>
                      <a:pt x="648" y="0"/>
                    </a:lnTo>
                  </a:path>
                </a:pathLst>
              </a:custGeom>
              <a:noFill/>
              <a:ln w="38100" cmpd="sng">
                <a:solidFill>
                  <a:srgbClr val="00BFBF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11281" name="Freeform 17"/>
              <p:cNvSpPr>
                <a:spLocks/>
              </p:cNvSpPr>
              <p:nvPr/>
            </p:nvSpPr>
            <p:spPr bwMode="auto">
              <a:xfrm>
                <a:off x="4055" y="1358"/>
                <a:ext cx="697" cy="1159"/>
              </a:xfrm>
              <a:custGeom>
                <a:avLst/>
                <a:gdLst/>
                <a:ahLst/>
                <a:cxnLst>
                  <a:cxn ang="0">
                    <a:pos x="8" y="72"/>
                  </a:cxn>
                  <a:cxn ang="0">
                    <a:pos x="32" y="48"/>
                  </a:cxn>
                  <a:cxn ang="0">
                    <a:pos x="56" y="24"/>
                  </a:cxn>
                  <a:cxn ang="0">
                    <a:pos x="80" y="16"/>
                  </a:cxn>
                  <a:cxn ang="0">
                    <a:pos x="104" y="8"/>
                  </a:cxn>
                  <a:cxn ang="0">
                    <a:pos x="128" y="0"/>
                  </a:cxn>
                  <a:cxn ang="0">
                    <a:pos x="152" y="8"/>
                  </a:cxn>
                  <a:cxn ang="0">
                    <a:pos x="176" y="16"/>
                  </a:cxn>
                  <a:cxn ang="0">
                    <a:pos x="200" y="32"/>
                  </a:cxn>
                  <a:cxn ang="0">
                    <a:pos x="224" y="56"/>
                  </a:cxn>
                  <a:cxn ang="0">
                    <a:pos x="240" y="72"/>
                  </a:cxn>
                  <a:cxn ang="0">
                    <a:pos x="256" y="96"/>
                  </a:cxn>
                  <a:cxn ang="0">
                    <a:pos x="272" y="120"/>
                  </a:cxn>
                  <a:cxn ang="0">
                    <a:pos x="288" y="144"/>
                  </a:cxn>
                  <a:cxn ang="0">
                    <a:pos x="304" y="168"/>
                  </a:cxn>
                  <a:cxn ang="0">
                    <a:pos x="320" y="192"/>
                  </a:cxn>
                  <a:cxn ang="0">
                    <a:pos x="328" y="223"/>
                  </a:cxn>
                  <a:cxn ang="0">
                    <a:pos x="344" y="247"/>
                  </a:cxn>
                  <a:cxn ang="0">
                    <a:pos x="360" y="279"/>
                  </a:cxn>
                  <a:cxn ang="0">
                    <a:pos x="377" y="311"/>
                  </a:cxn>
                  <a:cxn ang="0">
                    <a:pos x="385" y="351"/>
                  </a:cxn>
                  <a:cxn ang="0">
                    <a:pos x="401" y="383"/>
                  </a:cxn>
                  <a:cxn ang="0">
                    <a:pos x="417" y="415"/>
                  </a:cxn>
                  <a:cxn ang="0">
                    <a:pos x="433" y="455"/>
                  </a:cxn>
                  <a:cxn ang="0">
                    <a:pos x="449" y="495"/>
                  </a:cxn>
                  <a:cxn ang="0">
                    <a:pos x="457" y="535"/>
                  </a:cxn>
                  <a:cxn ang="0">
                    <a:pos x="473" y="567"/>
                  </a:cxn>
                  <a:cxn ang="0">
                    <a:pos x="489" y="607"/>
                  </a:cxn>
                  <a:cxn ang="0">
                    <a:pos x="505" y="647"/>
                  </a:cxn>
                  <a:cxn ang="0">
                    <a:pos x="521" y="687"/>
                  </a:cxn>
                  <a:cxn ang="0">
                    <a:pos x="529" y="727"/>
                  </a:cxn>
                  <a:cxn ang="0">
                    <a:pos x="545" y="767"/>
                  </a:cxn>
                  <a:cxn ang="0">
                    <a:pos x="561" y="807"/>
                  </a:cxn>
                  <a:cxn ang="0">
                    <a:pos x="577" y="847"/>
                  </a:cxn>
                  <a:cxn ang="0">
                    <a:pos x="585" y="887"/>
                  </a:cxn>
                  <a:cxn ang="0">
                    <a:pos x="601" y="927"/>
                  </a:cxn>
                  <a:cxn ang="0">
                    <a:pos x="617" y="959"/>
                  </a:cxn>
                  <a:cxn ang="0">
                    <a:pos x="633" y="999"/>
                  </a:cxn>
                  <a:cxn ang="0">
                    <a:pos x="649" y="1031"/>
                  </a:cxn>
                  <a:cxn ang="0">
                    <a:pos x="657" y="1071"/>
                  </a:cxn>
                  <a:cxn ang="0">
                    <a:pos x="673" y="1103"/>
                  </a:cxn>
                  <a:cxn ang="0">
                    <a:pos x="689" y="1135"/>
                  </a:cxn>
                </a:cxnLst>
                <a:rect l="0" t="0" r="r" b="b"/>
                <a:pathLst>
                  <a:path w="697" h="1159">
                    <a:moveTo>
                      <a:pt x="0" y="88"/>
                    </a:moveTo>
                    <a:lnTo>
                      <a:pt x="16" y="72"/>
                    </a:lnTo>
                    <a:lnTo>
                      <a:pt x="8" y="72"/>
                    </a:lnTo>
                    <a:lnTo>
                      <a:pt x="16" y="72"/>
                    </a:lnTo>
                    <a:lnTo>
                      <a:pt x="32" y="56"/>
                    </a:lnTo>
                    <a:lnTo>
                      <a:pt x="32" y="48"/>
                    </a:lnTo>
                    <a:lnTo>
                      <a:pt x="40" y="40"/>
                    </a:lnTo>
                    <a:lnTo>
                      <a:pt x="48" y="32"/>
                    </a:lnTo>
                    <a:lnTo>
                      <a:pt x="56" y="24"/>
                    </a:lnTo>
                    <a:lnTo>
                      <a:pt x="64" y="24"/>
                    </a:lnTo>
                    <a:lnTo>
                      <a:pt x="72" y="16"/>
                    </a:lnTo>
                    <a:lnTo>
                      <a:pt x="80" y="16"/>
                    </a:lnTo>
                    <a:lnTo>
                      <a:pt x="88" y="8"/>
                    </a:lnTo>
                    <a:lnTo>
                      <a:pt x="96" y="8"/>
                    </a:lnTo>
                    <a:lnTo>
                      <a:pt x="104" y="8"/>
                    </a:lnTo>
                    <a:lnTo>
                      <a:pt x="112" y="8"/>
                    </a:lnTo>
                    <a:lnTo>
                      <a:pt x="120" y="0"/>
                    </a:lnTo>
                    <a:lnTo>
                      <a:pt x="128" y="0"/>
                    </a:lnTo>
                    <a:lnTo>
                      <a:pt x="136" y="0"/>
                    </a:lnTo>
                    <a:lnTo>
                      <a:pt x="144" y="8"/>
                    </a:lnTo>
                    <a:lnTo>
                      <a:pt x="152" y="8"/>
                    </a:lnTo>
                    <a:lnTo>
                      <a:pt x="160" y="8"/>
                    </a:lnTo>
                    <a:lnTo>
                      <a:pt x="168" y="16"/>
                    </a:lnTo>
                    <a:lnTo>
                      <a:pt x="176" y="16"/>
                    </a:lnTo>
                    <a:lnTo>
                      <a:pt x="184" y="24"/>
                    </a:lnTo>
                    <a:lnTo>
                      <a:pt x="192" y="24"/>
                    </a:lnTo>
                    <a:lnTo>
                      <a:pt x="200" y="32"/>
                    </a:lnTo>
                    <a:lnTo>
                      <a:pt x="208" y="40"/>
                    </a:lnTo>
                    <a:lnTo>
                      <a:pt x="216" y="48"/>
                    </a:lnTo>
                    <a:lnTo>
                      <a:pt x="224" y="56"/>
                    </a:lnTo>
                    <a:lnTo>
                      <a:pt x="240" y="72"/>
                    </a:lnTo>
                    <a:lnTo>
                      <a:pt x="232" y="72"/>
                    </a:lnTo>
                    <a:lnTo>
                      <a:pt x="240" y="72"/>
                    </a:lnTo>
                    <a:lnTo>
                      <a:pt x="248" y="80"/>
                    </a:lnTo>
                    <a:lnTo>
                      <a:pt x="248" y="88"/>
                    </a:lnTo>
                    <a:lnTo>
                      <a:pt x="256" y="96"/>
                    </a:lnTo>
                    <a:lnTo>
                      <a:pt x="264" y="104"/>
                    </a:lnTo>
                    <a:lnTo>
                      <a:pt x="272" y="112"/>
                    </a:lnTo>
                    <a:lnTo>
                      <a:pt x="272" y="120"/>
                    </a:lnTo>
                    <a:lnTo>
                      <a:pt x="280" y="128"/>
                    </a:lnTo>
                    <a:lnTo>
                      <a:pt x="280" y="136"/>
                    </a:lnTo>
                    <a:lnTo>
                      <a:pt x="288" y="144"/>
                    </a:lnTo>
                    <a:lnTo>
                      <a:pt x="296" y="152"/>
                    </a:lnTo>
                    <a:lnTo>
                      <a:pt x="296" y="160"/>
                    </a:lnTo>
                    <a:lnTo>
                      <a:pt x="304" y="168"/>
                    </a:lnTo>
                    <a:lnTo>
                      <a:pt x="304" y="176"/>
                    </a:lnTo>
                    <a:lnTo>
                      <a:pt x="312" y="184"/>
                    </a:lnTo>
                    <a:lnTo>
                      <a:pt x="320" y="192"/>
                    </a:lnTo>
                    <a:lnTo>
                      <a:pt x="320" y="200"/>
                    </a:lnTo>
                    <a:lnTo>
                      <a:pt x="328" y="216"/>
                    </a:lnTo>
                    <a:lnTo>
                      <a:pt x="328" y="223"/>
                    </a:lnTo>
                    <a:lnTo>
                      <a:pt x="336" y="231"/>
                    </a:lnTo>
                    <a:lnTo>
                      <a:pt x="344" y="239"/>
                    </a:lnTo>
                    <a:lnTo>
                      <a:pt x="344" y="247"/>
                    </a:lnTo>
                    <a:lnTo>
                      <a:pt x="352" y="263"/>
                    </a:lnTo>
                    <a:lnTo>
                      <a:pt x="352" y="271"/>
                    </a:lnTo>
                    <a:lnTo>
                      <a:pt x="360" y="279"/>
                    </a:lnTo>
                    <a:lnTo>
                      <a:pt x="369" y="295"/>
                    </a:lnTo>
                    <a:lnTo>
                      <a:pt x="369" y="303"/>
                    </a:lnTo>
                    <a:lnTo>
                      <a:pt x="377" y="311"/>
                    </a:lnTo>
                    <a:lnTo>
                      <a:pt x="377" y="327"/>
                    </a:lnTo>
                    <a:lnTo>
                      <a:pt x="385" y="335"/>
                    </a:lnTo>
                    <a:lnTo>
                      <a:pt x="385" y="351"/>
                    </a:lnTo>
                    <a:lnTo>
                      <a:pt x="393" y="359"/>
                    </a:lnTo>
                    <a:lnTo>
                      <a:pt x="401" y="375"/>
                    </a:lnTo>
                    <a:lnTo>
                      <a:pt x="401" y="383"/>
                    </a:lnTo>
                    <a:lnTo>
                      <a:pt x="409" y="391"/>
                    </a:lnTo>
                    <a:lnTo>
                      <a:pt x="409" y="407"/>
                    </a:lnTo>
                    <a:lnTo>
                      <a:pt x="417" y="415"/>
                    </a:lnTo>
                    <a:lnTo>
                      <a:pt x="425" y="431"/>
                    </a:lnTo>
                    <a:lnTo>
                      <a:pt x="425" y="447"/>
                    </a:lnTo>
                    <a:lnTo>
                      <a:pt x="433" y="455"/>
                    </a:lnTo>
                    <a:lnTo>
                      <a:pt x="433" y="471"/>
                    </a:lnTo>
                    <a:lnTo>
                      <a:pt x="441" y="479"/>
                    </a:lnTo>
                    <a:lnTo>
                      <a:pt x="449" y="495"/>
                    </a:lnTo>
                    <a:lnTo>
                      <a:pt x="449" y="503"/>
                    </a:lnTo>
                    <a:lnTo>
                      <a:pt x="457" y="519"/>
                    </a:lnTo>
                    <a:lnTo>
                      <a:pt x="457" y="535"/>
                    </a:lnTo>
                    <a:lnTo>
                      <a:pt x="465" y="543"/>
                    </a:lnTo>
                    <a:lnTo>
                      <a:pt x="473" y="559"/>
                    </a:lnTo>
                    <a:lnTo>
                      <a:pt x="473" y="567"/>
                    </a:lnTo>
                    <a:lnTo>
                      <a:pt x="481" y="583"/>
                    </a:lnTo>
                    <a:lnTo>
                      <a:pt x="481" y="599"/>
                    </a:lnTo>
                    <a:lnTo>
                      <a:pt x="489" y="607"/>
                    </a:lnTo>
                    <a:lnTo>
                      <a:pt x="497" y="623"/>
                    </a:lnTo>
                    <a:lnTo>
                      <a:pt x="497" y="639"/>
                    </a:lnTo>
                    <a:lnTo>
                      <a:pt x="505" y="647"/>
                    </a:lnTo>
                    <a:lnTo>
                      <a:pt x="505" y="663"/>
                    </a:lnTo>
                    <a:lnTo>
                      <a:pt x="513" y="679"/>
                    </a:lnTo>
                    <a:lnTo>
                      <a:pt x="521" y="687"/>
                    </a:lnTo>
                    <a:lnTo>
                      <a:pt x="521" y="703"/>
                    </a:lnTo>
                    <a:lnTo>
                      <a:pt x="529" y="719"/>
                    </a:lnTo>
                    <a:lnTo>
                      <a:pt x="529" y="727"/>
                    </a:lnTo>
                    <a:lnTo>
                      <a:pt x="537" y="743"/>
                    </a:lnTo>
                    <a:lnTo>
                      <a:pt x="545" y="759"/>
                    </a:lnTo>
                    <a:lnTo>
                      <a:pt x="545" y="767"/>
                    </a:lnTo>
                    <a:lnTo>
                      <a:pt x="553" y="783"/>
                    </a:lnTo>
                    <a:lnTo>
                      <a:pt x="553" y="799"/>
                    </a:lnTo>
                    <a:lnTo>
                      <a:pt x="561" y="807"/>
                    </a:lnTo>
                    <a:lnTo>
                      <a:pt x="561" y="823"/>
                    </a:lnTo>
                    <a:lnTo>
                      <a:pt x="569" y="831"/>
                    </a:lnTo>
                    <a:lnTo>
                      <a:pt x="577" y="847"/>
                    </a:lnTo>
                    <a:lnTo>
                      <a:pt x="577" y="863"/>
                    </a:lnTo>
                    <a:lnTo>
                      <a:pt x="585" y="871"/>
                    </a:lnTo>
                    <a:lnTo>
                      <a:pt x="585" y="887"/>
                    </a:lnTo>
                    <a:lnTo>
                      <a:pt x="593" y="903"/>
                    </a:lnTo>
                    <a:lnTo>
                      <a:pt x="601" y="911"/>
                    </a:lnTo>
                    <a:lnTo>
                      <a:pt x="601" y="927"/>
                    </a:lnTo>
                    <a:lnTo>
                      <a:pt x="609" y="935"/>
                    </a:lnTo>
                    <a:lnTo>
                      <a:pt x="609" y="951"/>
                    </a:lnTo>
                    <a:lnTo>
                      <a:pt x="617" y="959"/>
                    </a:lnTo>
                    <a:lnTo>
                      <a:pt x="625" y="975"/>
                    </a:lnTo>
                    <a:lnTo>
                      <a:pt x="625" y="983"/>
                    </a:lnTo>
                    <a:lnTo>
                      <a:pt x="633" y="999"/>
                    </a:lnTo>
                    <a:lnTo>
                      <a:pt x="633" y="1015"/>
                    </a:lnTo>
                    <a:lnTo>
                      <a:pt x="641" y="1023"/>
                    </a:lnTo>
                    <a:lnTo>
                      <a:pt x="649" y="1031"/>
                    </a:lnTo>
                    <a:lnTo>
                      <a:pt x="649" y="1047"/>
                    </a:lnTo>
                    <a:lnTo>
                      <a:pt x="657" y="1055"/>
                    </a:lnTo>
                    <a:lnTo>
                      <a:pt x="657" y="1071"/>
                    </a:lnTo>
                    <a:lnTo>
                      <a:pt x="665" y="1079"/>
                    </a:lnTo>
                    <a:lnTo>
                      <a:pt x="673" y="1095"/>
                    </a:lnTo>
                    <a:lnTo>
                      <a:pt x="673" y="1103"/>
                    </a:lnTo>
                    <a:lnTo>
                      <a:pt x="681" y="1111"/>
                    </a:lnTo>
                    <a:lnTo>
                      <a:pt x="681" y="1127"/>
                    </a:lnTo>
                    <a:lnTo>
                      <a:pt x="689" y="1135"/>
                    </a:lnTo>
                    <a:lnTo>
                      <a:pt x="697" y="1143"/>
                    </a:lnTo>
                    <a:lnTo>
                      <a:pt x="697" y="1159"/>
                    </a:lnTo>
                  </a:path>
                </a:pathLst>
              </a:custGeom>
              <a:noFill/>
              <a:ln w="38100" cmpd="sng">
                <a:solidFill>
                  <a:srgbClr val="00BFBF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11282" name="Freeform 18"/>
              <p:cNvSpPr>
                <a:spLocks/>
              </p:cNvSpPr>
              <p:nvPr/>
            </p:nvSpPr>
            <p:spPr bwMode="auto">
              <a:xfrm>
                <a:off x="4752" y="2069"/>
                <a:ext cx="624" cy="703"/>
              </a:xfrm>
              <a:custGeom>
                <a:avLst/>
                <a:gdLst/>
                <a:ahLst/>
                <a:cxnLst>
                  <a:cxn ang="0">
                    <a:pos x="8" y="456"/>
                  </a:cxn>
                  <a:cxn ang="0">
                    <a:pos x="16" y="472"/>
                  </a:cxn>
                  <a:cxn ang="0">
                    <a:pos x="24" y="496"/>
                  </a:cxn>
                  <a:cxn ang="0">
                    <a:pos x="32" y="512"/>
                  </a:cxn>
                  <a:cxn ang="0">
                    <a:pos x="48" y="528"/>
                  </a:cxn>
                  <a:cxn ang="0">
                    <a:pos x="56" y="544"/>
                  </a:cxn>
                  <a:cxn ang="0">
                    <a:pos x="64" y="560"/>
                  </a:cxn>
                  <a:cxn ang="0">
                    <a:pos x="72" y="576"/>
                  </a:cxn>
                  <a:cxn ang="0">
                    <a:pos x="80" y="592"/>
                  </a:cxn>
                  <a:cxn ang="0">
                    <a:pos x="88" y="608"/>
                  </a:cxn>
                  <a:cxn ang="0">
                    <a:pos x="104" y="624"/>
                  </a:cxn>
                  <a:cxn ang="0">
                    <a:pos x="112" y="640"/>
                  </a:cxn>
                  <a:cxn ang="0">
                    <a:pos x="136" y="656"/>
                  </a:cxn>
                  <a:cxn ang="0">
                    <a:pos x="144" y="663"/>
                  </a:cxn>
                  <a:cxn ang="0">
                    <a:pos x="160" y="679"/>
                  </a:cxn>
                  <a:cxn ang="0">
                    <a:pos x="176" y="687"/>
                  </a:cxn>
                  <a:cxn ang="0">
                    <a:pos x="192" y="695"/>
                  </a:cxn>
                  <a:cxn ang="0">
                    <a:pos x="208" y="703"/>
                  </a:cxn>
                  <a:cxn ang="0">
                    <a:pos x="224" y="703"/>
                  </a:cxn>
                  <a:cxn ang="0">
                    <a:pos x="240" y="695"/>
                  </a:cxn>
                  <a:cxn ang="0">
                    <a:pos x="256" y="695"/>
                  </a:cxn>
                  <a:cxn ang="0">
                    <a:pos x="272" y="687"/>
                  </a:cxn>
                  <a:cxn ang="0">
                    <a:pos x="288" y="671"/>
                  </a:cxn>
                  <a:cxn ang="0">
                    <a:pos x="304" y="663"/>
                  </a:cxn>
                  <a:cxn ang="0">
                    <a:pos x="320" y="648"/>
                  </a:cxn>
                  <a:cxn ang="0">
                    <a:pos x="336" y="632"/>
                  </a:cxn>
                  <a:cxn ang="0">
                    <a:pos x="352" y="616"/>
                  </a:cxn>
                  <a:cxn ang="0">
                    <a:pos x="368" y="592"/>
                  </a:cxn>
                  <a:cxn ang="0">
                    <a:pos x="368" y="592"/>
                  </a:cxn>
                  <a:cxn ang="0">
                    <a:pos x="376" y="576"/>
                  </a:cxn>
                  <a:cxn ang="0">
                    <a:pos x="384" y="560"/>
                  </a:cxn>
                  <a:cxn ang="0">
                    <a:pos x="400" y="544"/>
                  </a:cxn>
                  <a:cxn ang="0">
                    <a:pos x="408" y="528"/>
                  </a:cxn>
                  <a:cxn ang="0">
                    <a:pos x="416" y="504"/>
                  </a:cxn>
                  <a:cxn ang="0">
                    <a:pos x="424" y="488"/>
                  </a:cxn>
                  <a:cxn ang="0">
                    <a:pos x="432" y="472"/>
                  </a:cxn>
                  <a:cxn ang="0">
                    <a:pos x="440" y="448"/>
                  </a:cxn>
                  <a:cxn ang="0">
                    <a:pos x="456" y="432"/>
                  </a:cxn>
                  <a:cxn ang="0">
                    <a:pos x="464" y="408"/>
                  </a:cxn>
                  <a:cxn ang="0">
                    <a:pos x="472" y="384"/>
                  </a:cxn>
                  <a:cxn ang="0">
                    <a:pos x="480" y="360"/>
                  </a:cxn>
                  <a:cxn ang="0">
                    <a:pos x="488" y="336"/>
                  </a:cxn>
                  <a:cxn ang="0">
                    <a:pos x="504" y="320"/>
                  </a:cxn>
                  <a:cxn ang="0">
                    <a:pos x="512" y="296"/>
                  </a:cxn>
                  <a:cxn ang="0">
                    <a:pos x="520" y="264"/>
                  </a:cxn>
                  <a:cxn ang="0">
                    <a:pos x="528" y="240"/>
                  </a:cxn>
                  <a:cxn ang="0">
                    <a:pos x="536" y="216"/>
                  </a:cxn>
                  <a:cxn ang="0">
                    <a:pos x="552" y="192"/>
                  </a:cxn>
                  <a:cxn ang="0">
                    <a:pos x="560" y="168"/>
                  </a:cxn>
                  <a:cxn ang="0">
                    <a:pos x="568" y="144"/>
                  </a:cxn>
                  <a:cxn ang="0">
                    <a:pos x="576" y="112"/>
                  </a:cxn>
                  <a:cxn ang="0">
                    <a:pos x="584" y="88"/>
                  </a:cxn>
                  <a:cxn ang="0">
                    <a:pos x="600" y="64"/>
                  </a:cxn>
                  <a:cxn ang="0">
                    <a:pos x="608" y="32"/>
                  </a:cxn>
                  <a:cxn ang="0">
                    <a:pos x="616" y="8"/>
                  </a:cxn>
                </a:cxnLst>
                <a:rect l="0" t="0" r="r" b="b"/>
                <a:pathLst>
                  <a:path w="624" h="703">
                    <a:moveTo>
                      <a:pt x="0" y="448"/>
                    </a:moveTo>
                    <a:lnTo>
                      <a:pt x="8" y="456"/>
                    </a:lnTo>
                    <a:lnTo>
                      <a:pt x="8" y="464"/>
                    </a:lnTo>
                    <a:lnTo>
                      <a:pt x="16" y="472"/>
                    </a:lnTo>
                    <a:lnTo>
                      <a:pt x="24" y="488"/>
                    </a:lnTo>
                    <a:lnTo>
                      <a:pt x="24" y="496"/>
                    </a:lnTo>
                    <a:lnTo>
                      <a:pt x="32" y="504"/>
                    </a:lnTo>
                    <a:lnTo>
                      <a:pt x="32" y="512"/>
                    </a:lnTo>
                    <a:lnTo>
                      <a:pt x="40" y="520"/>
                    </a:lnTo>
                    <a:lnTo>
                      <a:pt x="48" y="528"/>
                    </a:lnTo>
                    <a:lnTo>
                      <a:pt x="48" y="536"/>
                    </a:lnTo>
                    <a:lnTo>
                      <a:pt x="56" y="544"/>
                    </a:lnTo>
                    <a:lnTo>
                      <a:pt x="56" y="552"/>
                    </a:lnTo>
                    <a:lnTo>
                      <a:pt x="64" y="560"/>
                    </a:lnTo>
                    <a:lnTo>
                      <a:pt x="64" y="568"/>
                    </a:lnTo>
                    <a:lnTo>
                      <a:pt x="72" y="576"/>
                    </a:lnTo>
                    <a:lnTo>
                      <a:pt x="80" y="584"/>
                    </a:lnTo>
                    <a:lnTo>
                      <a:pt x="80" y="592"/>
                    </a:lnTo>
                    <a:lnTo>
                      <a:pt x="88" y="600"/>
                    </a:lnTo>
                    <a:lnTo>
                      <a:pt x="88" y="608"/>
                    </a:lnTo>
                    <a:lnTo>
                      <a:pt x="96" y="616"/>
                    </a:lnTo>
                    <a:lnTo>
                      <a:pt x="104" y="624"/>
                    </a:lnTo>
                    <a:lnTo>
                      <a:pt x="120" y="640"/>
                    </a:lnTo>
                    <a:lnTo>
                      <a:pt x="112" y="640"/>
                    </a:lnTo>
                    <a:lnTo>
                      <a:pt x="120" y="640"/>
                    </a:lnTo>
                    <a:lnTo>
                      <a:pt x="136" y="656"/>
                    </a:lnTo>
                    <a:lnTo>
                      <a:pt x="136" y="663"/>
                    </a:lnTo>
                    <a:lnTo>
                      <a:pt x="144" y="663"/>
                    </a:lnTo>
                    <a:lnTo>
                      <a:pt x="152" y="671"/>
                    </a:lnTo>
                    <a:lnTo>
                      <a:pt x="160" y="679"/>
                    </a:lnTo>
                    <a:lnTo>
                      <a:pt x="168" y="687"/>
                    </a:lnTo>
                    <a:lnTo>
                      <a:pt x="176" y="687"/>
                    </a:lnTo>
                    <a:lnTo>
                      <a:pt x="184" y="695"/>
                    </a:lnTo>
                    <a:lnTo>
                      <a:pt x="192" y="695"/>
                    </a:lnTo>
                    <a:lnTo>
                      <a:pt x="200" y="695"/>
                    </a:lnTo>
                    <a:lnTo>
                      <a:pt x="208" y="703"/>
                    </a:lnTo>
                    <a:lnTo>
                      <a:pt x="216" y="703"/>
                    </a:lnTo>
                    <a:lnTo>
                      <a:pt x="224" y="703"/>
                    </a:lnTo>
                    <a:lnTo>
                      <a:pt x="232" y="703"/>
                    </a:lnTo>
                    <a:lnTo>
                      <a:pt x="240" y="695"/>
                    </a:lnTo>
                    <a:lnTo>
                      <a:pt x="248" y="695"/>
                    </a:lnTo>
                    <a:lnTo>
                      <a:pt x="256" y="695"/>
                    </a:lnTo>
                    <a:lnTo>
                      <a:pt x="264" y="687"/>
                    </a:lnTo>
                    <a:lnTo>
                      <a:pt x="272" y="687"/>
                    </a:lnTo>
                    <a:lnTo>
                      <a:pt x="280" y="679"/>
                    </a:lnTo>
                    <a:lnTo>
                      <a:pt x="288" y="671"/>
                    </a:lnTo>
                    <a:lnTo>
                      <a:pt x="296" y="671"/>
                    </a:lnTo>
                    <a:lnTo>
                      <a:pt x="304" y="663"/>
                    </a:lnTo>
                    <a:lnTo>
                      <a:pt x="312" y="656"/>
                    </a:lnTo>
                    <a:lnTo>
                      <a:pt x="320" y="648"/>
                    </a:lnTo>
                    <a:lnTo>
                      <a:pt x="328" y="640"/>
                    </a:lnTo>
                    <a:lnTo>
                      <a:pt x="336" y="632"/>
                    </a:lnTo>
                    <a:lnTo>
                      <a:pt x="344" y="624"/>
                    </a:lnTo>
                    <a:lnTo>
                      <a:pt x="352" y="616"/>
                    </a:lnTo>
                    <a:lnTo>
                      <a:pt x="352" y="608"/>
                    </a:lnTo>
                    <a:lnTo>
                      <a:pt x="368" y="592"/>
                    </a:lnTo>
                    <a:lnTo>
                      <a:pt x="360" y="592"/>
                    </a:lnTo>
                    <a:lnTo>
                      <a:pt x="368" y="592"/>
                    </a:lnTo>
                    <a:lnTo>
                      <a:pt x="376" y="584"/>
                    </a:lnTo>
                    <a:lnTo>
                      <a:pt x="376" y="576"/>
                    </a:lnTo>
                    <a:lnTo>
                      <a:pt x="384" y="568"/>
                    </a:lnTo>
                    <a:lnTo>
                      <a:pt x="384" y="560"/>
                    </a:lnTo>
                    <a:lnTo>
                      <a:pt x="392" y="552"/>
                    </a:lnTo>
                    <a:lnTo>
                      <a:pt x="400" y="544"/>
                    </a:lnTo>
                    <a:lnTo>
                      <a:pt x="400" y="536"/>
                    </a:lnTo>
                    <a:lnTo>
                      <a:pt x="408" y="528"/>
                    </a:lnTo>
                    <a:lnTo>
                      <a:pt x="408" y="512"/>
                    </a:lnTo>
                    <a:lnTo>
                      <a:pt x="416" y="504"/>
                    </a:lnTo>
                    <a:lnTo>
                      <a:pt x="424" y="496"/>
                    </a:lnTo>
                    <a:lnTo>
                      <a:pt x="424" y="488"/>
                    </a:lnTo>
                    <a:lnTo>
                      <a:pt x="432" y="480"/>
                    </a:lnTo>
                    <a:lnTo>
                      <a:pt x="432" y="472"/>
                    </a:lnTo>
                    <a:lnTo>
                      <a:pt x="440" y="456"/>
                    </a:lnTo>
                    <a:lnTo>
                      <a:pt x="440" y="448"/>
                    </a:lnTo>
                    <a:lnTo>
                      <a:pt x="448" y="440"/>
                    </a:lnTo>
                    <a:lnTo>
                      <a:pt x="456" y="432"/>
                    </a:lnTo>
                    <a:lnTo>
                      <a:pt x="456" y="416"/>
                    </a:lnTo>
                    <a:lnTo>
                      <a:pt x="464" y="408"/>
                    </a:lnTo>
                    <a:lnTo>
                      <a:pt x="464" y="392"/>
                    </a:lnTo>
                    <a:lnTo>
                      <a:pt x="472" y="384"/>
                    </a:lnTo>
                    <a:lnTo>
                      <a:pt x="480" y="376"/>
                    </a:lnTo>
                    <a:lnTo>
                      <a:pt x="480" y="360"/>
                    </a:lnTo>
                    <a:lnTo>
                      <a:pt x="488" y="352"/>
                    </a:lnTo>
                    <a:lnTo>
                      <a:pt x="488" y="336"/>
                    </a:lnTo>
                    <a:lnTo>
                      <a:pt x="496" y="328"/>
                    </a:lnTo>
                    <a:lnTo>
                      <a:pt x="504" y="320"/>
                    </a:lnTo>
                    <a:lnTo>
                      <a:pt x="504" y="304"/>
                    </a:lnTo>
                    <a:lnTo>
                      <a:pt x="512" y="296"/>
                    </a:lnTo>
                    <a:lnTo>
                      <a:pt x="512" y="280"/>
                    </a:lnTo>
                    <a:lnTo>
                      <a:pt x="520" y="264"/>
                    </a:lnTo>
                    <a:lnTo>
                      <a:pt x="528" y="256"/>
                    </a:lnTo>
                    <a:lnTo>
                      <a:pt x="528" y="240"/>
                    </a:lnTo>
                    <a:lnTo>
                      <a:pt x="536" y="232"/>
                    </a:lnTo>
                    <a:lnTo>
                      <a:pt x="536" y="216"/>
                    </a:lnTo>
                    <a:lnTo>
                      <a:pt x="544" y="208"/>
                    </a:lnTo>
                    <a:lnTo>
                      <a:pt x="552" y="192"/>
                    </a:lnTo>
                    <a:lnTo>
                      <a:pt x="552" y="176"/>
                    </a:lnTo>
                    <a:lnTo>
                      <a:pt x="560" y="168"/>
                    </a:lnTo>
                    <a:lnTo>
                      <a:pt x="560" y="152"/>
                    </a:lnTo>
                    <a:lnTo>
                      <a:pt x="568" y="144"/>
                    </a:lnTo>
                    <a:lnTo>
                      <a:pt x="576" y="128"/>
                    </a:lnTo>
                    <a:lnTo>
                      <a:pt x="576" y="112"/>
                    </a:lnTo>
                    <a:lnTo>
                      <a:pt x="584" y="104"/>
                    </a:lnTo>
                    <a:lnTo>
                      <a:pt x="584" y="88"/>
                    </a:lnTo>
                    <a:lnTo>
                      <a:pt x="592" y="72"/>
                    </a:lnTo>
                    <a:lnTo>
                      <a:pt x="600" y="64"/>
                    </a:lnTo>
                    <a:lnTo>
                      <a:pt x="600" y="48"/>
                    </a:lnTo>
                    <a:lnTo>
                      <a:pt x="608" y="32"/>
                    </a:lnTo>
                    <a:lnTo>
                      <a:pt x="608" y="24"/>
                    </a:lnTo>
                    <a:lnTo>
                      <a:pt x="616" y="8"/>
                    </a:lnTo>
                    <a:lnTo>
                      <a:pt x="624" y="0"/>
                    </a:lnTo>
                  </a:path>
                </a:pathLst>
              </a:custGeom>
              <a:noFill/>
              <a:ln w="38100" cmpd="sng">
                <a:solidFill>
                  <a:srgbClr val="00BFBF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</p:grpSp>
        <p:grpSp>
          <p:nvGrpSpPr>
            <p:cNvPr id="11283" name="Group 19"/>
            <p:cNvGrpSpPr>
              <a:grpSpLocks/>
            </p:cNvGrpSpPr>
            <p:nvPr/>
          </p:nvGrpSpPr>
          <p:grpSpPr bwMode="auto">
            <a:xfrm>
              <a:off x="411163" y="3978275"/>
              <a:ext cx="2305050" cy="779463"/>
              <a:chOff x="597" y="654"/>
              <a:chExt cx="4764" cy="2822"/>
            </a:xfrm>
          </p:grpSpPr>
          <p:sp>
            <p:nvSpPr>
              <p:cNvPr id="11284" name="Freeform 20"/>
              <p:cNvSpPr>
                <a:spLocks/>
              </p:cNvSpPr>
              <p:nvPr/>
            </p:nvSpPr>
            <p:spPr bwMode="auto">
              <a:xfrm>
                <a:off x="597" y="654"/>
                <a:ext cx="616" cy="2822"/>
              </a:xfrm>
              <a:custGeom>
                <a:avLst/>
                <a:gdLst/>
                <a:ahLst/>
                <a:cxnLst>
                  <a:cxn ang="0">
                    <a:pos x="8" y="1175"/>
                  </a:cxn>
                  <a:cxn ang="0">
                    <a:pos x="24" y="943"/>
                  </a:cxn>
                  <a:cxn ang="0">
                    <a:pos x="40" y="728"/>
                  </a:cxn>
                  <a:cxn ang="0">
                    <a:pos x="56" y="528"/>
                  </a:cxn>
                  <a:cxn ang="0">
                    <a:pos x="64" y="352"/>
                  </a:cxn>
                  <a:cxn ang="0">
                    <a:pos x="80" y="216"/>
                  </a:cxn>
                  <a:cxn ang="0">
                    <a:pos x="96" y="104"/>
                  </a:cxn>
                  <a:cxn ang="0">
                    <a:pos x="112" y="32"/>
                  </a:cxn>
                  <a:cxn ang="0">
                    <a:pos x="128" y="0"/>
                  </a:cxn>
                  <a:cxn ang="0">
                    <a:pos x="144" y="24"/>
                  </a:cxn>
                  <a:cxn ang="0">
                    <a:pos x="160" y="88"/>
                  </a:cxn>
                  <a:cxn ang="0">
                    <a:pos x="176" y="192"/>
                  </a:cxn>
                  <a:cxn ang="0">
                    <a:pos x="184" y="328"/>
                  </a:cxn>
                  <a:cxn ang="0">
                    <a:pos x="200" y="496"/>
                  </a:cxn>
                  <a:cxn ang="0">
                    <a:pos x="216" y="688"/>
                  </a:cxn>
                  <a:cxn ang="0">
                    <a:pos x="232" y="904"/>
                  </a:cxn>
                  <a:cxn ang="0">
                    <a:pos x="240" y="1127"/>
                  </a:cxn>
                  <a:cxn ang="0">
                    <a:pos x="256" y="1367"/>
                  </a:cxn>
                  <a:cxn ang="0">
                    <a:pos x="272" y="1607"/>
                  </a:cxn>
                  <a:cxn ang="0">
                    <a:pos x="288" y="1839"/>
                  </a:cxn>
                  <a:cxn ang="0">
                    <a:pos x="304" y="2063"/>
                  </a:cxn>
                  <a:cxn ang="0">
                    <a:pos x="312" y="2262"/>
                  </a:cxn>
                  <a:cxn ang="0">
                    <a:pos x="328" y="2438"/>
                  </a:cxn>
                  <a:cxn ang="0">
                    <a:pos x="344" y="2590"/>
                  </a:cxn>
                  <a:cxn ang="0">
                    <a:pos x="360" y="2702"/>
                  </a:cxn>
                  <a:cxn ang="0">
                    <a:pos x="376" y="2774"/>
                  </a:cxn>
                  <a:cxn ang="0">
                    <a:pos x="384" y="2814"/>
                  </a:cxn>
                  <a:cxn ang="0">
                    <a:pos x="408" y="2806"/>
                  </a:cxn>
                  <a:cxn ang="0">
                    <a:pos x="416" y="2750"/>
                  </a:cxn>
                  <a:cxn ang="0">
                    <a:pos x="432" y="2654"/>
                  </a:cxn>
                  <a:cxn ang="0">
                    <a:pos x="448" y="2526"/>
                  </a:cxn>
                  <a:cxn ang="0">
                    <a:pos x="464" y="2366"/>
                  </a:cxn>
                  <a:cxn ang="0">
                    <a:pos x="480" y="2174"/>
                  </a:cxn>
                  <a:cxn ang="0">
                    <a:pos x="488" y="1959"/>
                  </a:cxn>
                  <a:cxn ang="0">
                    <a:pos x="504" y="1735"/>
                  </a:cxn>
                  <a:cxn ang="0">
                    <a:pos x="520" y="1503"/>
                  </a:cxn>
                  <a:cxn ang="0">
                    <a:pos x="536" y="1263"/>
                  </a:cxn>
                  <a:cxn ang="0">
                    <a:pos x="552" y="1023"/>
                  </a:cxn>
                  <a:cxn ang="0">
                    <a:pos x="560" y="800"/>
                  </a:cxn>
                  <a:cxn ang="0">
                    <a:pos x="576" y="600"/>
                  </a:cxn>
                  <a:cxn ang="0">
                    <a:pos x="592" y="416"/>
                  </a:cxn>
                  <a:cxn ang="0">
                    <a:pos x="608" y="264"/>
                  </a:cxn>
                </a:cxnLst>
                <a:rect l="0" t="0" r="r" b="b"/>
                <a:pathLst>
                  <a:path w="616" h="2822">
                    <a:moveTo>
                      <a:pt x="0" y="1335"/>
                    </a:moveTo>
                    <a:lnTo>
                      <a:pt x="8" y="1255"/>
                    </a:lnTo>
                    <a:lnTo>
                      <a:pt x="8" y="1175"/>
                    </a:lnTo>
                    <a:lnTo>
                      <a:pt x="16" y="1095"/>
                    </a:lnTo>
                    <a:lnTo>
                      <a:pt x="16" y="1015"/>
                    </a:lnTo>
                    <a:lnTo>
                      <a:pt x="24" y="943"/>
                    </a:lnTo>
                    <a:lnTo>
                      <a:pt x="32" y="872"/>
                    </a:lnTo>
                    <a:lnTo>
                      <a:pt x="32" y="792"/>
                    </a:lnTo>
                    <a:lnTo>
                      <a:pt x="40" y="728"/>
                    </a:lnTo>
                    <a:lnTo>
                      <a:pt x="40" y="656"/>
                    </a:lnTo>
                    <a:lnTo>
                      <a:pt x="48" y="592"/>
                    </a:lnTo>
                    <a:lnTo>
                      <a:pt x="56" y="528"/>
                    </a:lnTo>
                    <a:lnTo>
                      <a:pt x="56" y="464"/>
                    </a:lnTo>
                    <a:lnTo>
                      <a:pt x="64" y="408"/>
                    </a:lnTo>
                    <a:lnTo>
                      <a:pt x="64" y="352"/>
                    </a:lnTo>
                    <a:lnTo>
                      <a:pt x="72" y="304"/>
                    </a:lnTo>
                    <a:lnTo>
                      <a:pt x="80" y="256"/>
                    </a:lnTo>
                    <a:lnTo>
                      <a:pt x="80" y="216"/>
                    </a:lnTo>
                    <a:lnTo>
                      <a:pt x="88" y="176"/>
                    </a:lnTo>
                    <a:lnTo>
                      <a:pt x="88" y="136"/>
                    </a:lnTo>
                    <a:lnTo>
                      <a:pt x="96" y="104"/>
                    </a:lnTo>
                    <a:lnTo>
                      <a:pt x="104" y="80"/>
                    </a:lnTo>
                    <a:lnTo>
                      <a:pt x="104" y="56"/>
                    </a:lnTo>
                    <a:lnTo>
                      <a:pt x="112" y="32"/>
                    </a:lnTo>
                    <a:lnTo>
                      <a:pt x="112" y="16"/>
                    </a:lnTo>
                    <a:lnTo>
                      <a:pt x="120" y="8"/>
                    </a:lnTo>
                    <a:lnTo>
                      <a:pt x="128" y="0"/>
                    </a:lnTo>
                    <a:lnTo>
                      <a:pt x="136" y="8"/>
                    </a:lnTo>
                    <a:lnTo>
                      <a:pt x="136" y="16"/>
                    </a:lnTo>
                    <a:lnTo>
                      <a:pt x="144" y="24"/>
                    </a:lnTo>
                    <a:lnTo>
                      <a:pt x="152" y="40"/>
                    </a:lnTo>
                    <a:lnTo>
                      <a:pt x="152" y="64"/>
                    </a:lnTo>
                    <a:lnTo>
                      <a:pt x="160" y="88"/>
                    </a:lnTo>
                    <a:lnTo>
                      <a:pt x="160" y="120"/>
                    </a:lnTo>
                    <a:lnTo>
                      <a:pt x="168" y="152"/>
                    </a:lnTo>
                    <a:lnTo>
                      <a:pt x="176" y="192"/>
                    </a:lnTo>
                    <a:lnTo>
                      <a:pt x="176" y="232"/>
                    </a:lnTo>
                    <a:lnTo>
                      <a:pt x="184" y="280"/>
                    </a:lnTo>
                    <a:lnTo>
                      <a:pt x="184" y="328"/>
                    </a:lnTo>
                    <a:lnTo>
                      <a:pt x="192" y="376"/>
                    </a:lnTo>
                    <a:lnTo>
                      <a:pt x="192" y="432"/>
                    </a:lnTo>
                    <a:lnTo>
                      <a:pt x="200" y="496"/>
                    </a:lnTo>
                    <a:lnTo>
                      <a:pt x="208" y="552"/>
                    </a:lnTo>
                    <a:lnTo>
                      <a:pt x="208" y="616"/>
                    </a:lnTo>
                    <a:lnTo>
                      <a:pt x="216" y="688"/>
                    </a:lnTo>
                    <a:lnTo>
                      <a:pt x="216" y="760"/>
                    </a:lnTo>
                    <a:lnTo>
                      <a:pt x="224" y="824"/>
                    </a:lnTo>
                    <a:lnTo>
                      <a:pt x="232" y="904"/>
                    </a:lnTo>
                    <a:lnTo>
                      <a:pt x="232" y="975"/>
                    </a:lnTo>
                    <a:lnTo>
                      <a:pt x="240" y="1055"/>
                    </a:lnTo>
                    <a:lnTo>
                      <a:pt x="240" y="1127"/>
                    </a:lnTo>
                    <a:lnTo>
                      <a:pt x="248" y="1207"/>
                    </a:lnTo>
                    <a:lnTo>
                      <a:pt x="256" y="1287"/>
                    </a:lnTo>
                    <a:lnTo>
                      <a:pt x="256" y="1367"/>
                    </a:lnTo>
                    <a:lnTo>
                      <a:pt x="264" y="1447"/>
                    </a:lnTo>
                    <a:lnTo>
                      <a:pt x="264" y="1527"/>
                    </a:lnTo>
                    <a:lnTo>
                      <a:pt x="272" y="1607"/>
                    </a:lnTo>
                    <a:lnTo>
                      <a:pt x="280" y="1687"/>
                    </a:lnTo>
                    <a:lnTo>
                      <a:pt x="280" y="1759"/>
                    </a:lnTo>
                    <a:lnTo>
                      <a:pt x="288" y="1839"/>
                    </a:lnTo>
                    <a:lnTo>
                      <a:pt x="288" y="1911"/>
                    </a:lnTo>
                    <a:lnTo>
                      <a:pt x="296" y="1991"/>
                    </a:lnTo>
                    <a:lnTo>
                      <a:pt x="304" y="2063"/>
                    </a:lnTo>
                    <a:lnTo>
                      <a:pt x="304" y="2126"/>
                    </a:lnTo>
                    <a:lnTo>
                      <a:pt x="312" y="2198"/>
                    </a:lnTo>
                    <a:lnTo>
                      <a:pt x="312" y="2262"/>
                    </a:lnTo>
                    <a:lnTo>
                      <a:pt x="320" y="2326"/>
                    </a:lnTo>
                    <a:lnTo>
                      <a:pt x="328" y="2382"/>
                    </a:lnTo>
                    <a:lnTo>
                      <a:pt x="328" y="2438"/>
                    </a:lnTo>
                    <a:lnTo>
                      <a:pt x="336" y="2494"/>
                    </a:lnTo>
                    <a:lnTo>
                      <a:pt x="336" y="2542"/>
                    </a:lnTo>
                    <a:lnTo>
                      <a:pt x="344" y="2590"/>
                    </a:lnTo>
                    <a:lnTo>
                      <a:pt x="352" y="2630"/>
                    </a:lnTo>
                    <a:lnTo>
                      <a:pt x="352" y="2670"/>
                    </a:lnTo>
                    <a:lnTo>
                      <a:pt x="360" y="2702"/>
                    </a:lnTo>
                    <a:lnTo>
                      <a:pt x="360" y="2734"/>
                    </a:lnTo>
                    <a:lnTo>
                      <a:pt x="368" y="2758"/>
                    </a:lnTo>
                    <a:lnTo>
                      <a:pt x="376" y="2774"/>
                    </a:lnTo>
                    <a:lnTo>
                      <a:pt x="376" y="2798"/>
                    </a:lnTo>
                    <a:lnTo>
                      <a:pt x="384" y="2806"/>
                    </a:lnTo>
                    <a:lnTo>
                      <a:pt x="384" y="2814"/>
                    </a:lnTo>
                    <a:lnTo>
                      <a:pt x="392" y="2822"/>
                    </a:lnTo>
                    <a:lnTo>
                      <a:pt x="400" y="2814"/>
                    </a:lnTo>
                    <a:lnTo>
                      <a:pt x="408" y="2806"/>
                    </a:lnTo>
                    <a:lnTo>
                      <a:pt x="408" y="2790"/>
                    </a:lnTo>
                    <a:lnTo>
                      <a:pt x="416" y="2774"/>
                    </a:lnTo>
                    <a:lnTo>
                      <a:pt x="416" y="2750"/>
                    </a:lnTo>
                    <a:lnTo>
                      <a:pt x="424" y="2718"/>
                    </a:lnTo>
                    <a:lnTo>
                      <a:pt x="432" y="2686"/>
                    </a:lnTo>
                    <a:lnTo>
                      <a:pt x="432" y="2654"/>
                    </a:lnTo>
                    <a:lnTo>
                      <a:pt x="440" y="2614"/>
                    </a:lnTo>
                    <a:lnTo>
                      <a:pt x="440" y="2574"/>
                    </a:lnTo>
                    <a:lnTo>
                      <a:pt x="448" y="2526"/>
                    </a:lnTo>
                    <a:lnTo>
                      <a:pt x="456" y="2470"/>
                    </a:lnTo>
                    <a:lnTo>
                      <a:pt x="456" y="2422"/>
                    </a:lnTo>
                    <a:lnTo>
                      <a:pt x="464" y="2366"/>
                    </a:lnTo>
                    <a:lnTo>
                      <a:pt x="464" y="2302"/>
                    </a:lnTo>
                    <a:lnTo>
                      <a:pt x="472" y="2238"/>
                    </a:lnTo>
                    <a:lnTo>
                      <a:pt x="480" y="2174"/>
                    </a:lnTo>
                    <a:lnTo>
                      <a:pt x="480" y="2102"/>
                    </a:lnTo>
                    <a:lnTo>
                      <a:pt x="488" y="2039"/>
                    </a:lnTo>
                    <a:lnTo>
                      <a:pt x="488" y="1959"/>
                    </a:lnTo>
                    <a:lnTo>
                      <a:pt x="496" y="1887"/>
                    </a:lnTo>
                    <a:lnTo>
                      <a:pt x="504" y="1815"/>
                    </a:lnTo>
                    <a:lnTo>
                      <a:pt x="504" y="1735"/>
                    </a:lnTo>
                    <a:lnTo>
                      <a:pt x="512" y="1655"/>
                    </a:lnTo>
                    <a:lnTo>
                      <a:pt x="512" y="1575"/>
                    </a:lnTo>
                    <a:lnTo>
                      <a:pt x="520" y="1503"/>
                    </a:lnTo>
                    <a:lnTo>
                      <a:pt x="528" y="1423"/>
                    </a:lnTo>
                    <a:lnTo>
                      <a:pt x="528" y="1343"/>
                    </a:lnTo>
                    <a:lnTo>
                      <a:pt x="536" y="1263"/>
                    </a:lnTo>
                    <a:lnTo>
                      <a:pt x="536" y="1183"/>
                    </a:lnTo>
                    <a:lnTo>
                      <a:pt x="544" y="1103"/>
                    </a:lnTo>
                    <a:lnTo>
                      <a:pt x="552" y="1023"/>
                    </a:lnTo>
                    <a:lnTo>
                      <a:pt x="552" y="951"/>
                    </a:lnTo>
                    <a:lnTo>
                      <a:pt x="560" y="880"/>
                    </a:lnTo>
                    <a:lnTo>
                      <a:pt x="560" y="800"/>
                    </a:lnTo>
                    <a:lnTo>
                      <a:pt x="568" y="736"/>
                    </a:lnTo>
                    <a:lnTo>
                      <a:pt x="568" y="664"/>
                    </a:lnTo>
                    <a:lnTo>
                      <a:pt x="576" y="600"/>
                    </a:lnTo>
                    <a:lnTo>
                      <a:pt x="584" y="536"/>
                    </a:lnTo>
                    <a:lnTo>
                      <a:pt x="584" y="472"/>
                    </a:lnTo>
                    <a:lnTo>
                      <a:pt x="592" y="416"/>
                    </a:lnTo>
                    <a:lnTo>
                      <a:pt x="592" y="360"/>
                    </a:lnTo>
                    <a:lnTo>
                      <a:pt x="600" y="312"/>
                    </a:lnTo>
                    <a:lnTo>
                      <a:pt x="608" y="264"/>
                    </a:lnTo>
                    <a:lnTo>
                      <a:pt x="608" y="216"/>
                    </a:lnTo>
                    <a:lnTo>
                      <a:pt x="616" y="176"/>
                    </a:lnTo>
                  </a:path>
                </a:pathLst>
              </a:custGeom>
              <a:noFill/>
              <a:ln w="38100" cmpd="sng">
                <a:solidFill>
                  <a:srgbClr val="007F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11285" name="Freeform 21"/>
              <p:cNvSpPr>
                <a:spLocks/>
              </p:cNvSpPr>
              <p:nvPr/>
            </p:nvSpPr>
            <p:spPr bwMode="auto">
              <a:xfrm>
                <a:off x="1213" y="654"/>
                <a:ext cx="625" cy="2822"/>
              </a:xfrm>
              <a:custGeom>
                <a:avLst/>
                <a:gdLst/>
                <a:ahLst/>
                <a:cxnLst>
                  <a:cxn ang="0">
                    <a:pos x="8" y="104"/>
                  </a:cxn>
                  <a:cxn ang="0">
                    <a:pos x="24" y="32"/>
                  </a:cxn>
                  <a:cxn ang="0">
                    <a:pos x="40" y="0"/>
                  </a:cxn>
                  <a:cxn ang="0">
                    <a:pos x="56" y="24"/>
                  </a:cxn>
                  <a:cxn ang="0">
                    <a:pos x="72" y="88"/>
                  </a:cxn>
                  <a:cxn ang="0">
                    <a:pos x="88" y="184"/>
                  </a:cxn>
                  <a:cxn ang="0">
                    <a:pos x="96" y="320"/>
                  </a:cxn>
                  <a:cxn ang="0">
                    <a:pos x="112" y="488"/>
                  </a:cxn>
                  <a:cxn ang="0">
                    <a:pos x="129" y="680"/>
                  </a:cxn>
                  <a:cxn ang="0">
                    <a:pos x="145" y="896"/>
                  </a:cxn>
                  <a:cxn ang="0">
                    <a:pos x="153" y="1119"/>
                  </a:cxn>
                  <a:cxn ang="0">
                    <a:pos x="169" y="1359"/>
                  </a:cxn>
                  <a:cxn ang="0">
                    <a:pos x="185" y="1599"/>
                  </a:cxn>
                  <a:cxn ang="0">
                    <a:pos x="201" y="1831"/>
                  </a:cxn>
                  <a:cxn ang="0">
                    <a:pos x="217" y="2055"/>
                  </a:cxn>
                  <a:cxn ang="0">
                    <a:pos x="225" y="2254"/>
                  </a:cxn>
                  <a:cxn ang="0">
                    <a:pos x="241" y="2430"/>
                  </a:cxn>
                  <a:cxn ang="0">
                    <a:pos x="257" y="2582"/>
                  </a:cxn>
                  <a:cxn ang="0">
                    <a:pos x="273" y="2694"/>
                  </a:cxn>
                  <a:cxn ang="0">
                    <a:pos x="289" y="2774"/>
                  </a:cxn>
                  <a:cxn ang="0">
                    <a:pos x="297" y="2814"/>
                  </a:cxn>
                  <a:cxn ang="0">
                    <a:pos x="321" y="2806"/>
                  </a:cxn>
                  <a:cxn ang="0">
                    <a:pos x="337" y="2750"/>
                  </a:cxn>
                  <a:cxn ang="0">
                    <a:pos x="345" y="2662"/>
                  </a:cxn>
                  <a:cxn ang="0">
                    <a:pos x="361" y="2526"/>
                  </a:cxn>
                  <a:cxn ang="0">
                    <a:pos x="377" y="2366"/>
                  </a:cxn>
                  <a:cxn ang="0">
                    <a:pos x="393" y="2182"/>
                  </a:cxn>
                  <a:cxn ang="0">
                    <a:pos x="401" y="1967"/>
                  </a:cxn>
                  <a:cxn ang="0">
                    <a:pos x="417" y="1743"/>
                  </a:cxn>
                  <a:cxn ang="0">
                    <a:pos x="433" y="1511"/>
                  </a:cxn>
                  <a:cxn ang="0">
                    <a:pos x="449" y="1271"/>
                  </a:cxn>
                  <a:cxn ang="0">
                    <a:pos x="465" y="1031"/>
                  </a:cxn>
                  <a:cxn ang="0">
                    <a:pos x="473" y="808"/>
                  </a:cxn>
                  <a:cxn ang="0">
                    <a:pos x="489" y="608"/>
                  </a:cxn>
                  <a:cxn ang="0">
                    <a:pos x="505" y="424"/>
                  </a:cxn>
                  <a:cxn ang="0">
                    <a:pos x="521" y="264"/>
                  </a:cxn>
                  <a:cxn ang="0">
                    <a:pos x="529" y="144"/>
                  </a:cxn>
                  <a:cxn ang="0">
                    <a:pos x="545" y="56"/>
                  </a:cxn>
                  <a:cxn ang="0">
                    <a:pos x="561" y="8"/>
                  </a:cxn>
                  <a:cxn ang="0">
                    <a:pos x="585" y="24"/>
                  </a:cxn>
                  <a:cxn ang="0">
                    <a:pos x="601" y="80"/>
                  </a:cxn>
                  <a:cxn ang="0">
                    <a:pos x="617" y="184"/>
                  </a:cxn>
                </a:cxnLst>
                <a:rect l="0" t="0" r="r" b="b"/>
                <a:pathLst>
                  <a:path w="625" h="2822">
                    <a:moveTo>
                      <a:pt x="0" y="176"/>
                    </a:moveTo>
                    <a:lnTo>
                      <a:pt x="0" y="136"/>
                    </a:lnTo>
                    <a:lnTo>
                      <a:pt x="8" y="104"/>
                    </a:lnTo>
                    <a:lnTo>
                      <a:pt x="16" y="80"/>
                    </a:lnTo>
                    <a:lnTo>
                      <a:pt x="16" y="56"/>
                    </a:lnTo>
                    <a:lnTo>
                      <a:pt x="24" y="32"/>
                    </a:lnTo>
                    <a:lnTo>
                      <a:pt x="24" y="24"/>
                    </a:lnTo>
                    <a:lnTo>
                      <a:pt x="32" y="8"/>
                    </a:lnTo>
                    <a:lnTo>
                      <a:pt x="40" y="0"/>
                    </a:lnTo>
                    <a:lnTo>
                      <a:pt x="48" y="8"/>
                    </a:lnTo>
                    <a:lnTo>
                      <a:pt x="48" y="16"/>
                    </a:lnTo>
                    <a:lnTo>
                      <a:pt x="56" y="24"/>
                    </a:lnTo>
                    <a:lnTo>
                      <a:pt x="64" y="40"/>
                    </a:lnTo>
                    <a:lnTo>
                      <a:pt x="64" y="64"/>
                    </a:lnTo>
                    <a:lnTo>
                      <a:pt x="72" y="88"/>
                    </a:lnTo>
                    <a:lnTo>
                      <a:pt x="72" y="112"/>
                    </a:lnTo>
                    <a:lnTo>
                      <a:pt x="80" y="144"/>
                    </a:lnTo>
                    <a:lnTo>
                      <a:pt x="88" y="184"/>
                    </a:lnTo>
                    <a:lnTo>
                      <a:pt x="88" y="224"/>
                    </a:lnTo>
                    <a:lnTo>
                      <a:pt x="96" y="272"/>
                    </a:lnTo>
                    <a:lnTo>
                      <a:pt x="96" y="320"/>
                    </a:lnTo>
                    <a:lnTo>
                      <a:pt x="104" y="376"/>
                    </a:lnTo>
                    <a:lnTo>
                      <a:pt x="112" y="424"/>
                    </a:lnTo>
                    <a:lnTo>
                      <a:pt x="112" y="488"/>
                    </a:lnTo>
                    <a:lnTo>
                      <a:pt x="121" y="544"/>
                    </a:lnTo>
                    <a:lnTo>
                      <a:pt x="121" y="616"/>
                    </a:lnTo>
                    <a:lnTo>
                      <a:pt x="129" y="680"/>
                    </a:lnTo>
                    <a:lnTo>
                      <a:pt x="137" y="752"/>
                    </a:lnTo>
                    <a:lnTo>
                      <a:pt x="137" y="816"/>
                    </a:lnTo>
                    <a:lnTo>
                      <a:pt x="145" y="896"/>
                    </a:lnTo>
                    <a:lnTo>
                      <a:pt x="145" y="967"/>
                    </a:lnTo>
                    <a:lnTo>
                      <a:pt x="153" y="1047"/>
                    </a:lnTo>
                    <a:lnTo>
                      <a:pt x="153" y="1119"/>
                    </a:lnTo>
                    <a:lnTo>
                      <a:pt x="161" y="1199"/>
                    </a:lnTo>
                    <a:lnTo>
                      <a:pt x="169" y="1279"/>
                    </a:lnTo>
                    <a:lnTo>
                      <a:pt x="169" y="1359"/>
                    </a:lnTo>
                    <a:lnTo>
                      <a:pt x="177" y="1439"/>
                    </a:lnTo>
                    <a:lnTo>
                      <a:pt x="177" y="1519"/>
                    </a:lnTo>
                    <a:lnTo>
                      <a:pt x="185" y="1599"/>
                    </a:lnTo>
                    <a:lnTo>
                      <a:pt x="193" y="1679"/>
                    </a:lnTo>
                    <a:lnTo>
                      <a:pt x="193" y="1751"/>
                    </a:lnTo>
                    <a:lnTo>
                      <a:pt x="201" y="1831"/>
                    </a:lnTo>
                    <a:lnTo>
                      <a:pt x="201" y="1903"/>
                    </a:lnTo>
                    <a:lnTo>
                      <a:pt x="209" y="1983"/>
                    </a:lnTo>
                    <a:lnTo>
                      <a:pt x="217" y="2055"/>
                    </a:lnTo>
                    <a:lnTo>
                      <a:pt x="217" y="2118"/>
                    </a:lnTo>
                    <a:lnTo>
                      <a:pt x="225" y="2190"/>
                    </a:lnTo>
                    <a:lnTo>
                      <a:pt x="225" y="2254"/>
                    </a:lnTo>
                    <a:lnTo>
                      <a:pt x="233" y="2318"/>
                    </a:lnTo>
                    <a:lnTo>
                      <a:pt x="241" y="2374"/>
                    </a:lnTo>
                    <a:lnTo>
                      <a:pt x="241" y="2430"/>
                    </a:lnTo>
                    <a:lnTo>
                      <a:pt x="249" y="2486"/>
                    </a:lnTo>
                    <a:lnTo>
                      <a:pt x="249" y="2534"/>
                    </a:lnTo>
                    <a:lnTo>
                      <a:pt x="257" y="2582"/>
                    </a:lnTo>
                    <a:lnTo>
                      <a:pt x="265" y="2622"/>
                    </a:lnTo>
                    <a:lnTo>
                      <a:pt x="265" y="2662"/>
                    </a:lnTo>
                    <a:lnTo>
                      <a:pt x="273" y="2694"/>
                    </a:lnTo>
                    <a:lnTo>
                      <a:pt x="273" y="2726"/>
                    </a:lnTo>
                    <a:lnTo>
                      <a:pt x="281" y="2750"/>
                    </a:lnTo>
                    <a:lnTo>
                      <a:pt x="289" y="2774"/>
                    </a:lnTo>
                    <a:lnTo>
                      <a:pt x="289" y="2790"/>
                    </a:lnTo>
                    <a:lnTo>
                      <a:pt x="297" y="2806"/>
                    </a:lnTo>
                    <a:lnTo>
                      <a:pt x="297" y="2814"/>
                    </a:lnTo>
                    <a:lnTo>
                      <a:pt x="305" y="2822"/>
                    </a:lnTo>
                    <a:lnTo>
                      <a:pt x="313" y="2814"/>
                    </a:lnTo>
                    <a:lnTo>
                      <a:pt x="321" y="2806"/>
                    </a:lnTo>
                    <a:lnTo>
                      <a:pt x="321" y="2790"/>
                    </a:lnTo>
                    <a:lnTo>
                      <a:pt x="329" y="2774"/>
                    </a:lnTo>
                    <a:lnTo>
                      <a:pt x="337" y="2750"/>
                    </a:lnTo>
                    <a:lnTo>
                      <a:pt x="337" y="2726"/>
                    </a:lnTo>
                    <a:lnTo>
                      <a:pt x="345" y="2694"/>
                    </a:lnTo>
                    <a:lnTo>
                      <a:pt x="345" y="2662"/>
                    </a:lnTo>
                    <a:lnTo>
                      <a:pt x="353" y="2622"/>
                    </a:lnTo>
                    <a:lnTo>
                      <a:pt x="353" y="2574"/>
                    </a:lnTo>
                    <a:lnTo>
                      <a:pt x="361" y="2526"/>
                    </a:lnTo>
                    <a:lnTo>
                      <a:pt x="369" y="2478"/>
                    </a:lnTo>
                    <a:lnTo>
                      <a:pt x="369" y="2422"/>
                    </a:lnTo>
                    <a:lnTo>
                      <a:pt x="377" y="2366"/>
                    </a:lnTo>
                    <a:lnTo>
                      <a:pt x="377" y="2310"/>
                    </a:lnTo>
                    <a:lnTo>
                      <a:pt x="385" y="2246"/>
                    </a:lnTo>
                    <a:lnTo>
                      <a:pt x="393" y="2182"/>
                    </a:lnTo>
                    <a:lnTo>
                      <a:pt x="393" y="2110"/>
                    </a:lnTo>
                    <a:lnTo>
                      <a:pt x="401" y="2047"/>
                    </a:lnTo>
                    <a:lnTo>
                      <a:pt x="401" y="1967"/>
                    </a:lnTo>
                    <a:lnTo>
                      <a:pt x="409" y="1895"/>
                    </a:lnTo>
                    <a:lnTo>
                      <a:pt x="417" y="1823"/>
                    </a:lnTo>
                    <a:lnTo>
                      <a:pt x="417" y="1743"/>
                    </a:lnTo>
                    <a:lnTo>
                      <a:pt x="425" y="1663"/>
                    </a:lnTo>
                    <a:lnTo>
                      <a:pt x="425" y="1591"/>
                    </a:lnTo>
                    <a:lnTo>
                      <a:pt x="433" y="1511"/>
                    </a:lnTo>
                    <a:lnTo>
                      <a:pt x="441" y="1431"/>
                    </a:lnTo>
                    <a:lnTo>
                      <a:pt x="441" y="1351"/>
                    </a:lnTo>
                    <a:lnTo>
                      <a:pt x="449" y="1271"/>
                    </a:lnTo>
                    <a:lnTo>
                      <a:pt x="449" y="1191"/>
                    </a:lnTo>
                    <a:lnTo>
                      <a:pt x="457" y="1111"/>
                    </a:lnTo>
                    <a:lnTo>
                      <a:pt x="465" y="1031"/>
                    </a:lnTo>
                    <a:lnTo>
                      <a:pt x="465" y="959"/>
                    </a:lnTo>
                    <a:lnTo>
                      <a:pt x="473" y="888"/>
                    </a:lnTo>
                    <a:lnTo>
                      <a:pt x="473" y="808"/>
                    </a:lnTo>
                    <a:lnTo>
                      <a:pt x="481" y="744"/>
                    </a:lnTo>
                    <a:lnTo>
                      <a:pt x="489" y="672"/>
                    </a:lnTo>
                    <a:lnTo>
                      <a:pt x="489" y="608"/>
                    </a:lnTo>
                    <a:lnTo>
                      <a:pt x="497" y="544"/>
                    </a:lnTo>
                    <a:lnTo>
                      <a:pt x="497" y="480"/>
                    </a:lnTo>
                    <a:lnTo>
                      <a:pt x="505" y="424"/>
                    </a:lnTo>
                    <a:lnTo>
                      <a:pt x="513" y="368"/>
                    </a:lnTo>
                    <a:lnTo>
                      <a:pt x="513" y="312"/>
                    </a:lnTo>
                    <a:lnTo>
                      <a:pt x="521" y="264"/>
                    </a:lnTo>
                    <a:lnTo>
                      <a:pt x="521" y="224"/>
                    </a:lnTo>
                    <a:lnTo>
                      <a:pt x="529" y="184"/>
                    </a:lnTo>
                    <a:lnTo>
                      <a:pt x="529" y="144"/>
                    </a:lnTo>
                    <a:lnTo>
                      <a:pt x="537" y="112"/>
                    </a:lnTo>
                    <a:lnTo>
                      <a:pt x="545" y="80"/>
                    </a:lnTo>
                    <a:lnTo>
                      <a:pt x="545" y="56"/>
                    </a:lnTo>
                    <a:lnTo>
                      <a:pt x="553" y="40"/>
                    </a:lnTo>
                    <a:lnTo>
                      <a:pt x="553" y="24"/>
                    </a:lnTo>
                    <a:lnTo>
                      <a:pt x="561" y="8"/>
                    </a:lnTo>
                    <a:lnTo>
                      <a:pt x="569" y="0"/>
                    </a:lnTo>
                    <a:lnTo>
                      <a:pt x="577" y="8"/>
                    </a:lnTo>
                    <a:lnTo>
                      <a:pt x="585" y="24"/>
                    </a:lnTo>
                    <a:lnTo>
                      <a:pt x="593" y="40"/>
                    </a:lnTo>
                    <a:lnTo>
                      <a:pt x="593" y="56"/>
                    </a:lnTo>
                    <a:lnTo>
                      <a:pt x="601" y="80"/>
                    </a:lnTo>
                    <a:lnTo>
                      <a:pt x="601" y="112"/>
                    </a:lnTo>
                    <a:lnTo>
                      <a:pt x="609" y="144"/>
                    </a:lnTo>
                    <a:lnTo>
                      <a:pt x="617" y="184"/>
                    </a:lnTo>
                    <a:lnTo>
                      <a:pt x="617" y="224"/>
                    </a:lnTo>
                    <a:lnTo>
                      <a:pt x="625" y="264"/>
                    </a:lnTo>
                  </a:path>
                </a:pathLst>
              </a:custGeom>
              <a:noFill/>
              <a:ln w="38100" cmpd="sng">
                <a:solidFill>
                  <a:srgbClr val="007F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11286" name="Freeform 22"/>
              <p:cNvSpPr>
                <a:spLocks/>
              </p:cNvSpPr>
              <p:nvPr/>
            </p:nvSpPr>
            <p:spPr bwMode="auto">
              <a:xfrm>
                <a:off x="1838" y="654"/>
                <a:ext cx="617" cy="2822"/>
              </a:xfrm>
              <a:custGeom>
                <a:avLst/>
                <a:gdLst/>
                <a:ahLst/>
                <a:cxnLst>
                  <a:cxn ang="0">
                    <a:pos x="8" y="368"/>
                  </a:cxn>
                  <a:cxn ang="0">
                    <a:pos x="24" y="544"/>
                  </a:cxn>
                  <a:cxn ang="0">
                    <a:pos x="40" y="744"/>
                  </a:cxn>
                  <a:cxn ang="0">
                    <a:pos x="48" y="959"/>
                  </a:cxn>
                  <a:cxn ang="0">
                    <a:pos x="64" y="1191"/>
                  </a:cxn>
                  <a:cxn ang="0">
                    <a:pos x="80" y="1431"/>
                  </a:cxn>
                  <a:cxn ang="0">
                    <a:pos x="96" y="1663"/>
                  </a:cxn>
                  <a:cxn ang="0">
                    <a:pos x="104" y="1895"/>
                  </a:cxn>
                  <a:cxn ang="0">
                    <a:pos x="120" y="2110"/>
                  </a:cxn>
                  <a:cxn ang="0">
                    <a:pos x="136" y="2310"/>
                  </a:cxn>
                  <a:cxn ang="0">
                    <a:pos x="152" y="2478"/>
                  </a:cxn>
                  <a:cxn ang="0">
                    <a:pos x="168" y="2622"/>
                  </a:cxn>
                  <a:cxn ang="0">
                    <a:pos x="176" y="2726"/>
                  </a:cxn>
                  <a:cxn ang="0">
                    <a:pos x="192" y="2790"/>
                  </a:cxn>
                  <a:cxn ang="0">
                    <a:pos x="208" y="2822"/>
                  </a:cxn>
                  <a:cxn ang="0">
                    <a:pos x="224" y="2790"/>
                  </a:cxn>
                  <a:cxn ang="0">
                    <a:pos x="240" y="2726"/>
                  </a:cxn>
                  <a:cxn ang="0">
                    <a:pos x="256" y="2622"/>
                  </a:cxn>
                  <a:cxn ang="0">
                    <a:pos x="272" y="2486"/>
                  </a:cxn>
                  <a:cxn ang="0">
                    <a:pos x="280" y="2318"/>
                  </a:cxn>
                  <a:cxn ang="0">
                    <a:pos x="296" y="2118"/>
                  </a:cxn>
                  <a:cxn ang="0">
                    <a:pos x="312" y="1903"/>
                  </a:cxn>
                  <a:cxn ang="0">
                    <a:pos x="328" y="1679"/>
                  </a:cxn>
                  <a:cxn ang="0">
                    <a:pos x="344" y="1439"/>
                  </a:cxn>
                  <a:cxn ang="0">
                    <a:pos x="352" y="1199"/>
                  </a:cxn>
                  <a:cxn ang="0">
                    <a:pos x="368" y="967"/>
                  </a:cxn>
                  <a:cxn ang="0">
                    <a:pos x="384" y="752"/>
                  </a:cxn>
                  <a:cxn ang="0">
                    <a:pos x="400" y="544"/>
                  </a:cxn>
                  <a:cxn ang="0">
                    <a:pos x="416" y="376"/>
                  </a:cxn>
                  <a:cxn ang="0">
                    <a:pos x="424" y="224"/>
                  </a:cxn>
                  <a:cxn ang="0">
                    <a:pos x="440" y="112"/>
                  </a:cxn>
                  <a:cxn ang="0">
                    <a:pos x="456" y="40"/>
                  </a:cxn>
                  <a:cxn ang="0">
                    <a:pos x="480" y="0"/>
                  </a:cxn>
                  <a:cxn ang="0">
                    <a:pos x="488" y="24"/>
                  </a:cxn>
                  <a:cxn ang="0">
                    <a:pos x="504" y="80"/>
                  </a:cxn>
                  <a:cxn ang="0">
                    <a:pos x="521" y="176"/>
                  </a:cxn>
                  <a:cxn ang="0">
                    <a:pos x="529" y="312"/>
                  </a:cxn>
                  <a:cxn ang="0">
                    <a:pos x="545" y="472"/>
                  </a:cxn>
                  <a:cxn ang="0">
                    <a:pos x="561" y="664"/>
                  </a:cxn>
                  <a:cxn ang="0">
                    <a:pos x="577" y="880"/>
                  </a:cxn>
                  <a:cxn ang="0">
                    <a:pos x="593" y="1103"/>
                  </a:cxn>
                  <a:cxn ang="0">
                    <a:pos x="601" y="1343"/>
                  </a:cxn>
                </a:cxnLst>
                <a:rect l="0" t="0" r="r" b="b"/>
                <a:pathLst>
                  <a:path w="617" h="2822">
                    <a:moveTo>
                      <a:pt x="0" y="264"/>
                    </a:moveTo>
                    <a:lnTo>
                      <a:pt x="0" y="312"/>
                    </a:lnTo>
                    <a:lnTo>
                      <a:pt x="8" y="368"/>
                    </a:lnTo>
                    <a:lnTo>
                      <a:pt x="16" y="424"/>
                    </a:lnTo>
                    <a:lnTo>
                      <a:pt x="16" y="480"/>
                    </a:lnTo>
                    <a:lnTo>
                      <a:pt x="24" y="544"/>
                    </a:lnTo>
                    <a:lnTo>
                      <a:pt x="24" y="608"/>
                    </a:lnTo>
                    <a:lnTo>
                      <a:pt x="32" y="672"/>
                    </a:lnTo>
                    <a:lnTo>
                      <a:pt x="40" y="744"/>
                    </a:lnTo>
                    <a:lnTo>
                      <a:pt x="40" y="808"/>
                    </a:lnTo>
                    <a:lnTo>
                      <a:pt x="48" y="888"/>
                    </a:lnTo>
                    <a:lnTo>
                      <a:pt x="48" y="959"/>
                    </a:lnTo>
                    <a:lnTo>
                      <a:pt x="56" y="1031"/>
                    </a:lnTo>
                    <a:lnTo>
                      <a:pt x="64" y="1111"/>
                    </a:lnTo>
                    <a:lnTo>
                      <a:pt x="64" y="1191"/>
                    </a:lnTo>
                    <a:lnTo>
                      <a:pt x="72" y="1271"/>
                    </a:lnTo>
                    <a:lnTo>
                      <a:pt x="72" y="1351"/>
                    </a:lnTo>
                    <a:lnTo>
                      <a:pt x="80" y="1431"/>
                    </a:lnTo>
                    <a:lnTo>
                      <a:pt x="88" y="1511"/>
                    </a:lnTo>
                    <a:lnTo>
                      <a:pt x="88" y="1591"/>
                    </a:lnTo>
                    <a:lnTo>
                      <a:pt x="96" y="1663"/>
                    </a:lnTo>
                    <a:lnTo>
                      <a:pt x="96" y="1743"/>
                    </a:lnTo>
                    <a:lnTo>
                      <a:pt x="104" y="1823"/>
                    </a:lnTo>
                    <a:lnTo>
                      <a:pt x="104" y="1895"/>
                    </a:lnTo>
                    <a:lnTo>
                      <a:pt x="112" y="1967"/>
                    </a:lnTo>
                    <a:lnTo>
                      <a:pt x="120" y="2047"/>
                    </a:lnTo>
                    <a:lnTo>
                      <a:pt x="120" y="2110"/>
                    </a:lnTo>
                    <a:lnTo>
                      <a:pt x="128" y="2182"/>
                    </a:lnTo>
                    <a:lnTo>
                      <a:pt x="128" y="2246"/>
                    </a:lnTo>
                    <a:lnTo>
                      <a:pt x="136" y="2310"/>
                    </a:lnTo>
                    <a:lnTo>
                      <a:pt x="144" y="2366"/>
                    </a:lnTo>
                    <a:lnTo>
                      <a:pt x="144" y="2422"/>
                    </a:lnTo>
                    <a:lnTo>
                      <a:pt x="152" y="2478"/>
                    </a:lnTo>
                    <a:lnTo>
                      <a:pt x="152" y="2526"/>
                    </a:lnTo>
                    <a:lnTo>
                      <a:pt x="160" y="2574"/>
                    </a:lnTo>
                    <a:lnTo>
                      <a:pt x="168" y="2622"/>
                    </a:lnTo>
                    <a:lnTo>
                      <a:pt x="168" y="2662"/>
                    </a:lnTo>
                    <a:lnTo>
                      <a:pt x="176" y="2694"/>
                    </a:lnTo>
                    <a:lnTo>
                      <a:pt x="176" y="2726"/>
                    </a:lnTo>
                    <a:lnTo>
                      <a:pt x="184" y="2750"/>
                    </a:lnTo>
                    <a:lnTo>
                      <a:pt x="192" y="2774"/>
                    </a:lnTo>
                    <a:lnTo>
                      <a:pt x="192" y="2790"/>
                    </a:lnTo>
                    <a:lnTo>
                      <a:pt x="200" y="2806"/>
                    </a:lnTo>
                    <a:lnTo>
                      <a:pt x="200" y="2814"/>
                    </a:lnTo>
                    <a:lnTo>
                      <a:pt x="208" y="2822"/>
                    </a:lnTo>
                    <a:lnTo>
                      <a:pt x="216" y="2814"/>
                    </a:lnTo>
                    <a:lnTo>
                      <a:pt x="224" y="2806"/>
                    </a:lnTo>
                    <a:lnTo>
                      <a:pt x="224" y="2790"/>
                    </a:lnTo>
                    <a:lnTo>
                      <a:pt x="232" y="2774"/>
                    </a:lnTo>
                    <a:lnTo>
                      <a:pt x="240" y="2750"/>
                    </a:lnTo>
                    <a:lnTo>
                      <a:pt x="240" y="2726"/>
                    </a:lnTo>
                    <a:lnTo>
                      <a:pt x="248" y="2694"/>
                    </a:lnTo>
                    <a:lnTo>
                      <a:pt x="248" y="2662"/>
                    </a:lnTo>
                    <a:lnTo>
                      <a:pt x="256" y="2622"/>
                    </a:lnTo>
                    <a:lnTo>
                      <a:pt x="264" y="2582"/>
                    </a:lnTo>
                    <a:lnTo>
                      <a:pt x="264" y="2534"/>
                    </a:lnTo>
                    <a:lnTo>
                      <a:pt x="272" y="2486"/>
                    </a:lnTo>
                    <a:lnTo>
                      <a:pt x="272" y="2430"/>
                    </a:lnTo>
                    <a:lnTo>
                      <a:pt x="280" y="2374"/>
                    </a:lnTo>
                    <a:lnTo>
                      <a:pt x="280" y="2318"/>
                    </a:lnTo>
                    <a:lnTo>
                      <a:pt x="288" y="2254"/>
                    </a:lnTo>
                    <a:lnTo>
                      <a:pt x="296" y="2190"/>
                    </a:lnTo>
                    <a:lnTo>
                      <a:pt x="296" y="2118"/>
                    </a:lnTo>
                    <a:lnTo>
                      <a:pt x="304" y="2055"/>
                    </a:lnTo>
                    <a:lnTo>
                      <a:pt x="304" y="1983"/>
                    </a:lnTo>
                    <a:lnTo>
                      <a:pt x="312" y="1903"/>
                    </a:lnTo>
                    <a:lnTo>
                      <a:pt x="320" y="1831"/>
                    </a:lnTo>
                    <a:lnTo>
                      <a:pt x="320" y="1751"/>
                    </a:lnTo>
                    <a:lnTo>
                      <a:pt x="328" y="1679"/>
                    </a:lnTo>
                    <a:lnTo>
                      <a:pt x="328" y="1599"/>
                    </a:lnTo>
                    <a:lnTo>
                      <a:pt x="336" y="1519"/>
                    </a:lnTo>
                    <a:lnTo>
                      <a:pt x="344" y="1439"/>
                    </a:lnTo>
                    <a:lnTo>
                      <a:pt x="344" y="1359"/>
                    </a:lnTo>
                    <a:lnTo>
                      <a:pt x="352" y="1279"/>
                    </a:lnTo>
                    <a:lnTo>
                      <a:pt x="352" y="1199"/>
                    </a:lnTo>
                    <a:lnTo>
                      <a:pt x="360" y="1119"/>
                    </a:lnTo>
                    <a:lnTo>
                      <a:pt x="368" y="1047"/>
                    </a:lnTo>
                    <a:lnTo>
                      <a:pt x="368" y="967"/>
                    </a:lnTo>
                    <a:lnTo>
                      <a:pt x="376" y="896"/>
                    </a:lnTo>
                    <a:lnTo>
                      <a:pt x="376" y="816"/>
                    </a:lnTo>
                    <a:lnTo>
                      <a:pt x="384" y="752"/>
                    </a:lnTo>
                    <a:lnTo>
                      <a:pt x="392" y="680"/>
                    </a:lnTo>
                    <a:lnTo>
                      <a:pt x="392" y="616"/>
                    </a:lnTo>
                    <a:lnTo>
                      <a:pt x="400" y="544"/>
                    </a:lnTo>
                    <a:lnTo>
                      <a:pt x="400" y="488"/>
                    </a:lnTo>
                    <a:lnTo>
                      <a:pt x="408" y="424"/>
                    </a:lnTo>
                    <a:lnTo>
                      <a:pt x="416" y="376"/>
                    </a:lnTo>
                    <a:lnTo>
                      <a:pt x="416" y="320"/>
                    </a:lnTo>
                    <a:lnTo>
                      <a:pt x="424" y="272"/>
                    </a:lnTo>
                    <a:lnTo>
                      <a:pt x="424" y="224"/>
                    </a:lnTo>
                    <a:lnTo>
                      <a:pt x="432" y="184"/>
                    </a:lnTo>
                    <a:lnTo>
                      <a:pt x="440" y="144"/>
                    </a:lnTo>
                    <a:lnTo>
                      <a:pt x="440" y="112"/>
                    </a:lnTo>
                    <a:lnTo>
                      <a:pt x="448" y="88"/>
                    </a:lnTo>
                    <a:lnTo>
                      <a:pt x="448" y="64"/>
                    </a:lnTo>
                    <a:lnTo>
                      <a:pt x="456" y="40"/>
                    </a:lnTo>
                    <a:lnTo>
                      <a:pt x="464" y="24"/>
                    </a:lnTo>
                    <a:lnTo>
                      <a:pt x="464" y="16"/>
                    </a:lnTo>
                    <a:lnTo>
                      <a:pt x="480" y="0"/>
                    </a:lnTo>
                    <a:lnTo>
                      <a:pt x="472" y="0"/>
                    </a:lnTo>
                    <a:lnTo>
                      <a:pt x="480" y="8"/>
                    </a:lnTo>
                    <a:lnTo>
                      <a:pt x="488" y="24"/>
                    </a:lnTo>
                    <a:lnTo>
                      <a:pt x="496" y="32"/>
                    </a:lnTo>
                    <a:lnTo>
                      <a:pt x="496" y="56"/>
                    </a:lnTo>
                    <a:lnTo>
                      <a:pt x="504" y="80"/>
                    </a:lnTo>
                    <a:lnTo>
                      <a:pt x="504" y="104"/>
                    </a:lnTo>
                    <a:lnTo>
                      <a:pt x="512" y="136"/>
                    </a:lnTo>
                    <a:lnTo>
                      <a:pt x="521" y="176"/>
                    </a:lnTo>
                    <a:lnTo>
                      <a:pt x="521" y="216"/>
                    </a:lnTo>
                    <a:lnTo>
                      <a:pt x="529" y="264"/>
                    </a:lnTo>
                    <a:lnTo>
                      <a:pt x="529" y="312"/>
                    </a:lnTo>
                    <a:lnTo>
                      <a:pt x="537" y="360"/>
                    </a:lnTo>
                    <a:lnTo>
                      <a:pt x="545" y="416"/>
                    </a:lnTo>
                    <a:lnTo>
                      <a:pt x="545" y="472"/>
                    </a:lnTo>
                    <a:lnTo>
                      <a:pt x="553" y="536"/>
                    </a:lnTo>
                    <a:lnTo>
                      <a:pt x="553" y="600"/>
                    </a:lnTo>
                    <a:lnTo>
                      <a:pt x="561" y="664"/>
                    </a:lnTo>
                    <a:lnTo>
                      <a:pt x="569" y="736"/>
                    </a:lnTo>
                    <a:lnTo>
                      <a:pt x="569" y="800"/>
                    </a:lnTo>
                    <a:lnTo>
                      <a:pt x="577" y="880"/>
                    </a:lnTo>
                    <a:lnTo>
                      <a:pt x="577" y="951"/>
                    </a:lnTo>
                    <a:lnTo>
                      <a:pt x="585" y="1023"/>
                    </a:lnTo>
                    <a:lnTo>
                      <a:pt x="593" y="1103"/>
                    </a:lnTo>
                    <a:lnTo>
                      <a:pt x="593" y="1183"/>
                    </a:lnTo>
                    <a:lnTo>
                      <a:pt x="601" y="1263"/>
                    </a:lnTo>
                    <a:lnTo>
                      <a:pt x="601" y="1343"/>
                    </a:lnTo>
                    <a:lnTo>
                      <a:pt x="609" y="1423"/>
                    </a:lnTo>
                    <a:lnTo>
                      <a:pt x="617" y="1503"/>
                    </a:lnTo>
                  </a:path>
                </a:pathLst>
              </a:custGeom>
              <a:noFill/>
              <a:ln w="38100" cmpd="sng">
                <a:solidFill>
                  <a:srgbClr val="007F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11287" name="Freeform 23"/>
              <p:cNvSpPr>
                <a:spLocks/>
              </p:cNvSpPr>
              <p:nvPr/>
            </p:nvSpPr>
            <p:spPr bwMode="auto">
              <a:xfrm>
                <a:off x="2455" y="654"/>
                <a:ext cx="608" cy="2822"/>
              </a:xfrm>
              <a:custGeom>
                <a:avLst/>
                <a:gdLst/>
                <a:ahLst/>
                <a:cxnLst>
                  <a:cxn ang="0">
                    <a:pos x="8" y="1655"/>
                  </a:cxn>
                  <a:cxn ang="0">
                    <a:pos x="24" y="1887"/>
                  </a:cxn>
                  <a:cxn ang="0">
                    <a:pos x="32" y="2102"/>
                  </a:cxn>
                  <a:cxn ang="0">
                    <a:pos x="48" y="2302"/>
                  </a:cxn>
                  <a:cxn ang="0">
                    <a:pos x="64" y="2470"/>
                  </a:cxn>
                  <a:cxn ang="0">
                    <a:pos x="80" y="2614"/>
                  </a:cxn>
                  <a:cxn ang="0">
                    <a:pos x="88" y="2718"/>
                  </a:cxn>
                  <a:cxn ang="0">
                    <a:pos x="104" y="2790"/>
                  </a:cxn>
                  <a:cxn ang="0">
                    <a:pos x="120" y="2822"/>
                  </a:cxn>
                  <a:cxn ang="0">
                    <a:pos x="136" y="2798"/>
                  </a:cxn>
                  <a:cxn ang="0">
                    <a:pos x="152" y="2734"/>
                  </a:cxn>
                  <a:cxn ang="0">
                    <a:pos x="168" y="2630"/>
                  </a:cxn>
                  <a:cxn ang="0">
                    <a:pos x="184" y="2494"/>
                  </a:cxn>
                  <a:cxn ang="0">
                    <a:pos x="200" y="2326"/>
                  </a:cxn>
                  <a:cxn ang="0">
                    <a:pos x="208" y="2126"/>
                  </a:cxn>
                  <a:cxn ang="0">
                    <a:pos x="224" y="1911"/>
                  </a:cxn>
                  <a:cxn ang="0">
                    <a:pos x="240" y="1687"/>
                  </a:cxn>
                  <a:cxn ang="0">
                    <a:pos x="256" y="1447"/>
                  </a:cxn>
                  <a:cxn ang="0">
                    <a:pos x="264" y="1207"/>
                  </a:cxn>
                  <a:cxn ang="0">
                    <a:pos x="280" y="975"/>
                  </a:cxn>
                  <a:cxn ang="0">
                    <a:pos x="296" y="760"/>
                  </a:cxn>
                  <a:cxn ang="0">
                    <a:pos x="312" y="552"/>
                  </a:cxn>
                  <a:cxn ang="0">
                    <a:pos x="328" y="376"/>
                  </a:cxn>
                  <a:cxn ang="0">
                    <a:pos x="336" y="232"/>
                  </a:cxn>
                  <a:cxn ang="0">
                    <a:pos x="352" y="120"/>
                  </a:cxn>
                  <a:cxn ang="0">
                    <a:pos x="368" y="40"/>
                  </a:cxn>
                  <a:cxn ang="0">
                    <a:pos x="392" y="0"/>
                  </a:cxn>
                  <a:cxn ang="0">
                    <a:pos x="400" y="8"/>
                  </a:cxn>
                  <a:cxn ang="0">
                    <a:pos x="408" y="56"/>
                  </a:cxn>
                  <a:cxn ang="0">
                    <a:pos x="424" y="136"/>
                  </a:cxn>
                  <a:cxn ang="0">
                    <a:pos x="440" y="256"/>
                  </a:cxn>
                  <a:cxn ang="0">
                    <a:pos x="456" y="408"/>
                  </a:cxn>
                  <a:cxn ang="0">
                    <a:pos x="464" y="592"/>
                  </a:cxn>
                  <a:cxn ang="0">
                    <a:pos x="480" y="792"/>
                  </a:cxn>
                  <a:cxn ang="0">
                    <a:pos x="496" y="1015"/>
                  </a:cxn>
                  <a:cxn ang="0">
                    <a:pos x="512" y="1255"/>
                  </a:cxn>
                  <a:cxn ang="0">
                    <a:pos x="528" y="1487"/>
                  </a:cxn>
                  <a:cxn ang="0">
                    <a:pos x="536" y="1727"/>
                  </a:cxn>
                  <a:cxn ang="0">
                    <a:pos x="552" y="1951"/>
                  </a:cxn>
                  <a:cxn ang="0">
                    <a:pos x="568" y="2166"/>
                  </a:cxn>
                  <a:cxn ang="0">
                    <a:pos x="584" y="2358"/>
                  </a:cxn>
                  <a:cxn ang="0">
                    <a:pos x="600" y="2518"/>
                  </a:cxn>
                </a:cxnLst>
                <a:rect l="0" t="0" r="r" b="b"/>
                <a:pathLst>
                  <a:path w="608" h="2822">
                    <a:moveTo>
                      <a:pt x="0" y="1503"/>
                    </a:moveTo>
                    <a:lnTo>
                      <a:pt x="0" y="1575"/>
                    </a:lnTo>
                    <a:lnTo>
                      <a:pt x="8" y="1655"/>
                    </a:lnTo>
                    <a:lnTo>
                      <a:pt x="8" y="1735"/>
                    </a:lnTo>
                    <a:lnTo>
                      <a:pt x="16" y="1815"/>
                    </a:lnTo>
                    <a:lnTo>
                      <a:pt x="24" y="1887"/>
                    </a:lnTo>
                    <a:lnTo>
                      <a:pt x="24" y="1959"/>
                    </a:lnTo>
                    <a:lnTo>
                      <a:pt x="32" y="2039"/>
                    </a:lnTo>
                    <a:lnTo>
                      <a:pt x="32" y="2102"/>
                    </a:lnTo>
                    <a:lnTo>
                      <a:pt x="40" y="2174"/>
                    </a:lnTo>
                    <a:lnTo>
                      <a:pt x="48" y="2238"/>
                    </a:lnTo>
                    <a:lnTo>
                      <a:pt x="48" y="2302"/>
                    </a:lnTo>
                    <a:lnTo>
                      <a:pt x="56" y="2366"/>
                    </a:lnTo>
                    <a:lnTo>
                      <a:pt x="56" y="2422"/>
                    </a:lnTo>
                    <a:lnTo>
                      <a:pt x="64" y="2470"/>
                    </a:lnTo>
                    <a:lnTo>
                      <a:pt x="64" y="2526"/>
                    </a:lnTo>
                    <a:lnTo>
                      <a:pt x="72" y="2574"/>
                    </a:lnTo>
                    <a:lnTo>
                      <a:pt x="80" y="2614"/>
                    </a:lnTo>
                    <a:lnTo>
                      <a:pt x="80" y="2654"/>
                    </a:lnTo>
                    <a:lnTo>
                      <a:pt x="88" y="2686"/>
                    </a:lnTo>
                    <a:lnTo>
                      <a:pt x="88" y="2718"/>
                    </a:lnTo>
                    <a:lnTo>
                      <a:pt x="96" y="2750"/>
                    </a:lnTo>
                    <a:lnTo>
                      <a:pt x="104" y="2774"/>
                    </a:lnTo>
                    <a:lnTo>
                      <a:pt x="104" y="2790"/>
                    </a:lnTo>
                    <a:lnTo>
                      <a:pt x="112" y="2806"/>
                    </a:lnTo>
                    <a:lnTo>
                      <a:pt x="112" y="2814"/>
                    </a:lnTo>
                    <a:lnTo>
                      <a:pt x="120" y="2822"/>
                    </a:lnTo>
                    <a:lnTo>
                      <a:pt x="128" y="2814"/>
                    </a:lnTo>
                    <a:lnTo>
                      <a:pt x="136" y="2806"/>
                    </a:lnTo>
                    <a:lnTo>
                      <a:pt x="136" y="2798"/>
                    </a:lnTo>
                    <a:lnTo>
                      <a:pt x="144" y="2774"/>
                    </a:lnTo>
                    <a:lnTo>
                      <a:pt x="152" y="2758"/>
                    </a:lnTo>
                    <a:lnTo>
                      <a:pt x="152" y="2734"/>
                    </a:lnTo>
                    <a:lnTo>
                      <a:pt x="160" y="2702"/>
                    </a:lnTo>
                    <a:lnTo>
                      <a:pt x="160" y="2670"/>
                    </a:lnTo>
                    <a:lnTo>
                      <a:pt x="168" y="2630"/>
                    </a:lnTo>
                    <a:lnTo>
                      <a:pt x="176" y="2590"/>
                    </a:lnTo>
                    <a:lnTo>
                      <a:pt x="176" y="2542"/>
                    </a:lnTo>
                    <a:lnTo>
                      <a:pt x="184" y="2494"/>
                    </a:lnTo>
                    <a:lnTo>
                      <a:pt x="184" y="2438"/>
                    </a:lnTo>
                    <a:lnTo>
                      <a:pt x="192" y="2382"/>
                    </a:lnTo>
                    <a:lnTo>
                      <a:pt x="200" y="2326"/>
                    </a:lnTo>
                    <a:lnTo>
                      <a:pt x="200" y="2262"/>
                    </a:lnTo>
                    <a:lnTo>
                      <a:pt x="208" y="2198"/>
                    </a:lnTo>
                    <a:lnTo>
                      <a:pt x="208" y="2126"/>
                    </a:lnTo>
                    <a:lnTo>
                      <a:pt x="216" y="2063"/>
                    </a:lnTo>
                    <a:lnTo>
                      <a:pt x="224" y="1991"/>
                    </a:lnTo>
                    <a:lnTo>
                      <a:pt x="224" y="1911"/>
                    </a:lnTo>
                    <a:lnTo>
                      <a:pt x="232" y="1839"/>
                    </a:lnTo>
                    <a:lnTo>
                      <a:pt x="232" y="1759"/>
                    </a:lnTo>
                    <a:lnTo>
                      <a:pt x="240" y="1687"/>
                    </a:lnTo>
                    <a:lnTo>
                      <a:pt x="240" y="1607"/>
                    </a:lnTo>
                    <a:lnTo>
                      <a:pt x="248" y="1527"/>
                    </a:lnTo>
                    <a:lnTo>
                      <a:pt x="256" y="1447"/>
                    </a:lnTo>
                    <a:lnTo>
                      <a:pt x="256" y="1367"/>
                    </a:lnTo>
                    <a:lnTo>
                      <a:pt x="264" y="1287"/>
                    </a:lnTo>
                    <a:lnTo>
                      <a:pt x="264" y="1207"/>
                    </a:lnTo>
                    <a:lnTo>
                      <a:pt x="272" y="1127"/>
                    </a:lnTo>
                    <a:lnTo>
                      <a:pt x="280" y="1055"/>
                    </a:lnTo>
                    <a:lnTo>
                      <a:pt x="280" y="975"/>
                    </a:lnTo>
                    <a:lnTo>
                      <a:pt x="288" y="904"/>
                    </a:lnTo>
                    <a:lnTo>
                      <a:pt x="288" y="824"/>
                    </a:lnTo>
                    <a:lnTo>
                      <a:pt x="296" y="760"/>
                    </a:lnTo>
                    <a:lnTo>
                      <a:pt x="304" y="688"/>
                    </a:lnTo>
                    <a:lnTo>
                      <a:pt x="304" y="616"/>
                    </a:lnTo>
                    <a:lnTo>
                      <a:pt x="312" y="552"/>
                    </a:lnTo>
                    <a:lnTo>
                      <a:pt x="312" y="496"/>
                    </a:lnTo>
                    <a:lnTo>
                      <a:pt x="320" y="432"/>
                    </a:lnTo>
                    <a:lnTo>
                      <a:pt x="328" y="376"/>
                    </a:lnTo>
                    <a:lnTo>
                      <a:pt x="328" y="328"/>
                    </a:lnTo>
                    <a:lnTo>
                      <a:pt x="336" y="280"/>
                    </a:lnTo>
                    <a:lnTo>
                      <a:pt x="336" y="232"/>
                    </a:lnTo>
                    <a:lnTo>
                      <a:pt x="344" y="192"/>
                    </a:lnTo>
                    <a:lnTo>
                      <a:pt x="352" y="152"/>
                    </a:lnTo>
                    <a:lnTo>
                      <a:pt x="352" y="120"/>
                    </a:lnTo>
                    <a:lnTo>
                      <a:pt x="360" y="88"/>
                    </a:lnTo>
                    <a:lnTo>
                      <a:pt x="360" y="64"/>
                    </a:lnTo>
                    <a:lnTo>
                      <a:pt x="368" y="40"/>
                    </a:lnTo>
                    <a:lnTo>
                      <a:pt x="376" y="24"/>
                    </a:lnTo>
                    <a:lnTo>
                      <a:pt x="376" y="16"/>
                    </a:lnTo>
                    <a:lnTo>
                      <a:pt x="392" y="0"/>
                    </a:lnTo>
                    <a:lnTo>
                      <a:pt x="384" y="0"/>
                    </a:lnTo>
                    <a:lnTo>
                      <a:pt x="392" y="0"/>
                    </a:lnTo>
                    <a:lnTo>
                      <a:pt x="400" y="8"/>
                    </a:lnTo>
                    <a:lnTo>
                      <a:pt x="400" y="16"/>
                    </a:lnTo>
                    <a:lnTo>
                      <a:pt x="408" y="32"/>
                    </a:lnTo>
                    <a:lnTo>
                      <a:pt x="408" y="56"/>
                    </a:lnTo>
                    <a:lnTo>
                      <a:pt x="416" y="80"/>
                    </a:lnTo>
                    <a:lnTo>
                      <a:pt x="424" y="104"/>
                    </a:lnTo>
                    <a:lnTo>
                      <a:pt x="424" y="136"/>
                    </a:lnTo>
                    <a:lnTo>
                      <a:pt x="432" y="176"/>
                    </a:lnTo>
                    <a:lnTo>
                      <a:pt x="432" y="216"/>
                    </a:lnTo>
                    <a:lnTo>
                      <a:pt x="440" y="256"/>
                    </a:lnTo>
                    <a:lnTo>
                      <a:pt x="440" y="304"/>
                    </a:lnTo>
                    <a:lnTo>
                      <a:pt x="448" y="352"/>
                    </a:lnTo>
                    <a:lnTo>
                      <a:pt x="456" y="408"/>
                    </a:lnTo>
                    <a:lnTo>
                      <a:pt x="456" y="464"/>
                    </a:lnTo>
                    <a:lnTo>
                      <a:pt x="464" y="528"/>
                    </a:lnTo>
                    <a:lnTo>
                      <a:pt x="464" y="592"/>
                    </a:lnTo>
                    <a:lnTo>
                      <a:pt x="472" y="656"/>
                    </a:lnTo>
                    <a:lnTo>
                      <a:pt x="480" y="728"/>
                    </a:lnTo>
                    <a:lnTo>
                      <a:pt x="480" y="792"/>
                    </a:lnTo>
                    <a:lnTo>
                      <a:pt x="488" y="872"/>
                    </a:lnTo>
                    <a:lnTo>
                      <a:pt x="488" y="943"/>
                    </a:lnTo>
                    <a:lnTo>
                      <a:pt x="496" y="1015"/>
                    </a:lnTo>
                    <a:lnTo>
                      <a:pt x="504" y="1095"/>
                    </a:lnTo>
                    <a:lnTo>
                      <a:pt x="504" y="1175"/>
                    </a:lnTo>
                    <a:lnTo>
                      <a:pt x="512" y="1255"/>
                    </a:lnTo>
                    <a:lnTo>
                      <a:pt x="512" y="1335"/>
                    </a:lnTo>
                    <a:lnTo>
                      <a:pt x="520" y="1407"/>
                    </a:lnTo>
                    <a:lnTo>
                      <a:pt x="528" y="1487"/>
                    </a:lnTo>
                    <a:lnTo>
                      <a:pt x="528" y="1567"/>
                    </a:lnTo>
                    <a:lnTo>
                      <a:pt x="536" y="1647"/>
                    </a:lnTo>
                    <a:lnTo>
                      <a:pt x="536" y="1727"/>
                    </a:lnTo>
                    <a:lnTo>
                      <a:pt x="544" y="1807"/>
                    </a:lnTo>
                    <a:lnTo>
                      <a:pt x="552" y="1879"/>
                    </a:lnTo>
                    <a:lnTo>
                      <a:pt x="552" y="1951"/>
                    </a:lnTo>
                    <a:lnTo>
                      <a:pt x="560" y="2031"/>
                    </a:lnTo>
                    <a:lnTo>
                      <a:pt x="560" y="2094"/>
                    </a:lnTo>
                    <a:lnTo>
                      <a:pt x="568" y="2166"/>
                    </a:lnTo>
                    <a:lnTo>
                      <a:pt x="576" y="2230"/>
                    </a:lnTo>
                    <a:lnTo>
                      <a:pt x="576" y="2294"/>
                    </a:lnTo>
                    <a:lnTo>
                      <a:pt x="584" y="2358"/>
                    </a:lnTo>
                    <a:lnTo>
                      <a:pt x="584" y="2414"/>
                    </a:lnTo>
                    <a:lnTo>
                      <a:pt x="592" y="2470"/>
                    </a:lnTo>
                    <a:lnTo>
                      <a:pt x="600" y="2518"/>
                    </a:lnTo>
                    <a:lnTo>
                      <a:pt x="600" y="2566"/>
                    </a:lnTo>
                    <a:lnTo>
                      <a:pt x="608" y="2606"/>
                    </a:lnTo>
                  </a:path>
                </a:pathLst>
              </a:custGeom>
              <a:noFill/>
              <a:ln w="38100" cmpd="sng">
                <a:solidFill>
                  <a:srgbClr val="007F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11288" name="Freeform 24"/>
              <p:cNvSpPr>
                <a:spLocks/>
              </p:cNvSpPr>
              <p:nvPr/>
            </p:nvSpPr>
            <p:spPr bwMode="auto">
              <a:xfrm>
                <a:off x="3063" y="654"/>
                <a:ext cx="609" cy="2822"/>
              </a:xfrm>
              <a:custGeom>
                <a:avLst/>
                <a:gdLst/>
                <a:ahLst/>
                <a:cxnLst>
                  <a:cxn ang="0">
                    <a:pos x="8" y="2686"/>
                  </a:cxn>
                  <a:cxn ang="0">
                    <a:pos x="24" y="2766"/>
                  </a:cxn>
                  <a:cxn ang="0">
                    <a:pos x="32" y="2814"/>
                  </a:cxn>
                  <a:cxn ang="0">
                    <a:pos x="56" y="2806"/>
                  </a:cxn>
                  <a:cxn ang="0">
                    <a:pos x="72" y="2758"/>
                  </a:cxn>
                  <a:cxn ang="0">
                    <a:pos x="80" y="2670"/>
                  </a:cxn>
                  <a:cxn ang="0">
                    <a:pos x="96" y="2542"/>
                  </a:cxn>
                  <a:cxn ang="0">
                    <a:pos x="112" y="2390"/>
                  </a:cxn>
                  <a:cxn ang="0">
                    <a:pos x="128" y="2206"/>
                  </a:cxn>
                  <a:cxn ang="0">
                    <a:pos x="144" y="1999"/>
                  </a:cxn>
                  <a:cxn ang="0">
                    <a:pos x="152" y="1767"/>
                  </a:cxn>
                  <a:cxn ang="0">
                    <a:pos x="168" y="1535"/>
                  </a:cxn>
                  <a:cxn ang="0">
                    <a:pos x="184" y="1295"/>
                  </a:cxn>
                  <a:cxn ang="0">
                    <a:pos x="200" y="1063"/>
                  </a:cxn>
                  <a:cxn ang="0">
                    <a:pos x="208" y="832"/>
                  </a:cxn>
                  <a:cxn ang="0">
                    <a:pos x="224" y="624"/>
                  </a:cxn>
                  <a:cxn ang="0">
                    <a:pos x="240" y="440"/>
                  </a:cxn>
                  <a:cxn ang="0">
                    <a:pos x="256" y="280"/>
                  </a:cxn>
                  <a:cxn ang="0">
                    <a:pos x="272" y="152"/>
                  </a:cxn>
                  <a:cxn ang="0">
                    <a:pos x="280" y="64"/>
                  </a:cxn>
                  <a:cxn ang="0">
                    <a:pos x="296" y="16"/>
                  </a:cxn>
                  <a:cxn ang="0">
                    <a:pos x="312" y="0"/>
                  </a:cxn>
                  <a:cxn ang="0">
                    <a:pos x="329" y="32"/>
                  </a:cxn>
                  <a:cxn ang="0">
                    <a:pos x="345" y="104"/>
                  </a:cxn>
                  <a:cxn ang="0">
                    <a:pos x="353" y="208"/>
                  </a:cxn>
                  <a:cxn ang="0">
                    <a:pos x="369" y="352"/>
                  </a:cxn>
                  <a:cxn ang="0">
                    <a:pos x="385" y="520"/>
                  </a:cxn>
                  <a:cxn ang="0">
                    <a:pos x="401" y="720"/>
                  </a:cxn>
                  <a:cxn ang="0">
                    <a:pos x="409" y="935"/>
                  </a:cxn>
                  <a:cxn ang="0">
                    <a:pos x="425" y="1167"/>
                  </a:cxn>
                  <a:cxn ang="0">
                    <a:pos x="441" y="1399"/>
                  </a:cxn>
                  <a:cxn ang="0">
                    <a:pos x="457" y="1639"/>
                  </a:cxn>
                  <a:cxn ang="0">
                    <a:pos x="473" y="1871"/>
                  </a:cxn>
                  <a:cxn ang="0">
                    <a:pos x="481" y="2086"/>
                  </a:cxn>
                  <a:cxn ang="0">
                    <a:pos x="497" y="2286"/>
                  </a:cxn>
                  <a:cxn ang="0">
                    <a:pos x="513" y="2462"/>
                  </a:cxn>
                  <a:cxn ang="0">
                    <a:pos x="529" y="2606"/>
                  </a:cxn>
                  <a:cxn ang="0">
                    <a:pos x="545" y="2718"/>
                  </a:cxn>
                  <a:cxn ang="0">
                    <a:pos x="553" y="2790"/>
                  </a:cxn>
                  <a:cxn ang="0">
                    <a:pos x="569" y="2822"/>
                  </a:cxn>
                  <a:cxn ang="0">
                    <a:pos x="585" y="2798"/>
                  </a:cxn>
                  <a:cxn ang="0">
                    <a:pos x="601" y="2734"/>
                  </a:cxn>
                </a:cxnLst>
                <a:rect l="0" t="0" r="r" b="b"/>
                <a:pathLst>
                  <a:path w="609" h="2822">
                    <a:moveTo>
                      <a:pt x="0" y="2606"/>
                    </a:moveTo>
                    <a:lnTo>
                      <a:pt x="0" y="2646"/>
                    </a:lnTo>
                    <a:lnTo>
                      <a:pt x="8" y="2686"/>
                    </a:lnTo>
                    <a:lnTo>
                      <a:pt x="8" y="2718"/>
                    </a:lnTo>
                    <a:lnTo>
                      <a:pt x="16" y="2742"/>
                    </a:lnTo>
                    <a:lnTo>
                      <a:pt x="24" y="2766"/>
                    </a:lnTo>
                    <a:lnTo>
                      <a:pt x="24" y="2790"/>
                    </a:lnTo>
                    <a:lnTo>
                      <a:pt x="32" y="2806"/>
                    </a:lnTo>
                    <a:lnTo>
                      <a:pt x="32" y="2814"/>
                    </a:lnTo>
                    <a:lnTo>
                      <a:pt x="40" y="2822"/>
                    </a:lnTo>
                    <a:lnTo>
                      <a:pt x="48" y="2814"/>
                    </a:lnTo>
                    <a:lnTo>
                      <a:pt x="56" y="2806"/>
                    </a:lnTo>
                    <a:lnTo>
                      <a:pt x="56" y="2798"/>
                    </a:lnTo>
                    <a:lnTo>
                      <a:pt x="64" y="2782"/>
                    </a:lnTo>
                    <a:lnTo>
                      <a:pt x="72" y="2758"/>
                    </a:lnTo>
                    <a:lnTo>
                      <a:pt x="72" y="2734"/>
                    </a:lnTo>
                    <a:lnTo>
                      <a:pt x="80" y="2702"/>
                    </a:lnTo>
                    <a:lnTo>
                      <a:pt x="80" y="2670"/>
                    </a:lnTo>
                    <a:lnTo>
                      <a:pt x="88" y="2630"/>
                    </a:lnTo>
                    <a:lnTo>
                      <a:pt x="96" y="2590"/>
                    </a:lnTo>
                    <a:lnTo>
                      <a:pt x="96" y="2542"/>
                    </a:lnTo>
                    <a:lnTo>
                      <a:pt x="104" y="2494"/>
                    </a:lnTo>
                    <a:lnTo>
                      <a:pt x="104" y="2446"/>
                    </a:lnTo>
                    <a:lnTo>
                      <a:pt x="112" y="2390"/>
                    </a:lnTo>
                    <a:lnTo>
                      <a:pt x="120" y="2326"/>
                    </a:lnTo>
                    <a:lnTo>
                      <a:pt x="120" y="2270"/>
                    </a:lnTo>
                    <a:lnTo>
                      <a:pt x="128" y="2206"/>
                    </a:lnTo>
                    <a:lnTo>
                      <a:pt x="128" y="2134"/>
                    </a:lnTo>
                    <a:lnTo>
                      <a:pt x="136" y="2063"/>
                    </a:lnTo>
                    <a:lnTo>
                      <a:pt x="144" y="1999"/>
                    </a:lnTo>
                    <a:lnTo>
                      <a:pt x="144" y="1919"/>
                    </a:lnTo>
                    <a:lnTo>
                      <a:pt x="152" y="1847"/>
                    </a:lnTo>
                    <a:lnTo>
                      <a:pt x="152" y="1767"/>
                    </a:lnTo>
                    <a:lnTo>
                      <a:pt x="160" y="1695"/>
                    </a:lnTo>
                    <a:lnTo>
                      <a:pt x="168" y="1615"/>
                    </a:lnTo>
                    <a:lnTo>
                      <a:pt x="168" y="1535"/>
                    </a:lnTo>
                    <a:lnTo>
                      <a:pt x="176" y="1455"/>
                    </a:lnTo>
                    <a:lnTo>
                      <a:pt x="176" y="1375"/>
                    </a:lnTo>
                    <a:lnTo>
                      <a:pt x="184" y="1295"/>
                    </a:lnTo>
                    <a:lnTo>
                      <a:pt x="192" y="1215"/>
                    </a:lnTo>
                    <a:lnTo>
                      <a:pt x="192" y="1135"/>
                    </a:lnTo>
                    <a:lnTo>
                      <a:pt x="200" y="1063"/>
                    </a:lnTo>
                    <a:lnTo>
                      <a:pt x="200" y="983"/>
                    </a:lnTo>
                    <a:lnTo>
                      <a:pt x="208" y="912"/>
                    </a:lnTo>
                    <a:lnTo>
                      <a:pt x="208" y="832"/>
                    </a:lnTo>
                    <a:lnTo>
                      <a:pt x="216" y="760"/>
                    </a:lnTo>
                    <a:lnTo>
                      <a:pt x="224" y="696"/>
                    </a:lnTo>
                    <a:lnTo>
                      <a:pt x="224" y="624"/>
                    </a:lnTo>
                    <a:lnTo>
                      <a:pt x="232" y="560"/>
                    </a:lnTo>
                    <a:lnTo>
                      <a:pt x="232" y="496"/>
                    </a:lnTo>
                    <a:lnTo>
                      <a:pt x="240" y="440"/>
                    </a:lnTo>
                    <a:lnTo>
                      <a:pt x="248" y="384"/>
                    </a:lnTo>
                    <a:lnTo>
                      <a:pt x="248" y="328"/>
                    </a:lnTo>
                    <a:lnTo>
                      <a:pt x="256" y="280"/>
                    </a:lnTo>
                    <a:lnTo>
                      <a:pt x="256" y="232"/>
                    </a:lnTo>
                    <a:lnTo>
                      <a:pt x="264" y="192"/>
                    </a:lnTo>
                    <a:lnTo>
                      <a:pt x="272" y="152"/>
                    </a:lnTo>
                    <a:lnTo>
                      <a:pt x="272" y="120"/>
                    </a:lnTo>
                    <a:lnTo>
                      <a:pt x="280" y="88"/>
                    </a:lnTo>
                    <a:lnTo>
                      <a:pt x="280" y="64"/>
                    </a:lnTo>
                    <a:lnTo>
                      <a:pt x="288" y="48"/>
                    </a:lnTo>
                    <a:lnTo>
                      <a:pt x="296" y="24"/>
                    </a:lnTo>
                    <a:lnTo>
                      <a:pt x="296" y="16"/>
                    </a:lnTo>
                    <a:lnTo>
                      <a:pt x="312" y="0"/>
                    </a:lnTo>
                    <a:lnTo>
                      <a:pt x="304" y="0"/>
                    </a:lnTo>
                    <a:lnTo>
                      <a:pt x="312" y="0"/>
                    </a:lnTo>
                    <a:lnTo>
                      <a:pt x="321" y="8"/>
                    </a:lnTo>
                    <a:lnTo>
                      <a:pt x="321" y="16"/>
                    </a:lnTo>
                    <a:lnTo>
                      <a:pt x="329" y="32"/>
                    </a:lnTo>
                    <a:lnTo>
                      <a:pt x="329" y="48"/>
                    </a:lnTo>
                    <a:lnTo>
                      <a:pt x="337" y="72"/>
                    </a:lnTo>
                    <a:lnTo>
                      <a:pt x="345" y="104"/>
                    </a:lnTo>
                    <a:lnTo>
                      <a:pt x="345" y="136"/>
                    </a:lnTo>
                    <a:lnTo>
                      <a:pt x="353" y="168"/>
                    </a:lnTo>
                    <a:lnTo>
                      <a:pt x="353" y="208"/>
                    </a:lnTo>
                    <a:lnTo>
                      <a:pt x="361" y="248"/>
                    </a:lnTo>
                    <a:lnTo>
                      <a:pt x="369" y="296"/>
                    </a:lnTo>
                    <a:lnTo>
                      <a:pt x="369" y="352"/>
                    </a:lnTo>
                    <a:lnTo>
                      <a:pt x="377" y="400"/>
                    </a:lnTo>
                    <a:lnTo>
                      <a:pt x="377" y="456"/>
                    </a:lnTo>
                    <a:lnTo>
                      <a:pt x="385" y="520"/>
                    </a:lnTo>
                    <a:lnTo>
                      <a:pt x="393" y="584"/>
                    </a:lnTo>
                    <a:lnTo>
                      <a:pt x="393" y="648"/>
                    </a:lnTo>
                    <a:lnTo>
                      <a:pt x="401" y="720"/>
                    </a:lnTo>
                    <a:lnTo>
                      <a:pt x="401" y="784"/>
                    </a:lnTo>
                    <a:lnTo>
                      <a:pt x="409" y="864"/>
                    </a:lnTo>
                    <a:lnTo>
                      <a:pt x="409" y="935"/>
                    </a:lnTo>
                    <a:lnTo>
                      <a:pt x="417" y="1007"/>
                    </a:lnTo>
                    <a:lnTo>
                      <a:pt x="425" y="1087"/>
                    </a:lnTo>
                    <a:lnTo>
                      <a:pt x="425" y="1167"/>
                    </a:lnTo>
                    <a:lnTo>
                      <a:pt x="433" y="1247"/>
                    </a:lnTo>
                    <a:lnTo>
                      <a:pt x="433" y="1319"/>
                    </a:lnTo>
                    <a:lnTo>
                      <a:pt x="441" y="1399"/>
                    </a:lnTo>
                    <a:lnTo>
                      <a:pt x="449" y="1479"/>
                    </a:lnTo>
                    <a:lnTo>
                      <a:pt x="449" y="1559"/>
                    </a:lnTo>
                    <a:lnTo>
                      <a:pt x="457" y="1639"/>
                    </a:lnTo>
                    <a:lnTo>
                      <a:pt x="457" y="1719"/>
                    </a:lnTo>
                    <a:lnTo>
                      <a:pt x="465" y="1799"/>
                    </a:lnTo>
                    <a:lnTo>
                      <a:pt x="473" y="1871"/>
                    </a:lnTo>
                    <a:lnTo>
                      <a:pt x="473" y="1943"/>
                    </a:lnTo>
                    <a:lnTo>
                      <a:pt x="481" y="2023"/>
                    </a:lnTo>
                    <a:lnTo>
                      <a:pt x="481" y="2086"/>
                    </a:lnTo>
                    <a:lnTo>
                      <a:pt x="489" y="2158"/>
                    </a:lnTo>
                    <a:lnTo>
                      <a:pt x="497" y="2222"/>
                    </a:lnTo>
                    <a:lnTo>
                      <a:pt x="497" y="2286"/>
                    </a:lnTo>
                    <a:lnTo>
                      <a:pt x="505" y="2350"/>
                    </a:lnTo>
                    <a:lnTo>
                      <a:pt x="505" y="2406"/>
                    </a:lnTo>
                    <a:lnTo>
                      <a:pt x="513" y="2462"/>
                    </a:lnTo>
                    <a:lnTo>
                      <a:pt x="521" y="2510"/>
                    </a:lnTo>
                    <a:lnTo>
                      <a:pt x="521" y="2558"/>
                    </a:lnTo>
                    <a:lnTo>
                      <a:pt x="529" y="2606"/>
                    </a:lnTo>
                    <a:lnTo>
                      <a:pt x="529" y="2646"/>
                    </a:lnTo>
                    <a:lnTo>
                      <a:pt x="537" y="2686"/>
                    </a:lnTo>
                    <a:lnTo>
                      <a:pt x="545" y="2718"/>
                    </a:lnTo>
                    <a:lnTo>
                      <a:pt x="545" y="2742"/>
                    </a:lnTo>
                    <a:lnTo>
                      <a:pt x="553" y="2766"/>
                    </a:lnTo>
                    <a:lnTo>
                      <a:pt x="553" y="2790"/>
                    </a:lnTo>
                    <a:lnTo>
                      <a:pt x="561" y="2798"/>
                    </a:lnTo>
                    <a:lnTo>
                      <a:pt x="577" y="2822"/>
                    </a:lnTo>
                    <a:lnTo>
                      <a:pt x="569" y="2822"/>
                    </a:lnTo>
                    <a:lnTo>
                      <a:pt x="577" y="2814"/>
                    </a:lnTo>
                    <a:lnTo>
                      <a:pt x="585" y="2806"/>
                    </a:lnTo>
                    <a:lnTo>
                      <a:pt x="585" y="2798"/>
                    </a:lnTo>
                    <a:lnTo>
                      <a:pt x="593" y="2782"/>
                    </a:lnTo>
                    <a:lnTo>
                      <a:pt x="601" y="2758"/>
                    </a:lnTo>
                    <a:lnTo>
                      <a:pt x="601" y="2734"/>
                    </a:lnTo>
                    <a:lnTo>
                      <a:pt x="609" y="2710"/>
                    </a:lnTo>
                    <a:lnTo>
                      <a:pt x="609" y="2678"/>
                    </a:lnTo>
                  </a:path>
                </a:pathLst>
              </a:custGeom>
              <a:noFill/>
              <a:ln w="38100" cmpd="sng">
                <a:solidFill>
                  <a:srgbClr val="007F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11289" name="Freeform 25"/>
              <p:cNvSpPr>
                <a:spLocks/>
              </p:cNvSpPr>
              <p:nvPr/>
            </p:nvSpPr>
            <p:spPr bwMode="auto">
              <a:xfrm>
                <a:off x="3672" y="654"/>
                <a:ext cx="616" cy="2814"/>
              </a:xfrm>
              <a:custGeom>
                <a:avLst/>
                <a:gdLst/>
                <a:ahLst/>
                <a:cxnLst>
                  <a:cxn ang="0">
                    <a:pos x="16" y="2598"/>
                  </a:cxn>
                  <a:cxn ang="0">
                    <a:pos x="24" y="2446"/>
                  </a:cxn>
                  <a:cxn ang="0">
                    <a:pos x="40" y="2278"/>
                  </a:cxn>
                  <a:cxn ang="0">
                    <a:pos x="56" y="2071"/>
                  </a:cxn>
                  <a:cxn ang="0">
                    <a:pos x="72" y="1855"/>
                  </a:cxn>
                  <a:cxn ang="0">
                    <a:pos x="88" y="1623"/>
                  </a:cxn>
                  <a:cxn ang="0">
                    <a:pos x="96" y="1383"/>
                  </a:cxn>
                  <a:cxn ang="0">
                    <a:pos x="112" y="1143"/>
                  </a:cxn>
                  <a:cxn ang="0">
                    <a:pos x="128" y="920"/>
                  </a:cxn>
                  <a:cxn ang="0">
                    <a:pos x="144" y="704"/>
                  </a:cxn>
                  <a:cxn ang="0">
                    <a:pos x="160" y="504"/>
                  </a:cxn>
                  <a:cxn ang="0">
                    <a:pos x="168" y="336"/>
                  </a:cxn>
                  <a:cxn ang="0">
                    <a:pos x="184" y="200"/>
                  </a:cxn>
                  <a:cxn ang="0">
                    <a:pos x="200" y="96"/>
                  </a:cxn>
                  <a:cxn ang="0">
                    <a:pos x="216" y="32"/>
                  </a:cxn>
                  <a:cxn ang="0">
                    <a:pos x="224" y="0"/>
                  </a:cxn>
                  <a:cxn ang="0">
                    <a:pos x="240" y="16"/>
                  </a:cxn>
                  <a:cxn ang="0">
                    <a:pos x="256" y="72"/>
                  </a:cxn>
                  <a:cxn ang="0">
                    <a:pos x="272" y="160"/>
                  </a:cxn>
                  <a:cxn ang="0">
                    <a:pos x="288" y="296"/>
                  </a:cxn>
                  <a:cxn ang="0">
                    <a:pos x="296" y="456"/>
                  </a:cxn>
                  <a:cxn ang="0">
                    <a:pos x="312" y="640"/>
                  </a:cxn>
                  <a:cxn ang="0">
                    <a:pos x="328" y="856"/>
                  </a:cxn>
                  <a:cxn ang="0">
                    <a:pos x="344" y="1079"/>
                  </a:cxn>
                  <a:cxn ang="0">
                    <a:pos x="352" y="1311"/>
                  </a:cxn>
                  <a:cxn ang="0">
                    <a:pos x="368" y="1551"/>
                  </a:cxn>
                  <a:cxn ang="0">
                    <a:pos x="384" y="1791"/>
                  </a:cxn>
                  <a:cxn ang="0">
                    <a:pos x="400" y="2015"/>
                  </a:cxn>
                  <a:cxn ang="0">
                    <a:pos x="416" y="2214"/>
                  </a:cxn>
                  <a:cxn ang="0">
                    <a:pos x="424" y="2398"/>
                  </a:cxn>
                  <a:cxn ang="0">
                    <a:pos x="440" y="2558"/>
                  </a:cxn>
                  <a:cxn ang="0">
                    <a:pos x="456" y="2678"/>
                  </a:cxn>
                  <a:cxn ang="0">
                    <a:pos x="472" y="2766"/>
                  </a:cxn>
                  <a:cxn ang="0">
                    <a:pos x="488" y="2814"/>
                  </a:cxn>
                  <a:cxn ang="0">
                    <a:pos x="504" y="2814"/>
                  </a:cxn>
                  <a:cxn ang="0">
                    <a:pos x="520" y="2766"/>
                  </a:cxn>
                  <a:cxn ang="0">
                    <a:pos x="536" y="2678"/>
                  </a:cxn>
                  <a:cxn ang="0">
                    <a:pos x="544" y="2558"/>
                  </a:cxn>
                  <a:cxn ang="0">
                    <a:pos x="560" y="2398"/>
                  </a:cxn>
                  <a:cxn ang="0">
                    <a:pos x="576" y="2214"/>
                  </a:cxn>
                  <a:cxn ang="0">
                    <a:pos x="592" y="2015"/>
                  </a:cxn>
                  <a:cxn ang="0">
                    <a:pos x="600" y="1791"/>
                  </a:cxn>
                </a:cxnLst>
                <a:rect l="0" t="0" r="r" b="b"/>
                <a:pathLst>
                  <a:path w="616" h="2814">
                    <a:moveTo>
                      <a:pt x="0" y="2678"/>
                    </a:moveTo>
                    <a:lnTo>
                      <a:pt x="8" y="2638"/>
                    </a:lnTo>
                    <a:lnTo>
                      <a:pt x="16" y="2598"/>
                    </a:lnTo>
                    <a:lnTo>
                      <a:pt x="16" y="2550"/>
                    </a:lnTo>
                    <a:lnTo>
                      <a:pt x="24" y="2502"/>
                    </a:lnTo>
                    <a:lnTo>
                      <a:pt x="24" y="2446"/>
                    </a:lnTo>
                    <a:lnTo>
                      <a:pt x="32" y="2398"/>
                    </a:lnTo>
                    <a:lnTo>
                      <a:pt x="40" y="2334"/>
                    </a:lnTo>
                    <a:lnTo>
                      <a:pt x="40" y="2278"/>
                    </a:lnTo>
                    <a:lnTo>
                      <a:pt x="48" y="2206"/>
                    </a:lnTo>
                    <a:lnTo>
                      <a:pt x="48" y="2142"/>
                    </a:lnTo>
                    <a:lnTo>
                      <a:pt x="56" y="2071"/>
                    </a:lnTo>
                    <a:lnTo>
                      <a:pt x="64" y="2007"/>
                    </a:lnTo>
                    <a:lnTo>
                      <a:pt x="64" y="1927"/>
                    </a:lnTo>
                    <a:lnTo>
                      <a:pt x="72" y="1855"/>
                    </a:lnTo>
                    <a:lnTo>
                      <a:pt x="72" y="1775"/>
                    </a:lnTo>
                    <a:lnTo>
                      <a:pt x="80" y="1703"/>
                    </a:lnTo>
                    <a:lnTo>
                      <a:pt x="88" y="1623"/>
                    </a:lnTo>
                    <a:lnTo>
                      <a:pt x="88" y="1543"/>
                    </a:lnTo>
                    <a:lnTo>
                      <a:pt x="96" y="1463"/>
                    </a:lnTo>
                    <a:lnTo>
                      <a:pt x="96" y="1383"/>
                    </a:lnTo>
                    <a:lnTo>
                      <a:pt x="104" y="1303"/>
                    </a:lnTo>
                    <a:lnTo>
                      <a:pt x="112" y="1223"/>
                    </a:lnTo>
                    <a:lnTo>
                      <a:pt x="112" y="1143"/>
                    </a:lnTo>
                    <a:lnTo>
                      <a:pt x="120" y="1071"/>
                    </a:lnTo>
                    <a:lnTo>
                      <a:pt x="120" y="991"/>
                    </a:lnTo>
                    <a:lnTo>
                      <a:pt x="128" y="920"/>
                    </a:lnTo>
                    <a:lnTo>
                      <a:pt x="136" y="840"/>
                    </a:lnTo>
                    <a:lnTo>
                      <a:pt x="136" y="768"/>
                    </a:lnTo>
                    <a:lnTo>
                      <a:pt x="144" y="704"/>
                    </a:lnTo>
                    <a:lnTo>
                      <a:pt x="144" y="632"/>
                    </a:lnTo>
                    <a:lnTo>
                      <a:pt x="152" y="568"/>
                    </a:lnTo>
                    <a:lnTo>
                      <a:pt x="160" y="504"/>
                    </a:lnTo>
                    <a:lnTo>
                      <a:pt x="160" y="448"/>
                    </a:lnTo>
                    <a:lnTo>
                      <a:pt x="168" y="392"/>
                    </a:lnTo>
                    <a:lnTo>
                      <a:pt x="168" y="336"/>
                    </a:lnTo>
                    <a:lnTo>
                      <a:pt x="176" y="288"/>
                    </a:lnTo>
                    <a:lnTo>
                      <a:pt x="176" y="240"/>
                    </a:lnTo>
                    <a:lnTo>
                      <a:pt x="184" y="200"/>
                    </a:lnTo>
                    <a:lnTo>
                      <a:pt x="192" y="160"/>
                    </a:lnTo>
                    <a:lnTo>
                      <a:pt x="192" y="128"/>
                    </a:lnTo>
                    <a:lnTo>
                      <a:pt x="200" y="96"/>
                    </a:lnTo>
                    <a:lnTo>
                      <a:pt x="200" y="72"/>
                    </a:lnTo>
                    <a:lnTo>
                      <a:pt x="208" y="48"/>
                    </a:lnTo>
                    <a:lnTo>
                      <a:pt x="216" y="32"/>
                    </a:lnTo>
                    <a:lnTo>
                      <a:pt x="216" y="16"/>
                    </a:lnTo>
                    <a:lnTo>
                      <a:pt x="232" y="0"/>
                    </a:lnTo>
                    <a:lnTo>
                      <a:pt x="224" y="0"/>
                    </a:lnTo>
                    <a:lnTo>
                      <a:pt x="232" y="0"/>
                    </a:lnTo>
                    <a:lnTo>
                      <a:pt x="240" y="8"/>
                    </a:lnTo>
                    <a:lnTo>
                      <a:pt x="240" y="16"/>
                    </a:lnTo>
                    <a:lnTo>
                      <a:pt x="248" y="32"/>
                    </a:lnTo>
                    <a:lnTo>
                      <a:pt x="248" y="48"/>
                    </a:lnTo>
                    <a:lnTo>
                      <a:pt x="256" y="72"/>
                    </a:lnTo>
                    <a:lnTo>
                      <a:pt x="264" y="96"/>
                    </a:lnTo>
                    <a:lnTo>
                      <a:pt x="264" y="128"/>
                    </a:lnTo>
                    <a:lnTo>
                      <a:pt x="272" y="160"/>
                    </a:lnTo>
                    <a:lnTo>
                      <a:pt x="272" y="200"/>
                    </a:lnTo>
                    <a:lnTo>
                      <a:pt x="280" y="248"/>
                    </a:lnTo>
                    <a:lnTo>
                      <a:pt x="288" y="296"/>
                    </a:lnTo>
                    <a:lnTo>
                      <a:pt x="288" y="344"/>
                    </a:lnTo>
                    <a:lnTo>
                      <a:pt x="296" y="400"/>
                    </a:lnTo>
                    <a:lnTo>
                      <a:pt x="296" y="456"/>
                    </a:lnTo>
                    <a:lnTo>
                      <a:pt x="304" y="512"/>
                    </a:lnTo>
                    <a:lnTo>
                      <a:pt x="312" y="576"/>
                    </a:lnTo>
                    <a:lnTo>
                      <a:pt x="312" y="640"/>
                    </a:lnTo>
                    <a:lnTo>
                      <a:pt x="320" y="712"/>
                    </a:lnTo>
                    <a:lnTo>
                      <a:pt x="320" y="776"/>
                    </a:lnTo>
                    <a:lnTo>
                      <a:pt x="328" y="856"/>
                    </a:lnTo>
                    <a:lnTo>
                      <a:pt x="336" y="927"/>
                    </a:lnTo>
                    <a:lnTo>
                      <a:pt x="336" y="999"/>
                    </a:lnTo>
                    <a:lnTo>
                      <a:pt x="344" y="1079"/>
                    </a:lnTo>
                    <a:lnTo>
                      <a:pt x="344" y="1159"/>
                    </a:lnTo>
                    <a:lnTo>
                      <a:pt x="352" y="1231"/>
                    </a:lnTo>
                    <a:lnTo>
                      <a:pt x="352" y="1311"/>
                    </a:lnTo>
                    <a:lnTo>
                      <a:pt x="360" y="1391"/>
                    </a:lnTo>
                    <a:lnTo>
                      <a:pt x="368" y="1471"/>
                    </a:lnTo>
                    <a:lnTo>
                      <a:pt x="368" y="1551"/>
                    </a:lnTo>
                    <a:lnTo>
                      <a:pt x="376" y="1631"/>
                    </a:lnTo>
                    <a:lnTo>
                      <a:pt x="376" y="1711"/>
                    </a:lnTo>
                    <a:lnTo>
                      <a:pt x="384" y="1791"/>
                    </a:lnTo>
                    <a:lnTo>
                      <a:pt x="392" y="1863"/>
                    </a:lnTo>
                    <a:lnTo>
                      <a:pt x="392" y="1935"/>
                    </a:lnTo>
                    <a:lnTo>
                      <a:pt x="400" y="2015"/>
                    </a:lnTo>
                    <a:lnTo>
                      <a:pt x="400" y="2078"/>
                    </a:lnTo>
                    <a:lnTo>
                      <a:pt x="408" y="2150"/>
                    </a:lnTo>
                    <a:lnTo>
                      <a:pt x="416" y="2214"/>
                    </a:lnTo>
                    <a:lnTo>
                      <a:pt x="416" y="2278"/>
                    </a:lnTo>
                    <a:lnTo>
                      <a:pt x="424" y="2342"/>
                    </a:lnTo>
                    <a:lnTo>
                      <a:pt x="424" y="2398"/>
                    </a:lnTo>
                    <a:lnTo>
                      <a:pt x="432" y="2454"/>
                    </a:lnTo>
                    <a:lnTo>
                      <a:pt x="440" y="2510"/>
                    </a:lnTo>
                    <a:lnTo>
                      <a:pt x="440" y="2558"/>
                    </a:lnTo>
                    <a:lnTo>
                      <a:pt x="448" y="2598"/>
                    </a:lnTo>
                    <a:lnTo>
                      <a:pt x="448" y="2638"/>
                    </a:lnTo>
                    <a:lnTo>
                      <a:pt x="456" y="2678"/>
                    </a:lnTo>
                    <a:lnTo>
                      <a:pt x="464" y="2710"/>
                    </a:lnTo>
                    <a:lnTo>
                      <a:pt x="464" y="2742"/>
                    </a:lnTo>
                    <a:lnTo>
                      <a:pt x="472" y="2766"/>
                    </a:lnTo>
                    <a:lnTo>
                      <a:pt x="472" y="2782"/>
                    </a:lnTo>
                    <a:lnTo>
                      <a:pt x="480" y="2798"/>
                    </a:lnTo>
                    <a:lnTo>
                      <a:pt x="488" y="2814"/>
                    </a:lnTo>
                    <a:lnTo>
                      <a:pt x="504" y="2814"/>
                    </a:lnTo>
                    <a:lnTo>
                      <a:pt x="496" y="2814"/>
                    </a:lnTo>
                    <a:lnTo>
                      <a:pt x="504" y="2814"/>
                    </a:lnTo>
                    <a:lnTo>
                      <a:pt x="512" y="2798"/>
                    </a:lnTo>
                    <a:lnTo>
                      <a:pt x="512" y="2782"/>
                    </a:lnTo>
                    <a:lnTo>
                      <a:pt x="520" y="2766"/>
                    </a:lnTo>
                    <a:lnTo>
                      <a:pt x="520" y="2742"/>
                    </a:lnTo>
                    <a:lnTo>
                      <a:pt x="528" y="2710"/>
                    </a:lnTo>
                    <a:lnTo>
                      <a:pt x="536" y="2678"/>
                    </a:lnTo>
                    <a:lnTo>
                      <a:pt x="536" y="2638"/>
                    </a:lnTo>
                    <a:lnTo>
                      <a:pt x="544" y="2598"/>
                    </a:lnTo>
                    <a:lnTo>
                      <a:pt x="544" y="2558"/>
                    </a:lnTo>
                    <a:lnTo>
                      <a:pt x="552" y="2510"/>
                    </a:lnTo>
                    <a:lnTo>
                      <a:pt x="552" y="2454"/>
                    </a:lnTo>
                    <a:lnTo>
                      <a:pt x="560" y="2398"/>
                    </a:lnTo>
                    <a:lnTo>
                      <a:pt x="568" y="2342"/>
                    </a:lnTo>
                    <a:lnTo>
                      <a:pt x="568" y="2278"/>
                    </a:lnTo>
                    <a:lnTo>
                      <a:pt x="576" y="2214"/>
                    </a:lnTo>
                    <a:lnTo>
                      <a:pt x="576" y="2150"/>
                    </a:lnTo>
                    <a:lnTo>
                      <a:pt x="584" y="2078"/>
                    </a:lnTo>
                    <a:lnTo>
                      <a:pt x="592" y="2015"/>
                    </a:lnTo>
                    <a:lnTo>
                      <a:pt x="592" y="1935"/>
                    </a:lnTo>
                    <a:lnTo>
                      <a:pt x="600" y="1863"/>
                    </a:lnTo>
                    <a:lnTo>
                      <a:pt x="600" y="1791"/>
                    </a:lnTo>
                    <a:lnTo>
                      <a:pt x="608" y="1711"/>
                    </a:lnTo>
                    <a:lnTo>
                      <a:pt x="616" y="1631"/>
                    </a:lnTo>
                  </a:path>
                </a:pathLst>
              </a:custGeom>
              <a:noFill/>
              <a:ln w="38100" cmpd="sng">
                <a:solidFill>
                  <a:srgbClr val="007F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11290" name="Freeform 26"/>
              <p:cNvSpPr>
                <a:spLocks/>
              </p:cNvSpPr>
              <p:nvPr/>
            </p:nvSpPr>
            <p:spPr bwMode="auto">
              <a:xfrm>
                <a:off x="4288" y="654"/>
                <a:ext cx="609" cy="2822"/>
              </a:xfrm>
              <a:custGeom>
                <a:avLst/>
                <a:gdLst/>
                <a:ahLst/>
                <a:cxnLst>
                  <a:cxn ang="0">
                    <a:pos x="8" y="1471"/>
                  </a:cxn>
                  <a:cxn ang="0">
                    <a:pos x="24" y="1231"/>
                  </a:cxn>
                  <a:cxn ang="0">
                    <a:pos x="32" y="999"/>
                  </a:cxn>
                  <a:cxn ang="0">
                    <a:pos x="48" y="776"/>
                  </a:cxn>
                  <a:cxn ang="0">
                    <a:pos x="64" y="576"/>
                  </a:cxn>
                  <a:cxn ang="0">
                    <a:pos x="80" y="400"/>
                  </a:cxn>
                  <a:cxn ang="0">
                    <a:pos x="96" y="248"/>
                  </a:cxn>
                  <a:cxn ang="0">
                    <a:pos x="104" y="128"/>
                  </a:cxn>
                  <a:cxn ang="0">
                    <a:pos x="121" y="48"/>
                  </a:cxn>
                  <a:cxn ang="0">
                    <a:pos x="145" y="0"/>
                  </a:cxn>
                  <a:cxn ang="0">
                    <a:pos x="153" y="8"/>
                  </a:cxn>
                  <a:cxn ang="0">
                    <a:pos x="161" y="48"/>
                  </a:cxn>
                  <a:cxn ang="0">
                    <a:pos x="177" y="128"/>
                  </a:cxn>
                  <a:cxn ang="0">
                    <a:pos x="193" y="240"/>
                  </a:cxn>
                  <a:cxn ang="0">
                    <a:pos x="209" y="392"/>
                  </a:cxn>
                  <a:cxn ang="0">
                    <a:pos x="225" y="568"/>
                  </a:cxn>
                  <a:cxn ang="0">
                    <a:pos x="233" y="768"/>
                  </a:cxn>
                  <a:cxn ang="0">
                    <a:pos x="249" y="991"/>
                  </a:cxn>
                  <a:cxn ang="0">
                    <a:pos x="265" y="1223"/>
                  </a:cxn>
                  <a:cxn ang="0">
                    <a:pos x="281" y="1463"/>
                  </a:cxn>
                  <a:cxn ang="0">
                    <a:pos x="297" y="1703"/>
                  </a:cxn>
                  <a:cxn ang="0">
                    <a:pos x="305" y="1927"/>
                  </a:cxn>
                  <a:cxn ang="0">
                    <a:pos x="321" y="2142"/>
                  </a:cxn>
                  <a:cxn ang="0">
                    <a:pos x="337" y="2334"/>
                  </a:cxn>
                  <a:cxn ang="0">
                    <a:pos x="353" y="2502"/>
                  </a:cxn>
                  <a:cxn ang="0">
                    <a:pos x="361" y="2638"/>
                  </a:cxn>
                  <a:cxn ang="0">
                    <a:pos x="377" y="2734"/>
                  </a:cxn>
                  <a:cxn ang="0">
                    <a:pos x="393" y="2798"/>
                  </a:cxn>
                  <a:cxn ang="0">
                    <a:pos x="409" y="2822"/>
                  </a:cxn>
                  <a:cxn ang="0">
                    <a:pos x="425" y="2790"/>
                  </a:cxn>
                  <a:cxn ang="0">
                    <a:pos x="441" y="2718"/>
                  </a:cxn>
                  <a:cxn ang="0">
                    <a:pos x="457" y="2606"/>
                  </a:cxn>
                  <a:cxn ang="0">
                    <a:pos x="473" y="2462"/>
                  </a:cxn>
                  <a:cxn ang="0">
                    <a:pos x="481" y="2286"/>
                  </a:cxn>
                  <a:cxn ang="0">
                    <a:pos x="497" y="2086"/>
                  </a:cxn>
                  <a:cxn ang="0">
                    <a:pos x="513" y="1871"/>
                  </a:cxn>
                  <a:cxn ang="0">
                    <a:pos x="529" y="1639"/>
                  </a:cxn>
                  <a:cxn ang="0">
                    <a:pos x="537" y="1399"/>
                  </a:cxn>
                  <a:cxn ang="0">
                    <a:pos x="553" y="1167"/>
                  </a:cxn>
                  <a:cxn ang="0">
                    <a:pos x="569" y="935"/>
                  </a:cxn>
                  <a:cxn ang="0">
                    <a:pos x="585" y="720"/>
                  </a:cxn>
                  <a:cxn ang="0">
                    <a:pos x="601" y="520"/>
                  </a:cxn>
                </a:cxnLst>
                <a:rect l="0" t="0" r="r" b="b"/>
                <a:pathLst>
                  <a:path w="609" h="2822">
                    <a:moveTo>
                      <a:pt x="0" y="1631"/>
                    </a:moveTo>
                    <a:lnTo>
                      <a:pt x="0" y="1551"/>
                    </a:lnTo>
                    <a:lnTo>
                      <a:pt x="8" y="1471"/>
                    </a:lnTo>
                    <a:lnTo>
                      <a:pt x="8" y="1391"/>
                    </a:lnTo>
                    <a:lnTo>
                      <a:pt x="16" y="1311"/>
                    </a:lnTo>
                    <a:lnTo>
                      <a:pt x="24" y="1231"/>
                    </a:lnTo>
                    <a:lnTo>
                      <a:pt x="24" y="1159"/>
                    </a:lnTo>
                    <a:lnTo>
                      <a:pt x="32" y="1079"/>
                    </a:lnTo>
                    <a:lnTo>
                      <a:pt x="32" y="999"/>
                    </a:lnTo>
                    <a:lnTo>
                      <a:pt x="40" y="927"/>
                    </a:lnTo>
                    <a:lnTo>
                      <a:pt x="48" y="856"/>
                    </a:lnTo>
                    <a:lnTo>
                      <a:pt x="48" y="776"/>
                    </a:lnTo>
                    <a:lnTo>
                      <a:pt x="56" y="712"/>
                    </a:lnTo>
                    <a:lnTo>
                      <a:pt x="56" y="640"/>
                    </a:lnTo>
                    <a:lnTo>
                      <a:pt x="64" y="576"/>
                    </a:lnTo>
                    <a:lnTo>
                      <a:pt x="72" y="512"/>
                    </a:lnTo>
                    <a:lnTo>
                      <a:pt x="72" y="456"/>
                    </a:lnTo>
                    <a:lnTo>
                      <a:pt x="80" y="400"/>
                    </a:lnTo>
                    <a:lnTo>
                      <a:pt x="80" y="344"/>
                    </a:lnTo>
                    <a:lnTo>
                      <a:pt x="88" y="296"/>
                    </a:lnTo>
                    <a:lnTo>
                      <a:pt x="96" y="248"/>
                    </a:lnTo>
                    <a:lnTo>
                      <a:pt x="96" y="200"/>
                    </a:lnTo>
                    <a:lnTo>
                      <a:pt x="104" y="160"/>
                    </a:lnTo>
                    <a:lnTo>
                      <a:pt x="104" y="128"/>
                    </a:lnTo>
                    <a:lnTo>
                      <a:pt x="112" y="96"/>
                    </a:lnTo>
                    <a:lnTo>
                      <a:pt x="121" y="72"/>
                    </a:lnTo>
                    <a:lnTo>
                      <a:pt x="121" y="48"/>
                    </a:lnTo>
                    <a:lnTo>
                      <a:pt x="129" y="32"/>
                    </a:lnTo>
                    <a:lnTo>
                      <a:pt x="129" y="16"/>
                    </a:lnTo>
                    <a:lnTo>
                      <a:pt x="145" y="0"/>
                    </a:lnTo>
                    <a:lnTo>
                      <a:pt x="137" y="0"/>
                    </a:lnTo>
                    <a:lnTo>
                      <a:pt x="145" y="0"/>
                    </a:lnTo>
                    <a:lnTo>
                      <a:pt x="153" y="8"/>
                    </a:lnTo>
                    <a:lnTo>
                      <a:pt x="153" y="16"/>
                    </a:lnTo>
                    <a:lnTo>
                      <a:pt x="161" y="32"/>
                    </a:lnTo>
                    <a:lnTo>
                      <a:pt x="161" y="48"/>
                    </a:lnTo>
                    <a:lnTo>
                      <a:pt x="169" y="72"/>
                    </a:lnTo>
                    <a:lnTo>
                      <a:pt x="177" y="96"/>
                    </a:lnTo>
                    <a:lnTo>
                      <a:pt x="177" y="128"/>
                    </a:lnTo>
                    <a:lnTo>
                      <a:pt x="185" y="160"/>
                    </a:lnTo>
                    <a:lnTo>
                      <a:pt x="185" y="200"/>
                    </a:lnTo>
                    <a:lnTo>
                      <a:pt x="193" y="240"/>
                    </a:lnTo>
                    <a:lnTo>
                      <a:pt x="201" y="288"/>
                    </a:lnTo>
                    <a:lnTo>
                      <a:pt x="201" y="336"/>
                    </a:lnTo>
                    <a:lnTo>
                      <a:pt x="209" y="392"/>
                    </a:lnTo>
                    <a:lnTo>
                      <a:pt x="209" y="448"/>
                    </a:lnTo>
                    <a:lnTo>
                      <a:pt x="217" y="504"/>
                    </a:lnTo>
                    <a:lnTo>
                      <a:pt x="225" y="568"/>
                    </a:lnTo>
                    <a:lnTo>
                      <a:pt x="225" y="632"/>
                    </a:lnTo>
                    <a:lnTo>
                      <a:pt x="233" y="704"/>
                    </a:lnTo>
                    <a:lnTo>
                      <a:pt x="233" y="768"/>
                    </a:lnTo>
                    <a:lnTo>
                      <a:pt x="241" y="840"/>
                    </a:lnTo>
                    <a:lnTo>
                      <a:pt x="249" y="920"/>
                    </a:lnTo>
                    <a:lnTo>
                      <a:pt x="249" y="991"/>
                    </a:lnTo>
                    <a:lnTo>
                      <a:pt x="257" y="1071"/>
                    </a:lnTo>
                    <a:lnTo>
                      <a:pt x="257" y="1143"/>
                    </a:lnTo>
                    <a:lnTo>
                      <a:pt x="265" y="1223"/>
                    </a:lnTo>
                    <a:lnTo>
                      <a:pt x="273" y="1303"/>
                    </a:lnTo>
                    <a:lnTo>
                      <a:pt x="273" y="1383"/>
                    </a:lnTo>
                    <a:lnTo>
                      <a:pt x="281" y="1463"/>
                    </a:lnTo>
                    <a:lnTo>
                      <a:pt x="281" y="1543"/>
                    </a:lnTo>
                    <a:lnTo>
                      <a:pt x="289" y="1623"/>
                    </a:lnTo>
                    <a:lnTo>
                      <a:pt x="297" y="1703"/>
                    </a:lnTo>
                    <a:lnTo>
                      <a:pt x="297" y="1775"/>
                    </a:lnTo>
                    <a:lnTo>
                      <a:pt x="305" y="1855"/>
                    </a:lnTo>
                    <a:lnTo>
                      <a:pt x="305" y="1927"/>
                    </a:lnTo>
                    <a:lnTo>
                      <a:pt x="313" y="2007"/>
                    </a:lnTo>
                    <a:lnTo>
                      <a:pt x="313" y="2071"/>
                    </a:lnTo>
                    <a:lnTo>
                      <a:pt x="321" y="2142"/>
                    </a:lnTo>
                    <a:lnTo>
                      <a:pt x="329" y="2206"/>
                    </a:lnTo>
                    <a:lnTo>
                      <a:pt x="329" y="2278"/>
                    </a:lnTo>
                    <a:lnTo>
                      <a:pt x="337" y="2334"/>
                    </a:lnTo>
                    <a:lnTo>
                      <a:pt x="337" y="2398"/>
                    </a:lnTo>
                    <a:lnTo>
                      <a:pt x="345" y="2446"/>
                    </a:lnTo>
                    <a:lnTo>
                      <a:pt x="353" y="2502"/>
                    </a:lnTo>
                    <a:lnTo>
                      <a:pt x="353" y="2550"/>
                    </a:lnTo>
                    <a:lnTo>
                      <a:pt x="361" y="2598"/>
                    </a:lnTo>
                    <a:lnTo>
                      <a:pt x="361" y="2638"/>
                    </a:lnTo>
                    <a:lnTo>
                      <a:pt x="369" y="2678"/>
                    </a:lnTo>
                    <a:lnTo>
                      <a:pt x="377" y="2710"/>
                    </a:lnTo>
                    <a:lnTo>
                      <a:pt x="377" y="2734"/>
                    </a:lnTo>
                    <a:lnTo>
                      <a:pt x="385" y="2758"/>
                    </a:lnTo>
                    <a:lnTo>
                      <a:pt x="385" y="2782"/>
                    </a:lnTo>
                    <a:lnTo>
                      <a:pt x="393" y="2798"/>
                    </a:lnTo>
                    <a:lnTo>
                      <a:pt x="401" y="2806"/>
                    </a:lnTo>
                    <a:lnTo>
                      <a:pt x="401" y="2814"/>
                    </a:lnTo>
                    <a:lnTo>
                      <a:pt x="409" y="2822"/>
                    </a:lnTo>
                    <a:lnTo>
                      <a:pt x="417" y="2814"/>
                    </a:lnTo>
                    <a:lnTo>
                      <a:pt x="425" y="2798"/>
                    </a:lnTo>
                    <a:lnTo>
                      <a:pt x="425" y="2790"/>
                    </a:lnTo>
                    <a:lnTo>
                      <a:pt x="433" y="2766"/>
                    </a:lnTo>
                    <a:lnTo>
                      <a:pt x="433" y="2742"/>
                    </a:lnTo>
                    <a:lnTo>
                      <a:pt x="441" y="2718"/>
                    </a:lnTo>
                    <a:lnTo>
                      <a:pt x="449" y="2686"/>
                    </a:lnTo>
                    <a:lnTo>
                      <a:pt x="449" y="2646"/>
                    </a:lnTo>
                    <a:lnTo>
                      <a:pt x="457" y="2606"/>
                    </a:lnTo>
                    <a:lnTo>
                      <a:pt x="457" y="2558"/>
                    </a:lnTo>
                    <a:lnTo>
                      <a:pt x="465" y="2510"/>
                    </a:lnTo>
                    <a:lnTo>
                      <a:pt x="473" y="2462"/>
                    </a:lnTo>
                    <a:lnTo>
                      <a:pt x="473" y="2406"/>
                    </a:lnTo>
                    <a:lnTo>
                      <a:pt x="481" y="2350"/>
                    </a:lnTo>
                    <a:lnTo>
                      <a:pt x="481" y="2286"/>
                    </a:lnTo>
                    <a:lnTo>
                      <a:pt x="489" y="2222"/>
                    </a:lnTo>
                    <a:lnTo>
                      <a:pt x="497" y="2158"/>
                    </a:lnTo>
                    <a:lnTo>
                      <a:pt x="497" y="2086"/>
                    </a:lnTo>
                    <a:lnTo>
                      <a:pt x="505" y="2023"/>
                    </a:lnTo>
                    <a:lnTo>
                      <a:pt x="505" y="1943"/>
                    </a:lnTo>
                    <a:lnTo>
                      <a:pt x="513" y="1871"/>
                    </a:lnTo>
                    <a:lnTo>
                      <a:pt x="513" y="1799"/>
                    </a:lnTo>
                    <a:lnTo>
                      <a:pt x="521" y="1719"/>
                    </a:lnTo>
                    <a:lnTo>
                      <a:pt x="529" y="1639"/>
                    </a:lnTo>
                    <a:lnTo>
                      <a:pt x="529" y="1559"/>
                    </a:lnTo>
                    <a:lnTo>
                      <a:pt x="537" y="1479"/>
                    </a:lnTo>
                    <a:lnTo>
                      <a:pt x="537" y="1399"/>
                    </a:lnTo>
                    <a:lnTo>
                      <a:pt x="545" y="1319"/>
                    </a:lnTo>
                    <a:lnTo>
                      <a:pt x="553" y="1247"/>
                    </a:lnTo>
                    <a:lnTo>
                      <a:pt x="553" y="1167"/>
                    </a:lnTo>
                    <a:lnTo>
                      <a:pt x="561" y="1087"/>
                    </a:lnTo>
                    <a:lnTo>
                      <a:pt x="561" y="1007"/>
                    </a:lnTo>
                    <a:lnTo>
                      <a:pt x="569" y="935"/>
                    </a:lnTo>
                    <a:lnTo>
                      <a:pt x="577" y="864"/>
                    </a:lnTo>
                    <a:lnTo>
                      <a:pt x="577" y="784"/>
                    </a:lnTo>
                    <a:lnTo>
                      <a:pt x="585" y="720"/>
                    </a:lnTo>
                    <a:lnTo>
                      <a:pt x="585" y="648"/>
                    </a:lnTo>
                    <a:lnTo>
                      <a:pt x="593" y="584"/>
                    </a:lnTo>
                    <a:lnTo>
                      <a:pt x="601" y="520"/>
                    </a:lnTo>
                    <a:lnTo>
                      <a:pt x="601" y="456"/>
                    </a:lnTo>
                    <a:lnTo>
                      <a:pt x="609" y="400"/>
                    </a:lnTo>
                  </a:path>
                </a:pathLst>
              </a:custGeom>
              <a:noFill/>
              <a:ln w="38100" cmpd="sng">
                <a:solidFill>
                  <a:srgbClr val="007F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11291" name="Freeform 27"/>
              <p:cNvSpPr>
                <a:spLocks/>
              </p:cNvSpPr>
              <p:nvPr/>
            </p:nvSpPr>
            <p:spPr bwMode="auto">
              <a:xfrm>
                <a:off x="4897" y="654"/>
                <a:ext cx="464" cy="2822"/>
              </a:xfrm>
              <a:custGeom>
                <a:avLst/>
                <a:gdLst/>
                <a:ahLst/>
                <a:cxnLst>
                  <a:cxn ang="0">
                    <a:pos x="0" y="352"/>
                  </a:cxn>
                  <a:cxn ang="0">
                    <a:pos x="16" y="248"/>
                  </a:cxn>
                  <a:cxn ang="0">
                    <a:pos x="24" y="168"/>
                  </a:cxn>
                  <a:cxn ang="0">
                    <a:pos x="32" y="104"/>
                  </a:cxn>
                  <a:cxn ang="0">
                    <a:pos x="40" y="48"/>
                  </a:cxn>
                  <a:cxn ang="0">
                    <a:pos x="48" y="16"/>
                  </a:cxn>
                  <a:cxn ang="0">
                    <a:pos x="64" y="0"/>
                  </a:cxn>
                  <a:cxn ang="0">
                    <a:pos x="72" y="16"/>
                  </a:cxn>
                  <a:cxn ang="0">
                    <a:pos x="80" y="48"/>
                  </a:cxn>
                  <a:cxn ang="0">
                    <a:pos x="96" y="88"/>
                  </a:cxn>
                  <a:cxn ang="0">
                    <a:pos x="104" y="152"/>
                  </a:cxn>
                  <a:cxn ang="0">
                    <a:pos x="112" y="232"/>
                  </a:cxn>
                  <a:cxn ang="0">
                    <a:pos x="120" y="328"/>
                  </a:cxn>
                  <a:cxn ang="0">
                    <a:pos x="128" y="440"/>
                  </a:cxn>
                  <a:cxn ang="0">
                    <a:pos x="144" y="560"/>
                  </a:cxn>
                  <a:cxn ang="0">
                    <a:pos x="152" y="696"/>
                  </a:cxn>
                  <a:cxn ang="0">
                    <a:pos x="160" y="832"/>
                  </a:cxn>
                  <a:cxn ang="0">
                    <a:pos x="168" y="983"/>
                  </a:cxn>
                  <a:cxn ang="0">
                    <a:pos x="176" y="1135"/>
                  </a:cxn>
                  <a:cxn ang="0">
                    <a:pos x="192" y="1295"/>
                  </a:cxn>
                  <a:cxn ang="0">
                    <a:pos x="200" y="1455"/>
                  </a:cxn>
                  <a:cxn ang="0">
                    <a:pos x="208" y="1615"/>
                  </a:cxn>
                  <a:cxn ang="0">
                    <a:pos x="216" y="1767"/>
                  </a:cxn>
                  <a:cxn ang="0">
                    <a:pos x="224" y="1919"/>
                  </a:cxn>
                  <a:cxn ang="0">
                    <a:pos x="240" y="2063"/>
                  </a:cxn>
                  <a:cxn ang="0">
                    <a:pos x="248" y="2206"/>
                  </a:cxn>
                  <a:cxn ang="0">
                    <a:pos x="256" y="2326"/>
                  </a:cxn>
                  <a:cxn ang="0">
                    <a:pos x="264" y="2446"/>
                  </a:cxn>
                  <a:cxn ang="0">
                    <a:pos x="272" y="2542"/>
                  </a:cxn>
                  <a:cxn ang="0">
                    <a:pos x="280" y="2630"/>
                  </a:cxn>
                  <a:cxn ang="0">
                    <a:pos x="296" y="2702"/>
                  </a:cxn>
                  <a:cxn ang="0">
                    <a:pos x="304" y="2758"/>
                  </a:cxn>
                  <a:cxn ang="0">
                    <a:pos x="312" y="2798"/>
                  </a:cxn>
                  <a:cxn ang="0">
                    <a:pos x="320" y="2814"/>
                  </a:cxn>
                  <a:cxn ang="0">
                    <a:pos x="336" y="2814"/>
                  </a:cxn>
                  <a:cxn ang="0">
                    <a:pos x="344" y="2790"/>
                  </a:cxn>
                  <a:cxn ang="0">
                    <a:pos x="352" y="2742"/>
                  </a:cxn>
                  <a:cxn ang="0">
                    <a:pos x="368" y="2686"/>
                  </a:cxn>
                  <a:cxn ang="0">
                    <a:pos x="376" y="2606"/>
                  </a:cxn>
                  <a:cxn ang="0">
                    <a:pos x="384" y="2518"/>
                  </a:cxn>
                  <a:cxn ang="0">
                    <a:pos x="392" y="2414"/>
                  </a:cxn>
                  <a:cxn ang="0">
                    <a:pos x="400" y="2294"/>
                  </a:cxn>
                  <a:cxn ang="0">
                    <a:pos x="416" y="2166"/>
                  </a:cxn>
                  <a:cxn ang="0">
                    <a:pos x="424" y="2031"/>
                  </a:cxn>
                  <a:cxn ang="0">
                    <a:pos x="432" y="1879"/>
                  </a:cxn>
                  <a:cxn ang="0">
                    <a:pos x="440" y="1727"/>
                  </a:cxn>
                  <a:cxn ang="0">
                    <a:pos x="448" y="1567"/>
                  </a:cxn>
                  <a:cxn ang="0">
                    <a:pos x="464" y="1415"/>
                  </a:cxn>
                </a:cxnLst>
                <a:rect l="0" t="0" r="r" b="b"/>
                <a:pathLst>
                  <a:path w="464" h="2822">
                    <a:moveTo>
                      <a:pt x="0" y="400"/>
                    </a:moveTo>
                    <a:lnTo>
                      <a:pt x="0" y="352"/>
                    </a:lnTo>
                    <a:lnTo>
                      <a:pt x="8" y="296"/>
                    </a:lnTo>
                    <a:lnTo>
                      <a:pt x="16" y="248"/>
                    </a:lnTo>
                    <a:lnTo>
                      <a:pt x="16" y="208"/>
                    </a:lnTo>
                    <a:lnTo>
                      <a:pt x="24" y="168"/>
                    </a:lnTo>
                    <a:lnTo>
                      <a:pt x="24" y="136"/>
                    </a:lnTo>
                    <a:lnTo>
                      <a:pt x="32" y="104"/>
                    </a:lnTo>
                    <a:lnTo>
                      <a:pt x="40" y="72"/>
                    </a:lnTo>
                    <a:lnTo>
                      <a:pt x="40" y="48"/>
                    </a:lnTo>
                    <a:lnTo>
                      <a:pt x="48" y="32"/>
                    </a:lnTo>
                    <a:lnTo>
                      <a:pt x="48" y="16"/>
                    </a:lnTo>
                    <a:lnTo>
                      <a:pt x="56" y="8"/>
                    </a:lnTo>
                    <a:lnTo>
                      <a:pt x="64" y="0"/>
                    </a:lnTo>
                    <a:lnTo>
                      <a:pt x="72" y="8"/>
                    </a:lnTo>
                    <a:lnTo>
                      <a:pt x="72" y="16"/>
                    </a:lnTo>
                    <a:lnTo>
                      <a:pt x="80" y="24"/>
                    </a:lnTo>
                    <a:lnTo>
                      <a:pt x="80" y="48"/>
                    </a:lnTo>
                    <a:lnTo>
                      <a:pt x="88" y="64"/>
                    </a:lnTo>
                    <a:lnTo>
                      <a:pt x="96" y="88"/>
                    </a:lnTo>
                    <a:lnTo>
                      <a:pt x="96" y="120"/>
                    </a:lnTo>
                    <a:lnTo>
                      <a:pt x="104" y="152"/>
                    </a:lnTo>
                    <a:lnTo>
                      <a:pt x="104" y="192"/>
                    </a:lnTo>
                    <a:lnTo>
                      <a:pt x="112" y="232"/>
                    </a:lnTo>
                    <a:lnTo>
                      <a:pt x="120" y="280"/>
                    </a:lnTo>
                    <a:lnTo>
                      <a:pt x="120" y="328"/>
                    </a:lnTo>
                    <a:lnTo>
                      <a:pt x="128" y="384"/>
                    </a:lnTo>
                    <a:lnTo>
                      <a:pt x="128" y="440"/>
                    </a:lnTo>
                    <a:lnTo>
                      <a:pt x="136" y="496"/>
                    </a:lnTo>
                    <a:lnTo>
                      <a:pt x="144" y="560"/>
                    </a:lnTo>
                    <a:lnTo>
                      <a:pt x="144" y="624"/>
                    </a:lnTo>
                    <a:lnTo>
                      <a:pt x="152" y="696"/>
                    </a:lnTo>
                    <a:lnTo>
                      <a:pt x="152" y="760"/>
                    </a:lnTo>
                    <a:lnTo>
                      <a:pt x="160" y="832"/>
                    </a:lnTo>
                    <a:lnTo>
                      <a:pt x="168" y="912"/>
                    </a:lnTo>
                    <a:lnTo>
                      <a:pt x="168" y="983"/>
                    </a:lnTo>
                    <a:lnTo>
                      <a:pt x="176" y="1063"/>
                    </a:lnTo>
                    <a:lnTo>
                      <a:pt x="176" y="1135"/>
                    </a:lnTo>
                    <a:lnTo>
                      <a:pt x="184" y="1215"/>
                    </a:lnTo>
                    <a:lnTo>
                      <a:pt x="192" y="1295"/>
                    </a:lnTo>
                    <a:lnTo>
                      <a:pt x="192" y="1375"/>
                    </a:lnTo>
                    <a:lnTo>
                      <a:pt x="200" y="1455"/>
                    </a:lnTo>
                    <a:lnTo>
                      <a:pt x="200" y="1535"/>
                    </a:lnTo>
                    <a:lnTo>
                      <a:pt x="208" y="1615"/>
                    </a:lnTo>
                    <a:lnTo>
                      <a:pt x="216" y="1695"/>
                    </a:lnTo>
                    <a:lnTo>
                      <a:pt x="216" y="1767"/>
                    </a:lnTo>
                    <a:lnTo>
                      <a:pt x="224" y="1847"/>
                    </a:lnTo>
                    <a:lnTo>
                      <a:pt x="224" y="1919"/>
                    </a:lnTo>
                    <a:lnTo>
                      <a:pt x="232" y="1999"/>
                    </a:lnTo>
                    <a:lnTo>
                      <a:pt x="240" y="2063"/>
                    </a:lnTo>
                    <a:lnTo>
                      <a:pt x="240" y="2134"/>
                    </a:lnTo>
                    <a:lnTo>
                      <a:pt x="248" y="2206"/>
                    </a:lnTo>
                    <a:lnTo>
                      <a:pt x="248" y="2270"/>
                    </a:lnTo>
                    <a:lnTo>
                      <a:pt x="256" y="2326"/>
                    </a:lnTo>
                    <a:lnTo>
                      <a:pt x="264" y="2390"/>
                    </a:lnTo>
                    <a:lnTo>
                      <a:pt x="264" y="2446"/>
                    </a:lnTo>
                    <a:lnTo>
                      <a:pt x="272" y="2494"/>
                    </a:lnTo>
                    <a:lnTo>
                      <a:pt x="272" y="2542"/>
                    </a:lnTo>
                    <a:lnTo>
                      <a:pt x="280" y="2590"/>
                    </a:lnTo>
                    <a:lnTo>
                      <a:pt x="280" y="2630"/>
                    </a:lnTo>
                    <a:lnTo>
                      <a:pt x="288" y="2670"/>
                    </a:lnTo>
                    <a:lnTo>
                      <a:pt x="296" y="2702"/>
                    </a:lnTo>
                    <a:lnTo>
                      <a:pt x="296" y="2734"/>
                    </a:lnTo>
                    <a:lnTo>
                      <a:pt x="304" y="2758"/>
                    </a:lnTo>
                    <a:lnTo>
                      <a:pt x="304" y="2782"/>
                    </a:lnTo>
                    <a:lnTo>
                      <a:pt x="312" y="2798"/>
                    </a:lnTo>
                    <a:lnTo>
                      <a:pt x="320" y="2806"/>
                    </a:lnTo>
                    <a:lnTo>
                      <a:pt x="320" y="2814"/>
                    </a:lnTo>
                    <a:lnTo>
                      <a:pt x="328" y="2822"/>
                    </a:lnTo>
                    <a:lnTo>
                      <a:pt x="336" y="2814"/>
                    </a:lnTo>
                    <a:lnTo>
                      <a:pt x="344" y="2806"/>
                    </a:lnTo>
                    <a:lnTo>
                      <a:pt x="344" y="2790"/>
                    </a:lnTo>
                    <a:lnTo>
                      <a:pt x="352" y="2766"/>
                    </a:lnTo>
                    <a:lnTo>
                      <a:pt x="352" y="2742"/>
                    </a:lnTo>
                    <a:lnTo>
                      <a:pt x="360" y="2718"/>
                    </a:lnTo>
                    <a:lnTo>
                      <a:pt x="368" y="2686"/>
                    </a:lnTo>
                    <a:lnTo>
                      <a:pt x="368" y="2646"/>
                    </a:lnTo>
                    <a:lnTo>
                      <a:pt x="376" y="2606"/>
                    </a:lnTo>
                    <a:lnTo>
                      <a:pt x="376" y="2566"/>
                    </a:lnTo>
                    <a:lnTo>
                      <a:pt x="384" y="2518"/>
                    </a:lnTo>
                    <a:lnTo>
                      <a:pt x="392" y="2470"/>
                    </a:lnTo>
                    <a:lnTo>
                      <a:pt x="392" y="2414"/>
                    </a:lnTo>
                    <a:lnTo>
                      <a:pt x="400" y="2358"/>
                    </a:lnTo>
                    <a:lnTo>
                      <a:pt x="400" y="2294"/>
                    </a:lnTo>
                    <a:lnTo>
                      <a:pt x="408" y="2230"/>
                    </a:lnTo>
                    <a:lnTo>
                      <a:pt x="416" y="2166"/>
                    </a:lnTo>
                    <a:lnTo>
                      <a:pt x="416" y="2094"/>
                    </a:lnTo>
                    <a:lnTo>
                      <a:pt x="424" y="2031"/>
                    </a:lnTo>
                    <a:lnTo>
                      <a:pt x="424" y="1951"/>
                    </a:lnTo>
                    <a:lnTo>
                      <a:pt x="432" y="1879"/>
                    </a:lnTo>
                    <a:lnTo>
                      <a:pt x="440" y="1807"/>
                    </a:lnTo>
                    <a:lnTo>
                      <a:pt x="440" y="1727"/>
                    </a:lnTo>
                    <a:lnTo>
                      <a:pt x="448" y="1647"/>
                    </a:lnTo>
                    <a:lnTo>
                      <a:pt x="448" y="1567"/>
                    </a:lnTo>
                    <a:lnTo>
                      <a:pt x="456" y="1487"/>
                    </a:lnTo>
                    <a:lnTo>
                      <a:pt x="464" y="1415"/>
                    </a:lnTo>
                  </a:path>
                </a:pathLst>
              </a:custGeom>
              <a:noFill/>
              <a:ln w="38100" cmpd="sng">
                <a:solidFill>
                  <a:srgbClr val="007F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</p:grpSp>
        <p:grpSp>
          <p:nvGrpSpPr>
            <p:cNvPr id="11292" name="Group 28"/>
            <p:cNvGrpSpPr>
              <a:grpSpLocks/>
            </p:cNvGrpSpPr>
            <p:nvPr/>
          </p:nvGrpSpPr>
          <p:grpSpPr bwMode="auto">
            <a:xfrm>
              <a:off x="411163" y="2341563"/>
              <a:ext cx="2305050" cy="754062"/>
              <a:chOff x="597" y="191"/>
              <a:chExt cx="4764" cy="3756"/>
            </a:xfrm>
          </p:grpSpPr>
          <p:sp>
            <p:nvSpPr>
              <p:cNvPr id="11293" name="Freeform 29"/>
              <p:cNvSpPr>
                <a:spLocks/>
              </p:cNvSpPr>
              <p:nvPr/>
            </p:nvSpPr>
            <p:spPr bwMode="auto">
              <a:xfrm>
                <a:off x="597" y="191"/>
                <a:ext cx="616" cy="3748"/>
              </a:xfrm>
              <a:custGeom>
                <a:avLst/>
                <a:gdLst/>
                <a:ahLst/>
                <a:cxnLst>
                  <a:cxn ang="0">
                    <a:pos x="8" y="1662"/>
                  </a:cxn>
                  <a:cxn ang="0">
                    <a:pos x="24" y="1454"/>
                  </a:cxn>
                  <a:cxn ang="0">
                    <a:pos x="40" y="1247"/>
                  </a:cxn>
                  <a:cxn ang="0">
                    <a:pos x="56" y="1055"/>
                  </a:cxn>
                  <a:cxn ang="0">
                    <a:pos x="64" y="871"/>
                  </a:cxn>
                  <a:cxn ang="0">
                    <a:pos x="80" y="695"/>
                  </a:cxn>
                  <a:cxn ang="0">
                    <a:pos x="96" y="535"/>
                  </a:cxn>
                  <a:cxn ang="0">
                    <a:pos x="112" y="399"/>
                  </a:cxn>
                  <a:cxn ang="0">
                    <a:pos x="128" y="279"/>
                  </a:cxn>
                  <a:cxn ang="0">
                    <a:pos x="136" y="176"/>
                  </a:cxn>
                  <a:cxn ang="0">
                    <a:pos x="152" y="96"/>
                  </a:cxn>
                  <a:cxn ang="0">
                    <a:pos x="168" y="40"/>
                  </a:cxn>
                  <a:cxn ang="0">
                    <a:pos x="192" y="0"/>
                  </a:cxn>
                  <a:cxn ang="0">
                    <a:pos x="200" y="0"/>
                  </a:cxn>
                  <a:cxn ang="0">
                    <a:pos x="216" y="32"/>
                  </a:cxn>
                  <a:cxn ang="0">
                    <a:pos x="232" y="88"/>
                  </a:cxn>
                  <a:cxn ang="0">
                    <a:pos x="248" y="168"/>
                  </a:cxn>
                  <a:cxn ang="0">
                    <a:pos x="264" y="263"/>
                  </a:cxn>
                  <a:cxn ang="0">
                    <a:pos x="280" y="383"/>
                  </a:cxn>
                  <a:cxn ang="0">
                    <a:pos x="288" y="519"/>
                  </a:cxn>
                  <a:cxn ang="0">
                    <a:pos x="304" y="679"/>
                  </a:cxn>
                  <a:cxn ang="0">
                    <a:pos x="320" y="847"/>
                  </a:cxn>
                  <a:cxn ang="0">
                    <a:pos x="336" y="1031"/>
                  </a:cxn>
                  <a:cxn ang="0">
                    <a:pos x="352" y="1231"/>
                  </a:cxn>
                  <a:cxn ang="0">
                    <a:pos x="360" y="1430"/>
                  </a:cxn>
                  <a:cxn ang="0">
                    <a:pos x="376" y="1638"/>
                  </a:cxn>
                  <a:cxn ang="0">
                    <a:pos x="392" y="1854"/>
                  </a:cxn>
                  <a:cxn ang="0">
                    <a:pos x="408" y="2062"/>
                  </a:cxn>
                  <a:cxn ang="0">
                    <a:pos x="416" y="2270"/>
                  </a:cxn>
                  <a:cxn ang="0">
                    <a:pos x="432" y="2478"/>
                  </a:cxn>
                  <a:cxn ang="0">
                    <a:pos x="448" y="2677"/>
                  </a:cxn>
                  <a:cxn ang="0">
                    <a:pos x="464" y="2861"/>
                  </a:cxn>
                  <a:cxn ang="0">
                    <a:pos x="480" y="3037"/>
                  </a:cxn>
                  <a:cxn ang="0">
                    <a:pos x="488" y="3197"/>
                  </a:cxn>
                  <a:cxn ang="0">
                    <a:pos x="504" y="3333"/>
                  </a:cxn>
                  <a:cxn ang="0">
                    <a:pos x="520" y="3461"/>
                  </a:cxn>
                  <a:cxn ang="0">
                    <a:pos x="536" y="3565"/>
                  </a:cxn>
                  <a:cxn ang="0">
                    <a:pos x="552" y="3645"/>
                  </a:cxn>
                  <a:cxn ang="0">
                    <a:pos x="560" y="3708"/>
                  </a:cxn>
                  <a:cxn ang="0">
                    <a:pos x="576" y="3740"/>
                  </a:cxn>
                  <a:cxn ang="0">
                    <a:pos x="592" y="3748"/>
                  </a:cxn>
                  <a:cxn ang="0">
                    <a:pos x="608" y="3732"/>
                  </a:cxn>
                </a:cxnLst>
                <a:rect l="0" t="0" r="r" b="b"/>
                <a:pathLst>
                  <a:path w="616" h="3748">
                    <a:moveTo>
                      <a:pt x="0" y="1806"/>
                    </a:moveTo>
                    <a:lnTo>
                      <a:pt x="8" y="1734"/>
                    </a:lnTo>
                    <a:lnTo>
                      <a:pt x="8" y="1662"/>
                    </a:lnTo>
                    <a:lnTo>
                      <a:pt x="16" y="1590"/>
                    </a:lnTo>
                    <a:lnTo>
                      <a:pt x="16" y="1518"/>
                    </a:lnTo>
                    <a:lnTo>
                      <a:pt x="24" y="1454"/>
                    </a:lnTo>
                    <a:lnTo>
                      <a:pt x="32" y="1383"/>
                    </a:lnTo>
                    <a:lnTo>
                      <a:pt x="32" y="1319"/>
                    </a:lnTo>
                    <a:lnTo>
                      <a:pt x="40" y="1247"/>
                    </a:lnTo>
                    <a:lnTo>
                      <a:pt x="40" y="1183"/>
                    </a:lnTo>
                    <a:lnTo>
                      <a:pt x="48" y="1119"/>
                    </a:lnTo>
                    <a:lnTo>
                      <a:pt x="56" y="1055"/>
                    </a:lnTo>
                    <a:lnTo>
                      <a:pt x="56" y="991"/>
                    </a:lnTo>
                    <a:lnTo>
                      <a:pt x="64" y="927"/>
                    </a:lnTo>
                    <a:lnTo>
                      <a:pt x="64" y="871"/>
                    </a:lnTo>
                    <a:lnTo>
                      <a:pt x="72" y="807"/>
                    </a:lnTo>
                    <a:lnTo>
                      <a:pt x="80" y="751"/>
                    </a:lnTo>
                    <a:lnTo>
                      <a:pt x="80" y="695"/>
                    </a:lnTo>
                    <a:lnTo>
                      <a:pt x="88" y="639"/>
                    </a:lnTo>
                    <a:lnTo>
                      <a:pt x="88" y="591"/>
                    </a:lnTo>
                    <a:lnTo>
                      <a:pt x="96" y="535"/>
                    </a:lnTo>
                    <a:lnTo>
                      <a:pt x="104" y="487"/>
                    </a:lnTo>
                    <a:lnTo>
                      <a:pt x="104" y="439"/>
                    </a:lnTo>
                    <a:lnTo>
                      <a:pt x="112" y="399"/>
                    </a:lnTo>
                    <a:lnTo>
                      <a:pt x="112" y="351"/>
                    </a:lnTo>
                    <a:lnTo>
                      <a:pt x="120" y="311"/>
                    </a:lnTo>
                    <a:lnTo>
                      <a:pt x="128" y="279"/>
                    </a:lnTo>
                    <a:lnTo>
                      <a:pt x="128" y="239"/>
                    </a:lnTo>
                    <a:lnTo>
                      <a:pt x="136" y="208"/>
                    </a:lnTo>
                    <a:lnTo>
                      <a:pt x="136" y="176"/>
                    </a:lnTo>
                    <a:lnTo>
                      <a:pt x="144" y="144"/>
                    </a:lnTo>
                    <a:lnTo>
                      <a:pt x="152" y="120"/>
                    </a:lnTo>
                    <a:lnTo>
                      <a:pt x="152" y="96"/>
                    </a:lnTo>
                    <a:lnTo>
                      <a:pt x="160" y="72"/>
                    </a:lnTo>
                    <a:lnTo>
                      <a:pt x="160" y="56"/>
                    </a:lnTo>
                    <a:lnTo>
                      <a:pt x="168" y="40"/>
                    </a:lnTo>
                    <a:lnTo>
                      <a:pt x="176" y="24"/>
                    </a:lnTo>
                    <a:lnTo>
                      <a:pt x="176" y="16"/>
                    </a:lnTo>
                    <a:lnTo>
                      <a:pt x="192" y="0"/>
                    </a:lnTo>
                    <a:lnTo>
                      <a:pt x="184" y="0"/>
                    </a:lnTo>
                    <a:lnTo>
                      <a:pt x="192" y="0"/>
                    </a:lnTo>
                    <a:lnTo>
                      <a:pt x="200" y="0"/>
                    </a:lnTo>
                    <a:lnTo>
                      <a:pt x="208" y="8"/>
                    </a:lnTo>
                    <a:lnTo>
                      <a:pt x="216" y="24"/>
                    </a:lnTo>
                    <a:lnTo>
                      <a:pt x="216" y="32"/>
                    </a:lnTo>
                    <a:lnTo>
                      <a:pt x="224" y="48"/>
                    </a:lnTo>
                    <a:lnTo>
                      <a:pt x="232" y="64"/>
                    </a:lnTo>
                    <a:lnTo>
                      <a:pt x="232" y="88"/>
                    </a:lnTo>
                    <a:lnTo>
                      <a:pt x="240" y="112"/>
                    </a:lnTo>
                    <a:lnTo>
                      <a:pt x="240" y="136"/>
                    </a:lnTo>
                    <a:lnTo>
                      <a:pt x="248" y="168"/>
                    </a:lnTo>
                    <a:lnTo>
                      <a:pt x="256" y="192"/>
                    </a:lnTo>
                    <a:lnTo>
                      <a:pt x="256" y="232"/>
                    </a:lnTo>
                    <a:lnTo>
                      <a:pt x="264" y="263"/>
                    </a:lnTo>
                    <a:lnTo>
                      <a:pt x="264" y="303"/>
                    </a:lnTo>
                    <a:lnTo>
                      <a:pt x="272" y="343"/>
                    </a:lnTo>
                    <a:lnTo>
                      <a:pt x="280" y="383"/>
                    </a:lnTo>
                    <a:lnTo>
                      <a:pt x="280" y="423"/>
                    </a:lnTo>
                    <a:lnTo>
                      <a:pt x="288" y="471"/>
                    </a:lnTo>
                    <a:lnTo>
                      <a:pt x="288" y="519"/>
                    </a:lnTo>
                    <a:lnTo>
                      <a:pt x="296" y="567"/>
                    </a:lnTo>
                    <a:lnTo>
                      <a:pt x="304" y="623"/>
                    </a:lnTo>
                    <a:lnTo>
                      <a:pt x="304" y="679"/>
                    </a:lnTo>
                    <a:lnTo>
                      <a:pt x="312" y="735"/>
                    </a:lnTo>
                    <a:lnTo>
                      <a:pt x="312" y="791"/>
                    </a:lnTo>
                    <a:lnTo>
                      <a:pt x="320" y="847"/>
                    </a:lnTo>
                    <a:lnTo>
                      <a:pt x="328" y="911"/>
                    </a:lnTo>
                    <a:lnTo>
                      <a:pt x="328" y="967"/>
                    </a:lnTo>
                    <a:lnTo>
                      <a:pt x="336" y="1031"/>
                    </a:lnTo>
                    <a:lnTo>
                      <a:pt x="336" y="1095"/>
                    </a:lnTo>
                    <a:lnTo>
                      <a:pt x="344" y="1159"/>
                    </a:lnTo>
                    <a:lnTo>
                      <a:pt x="352" y="1231"/>
                    </a:lnTo>
                    <a:lnTo>
                      <a:pt x="352" y="1295"/>
                    </a:lnTo>
                    <a:lnTo>
                      <a:pt x="360" y="1359"/>
                    </a:lnTo>
                    <a:lnTo>
                      <a:pt x="360" y="1430"/>
                    </a:lnTo>
                    <a:lnTo>
                      <a:pt x="368" y="1502"/>
                    </a:lnTo>
                    <a:lnTo>
                      <a:pt x="376" y="1566"/>
                    </a:lnTo>
                    <a:lnTo>
                      <a:pt x="376" y="1638"/>
                    </a:lnTo>
                    <a:lnTo>
                      <a:pt x="384" y="1710"/>
                    </a:lnTo>
                    <a:lnTo>
                      <a:pt x="384" y="1782"/>
                    </a:lnTo>
                    <a:lnTo>
                      <a:pt x="392" y="1854"/>
                    </a:lnTo>
                    <a:lnTo>
                      <a:pt x="392" y="1918"/>
                    </a:lnTo>
                    <a:lnTo>
                      <a:pt x="400" y="1990"/>
                    </a:lnTo>
                    <a:lnTo>
                      <a:pt x="408" y="2062"/>
                    </a:lnTo>
                    <a:lnTo>
                      <a:pt x="408" y="2134"/>
                    </a:lnTo>
                    <a:lnTo>
                      <a:pt x="416" y="2206"/>
                    </a:lnTo>
                    <a:lnTo>
                      <a:pt x="416" y="2270"/>
                    </a:lnTo>
                    <a:lnTo>
                      <a:pt x="424" y="2342"/>
                    </a:lnTo>
                    <a:lnTo>
                      <a:pt x="432" y="2406"/>
                    </a:lnTo>
                    <a:lnTo>
                      <a:pt x="432" y="2478"/>
                    </a:lnTo>
                    <a:lnTo>
                      <a:pt x="440" y="2541"/>
                    </a:lnTo>
                    <a:lnTo>
                      <a:pt x="440" y="2605"/>
                    </a:lnTo>
                    <a:lnTo>
                      <a:pt x="448" y="2677"/>
                    </a:lnTo>
                    <a:lnTo>
                      <a:pt x="456" y="2741"/>
                    </a:lnTo>
                    <a:lnTo>
                      <a:pt x="456" y="2797"/>
                    </a:lnTo>
                    <a:lnTo>
                      <a:pt x="464" y="2861"/>
                    </a:lnTo>
                    <a:lnTo>
                      <a:pt x="464" y="2917"/>
                    </a:lnTo>
                    <a:lnTo>
                      <a:pt x="472" y="2981"/>
                    </a:lnTo>
                    <a:lnTo>
                      <a:pt x="480" y="3037"/>
                    </a:lnTo>
                    <a:lnTo>
                      <a:pt x="480" y="3093"/>
                    </a:lnTo>
                    <a:lnTo>
                      <a:pt x="488" y="3141"/>
                    </a:lnTo>
                    <a:lnTo>
                      <a:pt x="488" y="3197"/>
                    </a:lnTo>
                    <a:lnTo>
                      <a:pt x="496" y="3245"/>
                    </a:lnTo>
                    <a:lnTo>
                      <a:pt x="504" y="3293"/>
                    </a:lnTo>
                    <a:lnTo>
                      <a:pt x="504" y="3333"/>
                    </a:lnTo>
                    <a:lnTo>
                      <a:pt x="512" y="3381"/>
                    </a:lnTo>
                    <a:lnTo>
                      <a:pt x="512" y="3421"/>
                    </a:lnTo>
                    <a:lnTo>
                      <a:pt x="520" y="3461"/>
                    </a:lnTo>
                    <a:lnTo>
                      <a:pt x="528" y="3501"/>
                    </a:lnTo>
                    <a:lnTo>
                      <a:pt x="528" y="3533"/>
                    </a:lnTo>
                    <a:lnTo>
                      <a:pt x="536" y="3565"/>
                    </a:lnTo>
                    <a:lnTo>
                      <a:pt x="536" y="3597"/>
                    </a:lnTo>
                    <a:lnTo>
                      <a:pt x="544" y="3621"/>
                    </a:lnTo>
                    <a:lnTo>
                      <a:pt x="552" y="3645"/>
                    </a:lnTo>
                    <a:lnTo>
                      <a:pt x="552" y="3669"/>
                    </a:lnTo>
                    <a:lnTo>
                      <a:pt x="560" y="3685"/>
                    </a:lnTo>
                    <a:lnTo>
                      <a:pt x="560" y="3708"/>
                    </a:lnTo>
                    <a:lnTo>
                      <a:pt x="568" y="3716"/>
                    </a:lnTo>
                    <a:lnTo>
                      <a:pt x="568" y="3732"/>
                    </a:lnTo>
                    <a:lnTo>
                      <a:pt x="576" y="3740"/>
                    </a:lnTo>
                    <a:lnTo>
                      <a:pt x="584" y="3748"/>
                    </a:lnTo>
                    <a:lnTo>
                      <a:pt x="600" y="3748"/>
                    </a:lnTo>
                    <a:lnTo>
                      <a:pt x="592" y="3748"/>
                    </a:lnTo>
                    <a:lnTo>
                      <a:pt x="600" y="3748"/>
                    </a:lnTo>
                    <a:lnTo>
                      <a:pt x="608" y="3740"/>
                    </a:lnTo>
                    <a:lnTo>
                      <a:pt x="608" y="3732"/>
                    </a:lnTo>
                    <a:lnTo>
                      <a:pt x="616" y="3716"/>
                    </a:lnTo>
                    <a:lnTo>
                      <a:pt x="616" y="3708"/>
                    </a:lnTo>
                  </a:path>
                </a:pathLst>
              </a:custGeom>
              <a:noFill/>
              <a:ln w="38100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11294" name="Freeform 30"/>
              <p:cNvSpPr>
                <a:spLocks/>
              </p:cNvSpPr>
              <p:nvPr/>
            </p:nvSpPr>
            <p:spPr bwMode="auto">
              <a:xfrm>
                <a:off x="1213" y="191"/>
                <a:ext cx="617" cy="3708"/>
              </a:xfrm>
              <a:custGeom>
                <a:avLst/>
                <a:gdLst/>
                <a:ahLst/>
                <a:cxnLst>
                  <a:cxn ang="0">
                    <a:pos x="16" y="3669"/>
                  </a:cxn>
                  <a:cxn ang="0">
                    <a:pos x="24" y="3597"/>
                  </a:cxn>
                  <a:cxn ang="0">
                    <a:pos x="40" y="3501"/>
                  </a:cxn>
                  <a:cxn ang="0">
                    <a:pos x="56" y="3381"/>
                  </a:cxn>
                  <a:cxn ang="0">
                    <a:pos x="72" y="3245"/>
                  </a:cxn>
                  <a:cxn ang="0">
                    <a:pos x="88" y="3093"/>
                  </a:cxn>
                  <a:cxn ang="0">
                    <a:pos x="96" y="2917"/>
                  </a:cxn>
                  <a:cxn ang="0">
                    <a:pos x="112" y="2741"/>
                  </a:cxn>
                  <a:cxn ang="0">
                    <a:pos x="129" y="2541"/>
                  </a:cxn>
                  <a:cxn ang="0">
                    <a:pos x="145" y="2342"/>
                  </a:cxn>
                  <a:cxn ang="0">
                    <a:pos x="153" y="2134"/>
                  </a:cxn>
                  <a:cxn ang="0">
                    <a:pos x="169" y="1918"/>
                  </a:cxn>
                  <a:cxn ang="0">
                    <a:pos x="185" y="1710"/>
                  </a:cxn>
                  <a:cxn ang="0">
                    <a:pos x="201" y="1502"/>
                  </a:cxn>
                  <a:cxn ang="0">
                    <a:pos x="217" y="1295"/>
                  </a:cxn>
                  <a:cxn ang="0">
                    <a:pos x="225" y="1095"/>
                  </a:cxn>
                  <a:cxn ang="0">
                    <a:pos x="241" y="911"/>
                  </a:cxn>
                  <a:cxn ang="0">
                    <a:pos x="257" y="735"/>
                  </a:cxn>
                  <a:cxn ang="0">
                    <a:pos x="273" y="567"/>
                  </a:cxn>
                  <a:cxn ang="0">
                    <a:pos x="289" y="423"/>
                  </a:cxn>
                  <a:cxn ang="0">
                    <a:pos x="297" y="303"/>
                  </a:cxn>
                  <a:cxn ang="0">
                    <a:pos x="313" y="192"/>
                  </a:cxn>
                  <a:cxn ang="0">
                    <a:pos x="329" y="112"/>
                  </a:cxn>
                  <a:cxn ang="0">
                    <a:pos x="345" y="48"/>
                  </a:cxn>
                  <a:cxn ang="0">
                    <a:pos x="353" y="8"/>
                  </a:cxn>
                  <a:cxn ang="0">
                    <a:pos x="377" y="0"/>
                  </a:cxn>
                  <a:cxn ang="0">
                    <a:pos x="393" y="24"/>
                  </a:cxn>
                  <a:cxn ang="0">
                    <a:pos x="409" y="72"/>
                  </a:cxn>
                  <a:cxn ang="0">
                    <a:pos x="425" y="144"/>
                  </a:cxn>
                  <a:cxn ang="0">
                    <a:pos x="441" y="239"/>
                  </a:cxn>
                  <a:cxn ang="0">
                    <a:pos x="449" y="351"/>
                  </a:cxn>
                  <a:cxn ang="0">
                    <a:pos x="465" y="487"/>
                  </a:cxn>
                  <a:cxn ang="0">
                    <a:pos x="481" y="639"/>
                  </a:cxn>
                  <a:cxn ang="0">
                    <a:pos x="497" y="807"/>
                  </a:cxn>
                  <a:cxn ang="0">
                    <a:pos x="513" y="991"/>
                  </a:cxn>
                  <a:cxn ang="0">
                    <a:pos x="521" y="1183"/>
                  </a:cxn>
                  <a:cxn ang="0">
                    <a:pos x="537" y="1383"/>
                  </a:cxn>
                  <a:cxn ang="0">
                    <a:pos x="553" y="1590"/>
                  </a:cxn>
                  <a:cxn ang="0">
                    <a:pos x="569" y="1806"/>
                  </a:cxn>
                  <a:cxn ang="0">
                    <a:pos x="577" y="2014"/>
                  </a:cxn>
                  <a:cxn ang="0">
                    <a:pos x="593" y="2230"/>
                  </a:cxn>
                  <a:cxn ang="0">
                    <a:pos x="609" y="2430"/>
                  </a:cxn>
                </a:cxnLst>
                <a:rect l="0" t="0" r="r" b="b"/>
                <a:pathLst>
                  <a:path w="617" h="3708">
                    <a:moveTo>
                      <a:pt x="0" y="3708"/>
                    </a:moveTo>
                    <a:lnTo>
                      <a:pt x="8" y="3685"/>
                    </a:lnTo>
                    <a:lnTo>
                      <a:pt x="16" y="3669"/>
                    </a:lnTo>
                    <a:lnTo>
                      <a:pt x="16" y="3645"/>
                    </a:lnTo>
                    <a:lnTo>
                      <a:pt x="24" y="3621"/>
                    </a:lnTo>
                    <a:lnTo>
                      <a:pt x="24" y="3597"/>
                    </a:lnTo>
                    <a:lnTo>
                      <a:pt x="32" y="3565"/>
                    </a:lnTo>
                    <a:lnTo>
                      <a:pt x="40" y="3533"/>
                    </a:lnTo>
                    <a:lnTo>
                      <a:pt x="40" y="3501"/>
                    </a:lnTo>
                    <a:lnTo>
                      <a:pt x="48" y="3461"/>
                    </a:lnTo>
                    <a:lnTo>
                      <a:pt x="48" y="3421"/>
                    </a:lnTo>
                    <a:lnTo>
                      <a:pt x="56" y="3381"/>
                    </a:lnTo>
                    <a:lnTo>
                      <a:pt x="64" y="3333"/>
                    </a:lnTo>
                    <a:lnTo>
                      <a:pt x="64" y="3293"/>
                    </a:lnTo>
                    <a:lnTo>
                      <a:pt x="72" y="3245"/>
                    </a:lnTo>
                    <a:lnTo>
                      <a:pt x="72" y="3197"/>
                    </a:lnTo>
                    <a:lnTo>
                      <a:pt x="80" y="3141"/>
                    </a:lnTo>
                    <a:lnTo>
                      <a:pt x="88" y="3093"/>
                    </a:lnTo>
                    <a:lnTo>
                      <a:pt x="88" y="3037"/>
                    </a:lnTo>
                    <a:lnTo>
                      <a:pt x="96" y="2981"/>
                    </a:lnTo>
                    <a:lnTo>
                      <a:pt x="96" y="2917"/>
                    </a:lnTo>
                    <a:lnTo>
                      <a:pt x="104" y="2861"/>
                    </a:lnTo>
                    <a:lnTo>
                      <a:pt x="112" y="2797"/>
                    </a:lnTo>
                    <a:lnTo>
                      <a:pt x="112" y="2741"/>
                    </a:lnTo>
                    <a:lnTo>
                      <a:pt x="121" y="2677"/>
                    </a:lnTo>
                    <a:lnTo>
                      <a:pt x="121" y="2605"/>
                    </a:lnTo>
                    <a:lnTo>
                      <a:pt x="129" y="2541"/>
                    </a:lnTo>
                    <a:lnTo>
                      <a:pt x="137" y="2478"/>
                    </a:lnTo>
                    <a:lnTo>
                      <a:pt x="137" y="2406"/>
                    </a:lnTo>
                    <a:lnTo>
                      <a:pt x="145" y="2342"/>
                    </a:lnTo>
                    <a:lnTo>
                      <a:pt x="145" y="2270"/>
                    </a:lnTo>
                    <a:lnTo>
                      <a:pt x="153" y="2206"/>
                    </a:lnTo>
                    <a:lnTo>
                      <a:pt x="153" y="2134"/>
                    </a:lnTo>
                    <a:lnTo>
                      <a:pt x="161" y="2062"/>
                    </a:lnTo>
                    <a:lnTo>
                      <a:pt x="169" y="1990"/>
                    </a:lnTo>
                    <a:lnTo>
                      <a:pt x="169" y="1918"/>
                    </a:lnTo>
                    <a:lnTo>
                      <a:pt x="177" y="1854"/>
                    </a:lnTo>
                    <a:lnTo>
                      <a:pt x="177" y="1782"/>
                    </a:lnTo>
                    <a:lnTo>
                      <a:pt x="185" y="1710"/>
                    </a:lnTo>
                    <a:lnTo>
                      <a:pt x="193" y="1638"/>
                    </a:lnTo>
                    <a:lnTo>
                      <a:pt x="193" y="1566"/>
                    </a:lnTo>
                    <a:lnTo>
                      <a:pt x="201" y="1502"/>
                    </a:lnTo>
                    <a:lnTo>
                      <a:pt x="201" y="1430"/>
                    </a:lnTo>
                    <a:lnTo>
                      <a:pt x="209" y="1359"/>
                    </a:lnTo>
                    <a:lnTo>
                      <a:pt x="217" y="1295"/>
                    </a:lnTo>
                    <a:lnTo>
                      <a:pt x="217" y="1231"/>
                    </a:lnTo>
                    <a:lnTo>
                      <a:pt x="225" y="1159"/>
                    </a:lnTo>
                    <a:lnTo>
                      <a:pt x="225" y="1095"/>
                    </a:lnTo>
                    <a:lnTo>
                      <a:pt x="233" y="1031"/>
                    </a:lnTo>
                    <a:lnTo>
                      <a:pt x="241" y="967"/>
                    </a:lnTo>
                    <a:lnTo>
                      <a:pt x="241" y="911"/>
                    </a:lnTo>
                    <a:lnTo>
                      <a:pt x="249" y="847"/>
                    </a:lnTo>
                    <a:lnTo>
                      <a:pt x="249" y="791"/>
                    </a:lnTo>
                    <a:lnTo>
                      <a:pt x="257" y="735"/>
                    </a:lnTo>
                    <a:lnTo>
                      <a:pt x="265" y="679"/>
                    </a:lnTo>
                    <a:lnTo>
                      <a:pt x="265" y="623"/>
                    </a:lnTo>
                    <a:lnTo>
                      <a:pt x="273" y="567"/>
                    </a:lnTo>
                    <a:lnTo>
                      <a:pt x="273" y="519"/>
                    </a:lnTo>
                    <a:lnTo>
                      <a:pt x="281" y="471"/>
                    </a:lnTo>
                    <a:lnTo>
                      <a:pt x="289" y="423"/>
                    </a:lnTo>
                    <a:lnTo>
                      <a:pt x="289" y="383"/>
                    </a:lnTo>
                    <a:lnTo>
                      <a:pt x="297" y="343"/>
                    </a:lnTo>
                    <a:lnTo>
                      <a:pt x="297" y="303"/>
                    </a:lnTo>
                    <a:lnTo>
                      <a:pt x="305" y="263"/>
                    </a:lnTo>
                    <a:lnTo>
                      <a:pt x="313" y="232"/>
                    </a:lnTo>
                    <a:lnTo>
                      <a:pt x="313" y="192"/>
                    </a:lnTo>
                    <a:lnTo>
                      <a:pt x="321" y="168"/>
                    </a:lnTo>
                    <a:lnTo>
                      <a:pt x="321" y="136"/>
                    </a:lnTo>
                    <a:lnTo>
                      <a:pt x="329" y="112"/>
                    </a:lnTo>
                    <a:lnTo>
                      <a:pt x="337" y="88"/>
                    </a:lnTo>
                    <a:lnTo>
                      <a:pt x="337" y="64"/>
                    </a:lnTo>
                    <a:lnTo>
                      <a:pt x="345" y="48"/>
                    </a:lnTo>
                    <a:lnTo>
                      <a:pt x="345" y="32"/>
                    </a:lnTo>
                    <a:lnTo>
                      <a:pt x="353" y="24"/>
                    </a:lnTo>
                    <a:lnTo>
                      <a:pt x="353" y="8"/>
                    </a:lnTo>
                    <a:lnTo>
                      <a:pt x="361" y="0"/>
                    </a:lnTo>
                    <a:lnTo>
                      <a:pt x="369" y="0"/>
                    </a:lnTo>
                    <a:lnTo>
                      <a:pt x="377" y="0"/>
                    </a:lnTo>
                    <a:lnTo>
                      <a:pt x="385" y="8"/>
                    </a:lnTo>
                    <a:lnTo>
                      <a:pt x="393" y="16"/>
                    </a:lnTo>
                    <a:lnTo>
                      <a:pt x="393" y="24"/>
                    </a:lnTo>
                    <a:lnTo>
                      <a:pt x="401" y="40"/>
                    </a:lnTo>
                    <a:lnTo>
                      <a:pt x="401" y="56"/>
                    </a:lnTo>
                    <a:lnTo>
                      <a:pt x="409" y="72"/>
                    </a:lnTo>
                    <a:lnTo>
                      <a:pt x="417" y="96"/>
                    </a:lnTo>
                    <a:lnTo>
                      <a:pt x="417" y="120"/>
                    </a:lnTo>
                    <a:lnTo>
                      <a:pt x="425" y="144"/>
                    </a:lnTo>
                    <a:lnTo>
                      <a:pt x="425" y="176"/>
                    </a:lnTo>
                    <a:lnTo>
                      <a:pt x="433" y="208"/>
                    </a:lnTo>
                    <a:lnTo>
                      <a:pt x="441" y="239"/>
                    </a:lnTo>
                    <a:lnTo>
                      <a:pt x="441" y="279"/>
                    </a:lnTo>
                    <a:lnTo>
                      <a:pt x="449" y="311"/>
                    </a:lnTo>
                    <a:lnTo>
                      <a:pt x="449" y="351"/>
                    </a:lnTo>
                    <a:lnTo>
                      <a:pt x="457" y="399"/>
                    </a:lnTo>
                    <a:lnTo>
                      <a:pt x="465" y="439"/>
                    </a:lnTo>
                    <a:lnTo>
                      <a:pt x="465" y="487"/>
                    </a:lnTo>
                    <a:lnTo>
                      <a:pt x="473" y="535"/>
                    </a:lnTo>
                    <a:lnTo>
                      <a:pt x="473" y="591"/>
                    </a:lnTo>
                    <a:lnTo>
                      <a:pt x="481" y="639"/>
                    </a:lnTo>
                    <a:lnTo>
                      <a:pt x="489" y="695"/>
                    </a:lnTo>
                    <a:lnTo>
                      <a:pt x="489" y="751"/>
                    </a:lnTo>
                    <a:lnTo>
                      <a:pt x="497" y="807"/>
                    </a:lnTo>
                    <a:lnTo>
                      <a:pt x="497" y="871"/>
                    </a:lnTo>
                    <a:lnTo>
                      <a:pt x="505" y="927"/>
                    </a:lnTo>
                    <a:lnTo>
                      <a:pt x="513" y="991"/>
                    </a:lnTo>
                    <a:lnTo>
                      <a:pt x="513" y="1055"/>
                    </a:lnTo>
                    <a:lnTo>
                      <a:pt x="521" y="1119"/>
                    </a:lnTo>
                    <a:lnTo>
                      <a:pt x="521" y="1183"/>
                    </a:lnTo>
                    <a:lnTo>
                      <a:pt x="529" y="1247"/>
                    </a:lnTo>
                    <a:lnTo>
                      <a:pt x="529" y="1319"/>
                    </a:lnTo>
                    <a:lnTo>
                      <a:pt x="537" y="1383"/>
                    </a:lnTo>
                    <a:lnTo>
                      <a:pt x="545" y="1454"/>
                    </a:lnTo>
                    <a:lnTo>
                      <a:pt x="545" y="1518"/>
                    </a:lnTo>
                    <a:lnTo>
                      <a:pt x="553" y="1590"/>
                    </a:lnTo>
                    <a:lnTo>
                      <a:pt x="553" y="1662"/>
                    </a:lnTo>
                    <a:lnTo>
                      <a:pt x="561" y="1734"/>
                    </a:lnTo>
                    <a:lnTo>
                      <a:pt x="569" y="1806"/>
                    </a:lnTo>
                    <a:lnTo>
                      <a:pt x="569" y="1870"/>
                    </a:lnTo>
                    <a:lnTo>
                      <a:pt x="577" y="1942"/>
                    </a:lnTo>
                    <a:lnTo>
                      <a:pt x="577" y="2014"/>
                    </a:lnTo>
                    <a:lnTo>
                      <a:pt x="585" y="2086"/>
                    </a:lnTo>
                    <a:lnTo>
                      <a:pt x="593" y="2158"/>
                    </a:lnTo>
                    <a:lnTo>
                      <a:pt x="593" y="2230"/>
                    </a:lnTo>
                    <a:lnTo>
                      <a:pt x="601" y="2294"/>
                    </a:lnTo>
                    <a:lnTo>
                      <a:pt x="601" y="2366"/>
                    </a:lnTo>
                    <a:lnTo>
                      <a:pt x="609" y="2430"/>
                    </a:lnTo>
                    <a:lnTo>
                      <a:pt x="617" y="2502"/>
                    </a:lnTo>
                    <a:lnTo>
                      <a:pt x="617" y="2565"/>
                    </a:lnTo>
                  </a:path>
                </a:pathLst>
              </a:custGeom>
              <a:noFill/>
              <a:ln w="38100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11295" name="Freeform 31"/>
              <p:cNvSpPr>
                <a:spLocks/>
              </p:cNvSpPr>
              <p:nvPr/>
            </p:nvSpPr>
            <p:spPr bwMode="auto">
              <a:xfrm>
                <a:off x="1830" y="191"/>
                <a:ext cx="625" cy="3748"/>
              </a:xfrm>
              <a:custGeom>
                <a:avLst/>
                <a:gdLst/>
                <a:ahLst/>
                <a:cxnLst>
                  <a:cxn ang="0">
                    <a:pos x="8" y="2693"/>
                  </a:cxn>
                  <a:cxn ang="0">
                    <a:pos x="24" y="2877"/>
                  </a:cxn>
                  <a:cxn ang="0">
                    <a:pos x="40" y="3053"/>
                  </a:cxn>
                  <a:cxn ang="0">
                    <a:pos x="56" y="3213"/>
                  </a:cxn>
                  <a:cxn ang="0">
                    <a:pos x="72" y="3349"/>
                  </a:cxn>
                  <a:cxn ang="0">
                    <a:pos x="80" y="3469"/>
                  </a:cxn>
                  <a:cxn ang="0">
                    <a:pos x="96" y="3573"/>
                  </a:cxn>
                  <a:cxn ang="0">
                    <a:pos x="112" y="3653"/>
                  </a:cxn>
                  <a:cxn ang="0">
                    <a:pos x="128" y="3708"/>
                  </a:cxn>
                  <a:cxn ang="0">
                    <a:pos x="136" y="3740"/>
                  </a:cxn>
                  <a:cxn ang="0">
                    <a:pos x="160" y="3748"/>
                  </a:cxn>
                  <a:cxn ang="0">
                    <a:pos x="176" y="3716"/>
                  </a:cxn>
                  <a:cxn ang="0">
                    <a:pos x="192" y="3661"/>
                  </a:cxn>
                  <a:cxn ang="0">
                    <a:pos x="208" y="3581"/>
                  </a:cxn>
                  <a:cxn ang="0">
                    <a:pos x="224" y="3485"/>
                  </a:cxn>
                  <a:cxn ang="0">
                    <a:pos x="232" y="3365"/>
                  </a:cxn>
                  <a:cxn ang="0">
                    <a:pos x="248" y="3229"/>
                  </a:cxn>
                  <a:cxn ang="0">
                    <a:pos x="264" y="3069"/>
                  </a:cxn>
                  <a:cxn ang="0">
                    <a:pos x="280" y="2901"/>
                  </a:cxn>
                  <a:cxn ang="0">
                    <a:pos x="288" y="2717"/>
                  </a:cxn>
                  <a:cxn ang="0">
                    <a:pos x="304" y="2518"/>
                  </a:cxn>
                  <a:cxn ang="0">
                    <a:pos x="320" y="2318"/>
                  </a:cxn>
                  <a:cxn ang="0">
                    <a:pos x="336" y="2110"/>
                  </a:cxn>
                  <a:cxn ang="0">
                    <a:pos x="352" y="1894"/>
                  </a:cxn>
                  <a:cxn ang="0">
                    <a:pos x="360" y="1686"/>
                  </a:cxn>
                  <a:cxn ang="0">
                    <a:pos x="376" y="1478"/>
                  </a:cxn>
                  <a:cxn ang="0">
                    <a:pos x="392" y="1271"/>
                  </a:cxn>
                  <a:cxn ang="0">
                    <a:pos x="408" y="1071"/>
                  </a:cxn>
                  <a:cxn ang="0">
                    <a:pos x="424" y="887"/>
                  </a:cxn>
                  <a:cxn ang="0">
                    <a:pos x="432" y="711"/>
                  </a:cxn>
                  <a:cxn ang="0">
                    <a:pos x="448" y="551"/>
                  </a:cxn>
                  <a:cxn ang="0">
                    <a:pos x="464" y="415"/>
                  </a:cxn>
                  <a:cxn ang="0">
                    <a:pos x="480" y="287"/>
                  </a:cxn>
                  <a:cxn ang="0">
                    <a:pos x="488" y="184"/>
                  </a:cxn>
                  <a:cxn ang="0">
                    <a:pos x="504" y="104"/>
                  </a:cxn>
                  <a:cxn ang="0">
                    <a:pos x="520" y="40"/>
                  </a:cxn>
                  <a:cxn ang="0">
                    <a:pos x="545" y="0"/>
                  </a:cxn>
                  <a:cxn ang="0">
                    <a:pos x="553" y="0"/>
                  </a:cxn>
                  <a:cxn ang="0">
                    <a:pos x="577" y="32"/>
                  </a:cxn>
                  <a:cxn ang="0">
                    <a:pos x="585" y="80"/>
                  </a:cxn>
                  <a:cxn ang="0">
                    <a:pos x="601" y="152"/>
                  </a:cxn>
                  <a:cxn ang="0">
                    <a:pos x="617" y="247"/>
                  </a:cxn>
                </a:cxnLst>
                <a:rect l="0" t="0" r="r" b="b"/>
                <a:pathLst>
                  <a:path w="625" h="3748">
                    <a:moveTo>
                      <a:pt x="0" y="2565"/>
                    </a:moveTo>
                    <a:lnTo>
                      <a:pt x="8" y="2629"/>
                    </a:lnTo>
                    <a:lnTo>
                      <a:pt x="8" y="2693"/>
                    </a:lnTo>
                    <a:lnTo>
                      <a:pt x="16" y="2757"/>
                    </a:lnTo>
                    <a:lnTo>
                      <a:pt x="24" y="2821"/>
                    </a:lnTo>
                    <a:lnTo>
                      <a:pt x="24" y="2877"/>
                    </a:lnTo>
                    <a:lnTo>
                      <a:pt x="32" y="2941"/>
                    </a:lnTo>
                    <a:lnTo>
                      <a:pt x="32" y="2997"/>
                    </a:lnTo>
                    <a:lnTo>
                      <a:pt x="40" y="3053"/>
                    </a:lnTo>
                    <a:lnTo>
                      <a:pt x="48" y="3109"/>
                    </a:lnTo>
                    <a:lnTo>
                      <a:pt x="48" y="3157"/>
                    </a:lnTo>
                    <a:lnTo>
                      <a:pt x="56" y="3213"/>
                    </a:lnTo>
                    <a:lnTo>
                      <a:pt x="56" y="3261"/>
                    </a:lnTo>
                    <a:lnTo>
                      <a:pt x="64" y="3309"/>
                    </a:lnTo>
                    <a:lnTo>
                      <a:pt x="72" y="3349"/>
                    </a:lnTo>
                    <a:lnTo>
                      <a:pt x="72" y="3397"/>
                    </a:lnTo>
                    <a:lnTo>
                      <a:pt x="80" y="3437"/>
                    </a:lnTo>
                    <a:lnTo>
                      <a:pt x="80" y="3469"/>
                    </a:lnTo>
                    <a:lnTo>
                      <a:pt x="88" y="3509"/>
                    </a:lnTo>
                    <a:lnTo>
                      <a:pt x="96" y="3541"/>
                    </a:lnTo>
                    <a:lnTo>
                      <a:pt x="96" y="3573"/>
                    </a:lnTo>
                    <a:lnTo>
                      <a:pt x="104" y="3605"/>
                    </a:lnTo>
                    <a:lnTo>
                      <a:pt x="104" y="3629"/>
                    </a:lnTo>
                    <a:lnTo>
                      <a:pt x="112" y="3653"/>
                    </a:lnTo>
                    <a:lnTo>
                      <a:pt x="112" y="3677"/>
                    </a:lnTo>
                    <a:lnTo>
                      <a:pt x="120" y="3692"/>
                    </a:lnTo>
                    <a:lnTo>
                      <a:pt x="128" y="3708"/>
                    </a:lnTo>
                    <a:lnTo>
                      <a:pt x="128" y="3724"/>
                    </a:lnTo>
                    <a:lnTo>
                      <a:pt x="136" y="3732"/>
                    </a:lnTo>
                    <a:lnTo>
                      <a:pt x="136" y="3740"/>
                    </a:lnTo>
                    <a:lnTo>
                      <a:pt x="144" y="3748"/>
                    </a:lnTo>
                    <a:lnTo>
                      <a:pt x="152" y="3748"/>
                    </a:lnTo>
                    <a:lnTo>
                      <a:pt x="160" y="3748"/>
                    </a:lnTo>
                    <a:lnTo>
                      <a:pt x="168" y="3740"/>
                    </a:lnTo>
                    <a:lnTo>
                      <a:pt x="176" y="3724"/>
                    </a:lnTo>
                    <a:lnTo>
                      <a:pt x="176" y="3716"/>
                    </a:lnTo>
                    <a:lnTo>
                      <a:pt x="184" y="3700"/>
                    </a:lnTo>
                    <a:lnTo>
                      <a:pt x="184" y="3685"/>
                    </a:lnTo>
                    <a:lnTo>
                      <a:pt x="192" y="3661"/>
                    </a:lnTo>
                    <a:lnTo>
                      <a:pt x="200" y="3637"/>
                    </a:lnTo>
                    <a:lnTo>
                      <a:pt x="200" y="3613"/>
                    </a:lnTo>
                    <a:lnTo>
                      <a:pt x="208" y="3581"/>
                    </a:lnTo>
                    <a:lnTo>
                      <a:pt x="208" y="3557"/>
                    </a:lnTo>
                    <a:lnTo>
                      <a:pt x="216" y="3517"/>
                    </a:lnTo>
                    <a:lnTo>
                      <a:pt x="224" y="3485"/>
                    </a:lnTo>
                    <a:lnTo>
                      <a:pt x="224" y="3445"/>
                    </a:lnTo>
                    <a:lnTo>
                      <a:pt x="232" y="3405"/>
                    </a:lnTo>
                    <a:lnTo>
                      <a:pt x="232" y="3365"/>
                    </a:lnTo>
                    <a:lnTo>
                      <a:pt x="240" y="3325"/>
                    </a:lnTo>
                    <a:lnTo>
                      <a:pt x="248" y="3277"/>
                    </a:lnTo>
                    <a:lnTo>
                      <a:pt x="248" y="3229"/>
                    </a:lnTo>
                    <a:lnTo>
                      <a:pt x="256" y="3181"/>
                    </a:lnTo>
                    <a:lnTo>
                      <a:pt x="256" y="3125"/>
                    </a:lnTo>
                    <a:lnTo>
                      <a:pt x="264" y="3069"/>
                    </a:lnTo>
                    <a:lnTo>
                      <a:pt x="272" y="3013"/>
                    </a:lnTo>
                    <a:lnTo>
                      <a:pt x="272" y="2957"/>
                    </a:lnTo>
                    <a:lnTo>
                      <a:pt x="280" y="2901"/>
                    </a:lnTo>
                    <a:lnTo>
                      <a:pt x="280" y="2837"/>
                    </a:lnTo>
                    <a:lnTo>
                      <a:pt x="288" y="2781"/>
                    </a:lnTo>
                    <a:lnTo>
                      <a:pt x="288" y="2717"/>
                    </a:lnTo>
                    <a:lnTo>
                      <a:pt x="296" y="2653"/>
                    </a:lnTo>
                    <a:lnTo>
                      <a:pt x="304" y="2589"/>
                    </a:lnTo>
                    <a:lnTo>
                      <a:pt x="304" y="2518"/>
                    </a:lnTo>
                    <a:lnTo>
                      <a:pt x="312" y="2454"/>
                    </a:lnTo>
                    <a:lnTo>
                      <a:pt x="312" y="2390"/>
                    </a:lnTo>
                    <a:lnTo>
                      <a:pt x="320" y="2318"/>
                    </a:lnTo>
                    <a:lnTo>
                      <a:pt x="328" y="2246"/>
                    </a:lnTo>
                    <a:lnTo>
                      <a:pt x="328" y="2182"/>
                    </a:lnTo>
                    <a:lnTo>
                      <a:pt x="336" y="2110"/>
                    </a:lnTo>
                    <a:lnTo>
                      <a:pt x="336" y="2038"/>
                    </a:lnTo>
                    <a:lnTo>
                      <a:pt x="344" y="1966"/>
                    </a:lnTo>
                    <a:lnTo>
                      <a:pt x="352" y="1894"/>
                    </a:lnTo>
                    <a:lnTo>
                      <a:pt x="352" y="1830"/>
                    </a:lnTo>
                    <a:lnTo>
                      <a:pt x="360" y="1758"/>
                    </a:lnTo>
                    <a:lnTo>
                      <a:pt x="360" y="1686"/>
                    </a:lnTo>
                    <a:lnTo>
                      <a:pt x="368" y="1614"/>
                    </a:lnTo>
                    <a:lnTo>
                      <a:pt x="376" y="1542"/>
                    </a:lnTo>
                    <a:lnTo>
                      <a:pt x="376" y="1478"/>
                    </a:lnTo>
                    <a:lnTo>
                      <a:pt x="384" y="1406"/>
                    </a:lnTo>
                    <a:lnTo>
                      <a:pt x="384" y="1343"/>
                    </a:lnTo>
                    <a:lnTo>
                      <a:pt x="392" y="1271"/>
                    </a:lnTo>
                    <a:lnTo>
                      <a:pt x="400" y="1207"/>
                    </a:lnTo>
                    <a:lnTo>
                      <a:pt x="400" y="1143"/>
                    </a:lnTo>
                    <a:lnTo>
                      <a:pt x="408" y="1071"/>
                    </a:lnTo>
                    <a:lnTo>
                      <a:pt x="408" y="1007"/>
                    </a:lnTo>
                    <a:lnTo>
                      <a:pt x="416" y="951"/>
                    </a:lnTo>
                    <a:lnTo>
                      <a:pt x="424" y="887"/>
                    </a:lnTo>
                    <a:lnTo>
                      <a:pt x="424" y="831"/>
                    </a:lnTo>
                    <a:lnTo>
                      <a:pt x="432" y="767"/>
                    </a:lnTo>
                    <a:lnTo>
                      <a:pt x="432" y="711"/>
                    </a:lnTo>
                    <a:lnTo>
                      <a:pt x="440" y="655"/>
                    </a:lnTo>
                    <a:lnTo>
                      <a:pt x="448" y="607"/>
                    </a:lnTo>
                    <a:lnTo>
                      <a:pt x="448" y="551"/>
                    </a:lnTo>
                    <a:lnTo>
                      <a:pt x="456" y="503"/>
                    </a:lnTo>
                    <a:lnTo>
                      <a:pt x="456" y="455"/>
                    </a:lnTo>
                    <a:lnTo>
                      <a:pt x="464" y="415"/>
                    </a:lnTo>
                    <a:lnTo>
                      <a:pt x="472" y="367"/>
                    </a:lnTo>
                    <a:lnTo>
                      <a:pt x="472" y="327"/>
                    </a:lnTo>
                    <a:lnTo>
                      <a:pt x="480" y="287"/>
                    </a:lnTo>
                    <a:lnTo>
                      <a:pt x="480" y="247"/>
                    </a:lnTo>
                    <a:lnTo>
                      <a:pt x="488" y="216"/>
                    </a:lnTo>
                    <a:lnTo>
                      <a:pt x="488" y="184"/>
                    </a:lnTo>
                    <a:lnTo>
                      <a:pt x="496" y="152"/>
                    </a:lnTo>
                    <a:lnTo>
                      <a:pt x="504" y="128"/>
                    </a:lnTo>
                    <a:lnTo>
                      <a:pt x="504" y="104"/>
                    </a:lnTo>
                    <a:lnTo>
                      <a:pt x="512" y="80"/>
                    </a:lnTo>
                    <a:lnTo>
                      <a:pt x="512" y="64"/>
                    </a:lnTo>
                    <a:lnTo>
                      <a:pt x="520" y="40"/>
                    </a:lnTo>
                    <a:lnTo>
                      <a:pt x="529" y="32"/>
                    </a:lnTo>
                    <a:lnTo>
                      <a:pt x="529" y="16"/>
                    </a:lnTo>
                    <a:lnTo>
                      <a:pt x="545" y="0"/>
                    </a:lnTo>
                    <a:lnTo>
                      <a:pt x="537" y="0"/>
                    </a:lnTo>
                    <a:lnTo>
                      <a:pt x="545" y="0"/>
                    </a:lnTo>
                    <a:lnTo>
                      <a:pt x="553" y="0"/>
                    </a:lnTo>
                    <a:lnTo>
                      <a:pt x="561" y="8"/>
                    </a:lnTo>
                    <a:lnTo>
                      <a:pt x="569" y="16"/>
                    </a:lnTo>
                    <a:lnTo>
                      <a:pt x="577" y="32"/>
                    </a:lnTo>
                    <a:lnTo>
                      <a:pt x="577" y="40"/>
                    </a:lnTo>
                    <a:lnTo>
                      <a:pt x="585" y="64"/>
                    </a:lnTo>
                    <a:lnTo>
                      <a:pt x="585" y="80"/>
                    </a:lnTo>
                    <a:lnTo>
                      <a:pt x="593" y="104"/>
                    </a:lnTo>
                    <a:lnTo>
                      <a:pt x="601" y="128"/>
                    </a:lnTo>
                    <a:lnTo>
                      <a:pt x="601" y="152"/>
                    </a:lnTo>
                    <a:lnTo>
                      <a:pt x="609" y="184"/>
                    </a:lnTo>
                    <a:lnTo>
                      <a:pt x="609" y="216"/>
                    </a:lnTo>
                    <a:lnTo>
                      <a:pt x="617" y="247"/>
                    </a:lnTo>
                    <a:lnTo>
                      <a:pt x="625" y="287"/>
                    </a:lnTo>
                    <a:lnTo>
                      <a:pt x="625" y="327"/>
                    </a:lnTo>
                  </a:path>
                </a:pathLst>
              </a:custGeom>
              <a:noFill/>
              <a:ln w="38100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11296" name="Freeform 32"/>
              <p:cNvSpPr>
                <a:spLocks/>
              </p:cNvSpPr>
              <p:nvPr/>
            </p:nvSpPr>
            <p:spPr bwMode="auto">
              <a:xfrm>
                <a:off x="2455" y="518"/>
                <a:ext cx="616" cy="3421"/>
              </a:xfrm>
              <a:custGeom>
                <a:avLst/>
                <a:gdLst/>
                <a:ahLst/>
                <a:cxnLst>
                  <a:cxn ang="0">
                    <a:pos x="8" y="88"/>
                  </a:cxn>
                  <a:cxn ang="0">
                    <a:pos x="24" y="224"/>
                  </a:cxn>
                  <a:cxn ang="0">
                    <a:pos x="40" y="384"/>
                  </a:cxn>
                  <a:cxn ang="0">
                    <a:pos x="56" y="560"/>
                  </a:cxn>
                  <a:cxn ang="0">
                    <a:pos x="64" y="744"/>
                  </a:cxn>
                  <a:cxn ang="0">
                    <a:pos x="80" y="944"/>
                  </a:cxn>
                  <a:cxn ang="0">
                    <a:pos x="96" y="1151"/>
                  </a:cxn>
                  <a:cxn ang="0">
                    <a:pos x="112" y="1359"/>
                  </a:cxn>
                  <a:cxn ang="0">
                    <a:pos x="128" y="1567"/>
                  </a:cxn>
                  <a:cxn ang="0">
                    <a:pos x="136" y="1783"/>
                  </a:cxn>
                  <a:cxn ang="0">
                    <a:pos x="152" y="1991"/>
                  </a:cxn>
                  <a:cxn ang="0">
                    <a:pos x="168" y="2191"/>
                  </a:cxn>
                  <a:cxn ang="0">
                    <a:pos x="184" y="2390"/>
                  </a:cxn>
                  <a:cxn ang="0">
                    <a:pos x="200" y="2574"/>
                  </a:cxn>
                  <a:cxn ang="0">
                    <a:pos x="208" y="2742"/>
                  </a:cxn>
                  <a:cxn ang="0">
                    <a:pos x="224" y="2902"/>
                  </a:cxn>
                  <a:cxn ang="0">
                    <a:pos x="240" y="3038"/>
                  </a:cxn>
                  <a:cxn ang="0">
                    <a:pos x="256" y="3158"/>
                  </a:cxn>
                  <a:cxn ang="0">
                    <a:pos x="264" y="3254"/>
                  </a:cxn>
                  <a:cxn ang="0">
                    <a:pos x="280" y="3334"/>
                  </a:cxn>
                  <a:cxn ang="0">
                    <a:pos x="296" y="3389"/>
                  </a:cxn>
                  <a:cxn ang="0">
                    <a:pos x="312" y="3421"/>
                  </a:cxn>
                  <a:cxn ang="0">
                    <a:pos x="336" y="3413"/>
                  </a:cxn>
                  <a:cxn ang="0">
                    <a:pos x="352" y="3381"/>
                  </a:cxn>
                  <a:cxn ang="0">
                    <a:pos x="360" y="3326"/>
                  </a:cxn>
                  <a:cxn ang="0">
                    <a:pos x="376" y="3246"/>
                  </a:cxn>
                  <a:cxn ang="0">
                    <a:pos x="392" y="3142"/>
                  </a:cxn>
                  <a:cxn ang="0">
                    <a:pos x="408" y="3022"/>
                  </a:cxn>
                  <a:cxn ang="0">
                    <a:pos x="424" y="2886"/>
                  </a:cxn>
                  <a:cxn ang="0">
                    <a:pos x="432" y="2726"/>
                  </a:cxn>
                  <a:cxn ang="0">
                    <a:pos x="448" y="2550"/>
                  </a:cxn>
                  <a:cxn ang="0">
                    <a:pos x="464" y="2366"/>
                  </a:cxn>
                  <a:cxn ang="0">
                    <a:pos x="480" y="2175"/>
                  </a:cxn>
                  <a:cxn ang="0">
                    <a:pos x="488" y="1967"/>
                  </a:cxn>
                  <a:cxn ang="0">
                    <a:pos x="504" y="1759"/>
                  </a:cxn>
                  <a:cxn ang="0">
                    <a:pos x="520" y="1551"/>
                  </a:cxn>
                  <a:cxn ang="0">
                    <a:pos x="536" y="1335"/>
                  </a:cxn>
                  <a:cxn ang="0">
                    <a:pos x="552" y="1127"/>
                  </a:cxn>
                  <a:cxn ang="0">
                    <a:pos x="560" y="920"/>
                  </a:cxn>
                  <a:cxn ang="0">
                    <a:pos x="576" y="728"/>
                  </a:cxn>
                  <a:cxn ang="0">
                    <a:pos x="592" y="544"/>
                  </a:cxn>
                  <a:cxn ang="0">
                    <a:pos x="608" y="368"/>
                  </a:cxn>
                </a:cxnLst>
                <a:rect l="0" t="0" r="r" b="b"/>
                <a:pathLst>
                  <a:path w="616" h="3421">
                    <a:moveTo>
                      <a:pt x="0" y="0"/>
                    </a:moveTo>
                    <a:lnTo>
                      <a:pt x="8" y="40"/>
                    </a:lnTo>
                    <a:lnTo>
                      <a:pt x="8" y="88"/>
                    </a:lnTo>
                    <a:lnTo>
                      <a:pt x="16" y="128"/>
                    </a:lnTo>
                    <a:lnTo>
                      <a:pt x="24" y="176"/>
                    </a:lnTo>
                    <a:lnTo>
                      <a:pt x="24" y="224"/>
                    </a:lnTo>
                    <a:lnTo>
                      <a:pt x="32" y="280"/>
                    </a:lnTo>
                    <a:lnTo>
                      <a:pt x="32" y="328"/>
                    </a:lnTo>
                    <a:lnTo>
                      <a:pt x="40" y="384"/>
                    </a:lnTo>
                    <a:lnTo>
                      <a:pt x="48" y="440"/>
                    </a:lnTo>
                    <a:lnTo>
                      <a:pt x="48" y="504"/>
                    </a:lnTo>
                    <a:lnTo>
                      <a:pt x="56" y="560"/>
                    </a:lnTo>
                    <a:lnTo>
                      <a:pt x="56" y="624"/>
                    </a:lnTo>
                    <a:lnTo>
                      <a:pt x="64" y="680"/>
                    </a:lnTo>
                    <a:lnTo>
                      <a:pt x="64" y="744"/>
                    </a:lnTo>
                    <a:lnTo>
                      <a:pt x="72" y="816"/>
                    </a:lnTo>
                    <a:lnTo>
                      <a:pt x="80" y="880"/>
                    </a:lnTo>
                    <a:lnTo>
                      <a:pt x="80" y="944"/>
                    </a:lnTo>
                    <a:lnTo>
                      <a:pt x="88" y="1016"/>
                    </a:lnTo>
                    <a:lnTo>
                      <a:pt x="88" y="1079"/>
                    </a:lnTo>
                    <a:lnTo>
                      <a:pt x="96" y="1151"/>
                    </a:lnTo>
                    <a:lnTo>
                      <a:pt x="104" y="1215"/>
                    </a:lnTo>
                    <a:lnTo>
                      <a:pt x="104" y="1287"/>
                    </a:lnTo>
                    <a:lnTo>
                      <a:pt x="112" y="1359"/>
                    </a:lnTo>
                    <a:lnTo>
                      <a:pt x="112" y="1431"/>
                    </a:lnTo>
                    <a:lnTo>
                      <a:pt x="120" y="1503"/>
                    </a:lnTo>
                    <a:lnTo>
                      <a:pt x="128" y="1567"/>
                    </a:lnTo>
                    <a:lnTo>
                      <a:pt x="128" y="1639"/>
                    </a:lnTo>
                    <a:lnTo>
                      <a:pt x="136" y="1711"/>
                    </a:lnTo>
                    <a:lnTo>
                      <a:pt x="136" y="1783"/>
                    </a:lnTo>
                    <a:lnTo>
                      <a:pt x="144" y="1855"/>
                    </a:lnTo>
                    <a:lnTo>
                      <a:pt x="152" y="1919"/>
                    </a:lnTo>
                    <a:lnTo>
                      <a:pt x="152" y="1991"/>
                    </a:lnTo>
                    <a:lnTo>
                      <a:pt x="160" y="2063"/>
                    </a:lnTo>
                    <a:lnTo>
                      <a:pt x="160" y="2127"/>
                    </a:lnTo>
                    <a:lnTo>
                      <a:pt x="168" y="2191"/>
                    </a:lnTo>
                    <a:lnTo>
                      <a:pt x="176" y="2262"/>
                    </a:lnTo>
                    <a:lnTo>
                      <a:pt x="176" y="2326"/>
                    </a:lnTo>
                    <a:lnTo>
                      <a:pt x="184" y="2390"/>
                    </a:lnTo>
                    <a:lnTo>
                      <a:pt x="184" y="2454"/>
                    </a:lnTo>
                    <a:lnTo>
                      <a:pt x="192" y="2510"/>
                    </a:lnTo>
                    <a:lnTo>
                      <a:pt x="200" y="2574"/>
                    </a:lnTo>
                    <a:lnTo>
                      <a:pt x="200" y="2630"/>
                    </a:lnTo>
                    <a:lnTo>
                      <a:pt x="208" y="2686"/>
                    </a:lnTo>
                    <a:lnTo>
                      <a:pt x="208" y="2742"/>
                    </a:lnTo>
                    <a:lnTo>
                      <a:pt x="216" y="2798"/>
                    </a:lnTo>
                    <a:lnTo>
                      <a:pt x="224" y="2854"/>
                    </a:lnTo>
                    <a:lnTo>
                      <a:pt x="224" y="2902"/>
                    </a:lnTo>
                    <a:lnTo>
                      <a:pt x="232" y="2950"/>
                    </a:lnTo>
                    <a:lnTo>
                      <a:pt x="232" y="2998"/>
                    </a:lnTo>
                    <a:lnTo>
                      <a:pt x="240" y="3038"/>
                    </a:lnTo>
                    <a:lnTo>
                      <a:pt x="240" y="3078"/>
                    </a:lnTo>
                    <a:lnTo>
                      <a:pt x="248" y="3118"/>
                    </a:lnTo>
                    <a:lnTo>
                      <a:pt x="256" y="3158"/>
                    </a:lnTo>
                    <a:lnTo>
                      <a:pt x="256" y="3190"/>
                    </a:lnTo>
                    <a:lnTo>
                      <a:pt x="264" y="3230"/>
                    </a:lnTo>
                    <a:lnTo>
                      <a:pt x="264" y="3254"/>
                    </a:lnTo>
                    <a:lnTo>
                      <a:pt x="272" y="3286"/>
                    </a:lnTo>
                    <a:lnTo>
                      <a:pt x="280" y="3310"/>
                    </a:lnTo>
                    <a:lnTo>
                      <a:pt x="280" y="3334"/>
                    </a:lnTo>
                    <a:lnTo>
                      <a:pt x="288" y="3358"/>
                    </a:lnTo>
                    <a:lnTo>
                      <a:pt x="288" y="3373"/>
                    </a:lnTo>
                    <a:lnTo>
                      <a:pt x="296" y="3389"/>
                    </a:lnTo>
                    <a:lnTo>
                      <a:pt x="304" y="3397"/>
                    </a:lnTo>
                    <a:lnTo>
                      <a:pt x="304" y="3413"/>
                    </a:lnTo>
                    <a:lnTo>
                      <a:pt x="312" y="3421"/>
                    </a:lnTo>
                    <a:lnTo>
                      <a:pt x="320" y="3421"/>
                    </a:lnTo>
                    <a:lnTo>
                      <a:pt x="328" y="3421"/>
                    </a:lnTo>
                    <a:lnTo>
                      <a:pt x="336" y="3413"/>
                    </a:lnTo>
                    <a:lnTo>
                      <a:pt x="336" y="3405"/>
                    </a:lnTo>
                    <a:lnTo>
                      <a:pt x="344" y="3397"/>
                    </a:lnTo>
                    <a:lnTo>
                      <a:pt x="352" y="3381"/>
                    </a:lnTo>
                    <a:lnTo>
                      <a:pt x="352" y="3365"/>
                    </a:lnTo>
                    <a:lnTo>
                      <a:pt x="360" y="3350"/>
                    </a:lnTo>
                    <a:lnTo>
                      <a:pt x="360" y="3326"/>
                    </a:lnTo>
                    <a:lnTo>
                      <a:pt x="368" y="3302"/>
                    </a:lnTo>
                    <a:lnTo>
                      <a:pt x="376" y="3278"/>
                    </a:lnTo>
                    <a:lnTo>
                      <a:pt x="376" y="3246"/>
                    </a:lnTo>
                    <a:lnTo>
                      <a:pt x="384" y="3214"/>
                    </a:lnTo>
                    <a:lnTo>
                      <a:pt x="384" y="3182"/>
                    </a:lnTo>
                    <a:lnTo>
                      <a:pt x="392" y="3142"/>
                    </a:lnTo>
                    <a:lnTo>
                      <a:pt x="400" y="3110"/>
                    </a:lnTo>
                    <a:lnTo>
                      <a:pt x="400" y="3070"/>
                    </a:lnTo>
                    <a:lnTo>
                      <a:pt x="408" y="3022"/>
                    </a:lnTo>
                    <a:lnTo>
                      <a:pt x="408" y="2982"/>
                    </a:lnTo>
                    <a:lnTo>
                      <a:pt x="416" y="2934"/>
                    </a:lnTo>
                    <a:lnTo>
                      <a:pt x="424" y="2886"/>
                    </a:lnTo>
                    <a:lnTo>
                      <a:pt x="424" y="2830"/>
                    </a:lnTo>
                    <a:lnTo>
                      <a:pt x="432" y="2782"/>
                    </a:lnTo>
                    <a:lnTo>
                      <a:pt x="432" y="2726"/>
                    </a:lnTo>
                    <a:lnTo>
                      <a:pt x="440" y="2670"/>
                    </a:lnTo>
                    <a:lnTo>
                      <a:pt x="440" y="2614"/>
                    </a:lnTo>
                    <a:lnTo>
                      <a:pt x="448" y="2550"/>
                    </a:lnTo>
                    <a:lnTo>
                      <a:pt x="456" y="2494"/>
                    </a:lnTo>
                    <a:lnTo>
                      <a:pt x="456" y="2430"/>
                    </a:lnTo>
                    <a:lnTo>
                      <a:pt x="464" y="2366"/>
                    </a:lnTo>
                    <a:lnTo>
                      <a:pt x="464" y="2302"/>
                    </a:lnTo>
                    <a:lnTo>
                      <a:pt x="472" y="2238"/>
                    </a:lnTo>
                    <a:lnTo>
                      <a:pt x="480" y="2175"/>
                    </a:lnTo>
                    <a:lnTo>
                      <a:pt x="480" y="2103"/>
                    </a:lnTo>
                    <a:lnTo>
                      <a:pt x="488" y="2039"/>
                    </a:lnTo>
                    <a:lnTo>
                      <a:pt x="488" y="1967"/>
                    </a:lnTo>
                    <a:lnTo>
                      <a:pt x="496" y="1903"/>
                    </a:lnTo>
                    <a:lnTo>
                      <a:pt x="504" y="1831"/>
                    </a:lnTo>
                    <a:lnTo>
                      <a:pt x="504" y="1759"/>
                    </a:lnTo>
                    <a:lnTo>
                      <a:pt x="512" y="1687"/>
                    </a:lnTo>
                    <a:lnTo>
                      <a:pt x="512" y="1615"/>
                    </a:lnTo>
                    <a:lnTo>
                      <a:pt x="520" y="1551"/>
                    </a:lnTo>
                    <a:lnTo>
                      <a:pt x="528" y="1479"/>
                    </a:lnTo>
                    <a:lnTo>
                      <a:pt x="528" y="1407"/>
                    </a:lnTo>
                    <a:lnTo>
                      <a:pt x="536" y="1335"/>
                    </a:lnTo>
                    <a:lnTo>
                      <a:pt x="536" y="1263"/>
                    </a:lnTo>
                    <a:lnTo>
                      <a:pt x="544" y="1191"/>
                    </a:lnTo>
                    <a:lnTo>
                      <a:pt x="552" y="1127"/>
                    </a:lnTo>
                    <a:lnTo>
                      <a:pt x="552" y="1056"/>
                    </a:lnTo>
                    <a:lnTo>
                      <a:pt x="560" y="992"/>
                    </a:lnTo>
                    <a:lnTo>
                      <a:pt x="560" y="920"/>
                    </a:lnTo>
                    <a:lnTo>
                      <a:pt x="568" y="856"/>
                    </a:lnTo>
                    <a:lnTo>
                      <a:pt x="576" y="792"/>
                    </a:lnTo>
                    <a:lnTo>
                      <a:pt x="576" y="728"/>
                    </a:lnTo>
                    <a:lnTo>
                      <a:pt x="584" y="664"/>
                    </a:lnTo>
                    <a:lnTo>
                      <a:pt x="584" y="600"/>
                    </a:lnTo>
                    <a:lnTo>
                      <a:pt x="592" y="544"/>
                    </a:lnTo>
                    <a:lnTo>
                      <a:pt x="600" y="480"/>
                    </a:lnTo>
                    <a:lnTo>
                      <a:pt x="600" y="424"/>
                    </a:lnTo>
                    <a:lnTo>
                      <a:pt x="608" y="368"/>
                    </a:lnTo>
                    <a:lnTo>
                      <a:pt x="608" y="312"/>
                    </a:lnTo>
                    <a:lnTo>
                      <a:pt x="616" y="264"/>
                    </a:lnTo>
                  </a:path>
                </a:pathLst>
              </a:custGeom>
              <a:noFill/>
              <a:ln w="38100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11297" name="Freeform 33"/>
              <p:cNvSpPr>
                <a:spLocks/>
              </p:cNvSpPr>
              <p:nvPr/>
            </p:nvSpPr>
            <p:spPr bwMode="auto">
              <a:xfrm>
                <a:off x="3071" y="191"/>
                <a:ext cx="625" cy="3756"/>
              </a:xfrm>
              <a:custGeom>
                <a:avLst/>
                <a:gdLst/>
                <a:ahLst/>
                <a:cxnLst>
                  <a:cxn ang="0">
                    <a:pos x="8" y="487"/>
                  </a:cxn>
                  <a:cxn ang="0">
                    <a:pos x="24" y="351"/>
                  </a:cxn>
                  <a:cxn ang="0">
                    <a:pos x="40" y="239"/>
                  </a:cxn>
                  <a:cxn ang="0">
                    <a:pos x="48" y="144"/>
                  </a:cxn>
                  <a:cxn ang="0">
                    <a:pos x="64" y="72"/>
                  </a:cxn>
                  <a:cxn ang="0">
                    <a:pos x="80" y="24"/>
                  </a:cxn>
                  <a:cxn ang="0">
                    <a:pos x="96" y="0"/>
                  </a:cxn>
                  <a:cxn ang="0">
                    <a:pos x="120" y="8"/>
                  </a:cxn>
                  <a:cxn ang="0">
                    <a:pos x="136" y="48"/>
                  </a:cxn>
                  <a:cxn ang="0">
                    <a:pos x="144" y="112"/>
                  </a:cxn>
                  <a:cxn ang="0">
                    <a:pos x="160" y="192"/>
                  </a:cxn>
                  <a:cxn ang="0">
                    <a:pos x="176" y="303"/>
                  </a:cxn>
                  <a:cxn ang="0">
                    <a:pos x="192" y="423"/>
                  </a:cxn>
                  <a:cxn ang="0">
                    <a:pos x="200" y="567"/>
                  </a:cxn>
                  <a:cxn ang="0">
                    <a:pos x="216" y="735"/>
                  </a:cxn>
                  <a:cxn ang="0">
                    <a:pos x="232" y="911"/>
                  </a:cxn>
                  <a:cxn ang="0">
                    <a:pos x="248" y="1095"/>
                  </a:cxn>
                  <a:cxn ang="0">
                    <a:pos x="264" y="1295"/>
                  </a:cxn>
                  <a:cxn ang="0">
                    <a:pos x="272" y="1502"/>
                  </a:cxn>
                  <a:cxn ang="0">
                    <a:pos x="288" y="1710"/>
                  </a:cxn>
                  <a:cxn ang="0">
                    <a:pos x="304" y="1918"/>
                  </a:cxn>
                  <a:cxn ang="0">
                    <a:pos x="321" y="2134"/>
                  </a:cxn>
                  <a:cxn ang="0">
                    <a:pos x="337" y="2342"/>
                  </a:cxn>
                  <a:cxn ang="0">
                    <a:pos x="345" y="2541"/>
                  </a:cxn>
                  <a:cxn ang="0">
                    <a:pos x="361" y="2741"/>
                  </a:cxn>
                  <a:cxn ang="0">
                    <a:pos x="377" y="2917"/>
                  </a:cxn>
                  <a:cxn ang="0">
                    <a:pos x="393" y="3093"/>
                  </a:cxn>
                  <a:cxn ang="0">
                    <a:pos x="401" y="3245"/>
                  </a:cxn>
                  <a:cxn ang="0">
                    <a:pos x="417" y="3381"/>
                  </a:cxn>
                  <a:cxn ang="0">
                    <a:pos x="433" y="3501"/>
                  </a:cxn>
                  <a:cxn ang="0">
                    <a:pos x="449" y="3597"/>
                  </a:cxn>
                  <a:cxn ang="0">
                    <a:pos x="465" y="3669"/>
                  </a:cxn>
                  <a:cxn ang="0">
                    <a:pos x="473" y="3716"/>
                  </a:cxn>
                  <a:cxn ang="0">
                    <a:pos x="497" y="3756"/>
                  </a:cxn>
                  <a:cxn ang="0">
                    <a:pos x="521" y="3732"/>
                  </a:cxn>
                  <a:cxn ang="0">
                    <a:pos x="537" y="3685"/>
                  </a:cxn>
                  <a:cxn ang="0">
                    <a:pos x="545" y="3621"/>
                  </a:cxn>
                  <a:cxn ang="0">
                    <a:pos x="561" y="3533"/>
                  </a:cxn>
                  <a:cxn ang="0">
                    <a:pos x="577" y="3421"/>
                  </a:cxn>
                  <a:cxn ang="0">
                    <a:pos x="593" y="3293"/>
                  </a:cxn>
                  <a:cxn ang="0">
                    <a:pos x="601" y="3141"/>
                  </a:cxn>
                  <a:cxn ang="0">
                    <a:pos x="617" y="2981"/>
                  </a:cxn>
                </a:cxnLst>
                <a:rect l="0" t="0" r="r" b="b"/>
                <a:pathLst>
                  <a:path w="625" h="3756">
                    <a:moveTo>
                      <a:pt x="0" y="591"/>
                    </a:moveTo>
                    <a:lnTo>
                      <a:pt x="0" y="535"/>
                    </a:lnTo>
                    <a:lnTo>
                      <a:pt x="8" y="487"/>
                    </a:lnTo>
                    <a:lnTo>
                      <a:pt x="16" y="439"/>
                    </a:lnTo>
                    <a:lnTo>
                      <a:pt x="16" y="399"/>
                    </a:lnTo>
                    <a:lnTo>
                      <a:pt x="24" y="351"/>
                    </a:lnTo>
                    <a:lnTo>
                      <a:pt x="24" y="311"/>
                    </a:lnTo>
                    <a:lnTo>
                      <a:pt x="32" y="279"/>
                    </a:lnTo>
                    <a:lnTo>
                      <a:pt x="40" y="239"/>
                    </a:lnTo>
                    <a:lnTo>
                      <a:pt x="40" y="208"/>
                    </a:lnTo>
                    <a:lnTo>
                      <a:pt x="48" y="176"/>
                    </a:lnTo>
                    <a:lnTo>
                      <a:pt x="48" y="144"/>
                    </a:lnTo>
                    <a:lnTo>
                      <a:pt x="56" y="120"/>
                    </a:lnTo>
                    <a:lnTo>
                      <a:pt x="64" y="96"/>
                    </a:lnTo>
                    <a:lnTo>
                      <a:pt x="64" y="72"/>
                    </a:lnTo>
                    <a:lnTo>
                      <a:pt x="72" y="56"/>
                    </a:lnTo>
                    <a:lnTo>
                      <a:pt x="72" y="40"/>
                    </a:lnTo>
                    <a:lnTo>
                      <a:pt x="80" y="24"/>
                    </a:lnTo>
                    <a:lnTo>
                      <a:pt x="88" y="16"/>
                    </a:lnTo>
                    <a:lnTo>
                      <a:pt x="88" y="8"/>
                    </a:lnTo>
                    <a:lnTo>
                      <a:pt x="96" y="0"/>
                    </a:lnTo>
                    <a:lnTo>
                      <a:pt x="104" y="0"/>
                    </a:lnTo>
                    <a:lnTo>
                      <a:pt x="112" y="0"/>
                    </a:lnTo>
                    <a:lnTo>
                      <a:pt x="120" y="8"/>
                    </a:lnTo>
                    <a:lnTo>
                      <a:pt x="120" y="24"/>
                    </a:lnTo>
                    <a:lnTo>
                      <a:pt x="128" y="32"/>
                    </a:lnTo>
                    <a:lnTo>
                      <a:pt x="136" y="48"/>
                    </a:lnTo>
                    <a:lnTo>
                      <a:pt x="136" y="64"/>
                    </a:lnTo>
                    <a:lnTo>
                      <a:pt x="144" y="88"/>
                    </a:lnTo>
                    <a:lnTo>
                      <a:pt x="144" y="112"/>
                    </a:lnTo>
                    <a:lnTo>
                      <a:pt x="152" y="136"/>
                    </a:lnTo>
                    <a:lnTo>
                      <a:pt x="160" y="168"/>
                    </a:lnTo>
                    <a:lnTo>
                      <a:pt x="160" y="192"/>
                    </a:lnTo>
                    <a:lnTo>
                      <a:pt x="168" y="232"/>
                    </a:lnTo>
                    <a:lnTo>
                      <a:pt x="168" y="263"/>
                    </a:lnTo>
                    <a:lnTo>
                      <a:pt x="176" y="303"/>
                    </a:lnTo>
                    <a:lnTo>
                      <a:pt x="184" y="343"/>
                    </a:lnTo>
                    <a:lnTo>
                      <a:pt x="184" y="383"/>
                    </a:lnTo>
                    <a:lnTo>
                      <a:pt x="192" y="423"/>
                    </a:lnTo>
                    <a:lnTo>
                      <a:pt x="192" y="471"/>
                    </a:lnTo>
                    <a:lnTo>
                      <a:pt x="200" y="519"/>
                    </a:lnTo>
                    <a:lnTo>
                      <a:pt x="200" y="567"/>
                    </a:lnTo>
                    <a:lnTo>
                      <a:pt x="208" y="623"/>
                    </a:lnTo>
                    <a:lnTo>
                      <a:pt x="216" y="679"/>
                    </a:lnTo>
                    <a:lnTo>
                      <a:pt x="216" y="735"/>
                    </a:lnTo>
                    <a:lnTo>
                      <a:pt x="224" y="791"/>
                    </a:lnTo>
                    <a:lnTo>
                      <a:pt x="224" y="847"/>
                    </a:lnTo>
                    <a:lnTo>
                      <a:pt x="232" y="911"/>
                    </a:lnTo>
                    <a:lnTo>
                      <a:pt x="240" y="967"/>
                    </a:lnTo>
                    <a:lnTo>
                      <a:pt x="240" y="1031"/>
                    </a:lnTo>
                    <a:lnTo>
                      <a:pt x="248" y="1095"/>
                    </a:lnTo>
                    <a:lnTo>
                      <a:pt x="248" y="1159"/>
                    </a:lnTo>
                    <a:lnTo>
                      <a:pt x="256" y="1231"/>
                    </a:lnTo>
                    <a:lnTo>
                      <a:pt x="264" y="1295"/>
                    </a:lnTo>
                    <a:lnTo>
                      <a:pt x="264" y="1359"/>
                    </a:lnTo>
                    <a:lnTo>
                      <a:pt x="272" y="1430"/>
                    </a:lnTo>
                    <a:lnTo>
                      <a:pt x="272" y="1502"/>
                    </a:lnTo>
                    <a:lnTo>
                      <a:pt x="280" y="1566"/>
                    </a:lnTo>
                    <a:lnTo>
                      <a:pt x="288" y="1638"/>
                    </a:lnTo>
                    <a:lnTo>
                      <a:pt x="288" y="1710"/>
                    </a:lnTo>
                    <a:lnTo>
                      <a:pt x="296" y="1782"/>
                    </a:lnTo>
                    <a:lnTo>
                      <a:pt x="296" y="1854"/>
                    </a:lnTo>
                    <a:lnTo>
                      <a:pt x="304" y="1918"/>
                    </a:lnTo>
                    <a:lnTo>
                      <a:pt x="313" y="1990"/>
                    </a:lnTo>
                    <a:lnTo>
                      <a:pt x="313" y="2062"/>
                    </a:lnTo>
                    <a:lnTo>
                      <a:pt x="321" y="2134"/>
                    </a:lnTo>
                    <a:lnTo>
                      <a:pt x="321" y="2206"/>
                    </a:lnTo>
                    <a:lnTo>
                      <a:pt x="329" y="2270"/>
                    </a:lnTo>
                    <a:lnTo>
                      <a:pt x="337" y="2342"/>
                    </a:lnTo>
                    <a:lnTo>
                      <a:pt x="337" y="2406"/>
                    </a:lnTo>
                    <a:lnTo>
                      <a:pt x="345" y="2478"/>
                    </a:lnTo>
                    <a:lnTo>
                      <a:pt x="345" y="2541"/>
                    </a:lnTo>
                    <a:lnTo>
                      <a:pt x="353" y="2605"/>
                    </a:lnTo>
                    <a:lnTo>
                      <a:pt x="361" y="2677"/>
                    </a:lnTo>
                    <a:lnTo>
                      <a:pt x="361" y="2741"/>
                    </a:lnTo>
                    <a:lnTo>
                      <a:pt x="369" y="2797"/>
                    </a:lnTo>
                    <a:lnTo>
                      <a:pt x="369" y="2861"/>
                    </a:lnTo>
                    <a:lnTo>
                      <a:pt x="377" y="2917"/>
                    </a:lnTo>
                    <a:lnTo>
                      <a:pt x="385" y="2981"/>
                    </a:lnTo>
                    <a:lnTo>
                      <a:pt x="385" y="3037"/>
                    </a:lnTo>
                    <a:lnTo>
                      <a:pt x="393" y="3093"/>
                    </a:lnTo>
                    <a:lnTo>
                      <a:pt x="393" y="3141"/>
                    </a:lnTo>
                    <a:lnTo>
                      <a:pt x="401" y="3197"/>
                    </a:lnTo>
                    <a:lnTo>
                      <a:pt x="401" y="3245"/>
                    </a:lnTo>
                    <a:lnTo>
                      <a:pt x="409" y="3293"/>
                    </a:lnTo>
                    <a:lnTo>
                      <a:pt x="417" y="3333"/>
                    </a:lnTo>
                    <a:lnTo>
                      <a:pt x="417" y="3381"/>
                    </a:lnTo>
                    <a:lnTo>
                      <a:pt x="425" y="3421"/>
                    </a:lnTo>
                    <a:lnTo>
                      <a:pt x="425" y="3461"/>
                    </a:lnTo>
                    <a:lnTo>
                      <a:pt x="433" y="3501"/>
                    </a:lnTo>
                    <a:lnTo>
                      <a:pt x="441" y="3533"/>
                    </a:lnTo>
                    <a:lnTo>
                      <a:pt x="441" y="3565"/>
                    </a:lnTo>
                    <a:lnTo>
                      <a:pt x="449" y="3597"/>
                    </a:lnTo>
                    <a:lnTo>
                      <a:pt x="449" y="3621"/>
                    </a:lnTo>
                    <a:lnTo>
                      <a:pt x="457" y="3645"/>
                    </a:lnTo>
                    <a:lnTo>
                      <a:pt x="465" y="3669"/>
                    </a:lnTo>
                    <a:lnTo>
                      <a:pt x="465" y="3685"/>
                    </a:lnTo>
                    <a:lnTo>
                      <a:pt x="473" y="3708"/>
                    </a:lnTo>
                    <a:lnTo>
                      <a:pt x="473" y="3716"/>
                    </a:lnTo>
                    <a:lnTo>
                      <a:pt x="481" y="3732"/>
                    </a:lnTo>
                    <a:lnTo>
                      <a:pt x="497" y="3748"/>
                    </a:lnTo>
                    <a:lnTo>
                      <a:pt x="497" y="3756"/>
                    </a:lnTo>
                    <a:lnTo>
                      <a:pt x="505" y="3748"/>
                    </a:lnTo>
                    <a:lnTo>
                      <a:pt x="513" y="3740"/>
                    </a:lnTo>
                    <a:lnTo>
                      <a:pt x="521" y="3732"/>
                    </a:lnTo>
                    <a:lnTo>
                      <a:pt x="521" y="3716"/>
                    </a:lnTo>
                    <a:lnTo>
                      <a:pt x="529" y="3708"/>
                    </a:lnTo>
                    <a:lnTo>
                      <a:pt x="537" y="3685"/>
                    </a:lnTo>
                    <a:lnTo>
                      <a:pt x="537" y="3669"/>
                    </a:lnTo>
                    <a:lnTo>
                      <a:pt x="545" y="3645"/>
                    </a:lnTo>
                    <a:lnTo>
                      <a:pt x="545" y="3621"/>
                    </a:lnTo>
                    <a:lnTo>
                      <a:pt x="553" y="3597"/>
                    </a:lnTo>
                    <a:lnTo>
                      <a:pt x="561" y="3565"/>
                    </a:lnTo>
                    <a:lnTo>
                      <a:pt x="561" y="3533"/>
                    </a:lnTo>
                    <a:lnTo>
                      <a:pt x="569" y="3501"/>
                    </a:lnTo>
                    <a:lnTo>
                      <a:pt x="569" y="3461"/>
                    </a:lnTo>
                    <a:lnTo>
                      <a:pt x="577" y="3421"/>
                    </a:lnTo>
                    <a:lnTo>
                      <a:pt x="577" y="3381"/>
                    </a:lnTo>
                    <a:lnTo>
                      <a:pt x="585" y="3333"/>
                    </a:lnTo>
                    <a:lnTo>
                      <a:pt x="593" y="3293"/>
                    </a:lnTo>
                    <a:lnTo>
                      <a:pt x="593" y="3245"/>
                    </a:lnTo>
                    <a:lnTo>
                      <a:pt x="601" y="3197"/>
                    </a:lnTo>
                    <a:lnTo>
                      <a:pt x="601" y="3141"/>
                    </a:lnTo>
                    <a:lnTo>
                      <a:pt x="609" y="3093"/>
                    </a:lnTo>
                    <a:lnTo>
                      <a:pt x="617" y="3037"/>
                    </a:lnTo>
                    <a:lnTo>
                      <a:pt x="617" y="2981"/>
                    </a:lnTo>
                    <a:lnTo>
                      <a:pt x="625" y="2917"/>
                    </a:lnTo>
                    <a:lnTo>
                      <a:pt x="625" y="2861"/>
                    </a:lnTo>
                  </a:path>
                </a:pathLst>
              </a:custGeom>
              <a:noFill/>
              <a:ln w="38100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11298" name="Freeform 34"/>
              <p:cNvSpPr>
                <a:spLocks/>
              </p:cNvSpPr>
              <p:nvPr/>
            </p:nvSpPr>
            <p:spPr bwMode="auto">
              <a:xfrm>
                <a:off x="3696" y="191"/>
                <a:ext cx="616" cy="3605"/>
              </a:xfrm>
              <a:custGeom>
                <a:avLst/>
                <a:gdLst/>
                <a:ahLst/>
                <a:cxnLst>
                  <a:cxn ang="0">
                    <a:pos x="16" y="2741"/>
                  </a:cxn>
                  <a:cxn ang="0">
                    <a:pos x="24" y="2541"/>
                  </a:cxn>
                  <a:cxn ang="0">
                    <a:pos x="40" y="2342"/>
                  </a:cxn>
                  <a:cxn ang="0">
                    <a:pos x="56" y="2134"/>
                  </a:cxn>
                  <a:cxn ang="0">
                    <a:pos x="72" y="1918"/>
                  </a:cxn>
                  <a:cxn ang="0">
                    <a:pos x="88" y="1710"/>
                  </a:cxn>
                  <a:cxn ang="0">
                    <a:pos x="96" y="1502"/>
                  </a:cxn>
                  <a:cxn ang="0">
                    <a:pos x="112" y="1295"/>
                  </a:cxn>
                  <a:cxn ang="0">
                    <a:pos x="128" y="1095"/>
                  </a:cxn>
                  <a:cxn ang="0">
                    <a:pos x="144" y="911"/>
                  </a:cxn>
                  <a:cxn ang="0">
                    <a:pos x="152" y="735"/>
                  </a:cxn>
                  <a:cxn ang="0">
                    <a:pos x="168" y="567"/>
                  </a:cxn>
                  <a:cxn ang="0">
                    <a:pos x="184" y="423"/>
                  </a:cxn>
                  <a:cxn ang="0">
                    <a:pos x="200" y="303"/>
                  </a:cxn>
                  <a:cxn ang="0">
                    <a:pos x="216" y="192"/>
                  </a:cxn>
                  <a:cxn ang="0">
                    <a:pos x="224" y="112"/>
                  </a:cxn>
                  <a:cxn ang="0">
                    <a:pos x="240" y="48"/>
                  </a:cxn>
                  <a:cxn ang="0">
                    <a:pos x="256" y="8"/>
                  </a:cxn>
                  <a:cxn ang="0">
                    <a:pos x="280" y="0"/>
                  </a:cxn>
                  <a:cxn ang="0">
                    <a:pos x="296" y="24"/>
                  </a:cxn>
                  <a:cxn ang="0">
                    <a:pos x="312" y="72"/>
                  </a:cxn>
                  <a:cxn ang="0">
                    <a:pos x="320" y="144"/>
                  </a:cxn>
                  <a:cxn ang="0">
                    <a:pos x="336" y="239"/>
                  </a:cxn>
                  <a:cxn ang="0">
                    <a:pos x="352" y="351"/>
                  </a:cxn>
                  <a:cxn ang="0">
                    <a:pos x="368" y="487"/>
                  </a:cxn>
                  <a:cxn ang="0">
                    <a:pos x="376" y="639"/>
                  </a:cxn>
                  <a:cxn ang="0">
                    <a:pos x="392" y="807"/>
                  </a:cxn>
                  <a:cxn ang="0">
                    <a:pos x="408" y="991"/>
                  </a:cxn>
                  <a:cxn ang="0">
                    <a:pos x="424" y="1183"/>
                  </a:cxn>
                  <a:cxn ang="0">
                    <a:pos x="440" y="1383"/>
                  </a:cxn>
                  <a:cxn ang="0">
                    <a:pos x="448" y="1590"/>
                  </a:cxn>
                  <a:cxn ang="0">
                    <a:pos x="464" y="1806"/>
                  </a:cxn>
                  <a:cxn ang="0">
                    <a:pos x="480" y="2014"/>
                  </a:cxn>
                  <a:cxn ang="0">
                    <a:pos x="496" y="2230"/>
                  </a:cxn>
                  <a:cxn ang="0">
                    <a:pos x="512" y="2430"/>
                  </a:cxn>
                  <a:cxn ang="0">
                    <a:pos x="520" y="2629"/>
                  </a:cxn>
                  <a:cxn ang="0">
                    <a:pos x="536" y="2821"/>
                  </a:cxn>
                  <a:cxn ang="0">
                    <a:pos x="552" y="2997"/>
                  </a:cxn>
                  <a:cxn ang="0">
                    <a:pos x="568" y="3157"/>
                  </a:cxn>
                  <a:cxn ang="0">
                    <a:pos x="576" y="3309"/>
                  </a:cxn>
                  <a:cxn ang="0">
                    <a:pos x="592" y="3437"/>
                  </a:cxn>
                  <a:cxn ang="0">
                    <a:pos x="608" y="3541"/>
                  </a:cxn>
                </a:cxnLst>
                <a:rect l="0" t="0" r="r" b="b"/>
                <a:pathLst>
                  <a:path w="616" h="3605">
                    <a:moveTo>
                      <a:pt x="0" y="2861"/>
                    </a:moveTo>
                    <a:lnTo>
                      <a:pt x="8" y="2797"/>
                    </a:lnTo>
                    <a:lnTo>
                      <a:pt x="16" y="2741"/>
                    </a:lnTo>
                    <a:lnTo>
                      <a:pt x="16" y="2677"/>
                    </a:lnTo>
                    <a:lnTo>
                      <a:pt x="24" y="2605"/>
                    </a:lnTo>
                    <a:lnTo>
                      <a:pt x="24" y="2541"/>
                    </a:lnTo>
                    <a:lnTo>
                      <a:pt x="32" y="2478"/>
                    </a:lnTo>
                    <a:lnTo>
                      <a:pt x="40" y="2406"/>
                    </a:lnTo>
                    <a:lnTo>
                      <a:pt x="40" y="2342"/>
                    </a:lnTo>
                    <a:lnTo>
                      <a:pt x="48" y="2270"/>
                    </a:lnTo>
                    <a:lnTo>
                      <a:pt x="48" y="2206"/>
                    </a:lnTo>
                    <a:lnTo>
                      <a:pt x="56" y="2134"/>
                    </a:lnTo>
                    <a:lnTo>
                      <a:pt x="64" y="2062"/>
                    </a:lnTo>
                    <a:lnTo>
                      <a:pt x="64" y="1990"/>
                    </a:lnTo>
                    <a:lnTo>
                      <a:pt x="72" y="1918"/>
                    </a:lnTo>
                    <a:lnTo>
                      <a:pt x="72" y="1854"/>
                    </a:lnTo>
                    <a:lnTo>
                      <a:pt x="80" y="1782"/>
                    </a:lnTo>
                    <a:lnTo>
                      <a:pt x="88" y="1710"/>
                    </a:lnTo>
                    <a:lnTo>
                      <a:pt x="88" y="1638"/>
                    </a:lnTo>
                    <a:lnTo>
                      <a:pt x="96" y="1566"/>
                    </a:lnTo>
                    <a:lnTo>
                      <a:pt x="96" y="1502"/>
                    </a:lnTo>
                    <a:lnTo>
                      <a:pt x="104" y="1430"/>
                    </a:lnTo>
                    <a:lnTo>
                      <a:pt x="112" y="1359"/>
                    </a:lnTo>
                    <a:lnTo>
                      <a:pt x="112" y="1295"/>
                    </a:lnTo>
                    <a:lnTo>
                      <a:pt x="120" y="1231"/>
                    </a:lnTo>
                    <a:lnTo>
                      <a:pt x="120" y="1159"/>
                    </a:lnTo>
                    <a:lnTo>
                      <a:pt x="128" y="1095"/>
                    </a:lnTo>
                    <a:lnTo>
                      <a:pt x="136" y="1031"/>
                    </a:lnTo>
                    <a:lnTo>
                      <a:pt x="136" y="967"/>
                    </a:lnTo>
                    <a:lnTo>
                      <a:pt x="144" y="911"/>
                    </a:lnTo>
                    <a:lnTo>
                      <a:pt x="144" y="847"/>
                    </a:lnTo>
                    <a:lnTo>
                      <a:pt x="152" y="791"/>
                    </a:lnTo>
                    <a:lnTo>
                      <a:pt x="152" y="735"/>
                    </a:lnTo>
                    <a:lnTo>
                      <a:pt x="160" y="679"/>
                    </a:lnTo>
                    <a:lnTo>
                      <a:pt x="168" y="623"/>
                    </a:lnTo>
                    <a:lnTo>
                      <a:pt x="168" y="567"/>
                    </a:lnTo>
                    <a:lnTo>
                      <a:pt x="176" y="519"/>
                    </a:lnTo>
                    <a:lnTo>
                      <a:pt x="176" y="471"/>
                    </a:lnTo>
                    <a:lnTo>
                      <a:pt x="184" y="423"/>
                    </a:lnTo>
                    <a:lnTo>
                      <a:pt x="192" y="383"/>
                    </a:lnTo>
                    <a:lnTo>
                      <a:pt x="192" y="343"/>
                    </a:lnTo>
                    <a:lnTo>
                      <a:pt x="200" y="303"/>
                    </a:lnTo>
                    <a:lnTo>
                      <a:pt x="200" y="263"/>
                    </a:lnTo>
                    <a:lnTo>
                      <a:pt x="208" y="232"/>
                    </a:lnTo>
                    <a:lnTo>
                      <a:pt x="216" y="192"/>
                    </a:lnTo>
                    <a:lnTo>
                      <a:pt x="216" y="168"/>
                    </a:lnTo>
                    <a:lnTo>
                      <a:pt x="224" y="136"/>
                    </a:lnTo>
                    <a:lnTo>
                      <a:pt x="224" y="112"/>
                    </a:lnTo>
                    <a:lnTo>
                      <a:pt x="232" y="88"/>
                    </a:lnTo>
                    <a:lnTo>
                      <a:pt x="240" y="64"/>
                    </a:lnTo>
                    <a:lnTo>
                      <a:pt x="240" y="48"/>
                    </a:lnTo>
                    <a:lnTo>
                      <a:pt x="248" y="32"/>
                    </a:lnTo>
                    <a:lnTo>
                      <a:pt x="248" y="24"/>
                    </a:lnTo>
                    <a:lnTo>
                      <a:pt x="256" y="8"/>
                    </a:lnTo>
                    <a:lnTo>
                      <a:pt x="264" y="0"/>
                    </a:lnTo>
                    <a:lnTo>
                      <a:pt x="272" y="0"/>
                    </a:lnTo>
                    <a:lnTo>
                      <a:pt x="280" y="0"/>
                    </a:lnTo>
                    <a:lnTo>
                      <a:pt x="288" y="8"/>
                    </a:lnTo>
                    <a:lnTo>
                      <a:pt x="288" y="16"/>
                    </a:lnTo>
                    <a:lnTo>
                      <a:pt x="296" y="24"/>
                    </a:lnTo>
                    <a:lnTo>
                      <a:pt x="296" y="40"/>
                    </a:lnTo>
                    <a:lnTo>
                      <a:pt x="304" y="56"/>
                    </a:lnTo>
                    <a:lnTo>
                      <a:pt x="312" y="72"/>
                    </a:lnTo>
                    <a:lnTo>
                      <a:pt x="312" y="96"/>
                    </a:lnTo>
                    <a:lnTo>
                      <a:pt x="320" y="120"/>
                    </a:lnTo>
                    <a:lnTo>
                      <a:pt x="320" y="144"/>
                    </a:lnTo>
                    <a:lnTo>
                      <a:pt x="328" y="176"/>
                    </a:lnTo>
                    <a:lnTo>
                      <a:pt x="328" y="208"/>
                    </a:lnTo>
                    <a:lnTo>
                      <a:pt x="336" y="239"/>
                    </a:lnTo>
                    <a:lnTo>
                      <a:pt x="344" y="279"/>
                    </a:lnTo>
                    <a:lnTo>
                      <a:pt x="344" y="311"/>
                    </a:lnTo>
                    <a:lnTo>
                      <a:pt x="352" y="351"/>
                    </a:lnTo>
                    <a:lnTo>
                      <a:pt x="352" y="399"/>
                    </a:lnTo>
                    <a:lnTo>
                      <a:pt x="360" y="439"/>
                    </a:lnTo>
                    <a:lnTo>
                      <a:pt x="368" y="487"/>
                    </a:lnTo>
                    <a:lnTo>
                      <a:pt x="368" y="535"/>
                    </a:lnTo>
                    <a:lnTo>
                      <a:pt x="376" y="591"/>
                    </a:lnTo>
                    <a:lnTo>
                      <a:pt x="376" y="639"/>
                    </a:lnTo>
                    <a:lnTo>
                      <a:pt x="384" y="695"/>
                    </a:lnTo>
                    <a:lnTo>
                      <a:pt x="392" y="751"/>
                    </a:lnTo>
                    <a:lnTo>
                      <a:pt x="392" y="807"/>
                    </a:lnTo>
                    <a:lnTo>
                      <a:pt x="400" y="871"/>
                    </a:lnTo>
                    <a:lnTo>
                      <a:pt x="400" y="927"/>
                    </a:lnTo>
                    <a:lnTo>
                      <a:pt x="408" y="991"/>
                    </a:lnTo>
                    <a:lnTo>
                      <a:pt x="416" y="1055"/>
                    </a:lnTo>
                    <a:lnTo>
                      <a:pt x="416" y="1119"/>
                    </a:lnTo>
                    <a:lnTo>
                      <a:pt x="424" y="1183"/>
                    </a:lnTo>
                    <a:lnTo>
                      <a:pt x="424" y="1247"/>
                    </a:lnTo>
                    <a:lnTo>
                      <a:pt x="432" y="1319"/>
                    </a:lnTo>
                    <a:lnTo>
                      <a:pt x="440" y="1383"/>
                    </a:lnTo>
                    <a:lnTo>
                      <a:pt x="440" y="1454"/>
                    </a:lnTo>
                    <a:lnTo>
                      <a:pt x="448" y="1518"/>
                    </a:lnTo>
                    <a:lnTo>
                      <a:pt x="448" y="1590"/>
                    </a:lnTo>
                    <a:lnTo>
                      <a:pt x="456" y="1662"/>
                    </a:lnTo>
                    <a:lnTo>
                      <a:pt x="464" y="1734"/>
                    </a:lnTo>
                    <a:lnTo>
                      <a:pt x="464" y="1806"/>
                    </a:lnTo>
                    <a:lnTo>
                      <a:pt x="472" y="1870"/>
                    </a:lnTo>
                    <a:lnTo>
                      <a:pt x="472" y="1942"/>
                    </a:lnTo>
                    <a:lnTo>
                      <a:pt x="480" y="2014"/>
                    </a:lnTo>
                    <a:lnTo>
                      <a:pt x="488" y="2086"/>
                    </a:lnTo>
                    <a:lnTo>
                      <a:pt x="488" y="2158"/>
                    </a:lnTo>
                    <a:lnTo>
                      <a:pt x="496" y="2230"/>
                    </a:lnTo>
                    <a:lnTo>
                      <a:pt x="496" y="2294"/>
                    </a:lnTo>
                    <a:lnTo>
                      <a:pt x="504" y="2366"/>
                    </a:lnTo>
                    <a:lnTo>
                      <a:pt x="512" y="2430"/>
                    </a:lnTo>
                    <a:lnTo>
                      <a:pt x="512" y="2502"/>
                    </a:lnTo>
                    <a:lnTo>
                      <a:pt x="520" y="2565"/>
                    </a:lnTo>
                    <a:lnTo>
                      <a:pt x="520" y="2629"/>
                    </a:lnTo>
                    <a:lnTo>
                      <a:pt x="528" y="2693"/>
                    </a:lnTo>
                    <a:lnTo>
                      <a:pt x="528" y="2757"/>
                    </a:lnTo>
                    <a:lnTo>
                      <a:pt x="536" y="2821"/>
                    </a:lnTo>
                    <a:lnTo>
                      <a:pt x="544" y="2877"/>
                    </a:lnTo>
                    <a:lnTo>
                      <a:pt x="544" y="2941"/>
                    </a:lnTo>
                    <a:lnTo>
                      <a:pt x="552" y="2997"/>
                    </a:lnTo>
                    <a:lnTo>
                      <a:pt x="552" y="3053"/>
                    </a:lnTo>
                    <a:lnTo>
                      <a:pt x="560" y="3109"/>
                    </a:lnTo>
                    <a:lnTo>
                      <a:pt x="568" y="3157"/>
                    </a:lnTo>
                    <a:lnTo>
                      <a:pt x="568" y="3213"/>
                    </a:lnTo>
                    <a:lnTo>
                      <a:pt x="576" y="3261"/>
                    </a:lnTo>
                    <a:lnTo>
                      <a:pt x="576" y="3309"/>
                    </a:lnTo>
                    <a:lnTo>
                      <a:pt x="584" y="3349"/>
                    </a:lnTo>
                    <a:lnTo>
                      <a:pt x="592" y="3397"/>
                    </a:lnTo>
                    <a:lnTo>
                      <a:pt x="592" y="3437"/>
                    </a:lnTo>
                    <a:lnTo>
                      <a:pt x="600" y="3469"/>
                    </a:lnTo>
                    <a:lnTo>
                      <a:pt x="600" y="3509"/>
                    </a:lnTo>
                    <a:lnTo>
                      <a:pt x="608" y="3541"/>
                    </a:lnTo>
                    <a:lnTo>
                      <a:pt x="616" y="3573"/>
                    </a:lnTo>
                    <a:lnTo>
                      <a:pt x="616" y="3605"/>
                    </a:lnTo>
                  </a:path>
                </a:pathLst>
              </a:custGeom>
              <a:noFill/>
              <a:ln w="38100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11299" name="Freeform 35"/>
              <p:cNvSpPr>
                <a:spLocks/>
              </p:cNvSpPr>
              <p:nvPr/>
            </p:nvSpPr>
            <p:spPr bwMode="auto">
              <a:xfrm>
                <a:off x="4312" y="191"/>
                <a:ext cx="625" cy="3748"/>
              </a:xfrm>
              <a:custGeom>
                <a:avLst/>
                <a:gdLst/>
                <a:ahLst/>
                <a:cxnLst>
                  <a:cxn ang="0">
                    <a:pos x="8" y="3653"/>
                  </a:cxn>
                  <a:cxn ang="0">
                    <a:pos x="24" y="3708"/>
                  </a:cxn>
                  <a:cxn ang="0">
                    <a:pos x="40" y="3740"/>
                  </a:cxn>
                  <a:cxn ang="0">
                    <a:pos x="64" y="3748"/>
                  </a:cxn>
                  <a:cxn ang="0">
                    <a:pos x="80" y="3716"/>
                  </a:cxn>
                  <a:cxn ang="0">
                    <a:pos x="97" y="3661"/>
                  </a:cxn>
                  <a:cxn ang="0">
                    <a:pos x="105" y="3581"/>
                  </a:cxn>
                  <a:cxn ang="0">
                    <a:pos x="121" y="3485"/>
                  </a:cxn>
                  <a:cxn ang="0">
                    <a:pos x="137" y="3365"/>
                  </a:cxn>
                  <a:cxn ang="0">
                    <a:pos x="153" y="3229"/>
                  </a:cxn>
                  <a:cxn ang="0">
                    <a:pos x="161" y="3069"/>
                  </a:cxn>
                  <a:cxn ang="0">
                    <a:pos x="177" y="2901"/>
                  </a:cxn>
                  <a:cxn ang="0">
                    <a:pos x="193" y="2717"/>
                  </a:cxn>
                  <a:cxn ang="0">
                    <a:pos x="209" y="2518"/>
                  </a:cxn>
                  <a:cxn ang="0">
                    <a:pos x="225" y="2318"/>
                  </a:cxn>
                  <a:cxn ang="0">
                    <a:pos x="233" y="2110"/>
                  </a:cxn>
                  <a:cxn ang="0">
                    <a:pos x="249" y="1894"/>
                  </a:cxn>
                  <a:cxn ang="0">
                    <a:pos x="265" y="1686"/>
                  </a:cxn>
                  <a:cxn ang="0">
                    <a:pos x="281" y="1478"/>
                  </a:cxn>
                  <a:cxn ang="0">
                    <a:pos x="289" y="1271"/>
                  </a:cxn>
                  <a:cxn ang="0">
                    <a:pos x="305" y="1071"/>
                  </a:cxn>
                  <a:cxn ang="0">
                    <a:pos x="321" y="887"/>
                  </a:cxn>
                  <a:cxn ang="0">
                    <a:pos x="337" y="711"/>
                  </a:cxn>
                  <a:cxn ang="0">
                    <a:pos x="353" y="551"/>
                  </a:cxn>
                  <a:cxn ang="0">
                    <a:pos x="361" y="415"/>
                  </a:cxn>
                  <a:cxn ang="0">
                    <a:pos x="377" y="287"/>
                  </a:cxn>
                  <a:cxn ang="0">
                    <a:pos x="393" y="184"/>
                  </a:cxn>
                  <a:cxn ang="0">
                    <a:pos x="409" y="104"/>
                  </a:cxn>
                  <a:cxn ang="0">
                    <a:pos x="425" y="40"/>
                  </a:cxn>
                  <a:cxn ang="0">
                    <a:pos x="433" y="8"/>
                  </a:cxn>
                  <a:cxn ang="0">
                    <a:pos x="457" y="0"/>
                  </a:cxn>
                  <a:cxn ang="0">
                    <a:pos x="473" y="32"/>
                  </a:cxn>
                  <a:cxn ang="0">
                    <a:pos x="489" y="80"/>
                  </a:cxn>
                  <a:cxn ang="0">
                    <a:pos x="505" y="152"/>
                  </a:cxn>
                  <a:cxn ang="0">
                    <a:pos x="513" y="247"/>
                  </a:cxn>
                  <a:cxn ang="0">
                    <a:pos x="529" y="367"/>
                  </a:cxn>
                  <a:cxn ang="0">
                    <a:pos x="545" y="503"/>
                  </a:cxn>
                  <a:cxn ang="0">
                    <a:pos x="561" y="655"/>
                  </a:cxn>
                  <a:cxn ang="0">
                    <a:pos x="577" y="831"/>
                  </a:cxn>
                  <a:cxn ang="0">
                    <a:pos x="585" y="1007"/>
                  </a:cxn>
                  <a:cxn ang="0">
                    <a:pos x="601" y="1207"/>
                  </a:cxn>
                  <a:cxn ang="0">
                    <a:pos x="617" y="1406"/>
                  </a:cxn>
                </a:cxnLst>
                <a:rect l="0" t="0" r="r" b="b"/>
                <a:pathLst>
                  <a:path w="625" h="3748">
                    <a:moveTo>
                      <a:pt x="0" y="3605"/>
                    </a:moveTo>
                    <a:lnTo>
                      <a:pt x="8" y="3629"/>
                    </a:lnTo>
                    <a:lnTo>
                      <a:pt x="8" y="3653"/>
                    </a:lnTo>
                    <a:lnTo>
                      <a:pt x="16" y="3677"/>
                    </a:lnTo>
                    <a:lnTo>
                      <a:pt x="24" y="3692"/>
                    </a:lnTo>
                    <a:lnTo>
                      <a:pt x="24" y="3708"/>
                    </a:lnTo>
                    <a:lnTo>
                      <a:pt x="32" y="3724"/>
                    </a:lnTo>
                    <a:lnTo>
                      <a:pt x="32" y="3732"/>
                    </a:lnTo>
                    <a:lnTo>
                      <a:pt x="40" y="3740"/>
                    </a:lnTo>
                    <a:lnTo>
                      <a:pt x="48" y="3748"/>
                    </a:lnTo>
                    <a:lnTo>
                      <a:pt x="56" y="3748"/>
                    </a:lnTo>
                    <a:lnTo>
                      <a:pt x="64" y="3748"/>
                    </a:lnTo>
                    <a:lnTo>
                      <a:pt x="72" y="3740"/>
                    </a:lnTo>
                    <a:lnTo>
                      <a:pt x="72" y="3724"/>
                    </a:lnTo>
                    <a:lnTo>
                      <a:pt x="80" y="3716"/>
                    </a:lnTo>
                    <a:lnTo>
                      <a:pt x="80" y="3700"/>
                    </a:lnTo>
                    <a:lnTo>
                      <a:pt x="88" y="3685"/>
                    </a:lnTo>
                    <a:lnTo>
                      <a:pt x="97" y="3661"/>
                    </a:lnTo>
                    <a:lnTo>
                      <a:pt x="97" y="3637"/>
                    </a:lnTo>
                    <a:lnTo>
                      <a:pt x="105" y="3613"/>
                    </a:lnTo>
                    <a:lnTo>
                      <a:pt x="105" y="3581"/>
                    </a:lnTo>
                    <a:lnTo>
                      <a:pt x="113" y="3557"/>
                    </a:lnTo>
                    <a:lnTo>
                      <a:pt x="113" y="3517"/>
                    </a:lnTo>
                    <a:lnTo>
                      <a:pt x="121" y="3485"/>
                    </a:lnTo>
                    <a:lnTo>
                      <a:pt x="129" y="3445"/>
                    </a:lnTo>
                    <a:lnTo>
                      <a:pt x="129" y="3405"/>
                    </a:lnTo>
                    <a:lnTo>
                      <a:pt x="137" y="3365"/>
                    </a:lnTo>
                    <a:lnTo>
                      <a:pt x="137" y="3325"/>
                    </a:lnTo>
                    <a:lnTo>
                      <a:pt x="145" y="3277"/>
                    </a:lnTo>
                    <a:lnTo>
                      <a:pt x="153" y="3229"/>
                    </a:lnTo>
                    <a:lnTo>
                      <a:pt x="153" y="3181"/>
                    </a:lnTo>
                    <a:lnTo>
                      <a:pt x="161" y="3125"/>
                    </a:lnTo>
                    <a:lnTo>
                      <a:pt x="161" y="3069"/>
                    </a:lnTo>
                    <a:lnTo>
                      <a:pt x="169" y="3013"/>
                    </a:lnTo>
                    <a:lnTo>
                      <a:pt x="177" y="2957"/>
                    </a:lnTo>
                    <a:lnTo>
                      <a:pt x="177" y="2901"/>
                    </a:lnTo>
                    <a:lnTo>
                      <a:pt x="185" y="2837"/>
                    </a:lnTo>
                    <a:lnTo>
                      <a:pt x="185" y="2781"/>
                    </a:lnTo>
                    <a:lnTo>
                      <a:pt x="193" y="2717"/>
                    </a:lnTo>
                    <a:lnTo>
                      <a:pt x="201" y="2653"/>
                    </a:lnTo>
                    <a:lnTo>
                      <a:pt x="201" y="2589"/>
                    </a:lnTo>
                    <a:lnTo>
                      <a:pt x="209" y="2518"/>
                    </a:lnTo>
                    <a:lnTo>
                      <a:pt x="209" y="2454"/>
                    </a:lnTo>
                    <a:lnTo>
                      <a:pt x="217" y="2390"/>
                    </a:lnTo>
                    <a:lnTo>
                      <a:pt x="225" y="2318"/>
                    </a:lnTo>
                    <a:lnTo>
                      <a:pt x="225" y="2246"/>
                    </a:lnTo>
                    <a:lnTo>
                      <a:pt x="233" y="2182"/>
                    </a:lnTo>
                    <a:lnTo>
                      <a:pt x="233" y="2110"/>
                    </a:lnTo>
                    <a:lnTo>
                      <a:pt x="241" y="2038"/>
                    </a:lnTo>
                    <a:lnTo>
                      <a:pt x="249" y="1966"/>
                    </a:lnTo>
                    <a:lnTo>
                      <a:pt x="249" y="1894"/>
                    </a:lnTo>
                    <a:lnTo>
                      <a:pt x="257" y="1830"/>
                    </a:lnTo>
                    <a:lnTo>
                      <a:pt x="257" y="1758"/>
                    </a:lnTo>
                    <a:lnTo>
                      <a:pt x="265" y="1686"/>
                    </a:lnTo>
                    <a:lnTo>
                      <a:pt x="273" y="1614"/>
                    </a:lnTo>
                    <a:lnTo>
                      <a:pt x="273" y="1542"/>
                    </a:lnTo>
                    <a:lnTo>
                      <a:pt x="281" y="1478"/>
                    </a:lnTo>
                    <a:lnTo>
                      <a:pt x="281" y="1406"/>
                    </a:lnTo>
                    <a:lnTo>
                      <a:pt x="289" y="1343"/>
                    </a:lnTo>
                    <a:lnTo>
                      <a:pt x="289" y="1271"/>
                    </a:lnTo>
                    <a:lnTo>
                      <a:pt x="297" y="1207"/>
                    </a:lnTo>
                    <a:lnTo>
                      <a:pt x="305" y="1143"/>
                    </a:lnTo>
                    <a:lnTo>
                      <a:pt x="305" y="1071"/>
                    </a:lnTo>
                    <a:lnTo>
                      <a:pt x="313" y="1007"/>
                    </a:lnTo>
                    <a:lnTo>
                      <a:pt x="313" y="951"/>
                    </a:lnTo>
                    <a:lnTo>
                      <a:pt x="321" y="887"/>
                    </a:lnTo>
                    <a:lnTo>
                      <a:pt x="329" y="831"/>
                    </a:lnTo>
                    <a:lnTo>
                      <a:pt x="329" y="767"/>
                    </a:lnTo>
                    <a:lnTo>
                      <a:pt x="337" y="711"/>
                    </a:lnTo>
                    <a:lnTo>
                      <a:pt x="337" y="655"/>
                    </a:lnTo>
                    <a:lnTo>
                      <a:pt x="345" y="607"/>
                    </a:lnTo>
                    <a:lnTo>
                      <a:pt x="353" y="551"/>
                    </a:lnTo>
                    <a:lnTo>
                      <a:pt x="353" y="503"/>
                    </a:lnTo>
                    <a:lnTo>
                      <a:pt x="361" y="455"/>
                    </a:lnTo>
                    <a:lnTo>
                      <a:pt x="361" y="415"/>
                    </a:lnTo>
                    <a:lnTo>
                      <a:pt x="369" y="367"/>
                    </a:lnTo>
                    <a:lnTo>
                      <a:pt x="377" y="327"/>
                    </a:lnTo>
                    <a:lnTo>
                      <a:pt x="377" y="287"/>
                    </a:lnTo>
                    <a:lnTo>
                      <a:pt x="385" y="247"/>
                    </a:lnTo>
                    <a:lnTo>
                      <a:pt x="385" y="216"/>
                    </a:lnTo>
                    <a:lnTo>
                      <a:pt x="393" y="184"/>
                    </a:lnTo>
                    <a:lnTo>
                      <a:pt x="401" y="152"/>
                    </a:lnTo>
                    <a:lnTo>
                      <a:pt x="401" y="128"/>
                    </a:lnTo>
                    <a:lnTo>
                      <a:pt x="409" y="104"/>
                    </a:lnTo>
                    <a:lnTo>
                      <a:pt x="409" y="80"/>
                    </a:lnTo>
                    <a:lnTo>
                      <a:pt x="417" y="64"/>
                    </a:lnTo>
                    <a:lnTo>
                      <a:pt x="425" y="40"/>
                    </a:lnTo>
                    <a:lnTo>
                      <a:pt x="425" y="32"/>
                    </a:lnTo>
                    <a:lnTo>
                      <a:pt x="433" y="16"/>
                    </a:lnTo>
                    <a:lnTo>
                      <a:pt x="433" y="8"/>
                    </a:lnTo>
                    <a:lnTo>
                      <a:pt x="441" y="0"/>
                    </a:lnTo>
                    <a:lnTo>
                      <a:pt x="449" y="0"/>
                    </a:lnTo>
                    <a:lnTo>
                      <a:pt x="457" y="0"/>
                    </a:lnTo>
                    <a:lnTo>
                      <a:pt x="465" y="8"/>
                    </a:lnTo>
                    <a:lnTo>
                      <a:pt x="473" y="16"/>
                    </a:lnTo>
                    <a:lnTo>
                      <a:pt x="473" y="32"/>
                    </a:lnTo>
                    <a:lnTo>
                      <a:pt x="481" y="40"/>
                    </a:lnTo>
                    <a:lnTo>
                      <a:pt x="481" y="64"/>
                    </a:lnTo>
                    <a:lnTo>
                      <a:pt x="489" y="80"/>
                    </a:lnTo>
                    <a:lnTo>
                      <a:pt x="489" y="104"/>
                    </a:lnTo>
                    <a:lnTo>
                      <a:pt x="497" y="128"/>
                    </a:lnTo>
                    <a:lnTo>
                      <a:pt x="505" y="152"/>
                    </a:lnTo>
                    <a:lnTo>
                      <a:pt x="505" y="184"/>
                    </a:lnTo>
                    <a:lnTo>
                      <a:pt x="513" y="216"/>
                    </a:lnTo>
                    <a:lnTo>
                      <a:pt x="513" y="247"/>
                    </a:lnTo>
                    <a:lnTo>
                      <a:pt x="521" y="287"/>
                    </a:lnTo>
                    <a:lnTo>
                      <a:pt x="529" y="327"/>
                    </a:lnTo>
                    <a:lnTo>
                      <a:pt x="529" y="367"/>
                    </a:lnTo>
                    <a:lnTo>
                      <a:pt x="537" y="415"/>
                    </a:lnTo>
                    <a:lnTo>
                      <a:pt x="537" y="455"/>
                    </a:lnTo>
                    <a:lnTo>
                      <a:pt x="545" y="503"/>
                    </a:lnTo>
                    <a:lnTo>
                      <a:pt x="553" y="551"/>
                    </a:lnTo>
                    <a:lnTo>
                      <a:pt x="553" y="607"/>
                    </a:lnTo>
                    <a:lnTo>
                      <a:pt x="561" y="655"/>
                    </a:lnTo>
                    <a:lnTo>
                      <a:pt x="561" y="711"/>
                    </a:lnTo>
                    <a:lnTo>
                      <a:pt x="569" y="767"/>
                    </a:lnTo>
                    <a:lnTo>
                      <a:pt x="577" y="831"/>
                    </a:lnTo>
                    <a:lnTo>
                      <a:pt x="577" y="887"/>
                    </a:lnTo>
                    <a:lnTo>
                      <a:pt x="585" y="951"/>
                    </a:lnTo>
                    <a:lnTo>
                      <a:pt x="585" y="1007"/>
                    </a:lnTo>
                    <a:lnTo>
                      <a:pt x="593" y="1071"/>
                    </a:lnTo>
                    <a:lnTo>
                      <a:pt x="601" y="1143"/>
                    </a:lnTo>
                    <a:lnTo>
                      <a:pt x="601" y="1207"/>
                    </a:lnTo>
                    <a:lnTo>
                      <a:pt x="609" y="1271"/>
                    </a:lnTo>
                    <a:lnTo>
                      <a:pt x="609" y="1343"/>
                    </a:lnTo>
                    <a:lnTo>
                      <a:pt x="617" y="1406"/>
                    </a:lnTo>
                    <a:lnTo>
                      <a:pt x="625" y="1478"/>
                    </a:lnTo>
                    <a:lnTo>
                      <a:pt x="625" y="1542"/>
                    </a:lnTo>
                  </a:path>
                </a:pathLst>
              </a:custGeom>
              <a:noFill/>
              <a:ln w="38100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11300" name="Freeform 36"/>
              <p:cNvSpPr>
                <a:spLocks/>
              </p:cNvSpPr>
              <p:nvPr/>
            </p:nvSpPr>
            <p:spPr bwMode="auto">
              <a:xfrm>
                <a:off x="4937" y="1733"/>
                <a:ext cx="424" cy="2206"/>
              </a:xfrm>
              <a:custGeom>
                <a:avLst/>
                <a:gdLst/>
                <a:ahLst/>
                <a:cxnLst>
                  <a:cxn ang="0">
                    <a:pos x="8" y="72"/>
                  </a:cxn>
                  <a:cxn ang="0">
                    <a:pos x="16" y="216"/>
                  </a:cxn>
                  <a:cxn ang="0">
                    <a:pos x="24" y="352"/>
                  </a:cxn>
                  <a:cxn ang="0">
                    <a:pos x="32" y="496"/>
                  </a:cxn>
                  <a:cxn ang="0">
                    <a:pos x="40" y="640"/>
                  </a:cxn>
                  <a:cxn ang="0">
                    <a:pos x="56" y="776"/>
                  </a:cxn>
                  <a:cxn ang="0">
                    <a:pos x="64" y="912"/>
                  </a:cxn>
                  <a:cxn ang="0">
                    <a:pos x="72" y="1047"/>
                  </a:cxn>
                  <a:cxn ang="0">
                    <a:pos x="80" y="1175"/>
                  </a:cxn>
                  <a:cxn ang="0">
                    <a:pos x="88" y="1295"/>
                  </a:cxn>
                  <a:cxn ang="0">
                    <a:pos x="104" y="1415"/>
                  </a:cxn>
                  <a:cxn ang="0">
                    <a:pos x="112" y="1527"/>
                  </a:cxn>
                  <a:cxn ang="0">
                    <a:pos x="120" y="1639"/>
                  </a:cxn>
                  <a:cxn ang="0">
                    <a:pos x="128" y="1735"/>
                  </a:cxn>
                  <a:cxn ang="0">
                    <a:pos x="136" y="1823"/>
                  </a:cxn>
                  <a:cxn ang="0">
                    <a:pos x="152" y="1903"/>
                  </a:cxn>
                  <a:cxn ang="0">
                    <a:pos x="160" y="1975"/>
                  </a:cxn>
                  <a:cxn ang="0">
                    <a:pos x="168" y="2039"/>
                  </a:cxn>
                  <a:cxn ang="0">
                    <a:pos x="176" y="2095"/>
                  </a:cxn>
                  <a:cxn ang="0">
                    <a:pos x="184" y="2143"/>
                  </a:cxn>
                  <a:cxn ang="0">
                    <a:pos x="200" y="2174"/>
                  </a:cxn>
                  <a:cxn ang="0">
                    <a:pos x="216" y="2206"/>
                  </a:cxn>
                  <a:cxn ang="0">
                    <a:pos x="216" y="2206"/>
                  </a:cxn>
                  <a:cxn ang="0">
                    <a:pos x="232" y="2198"/>
                  </a:cxn>
                  <a:cxn ang="0">
                    <a:pos x="240" y="2182"/>
                  </a:cxn>
                  <a:cxn ang="0">
                    <a:pos x="256" y="2150"/>
                  </a:cxn>
                  <a:cxn ang="0">
                    <a:pos x="264" y="2111"/>
                  </a:cxn>
                  <a:cxn ang="0">
                    <a:pos x="272" y="2063"/>
                  </a:cxn>
                  <a:cxn ang="0">
                    <a:pos x="280" y="1999"/>
                  </a:cxn>
                  <a:cxn ang="0">
                    <a:pos x="288" y="1927"/>
                  </a:cxn>
                  <a:cxn ang="0">
                    <a:pos x="304" y="1855"/>
                  </a:cxn>
                  <a:cxn ang="0">
                    <a:pos x="312" y="1767"/>
                  </a:cxn>
                  <a:cxn ang="0">
                    <a:pos x="320" y="1671"/>
                  </a:cxn>
                  <a:cxn ang="0">
                    <a:pos x="328" y="1567"/>
                  </a:cxn>
                  <a:cxn ang="0">
                    <a:pos x="336" y="1455"/>
                  </a:cxn>
                  <a:cxn ang="0">
                    <a:pos x="352" y="1335"/>
                  </a:cxn>
                  <a:cxn ang="0">
                    <a:pos x="360" y="1215"/>
                  </a:cxn>
                  <a:cxn ang="0">
                    <a:pos x="368" y="1087"/>
                  </a:cxn>
                  <a:cxn ang="0">
                    <a:pos x="376" y="960"/>
                  </a:cxn>
                  <a:cxn ang="0">
                    <a:pos x="384" y="824"/>
                  </a:cxn>
                  <a:cxn ang="0">
                    <a:pos x="400" y="688"/>
                  </a:cxn>
                  <a:cxn ang="0">
                    <a:pos x="408" y="544"/>
                  </a:cxn>
                  <a:cxn ang="0">
                    <a:pos x="416" y="400"/>
                  </a:cxn>
                </a:cxnLst>
                <a:rect l="0" t="0" r="r" b="b"/>
                <a:pathLst>
                  <a:path w="424" h="2206">
                    <a:moveTo>
                      <a:pt x="0" y="0"/>
                    </a:moveTo>
                    <a:lnTo>
                      <a:pt x="8" y="72"/>
                    </a:lnTo>
                    <a:lnTo>
                      <a:pt x="8" y="144"/>
                    </a:lnTo>
                    <a:lnTo>
                      <a:pt x="16" y="216"/>
                    </a:lnTo>
                    <a:lnTo>
                      <a:pt x="24" y="288"/>
                    </a:lnTo>
                    <a:lnTo>
                      <a:pt x="24" y="352"/>
                    </a:lnTo>
                    <a:lnTo>
                      <a:pt x="32" y="424"/>
                    </a:lnTo>
                    <a:lnTo>
                      <a:pt x="32" y="496"/>
                    </a:lnTo>
                    <a:lnTo>
                      <a:pt x="40" y="568"/>
                    </a:lnTo>
                    <a:lnTo>
                      <a:pt x="40" y="640"/>
                    </a:lnTo>
                    <a:lnTo>
                      <a:pt x="48" y="704"/>
                    </a:lnTo>
                    <a:lnTo>
                      <a:pt x="56" y="776"/>
                    </a:lnTo>
                    <a:lnTo>
                      <a:pt x="56" y="848"/>
                    </a:lnTo>
                    <a:lnTo>
                      <a:pt x="64" y="912"/>
                    </a:lnTo>
                    <a:lnTo>
                      <a:pt x="64" y="976"/>
                    </a:lnTo>
                    <a:lnTo>
                      <a:pt x="72" y="1047"/>
                    </a:lnTo>
                    <a:lnTo>
                      <a:pt x="80" y="1111"/>
                    </a:lnTo>
                    <a:lnTo>
                      <a:pt x="80" y="1175"/>
                    </a:lnTo>
                    <a:lnTo>
                      <a:pt x="88" y="1239"/>
                    </a:lnTo>
                    <a:lnTo>
                      <a:pt x="88" y="1295"/>
                    </a:lnTo>
                    <a:lnTo>
                      <a:pt x="96" y="1359"/>
                    </a:lnTo>
                    <a:lnTo>
                      <a:pt x="104" y="1415"/>
                    </a:lnTo>
                    <a:lnTo>
                      <a:pt x="104" y="1471"/>
                    </a:lnTo>
                    <a:lnTo>
                      <a:pt x="112" y="1527"/>
                    </a:lnTo>
                    <a:lnTo>
                      <a:pt x="112" y="1583"/>
                    </a:lnTo>
                    <a:lnTo>
                      <a:pt x="120" y="1639"/>
                    </a:lnTo>
                    <a:lnTo>
                      <a:pt x="128" y="1687"/>
                    </a:lnTo>
                    <a:lnTo>
                      <a:pt x="128" y="1735"/>
                    </a:lnTo>
                    <a:lnTo>
                      <a:pt x="136" y="1783"/>
                    </a:lnTo>
                    <a:lnTo>
                      <a:pt x="136" y="1823"/>
                    </a:lnTo>
                    <a:lnTo>
                      <a:pt x="144" y="1863"/>
                    </a:lnTo>
                    <a:lnTo>
                      <a:pt x="152" y="1903"/>
                    </a:lnTo>
                    <a:lnTo>
                      <a:pt x="152" y="1943"/>
                    </a:lnTo>
                    <a:lnTo>
                      <a:pt x="160" y="1975"/>
                    </a:lnTo>
                    <a:lnTo>
                      <a:pt x="160" y="2015"/>
                    </a:lnTo>
                    <a:lnTo>
                      <a:pt x="168" y="2039"/>
                    </a:lnTo>
                    <a:lnTo>
                      <a:pt x="176" y="2071"/>
                    </a:lnTo>
                    <a:lnTo>
                      <a:pt x="176" y="2095"/>
                    </a:lnTo>
                    <a:lnTo>
                      <a:pt x="184" y="2119"/>
                    </a:lnTo>
                    <a:lnTo>
                      <a:pt x="184" y="2143"/>
                    </a:lnTo>
                    <a:lnTo>
                      <a:pt x="192" y="2158"/>
                    </a:lnTo>
                    <a:lnTo>
                      <a:pt x="200" y="2174"/>
                    </a:lnTo>
                    <a:lnTo>
                      <a:pt x="200" y="2182"/>
                    </a:lnTo>
                    <a:lnTo>
                      <a:pt x="216" y="2206"/>
                    </a:lnTo>
                    <a:lnTo>
                      <a:pt x="208" y="2206"/>
                    </a:lnTo>
                    <a:lnTo>
                      <a:pt x="216" y="2206"/>
                    </a:lnTo>
                    <a:lnTo>
                      <a:pt x="224" y="2206"/>
                    </a:lnTo>
                    <a:lnTo>
                      <a:pt x="232" y="2198"/>
                    </a:lnTo>
                    <a:lnTo>
                      <a:pt x="240" y="2190"/>
                    </a:lnTo>
                    <a:lnTo>
                      <a:pt x="240" y="2182"/>
                    </a:lnTo>
                    <a:lnTo>
                      <a:pt x="248" y="2166"/>
                    </a:lnTo>
                    <a:lnTo>
                      <a:pt x="256" y="2150"/>
                    </a:lnTo>
                    <a:lnTo>
                      <a:pt x="256" y="2135"/>
                    </a:lnTo>
                    <a:lnTo>
                      <a:pt x="264" y="2111"/>
                    </a:lnTo>
                    <a:lnTo>
                      <a:pt x="264" y="2087"/>
                    </a:lnTo>
                    <a:lnTo>
                      <a:pt x="272" y="2063"/>
                    </a:lnTo>
                    <a:lnTo>
                      <a:pt x="280" y="2031"/>
                    </a:lnTo>
                    <a:lnTo>
                      <a:pt x="280" y="1999"/>
                    </a:lnTo>
                    <a:lnTo>
                      <a:pt x="288" y="1967"/>
                    </a:lnTo>
                    <a:lnTo>
                      <a:pt x="288" y="1927"/>
                    </a:lnTo>
                    <a:lnTo>
                      <a:pt x="296" y="1895"/>
                    </a:lnTo>
                    <a:lnTo>
                      <a:pt x="304" y="1855"/>
                    </a:lnTo>
                    <a:lnTo>
                      <a:pt x="304" y="1807"/>
                    </a:lnTo>
                    <a:lnTo>
                      <a:pt x="312" y="1767"/>
                    </a:lnTo>
                    <a:lnTo>
                      <a:pt x="312" y="1719"/>
                    </a:lnTo>
                    <a:lnTo>
                      <a:pt x="320" y="1671"/>
                    </a:lnTo>
                    <a:lnTo>
                      <a:pt x="328" y="1615"/>
                    </a:lnTo>
                    <a:lnTo>
                      <a:pt x="328" y="1567"/>
                    </a:lnTo>
                    <a:lnTo>
                      <a:pt x="336" y="1511"/>
                    </a:lnTo>
                    <a:lnTo>
                      <a:pt x="336" y="1455"/>
                    </a:lnTo>
                    <a:lnTo>
                      <a:pt x="344" y="1399"/>
                    </a:lnTo>
                    <a:lnTo>
                      <a:pt x="352" y="1335"/>
                    </a:lnTo>
                    <a:lnTo>
                      <a:pt x="352" y="1279"/>
                    </a:lnTo>
                    <a:lnTo>
                      <a:pt x="360" y="1215"/>
                    </a:lnTo>
                    <a:lnTo>
                      <a:pt x="360" y="1151"/>
                    </a:lnTo>
                    <a:lnTo>
                      <a:pt x="368" y="1087"/>
                    </a:lnTo>
                    <a:lnTo>
                      <a:pt x="376" y="1023"/>
                    </a:lnTo>
                    <a:lnTo>
                      <a:pt x="376" y="960"/>
                    </a:lnTo>
                    <a:lnTo>
                      <a:pt x="384" y="888"/>
                    </a:lnTo>
                    <a:lnTo>
                      <a:pt x="384" y="824"/>
                    </a:lnTo>
                    <a:lnTo>
                      <a:pt x="392" y="752"/>
                    </a:lnTo>
                    <a:lnTo>
                      <a:pt x="400" y="688"/>
                    </a:lnTo>
                    <a:lnTo>
                      <a:pt x="400" y="616"/>
                    </a:lnTo>
                    <a:lnTo>
                      <a:pt x="408" y="544"/>
                    </a:lnTo>
                    <a:lnTo>
                      <a:pt x="408" y="472"/>
                    </a:lnTo>
                    <a:lnTo>
                      <a:pt x="416" y="400"/>
                    </a:lnTo>
                    <a:lnTo>
                      <a:pt x="424" y="336"/>
                    </a:lnTo>
                  </a:path>
                </a:pathLst>
              </a:custGeom>
              <a:noFill/>
              <a:ln w="38100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9409ECB-54A4-5E82-5B61-6A1EF2070885}"/>
              </a:ext>
            </a:extLst>
          </p:cNvPr>
          <p:cNvGrpSpPr/>
          <p:nvPr/>
        </p:nvGrpSpPr>
        <p:grpSpPr>
          <a:xfrm>
            <a:off x="3027363" y="938213"/>
            <a:ext cx="2008187" cy="5641975"/>
            <a:chOff x="3027363" y="938213"/>
            <a:chExt cx="2008187" cy="5641975"/>
          </a:xfrm>
        </p:grpSpPr>
        <p:sp>
          <p:nvSpPr>
            <p:cNvPr id="11349" name="Rectangle 85"/>
            <p:cNvSpPr>
              <a:spLocks noChangeArrowheads="1"/>
            </p:cNvSpPr>
            <p:nvPr/>
          </p:nvSpPr>
          <p:spPr bwMode="auto">
            <a:xfrm>
              <a:off x="3708400" y="938213"/>
              <a:ext cx="600075" cy="490537"/>
            </a:xfrm>
            <a:prstGeom prst="rect">
              <a:avLst/>
            </a:prstGeom>
            <a:solidFill>
              <a:srgbClr val="E1F2F3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E1F2F3"/>
              </a:extrusionClr>
            </a:sp3d>
          </p:spPr>
          <p:txBody>
            <a:bodyPr wrap="none" anchor="ctr">
              <a:prstTxWarp prst="textNoShape">
                <a:avLst/>
              </a:prstTxWarp>
              <a:flatTx/>
            </a:bodyPr>
            <a:lstStyle/>
            <a:p>
              <a:pPr algn="ctr"/>
              <a:r>
                <a:rPr lang="es-CL" i="1" dirty="0">
                  <a:latin typeface="Trebuchet MS" charset="0"/>
                </a:rPr>
                <a:t>F</a:t>
              </a:r>
              <a:r>
                <a:rPr lang="es-CL" baseline="-25000" dirty="0">
                  <a:latin typeface="Trebuchet MS" charset="0"/>
                </a:rPr>
                <a:t>1</a:t>
              </a:r>
              <a:endParaRPr lang="es-ES" baseline="-25000" dirty="0">
                <a:latin typeface="Trebuchet MS" charset="0"/>
              </a:endParaRPr>
            </a:p>
          </p:txBody>
        </p:sp>
        <p:sp>
          <p:nvSpPr>
            <p:cNvPr id="11350" name="Rectangle 86"/>
            <p:cNvSpPr>
              <a:spLocks noChangeArrowheads="1"/>
            </p:cNvSpPr>
            <p:nvPr/>
          </p:nvSpPr>
          <p:spPr bwMode="auto">
            <a:xfrm>
              <a:off x="3695700" y="2513013"/>
              <a:ext cx="600075" cy="490537"/>
            </a:xfrm>
            <a:prstGeom prst="rect">
              <a:avLst/>
            </a:prstGeom>
            <a:solidFill>
              <a:srgbClr val="E1F2F3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E1F2F3"/>
              </a:extrusionClr>
            </a:sp3d>
          </p:spPr>
          <p:txBody>
            <a:bodyPr wrap="none" anchor="ctr">
              <a:prstTxWarp prst="textNoShape">
                <a:avLst/>
              </a:prstTxWarp>
              <a:flatTx/>
            </a:bodyPr>
            <a:lstStyle/>
            <a:p>
              <a:pPr algn="ctr"/>
              <a:r>
                <a:rPr lang="es-CL" i="1">
                  <a:latin typeface="Trebuchet MS" charset="0"/>
                </a:rPr>
                <a:t>F</a:t>
              </a:r>
              <a:r>
                <a:rPr lang="es-CL" baseline="-25000">
                  <a:latin typeface="Trebuchet MS" charset="0"/>
                </a:rPr>
                <a:t>2</a:t>
              </a:r>
              <a:endParaRPr lang="es-ES" baseline="-25000">
                <a:latin typeface="Trebuchet MS" charset="0"/>
              </a:endParaRPr>
            </a:p>
          </p:txBody>
        </p:sp>
        <p:sp>
          <p:nvSpPr>
            <p:cNvPr id="11351" name="Rectangle 87"/>
            <p:cNvSpPr>
              <a:spLocks noChangeArrowheads="1"/>
            </p:cNvSpPr>
            <p:nvPr/>
          </p:nvSpPr>
          <p:spPr bwMode="auto">
            <a:xfrm>
              <a:off x="3746500" y="4176713"/>
              <a:ext cx="600075" cy="490537"/>
            </a:xfrm>
            <a:prstGeom prst="rect">
              <a:avLst/>
            </a:prstGeom>
            <a:solidFill>
              <a:srgbClr val="E1F2F3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E1F2F3"/>
              </a:extrusionClr>
            </a:sp3d>
          </p:spPr>
          <p:txBody>
            <a:bodyPr wrap="none" anchor="ctr">
              <a:prstTxWarp prst="textNoShape">
                <a:avLst/>
              </a:prstTxWarp>
              <a:flatTx/>
            </a:bodyPr>
            <a:lstStyle/>
            <a:p>
              <a:pPr algn="ctr"/>
              <a:r>
                <a:rPr lang="es-CL" i="1">
                  <a:latin typeface="Trebuchet MS" charset="0"/>
                </a:rPr>
                <a:t>F</a:t>
              </a:r>
              <a:r>
                <a:rPr lang="es-CL" baseline="-25000">
                  <a:latin typeface="Trebuchet MS" charset="0"/>
                </a:rPr>
                <a:t>3</a:t>
              </a:r>
              <a:endParaRPr lang="es-ES" baseline="-25000">
                <a:latin typeface="Trebuchet MS" charset="0"/>
              </a:endParaRPr>
            </a:p>
          </p:txBody>
        </p:sp>
        <p:sp>
          <p:nvSpPr>
            <p:cNvPr id="11352" name="Rectangle 88"/>
            <p:cNvSpPr>
              <a:spLocks noChangeArrowheads="1"/>
            </p:cNvSpPr>
            <p:nvPr/>
          </p:nvSpPr>
          <p:spPr bwMode="auto">
            <a:xfrm>
              <a:off x="3746500" y="5764213"/>
              <a:ext cx="600075" cy="490537"/>
            </a:xfrm>
            <a:prstGeom prst="rect">
              <a:avLst/>
            </a:prstGeom>
            <a:solidFill>
              <a:srgbClr val="E1F2F3"/>
            </a:solidFill>
            <a:ln w="9525">
              <a:noFill/>
              <a:miter lim="800000"/>
              <a:headEnd/>
              <a:tailEnd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E1F2F3"/>
              </a:extrusionClr>
            </a:sp3d>
          </p:spPr>
          <p:txBody>
            <a:bodyPr wrap="none" anchor="ctr">
              <a:prstTxWarp prst="textNoShape">
                <a:avLst/>
              </a:prstTxWarp>
              <a:flatTx/>
            </a:bodyPr>
            <a:lstStyle/>
            <a:p>
              <a:pPr algn="ctr"/>
              <a:r>
                <a:rPr lang="es-CL" i="1">
                  <a:latin typeface="Trebuchet MS" charset="0"/>
                </a:rPr>
                <a:t>F</a:t>
              </a:r>
              <a:r>
                <a:rPr lang="es-CL" baseline="-25000">
                  <a:latin typeface="Trebuchet MS" charset="0"/>
                </a:rPr>
                <a:t>4</a:t>
              </a:r>
              <a:endParaRPr lang="es-ES" baseline="-25000">
                <a:latin typeface="Trebuchet MS" charset="0"/>
              </a:endParaRPr>
            </a:p>
          </p:txBody>
        </p:sp>
        <p:sp>
          <p:nvSpPr>
            <p:cNvPr id="11305" name="Line 41"/>
            <p:cNvSpPr>
              <a:spLocks noChangeShapeType="1"/>
            </p:cNvSpPr>
            <p:nvPr/>
          </p:nvSpPr>
          <p:spPr bwMode="auto">
            <a:xfrm>
              <a:off x="3027363" y="1181100"/>
              <a:ext cx="649287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06" name="Line 42"/>
            <p:cNvSpPr>
              <a:spLocks noChangeShapeType="1"/>
            </p:cNvSpPr>
            <p:nvPr/>
          </p:nvSpPr>
          <p:spPr bwMode="auto">
            <a:xfrm>
              <a:off x="3027363" y="2765425"/>
              <a:ext cx="649287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07" name="Line 43"/>
            <p:cNvSpPr>
              <a:spLocks noChangeShapeType="1"/>
            </p:cNvSpPr>
            <p:nvPr/>
          </p:nvSpPr>
          <p:spPr bwMode="auto">
            <a:xfrm>
              <a:off x="3027363" y="4421188"/>
              <a:ext cx="649287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08" name="Line 44"/>
            <p:cNvSpPr>
              <a:spLocks noChangeShapeType="1"/>
            </p:cNvSpPr>
            <p:nvPr/>
          </p:nvSpPr>
          <p:spPr bwMode="auto">
            <a:xfrm>
              <a:off x="3027363" y="6005513"/>
              <a:ext cx="649287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09" name="Line 45"/>
            <p:cNvSpPr>
              <a:spLocks noChangeShapeType="1"/>
            </p:cNvSpPr>
            <p:nvPr/>
          </p:nvSpPr>
          <p:spPr bwMode="auto">
            <a:xfrm>
              <a:off x="4386263" y="1193800"/>
              <a:ext cx="649287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10" name="Line 46"/>
            <p:cNvSpPr>
              <a:spLocks noChangeShapeType="1"/>
            </p:cNvSpPr>
            <p:nvPr/>
          </p:nvSpPr>
          <p:spPr bwMode="auto">
            <a:xfrm>
              <a:off x="4386263" y="2778125"/>
              <a:ext cx="649287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11" name="Line 47"/>
            <p:cNvSpPr>
              <a:spLocks noChangeShapeType="1"/>
            </p:cNvSpPr>
            <p:nvPr/>
          </p:nvSpPr>
          <p:spPr bwMode="auto">
            <a:xfrm>
              <a:off x="4386263" y="4433888"/>
              <a:ext cx="649287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12" name="Line 48"/>
            <p:cNvSpPr>
              <a:spLocks noChangeShapeType="1"/>
            </p:cNvSpPr>
            <p:nvPr/>
          </p:nvSpPr>
          <p:spPr bwMode="auto">
            <a:xfrm>
              <a:off x="4386263" y="6018213"/>
              <a:ext cx="649287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13" name="Text Box 49"/>
            <p:cNvSpPr txBox="1">
              <a:spLocks noChangeArrowheads="1"/>
            </p:cNvSpPr>
            <p:nvPr/>
          </p:nvSpPr>
          <p:spPr bwMode="auto">
            <a:xfrm>
              <a:off x="3451225" y="6305550"/>
              <a:ext cx="1196975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s-CL" sz="1200">
                  <a:latin typeface="Trebuchet MS" charset="0"/>
                </a:rPr>
                <a:t>Amplificadores</a:t>
              </a:r>
              <a:endParaRPr lang="es-ES" sz="1200">
                <a:latin typeface="Trebuchet MS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15A08FA-127F-E9F4-8E71-F181C6B5A69A}"/>
              </a:ext>
            </a:extLst>
          </p:cNvPr>
          <p:cNvGrpSpPr/>
          <p:nvPr/>
        </p:nvGrpSpPr>
        <p:grpSpPr>
          <a:xfrm>
            <a:off x="5588000" y="3929063"/>
            <a:ext cx="2305050" cy="2376487"/>
            <a:chOff x="5588000" y="3929063"/>
            <a:chExt cx="2305050" cy="2376487"/>
          </a:xfrm>
        </p:grpSpPr>
        <p:grpSp>
          <p:nvGrpSpPr>
            <p:cNvPr id="11314" name="Group 50"/>
            <p:cNvGrpSpPr>
              <a:grpSpLocks/>
            </p:cNvGrpSpPr>
            <p:nvPr/>
          </p:nvGrpSpPr>
          <p:grpSpPr bwMode="auto">
            <a:xfrm>
              <a:off x="5588000" y="5873750"/>
              <a:ext cx="2305050" cy="431800"/>
              <a:chOff x="612" y="1358"/>
              <a:chExt cx="4764" cy="1414"/>
            </a:xfrm>
          </p:grpSpPr>
          <p:sp>
            <p:nvSpPr>
              <p:cNvPr id="11315" name="Freeform 51"/>
              <p:cNvSpPr>
                <a:spLocks/>
              </p:cNvSpPr>
              <p:nvPr/>
            </p:nvSpPr>
            <p:spPr bwMode="auto">
              <a:xfrm>
                <a:off x="612" y="1358"/>
                <a:ext cx="616" cy="1414"/>
              </a:xfrm>
              <a:custGeom>
                <a:avLst/>
                <a:gdLst/>
                <a:ahLst/>
                <a:cxnLst>
                  <a:cxn ang="0">
                    <a:pos x="8" y="551"/>
                  </a:cxn>
                  <a:cxn ang="0">
                    <a:pos x="24" y="399"/>
                  </a:cxn>
                  <a:cxn ang="0">
                    <a:pos x="40" y="263"/>
                  </a:cxn>
                  <a:cxn ang="0">
                    <a:pos x="56" y="152"/>
                  </a:cxn>
                  <a:cxn ang="0">
                    <a:pos x="64" y="72"/>
                  </a:cxn>
                  <a:cxn ang="0">
                    <a:pos x="80" y="16"/>
                  </a:cxn>
                  <a:cxn ang="0">
                    <a:pos x="104" y="8"/>
                  </a:cxn>
                  <a:cxn ang="0">
                    <a:pos x="112" y="40"/>
                  </a:cxn>
                  <a:cxn ang="0">
                    <a:pos x="128" y="104"/>
                  </a:cxn>
                  <a:cxn ang="0">
                    <a:pos x="144" y="200"/>
                  </a:cxn>
                  <a:cxn ang="0">
                    <a:pos x="160" y="319"/>
                  </a:cxn>
                  <a:cxn ang="0">
                    <a:pos x="176" y="463"/>
                  </a:cxn>
                  <a:cxn ang="0">
                    <a:pos x="184" y="615"/>
                  </a:cxn>
                  <a:cxn ang="0">
                    <a:pos x="200" y="775"/>
                  </a:cxn>
                  <a:cxn ang="0">
                    <a:pos x="216" y="935"/>
                  </a:cxn>
                  <a:cxn ang="0">
                    <a:pos x="232" y="1079"/>
                  </a:cxn>
                  <a:cxn ang="0">
                    <a:pos x="240" y="1199"/>
                  </a:cxn>
                  <a:cxn ang="0">
                    <a:pos x="256" y="1303"/>
                  </a:cxn>
                  <a:cxn ang="0">
                    <a:pos x="272" y="1374"/>
                  </a:cxn>
                  <a:cxn ang="0">
                    <a:pos x="296" y="1414"/>
                  </a:cxn>
                  <a:cxn ang="0">
                    <a:pos x="304" y="1398"/>
                  </a:cxn>
                  <a:cxn ang="0">
                    <a:pos x="320" y="1351"/>
                  </a:cxn>
                  <a:cxn ang="0">
                    <a:pos x="336" y="1271"/>
                  </a:cxn>
                  <a:cxn ang="0">
                    <a:pos x="352" y="1167"/>
                  </a:cxn>
                  <a:cxn ang="0">
                    <a:pos x="360" y="1031"/>
                  </a:cxn>
                  <a:cxn ang="0">
                    <a:pos x="376" y="879"/>
                  </a:cxn>
                  <a:cxn ang="0">
                    <a:pos x="392" y="727"/>
                  </a:cxn>
                  <a:cxn ang="0">
                    <a:pos x="408" y="567"/>
                  </a:cxn>
                  <a:cxn ang="0">
                    <a:pos x="416" y="415"/>
                  </a:cxn>
                  <a:cxn ang="0">
                    <a:pos x="432" y="279"/>
                  </a:cxn>
                  <a:cxn ang="0">
                    <a:pos x="448" y="168"/>
                  </a:cxn>
                  <a:cxn ang="0">
                    <a:pos x="464" y="80"/>
                  </a:cxn>
                  <a:cxn ang="0">
                    <a:pos x="480" y="24"/>
                  </a:cxn>
                  <a:cxn ang="0">
                    <a:pos x="488" y="0"/>
                  </a:cxn>
                  <a:cxn ang="0">
                    <a:pos x="512" y="32"/>
                  </a:cxn>
                  <a:cxn ang="0">
                    <a:pos x="528" y="96"/>
                  </a:cxn>
                  <a:cxn ang="0">
                    <a:pos x="536" y="192"/>
                  </a:cxn>
                  <a:cxn ang="0">
                    <a:pos x="552" y="311"/>
                  </a:cxn>
                  <a:cxn ang="0">
                    <a:pos x="568" y="447"/>
                  </a:cxn>
                  <a:cxn ang="0">
                    <a:pos x="584" y="599"/>
                  </a:cxn>
                  <a:cxn ang="0">
                    <a:pos x="592" y="759"/>
                  </a:cxn>
                  <a:cxn ang="0">
                    <a:pos x="608" y="919"/>
                  </a:cxn>
                </a:cxnLst>
                <a:rect l="0" t="0" r="r" b="b"/>
                <a:pathLst>
                  <a:path w="616" h="1414">
                    <a:moveTo>
                      <a:pt x="0" y="655"/>
                    </a:moveTo>
                    <a:lnTo>
                      <a:pt x="8" y="599"/>
                    </a:lnTo>
                    <a:lnTo>
                      <a:pt x="8" y="551"/>
                    </a:lnTo>
                    <a:lnTo>
                      <a:pt x="16" y="495"/>
                    </a:lnTo>
                    <a:lnTo>
                      <a:pt x="16" y="447"/>
                    </a:lnTo>
                    <a:lnTo>
                      <a:pt x="24" y="399"/>
                    </a:lnTo>
                    <a:lnTo>
                      <a:pt x="32" y="351"/>
                    </a:lnTo>
                    <a:lnTo>
                      <a:pt x="32" y="311"/>
                    </a:lnTo>
                    <a:lnTo>
                      <a:pt x="40" y="263"/>
                    </a:lnTo>
                    <a:lnTo>
                      <a:pt x="40" y="223"/>
                    </a:lnTo>
                    <a:lnTo>
                      <a:pt x="48" y="192"/>
                    </a:lnTo>
                    <a:lnTo>
                      <a:pt x="56" y="152"/>
                    </a:lnTo>
                    <a:lnTo>
                      <a:pt x="56" y="120"/>
                    </a:lnTo>
                    <a:lnTo>
                      <a:pt x="64" y="96"/>
                    </a:lnTo>
                    <a:lnTo>
                      <a:pt x="64" y="72"/>
                    </a:lnTo>
                    <a:lnTo>
                      <a:pt x="72" y="48"/>
                    </a:lnTo>
                    <a:lnTo>
                      <a:pt x="80" y="32"/>
                    </a:lnTo>
                    <a:lnTo>
                      <a:pt x="80" y="16"/>
                    </a:lnTo>
                    <a:lnTo>
                      <a:pt x="88" y="8"/>
                    </a:lnTo>
                    <a:lnTo>
                      <a:pt x="96" y="0"/>
                    </a:lnTo>
                    <a:lnTo>
                      <a:pt x="104" y="8"/>
                    </a:lnTo>
                    <a:lnTo>
                      <a:pt x="104" y="16"/>
                    </a:lnTo>
                    <a:lnTo>
                      <a:pt x="112" y="24"/>
                    </a:lnTo>
                    <a:lnTo>
                      <a:pt x="112" y="40"/>
                    </a:lnTo>
                    <a:lnTo>
                      <a:pt x="120" y="56"/>
                    </a:lnTo>
                    <a:lnTo>
                      <a:pt x="128" y="80"/>
                    </a:lnTo>
                    <a:lnTo>
                      <a:pt x="128" y="104"/>
                    </a:lnTo>
                    <a:lnTo>
                      <a:pt x="136" y="136"/>
                    </a:lnTo>
                    <a:lnTo>
                      <a:pt x="136" y="168"/>
                    </a:lnTo>
                    <a:lnTo>
                      <a:pt x="144" y="200"/>
                    </a:lnTo>
                    <a:lnTo>
                      <a:pt x="152" y="239"/>
                    </a:lnTo>
                    <a:lnTo>
                      <a:pt x="152" y="279"/>
                    </a:lnTo>
                    <a:lnTo>
                      <a:pt x="160" y="319"/>
                    </a:lnTo>
                    <a:lnTo>
                      <a:pt x="160" y="367"/>
                    </a:lnTo>
                    <a:lnTo>
                      <a:pt x="168" y="415"/>
                    </a:lnTo>
                    <a:lnTo>
                      <a:pt x="176" y="463"/>
                    </a:lnTo>
                    <a:lnTo>
                      <a:pt x="176" y="511"/>
                    </a:lnTo>
                    <a:lnTo>
                      <a:pt x="184" y="567"/>
                    </a:lnTo>
                    <a:lnTo>
                      <a:pt x="184" y="615"/>
                    </a:lnTo>
                    <a:lnTo>
                      <a:pt x="192" y="671"/>
                    </a:lnTo>
                    <a:lnTo>
                      <a:pt x="192" y="727"/>
                    </a:lnTo>
                    <a:lnTo>
                      <a:pt x="200" y="775"/>
                    </a:lnTo>
                    <a:lnTo>
                      <a:pt x="208" y="831"/>
                    </a:lnTo>
                    <a:lnTo>
                      <a:pt x="208" y="879"/>
                    </a:lnTo>
                    <a:lnTo>
                      <a:pt x="216" y="935"/>
                    </a:lnTo>
                    <a:lnTo>
                      <a:pt x="216" y="983"/>
                    </a:lnTo>
                    <a:lnTo>
                      <a:pt x="224" y="1031"/>
                    </a:lnTo>
                    <a:lnTo>
                      <a:pt x="232" y="1079"/>
                    </a:lnTo>
                    <a:lnTo>
                      <a:pt x="232" y="1119"/>
                    </a:lnTo>
                    <a:lnTo>
                      <a:pt x="240" y="1167"/>
                    </a:lnTo>
                    <a:lnTo>
                      <a:pt x="240" y="1199"/>
                    </a:lnTo>
                    <a:lnTo>
                      <a:pt x="248" y="1239"/>
                    </a:lnTo>
                    <a:lnTo>
                      <a:pt x="256" y="1271"/>
                    </a:lnTo>
                    <a:lnTo>
                      <a:pt x="256" y="1303"/>
                    </a:lnTo>
                    <a:lnTo>
                      <a:pt x="264" y="1327"/>
                    </a:lnTo>
                    <a:lnTo>
                      <a:pt x="264" y="1351"/>
                    </a:lnTo>
                    <a:lnTo>
                      <a:pt x="272" y="1374"/>
                    </a:lnTo>
                    <a:lnTo>
                      <a:pt x="280" y="1390"/>
                    </a:lnTo>
                    <a:lnTo>
                      <a:pt x="280" y="1398"/>
                    </a:lnTo>
                    <a:lnTo>
                      <a:pt x="296" y="1414"/>
                    </a:lnTo>
                    <a:lnTo>
                      <a:pt x="296" y="1414"/>
                    </a:lnTo>
                    <a:lnTo>
                      <a:pt x="304" y="1406"/>
                    </a:lnTo>
                    <a:lnTo>
                      <a:pt x="304" y="1398"/>
                    </a:lnTo>
                    <a:lnTo>
                      <a:pt x="312" y="1390"/>
                    </a:lnTo>
                    <a:lnTo>
                      <a:pt x="312" y="1374"/>
                    </a:lnTo>
                    <a:lnTo>
                      <a:pt x="320" y="1351"/>
                    </a:lnTo>
                    <a:lnTo>
                      <a:pt x="328" y="1327"/>
                    </a:lnTo>
                    <a:lnTo>
                      <a:pt x="328" y="1303"/>
                    </a:lnTo>
                    <a:lnTo>
                      <a:pt x="336" y="1271"/>
                    </a:lnTo>
                    <a:lnTo>
                      <a:pt x="336" y="1239"/>
                    </a:lnTo>
                    <a:lnTo>
                      <a:pt x="344" y="1199"/>
                    </a:lnTo>
                    <a:lnTo>
                      <a:pt x="352" y="1167"/>
                    </a:lnTo>
                    <a:lnTo>
                      <a:pt x="352" y="1119"/>
                    </a:lnTo>
                    <a:lnTo>
                      <a:pt x="360" y="1079"/>
                    </a:lnTo>
                    <a:lnTo>
                      <a:pt x="360" y="1031"/>
                    </a:lnTo>
                    <a:lnTo>
                      <a:pt x="368" y="983"/>
                    </a:lnTo>
                    <a:lnTo>
                      <a:pt x="376" y="935"/>
                    </a:lnTo>
                    <a:lnTo>
                      <a:pt x="376" y="879"/>
                    </a:lnTo>
                    <a:lnTo>
                      <a:pt x="384" y="831"/>
                    </a:lnTo>
                    <a:lnTo>
                      <a:pt x="384" y="775"/>
                    </a:lnTo>
                    <a:lnTo>
                      <a:pt x="392" y="727"/>
                    </a:lnTo>
                    <a:lnTo>
                      <a:pt x="392" y="671"/>
                    </a:lnTo>
                    <a:lnTo>
                      <a:pt x="400" y="615"/>
                    </a:lnTo>
                    <a:lnTo>
                      <a:pt x="408" y="567"/>
                    </a:lnTo>
                    <a:lnTo>
                      <a:pt x="408" y="511"/>
                    </a:lnTo>
                    <a:lnTo>
                      <a:pt x="416" y="463"/>
                    </a:lnTo>
                    <a:lnTo>
                      <a:pt x="416" y="415"/>
                    </a:lnTo>
                    <a:lnTo>
                      <a:pt x="424" y="367"/>
                    </a:lnTo>
                    <a:lnTo>
                      <a:pt x="432" y="319"/>
                    </a:lnTo>
                    <a:lnTo>
                      <a:pt x="432" y="279"/>
                    </a:lnTo>
                    <a:lnTo>
                      <a:pt x="440" y="239"/>
                    </a:lnTo>
                    <a:lnTo>
                      <a:pt x="440" y="200"/>
                    </a:lnTo>
                    <a:lnTo>
                      <a:pt x="448" y="168"/>
                    </a:lnTo>
                    <a:lnTo>
                      <a:pt x="456" y="136"/>
                    </a:lnTo>
                    <a:lnTo>
                      <a:pt x="456" y="104"/>
                    </a:lnTo>
                    <a:lnTo>
                      <a:pt x="464" y="80"/>
                    </a:lnTo>
                    <a:lnTo>
                      <a:pt x="464" y="56"/>
                    </a:lnTo>
                    <a:lnTo>
                      <a:pt x="472" y="40"/>
                    </a:lnTo>
                    <a:lnTo>
                      <a:pt x="480" y="24"/>
                    </a:lnTo>
                    <a:lnTo>
                      <a:pt x="480" y="16"/>
                    </a:lnTo>
                    <a:lnTo>
                      <a:pt x="488" y="8"/>
                    </a:lnTo>
                    <a:lnTo>
                      <a:pt x="488" y="0"/>
                    </a:lnTo>
                    <a:lnTo>
                      <a:pt x="496" y="8"/>
                    </a:lnTo>
                    <a:lnTo>
                      <a:pt x="504" y="16"/>
                    </a:lnTo>
                    <a:lnTo>
                      <a:pt x="512" y="32"/>
                    </a:lnTo>
                    <a:lnTo>
                      <a:pt x="512" y="48"/>
                    </a:lnTo>
                    <a:lnTo>
                      <a:pt x="520" y="72"/>
                    </a:lnTo>
                    <a:lnTo>
                      <a:pt x="528" y="96"/>
                    </a:lnTo>
                    <a:lnTo>
                      <a:pt x="528" y="120"/>
                    </a:lnTo>
                    <a:lnTo>
                      <a:pt x="536" y="152"/>
                    </a:lnTo>
                    <a:lnTo>
                      <a:pt x="536" y="192"/>
                    </a:lnTo>
                    <a:lnTo>
                      <a:pt x="544" y="223"/>
                    </a:lnTo>
                    <a:lnTo>
                      <a:pt x="552" y="263"/>
                    </a:lnTo>
                    <a:lnTo>
                      <a:pt x="552" y="311"/>
                    </a:lnTo>
                    <a:lnTo>
                      <a:pt x="560" y="351"/>
                    </a:lnTo>
                    <a:lnTo>
                      <a:pt x="560" y="399"/>
                    </a:lnTo>
                    <a:lnTo>
                      <a:pt x="568" y="447"/>
                    </a:lnTo>
                    <a:lnTo>
                      <a:pt x="568" y="495"/>
                    </a:lnTo>
                    <a:lnTo>
                      <a:pt x="576" y="551"/>
                    </a:lnTo>
                    <a:lnTo>
                      <a:pt x="584" y="599"/>
                    </a:lnTo>
                    <a:lnTo>
                      <a:pt x="584" y="655"/>
                    </a:lnTo>
                    <a:lnTo>
                      <a:pt x="592" y="703"/>
                    </a:lnTo>
                    <a:lnTo>
                      <a:pt x="592" y="759"/>
                    </a:lnTo>
                    <a:lnTo>
                      <a:pt x="600" y="815"/>
                    </a:lnTo>
                    <a:lnTo>
                      <a:pt x="608" y="863"/>
                    </a:lnTo>
                    <a:lnTo>
                      <a:pt x="608" y="919"/>
                    </a:lnTo>
                    <a:lnTo>
                      <a:pt x="616" y="967"/>
                    </a:lnTo>
                    <a:lnTo>
                      <a:pt x="616" y="1015"/>
                    </a:lnTo>
                  </a:path>
                </a:pathLst>
              </a:custGeom>
              <a:noFill/>
              <a:ln w="38100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11316" name="Freeform 52"/>
              <p:cNvSpPr>
                <a:spLocks/>
              </p:cNvSpPr>
              <p:nvPr/>
            </p:nvSpPr>
            <p:spPr bwMode="auto">
              <a:xfrm>
                <a:off x="1228" y="1358"/>
                <a:ext cx="625" cy="1414"/>
              </a:xfrm>
              <a:custGeom>
                <a:avLst/>
                <a:gdLst/>
                <a:ahLst/>
                <a:cxnLst>
                  <a:cxn ang="0">
                    <a:pos x="16" y="1103"/>
                  </a:cxn>
                  <a:cxn ang="0">
                    <a:pos x="24" y="1223"/>
                  </a:cxn>
                  <a:cxn ang="0">
                    <a:pos x="40" y="1319"/>
                  </a:cxn>
                  <a:cxn ang="0">
                    <a:pos x="56" y="1382"/>
                  </a:cxn>
                  <a:cxn ang="0">
                    <a:pos x="80" y="1406"/>
                  </a:cxn>
                  <a:cxn ang="0">
                    <a:pos x="96" y="1374"/>
                  </a:cxn>
                  <a:cxn ang="0">
                    <a:pos x="112" y="1311"/>
                  </a:cxn>
                  <a:cxn ang="0">
                    <a:pos x="121" y="1215"/>
                  </a:cxn>
                  <a:cxn ang="0">
                    <a:pos x="137" y="1095"/>
                  </a:cxn>
                  <a:cxn ang="0">
                    <a:pos x="153" y="951"/>
                  </a:cxn>
                  <a:cxn ang="0">
                    <a:pos x="169" y="799"/>
                  </a:cxn>
                  <a:cxn ang="0">
                    <a:pos x="177" y="639"/>
                  </a:cxn>
                  <a:cxn ang="0">
                    <a:pos x="193" y="479"/>
                  </a:cxn>
                  <a:cxn ang="0">
                    <a:pos x="209" y="335"/>
                  </a:cxn>
                  <a:cxn ang="0">
                    <a:pos x="225" y="216"/>
                  </a:cxn>
                  <a:cxn ang="0">
                    <a:pos x="241" y="112"/>
                  </a:cxn>
                  <a:cxn ang="0">
                    <a:pos x="249" y="40"/>
                  </a:cxn>
                  <a:cxn ang="0">
                    <a:pos x="265" y="8"/>
                  </a:cxn>
                  <a:cxn ang="0">
                    <a:pos x="289" y="16"/>
                  </a:cxn>
                  <a:cxn ang="0">
                    <a:pos x="297" y="64"/>
                  </a:cxn>
                  <a:cxn ang="0">
                    <a:pos x="313" y="144"/>
                  </a:cxn>
                  <a:cxn ang="0">
                    <a:pos x="329" y="247"/>
                  </a:cxn>
                  <a:cxn ang="0">
                    <a:pos x="345" y="383"/>
                  </a:cxn>
                  <a:cxn ang="0">
                    <a:pos x="353" y="535"/>
                  </a:cxn>
                  <a:cxn ang="0">
                    <a:pos x="369" y="687"/>
                  </a:cxn>
                  <a:cxn ang="0">
                    <a:pos x="385" y="847"/>
                  </a:cxn>
                  <a:cxn ang="0">
                    <a:pos x="401" y="999"/>
                  </a:cxn>
                  <a:cxn ang="0">
                    <a:pos x="417" y="1135"/>
                  </a:cxn>
                  <a:cxn ang="0">
                    <a:pos x="425" y="1247"/>
                  </a:cxn>
                  <a:cxn ang="0">
                    <a:pos x="441" y="1335"/>
                  </a:cxn>
                  <a:cxn ang="0">
                    <a:pos x="457" y="1390"/>
                  </a:cxn>
                  <a:cxn ang="0">
                    <a:pos x="481" y="1406"/>
                  </a:cxn>
                  <a:cxn ang="0">
                    <a:pos x="489" y="1398"/>
                  </a:cxn>
                  <a:cxn ang="0">
                    <a:pos x="497" y="1343"/>
                  </a:cxn>
                  <a:cxn ang="0">
                    <a:pos x="513" y="1263"/>
                  </a:cxn>
                  <a:cxn ang="0">
                    <a:pos x="529" y="1151"/>
                  </a:cxn>
                  <a:cxn ang="0">
                    <a:pos x="545" y="1015"/>
                  </a:cxn>
                  <a:cxn ang="0">
                    <a:pos x="553" y="863"/>
                  </a:cxn>
                  <a:cxn ang="0">
                    <a:pos x="569" y="711"/>
                  </a:cxn>
                  <a:cxn ang="0">
                    <a:pos x="585" y="551"/>
                  </a:cxn>
                  <a:cxn ang="0">
                    <a:pos x="601" y="399"/>
                  </a:cxn>
                  <a:cxn ang="0">
                    <a:pos x="617" y="263"/>
                  </a:cxn>
                </a:cxnLst>
                <a:rect l="0" t="0" r="r" b="b"/>
                <a:pathLst>
                  <a:path w="625" h="1414">
                    <a:moveTo>
                      <a:pt x="0" y="1015"/>
                    </a:moveTo>
                    <a:lnTo>
                      <a:pt x="8" y="1063"/>
                    </a:lnTo>
                    <a:lnTo>
                      <a:pt x="16" y="1103"/>
                    </a:lnTo>
                    <a:lnTo>
                      <a:pt x="16" y="1151"/>
                    </a:lnTo>
                    <a:lnTo>
                      <a:pt x="24" y="1191"/>
                    </a:lnTo>
                    <a:lnTo>
                      <a:pt x="24" y="1223"/>
                    </a:lnTo>
                    <a:lnTo>
                      <a:pt x="32" y="1263"/>
                    </a:lnTo>
                    <a:lnTo>
                      <a:pt x="40" y="1295"/>
                    </a:lnTo>
                    <a:lnTo>
                      <a:pt x="40" y="1319"/>
                    </a:lnTo>
                    <a:lnTo>
                      <a:pt x="48" y="1343"/>
                    </a:lnTo>
                    <a:lnTo>
                      <a:pt x="48" y="1367"/>
                    </a:lnTo>
                    <a:lnTo>
                      <a:pt x="56" y="1382"/>
                    </a:lnTo>
                    <a:lnTo>
                      <a:pt x="72" y="1406"/>
                    </a:lnTo>
                    <a:lnTo>
                      <a:pt x="72" y="1414"/>
                    </a:lnTo>
                    <a:lnTo>
                      <a:pt x="80" y="1406"/>
                    </a:lnTo>
                    <a:lnTo>
                      <a:pt x="88" y="1398"/>
                    </a:lnTo>
                    <a:lnTo>
                      <a:pt x="88" y="1390"/>
                    </a:lnTo>
                    <a:lnTo>
                      <a:pt x="96" y="1374"/>
                    </a:lnTo>
                    <a:lnTo>
                      <a:pt x="96" y="1359"/>
                    </a:lnTo>
                    <a:lnTo>
                      <a:pt x="104" y="1335"/>
                    </a:lnTo>
                    <a:lnTo>
                      <a:pt x="112" y="1311"/>
                    </a:lnTo>
                    <a:lnTo>
                      <a:pt x="112" y="1279"/>
                    </a:lnTo>
                    <a:lnTo>
                      <a:pt x="121" y="1247"/>
                    </a:lnTo>
                    <a:lnTo>
                      <a:pt x="121" y="1215"/>
                    </a:lnTo>
                    <a:lnTo>
                      <a:pt x="129" y="1175"/>
                    </a:lnTo>
                    <a:lnTo>
                      <a:pt x="137" y="1135"/>
                    </a:lnTo>
                    <a:lnTo>
                      <a:pt x="137" y="1095"/>
                    </a:lnTo>
                    <a:lnTo>
                      <a:pt x="145" y="1047"/>
                    </a:lnTo>
                    <a:lnTo>
                      <a:pt x="145" y="999"/>
                    </a:lnTo>
                    <a:lnTo>
                      <a:pt x="153" y="951"/>
                    </a:lnTo>
                    <a:lnTo>
                      <a:pt x="153" y="903"/>
                    </a:lnTo>
                    <a:lnTo>
                      <a:pt x="161" y="847"/>
                    </a:lnTo>
                    <a:lnTo>
                      <a:pt x="169" y="799"/>
                    </a:lnTo>
                    <a:lnTo>
                      <a:pt x="169" y="743"/>
                    </a:lnTo>
                    <a:lnTo>
                      <a:pt x="177" y="687"/>
                    </a:lnTo>
                    <a:lnTo>
                      <a:pt x="177" y="639"/>
                    </a:lnTo>
                    <a:lnTo>
                      <a:pt x="185" y="583"/>
                    </a:lnTo>
                    <a:lnTo>
                      <a:pt x="193" y="535"/>
                    </a:lnTo>
                    <a:lnTo>
                      <a:pt x="193" y="479"/>
                    </a:lnTo>
                    <a:lnTo>
                      <a:pt x="201" y="431"/>
                    </a:lnTo>
                    <a:lnTo>
                      <a:pt x="201" y="383"/>
                    </a:lnTo>
                    <a:lnTo>
                      <a:pt x="209" y="335"/>
                    </a:lnTo>
                    <a:lnTo>
                      <a:pt x="217" y="295"/>
                    </a:lnTo>
                    <a:lnTo>
                      <a:pt x="217" y="247"/>
                    </a:lnTo>
                    <a:lnTo>
                      <a:pt x="225" y="216"/>
                    </a:lnTo>
                    <a:lnTo>
                      <a:pt x="225" y="176"/>
                    </a:lnTo>
                    <a:lnTo>
                      <a:pt x="233" y="144"/>
                    </a:lnTo>
                    <a:lnTo>
                      <a:pt x="241" y="112"/>
                    </a:lnTo>
                    <a:lnTo>
                      <a:pt x="241" y="88"/>
                    </a:lnTo>
                    <a:lnTo>
                      <a:pt x="249" y="64"/>
                    </a:lnTo>
                    <a:lnTo>
                      <a:pt x="249" y="40"/>
                    </a:lnTo>
                    <a:lnTo>
                      <a:pt x="257" y="24"/>
                    </a:lnTo>
                    <a:lnTo>
                      <a:pt x="265" y="16"/>
                    </a:lnTo>
                    <a:lnTo>
                      <a:pt x="265" y="8"/>
                    </a:lnTo>
                    <a:lnTo>
                      <a:pt x="273" y="0"/>
                    </a:lnTo>
                    <a:lnTo>
                      <a:pt x="281" y="8"/>
                    </a:lnTo>
                    <a:lnTo>
                      <a:pt x="289" y="16"/>
                    </a:lnTo>
                    <a:lnTo>
                      <a:pt x="289" y="24"/>
                    </a:lnTo>
                    <a:lnTo>
                      <a:pt x="297" y="40"/>
                    </a:lnTo>
                    <a:lnTo>
                      <a:pt x="297" y="64"/>
                    </a:lnTo>
                    <a:lnTo>
                      <a:pt x="305" y="88"/>
                    </a:lnTo>
                    <a:lnTo>
                      <a:pt x="313" y="112"/>
                    </a:lnTo>
                    <a:lnTo>
                      <a:pt x="313" y="144"/>
                    </a:lnTo>
                    <a:lnTo>
                      <a:pt x="321" y="176"/>
                    </a:lnTo>
                    <a:lnTo>
                      <a:pt x="321" y="216"/>
                    </a:lnTo>
                    <a:lnTo>
                      <a:pt x="329" y="247"/>
                    </a:lnTo>
                    <a:lnTo>
                      <a:pt x="337" y="295"/>
                    </a:lnTo>
                    <a:lnTo>
                      <a:pt x="337" y="335"/>
                    </a:lnTo>
                    <a:lnTo>
                      <a:pt x="345" y="383"/>
                    </a:lnTo>
                    <a:lnTo>
                      <a:pt x="345" y="431"/>
                    </a:lnTo>
                    <a:lnTo>
                      <a:pt x="353" y="479"/>
                    </a:lnTo>
                    <a:lnTo>
                      <a:pt x="353" y="535"/>
                    </a:lnTo>
                    <a:lnTo>
                      <a:pt x="361" y="583"/>
                    </a:lnTo>
                    <a:lnTo>
                      <a:pt x="369" y="639"/>
                    </a:lnTo>
                    <a:lnTo>
                      <a:pt x="369" y="687"/>
                    </a:lnTo>
                    <a:lnTo>
                      <a:pt x="377" y="743"/>
                    </a:lnTo>
                    <a:lnTo>
                      <a:pt x="377" y="799"/>
                    </a:lnTo>
                    <a:lnTo>
                      <a:pt x="385" y="847"/>
                    </a:lnTo>
                    <a:lnTo>
                      <a:pt x="393" y="903"/>
                    </a:lnTo>
                    <a:lnTo>
                      <a:pt x="393" y="951"/>
                    </a:lnTo>
                    <a:lnTo>
                      <a:pt x="401" y="999"/>
                    </a:lnTo>
                    <a:lnTo>
                      <a:pt x="401" y="1047"/>
                    </a:lnTo>
                    <a:lnTo>
                      <a:pt x="409" y="1095"/>
                    </a:lnTo>
                    <a:lnTo>
                      <a:pt x="417" y="1135"/>
                    </a:lnTo>
                    <a:lnTo>
                      <a:pt x="417" y="1175"/>
                    </a:lnTo>
                    <a:lnTo>
                      <a:pt x="425" y="1215"/>
                    </a:lnTo>
                    <a:lnTo>
                      <a:pt x="425" y="1247"/>
                    </a:lnTo>
                    <a:lnTo>
                      <a:pt x="433" y="1279"/>
                    </a:lnTo>
                    <a:lnTo>
                      <a:pt x="441" y="1311"/>
                    </a:lnTo>
                    <a:lnTo>
                      <a:pt x="441" y="1335"/>
                    </a:lnTo>
                    <a:lnTo>
                      <a:pt x="449" y="1359"/>
                    </a:lnTo>
                    <a:lnTo>
                      <a:pt x="449" y="1374"/>
                    </a:lnTo>
                    <a:lnTo>
                      <a:pt x="457" y="1390"/>
                    </a:lnTo>
                    <a:lnTo>
                      <a:pt x="465" y="1398"/>
                    </a:lnTo>
                    <a:lnTo>
                      <a:pt x="465" y="1406"/>
                    </a:lnTo>
                    <a:lnTo>
                      <a:pt x="481" y="1406"/>
                    </a:lnTo>
                    <a:lnTo>
                      <a:pt x="473" y="1406"/>
                    </a:lnTo>
                    <a:lnTo>
                      <a:pt x="481" y="1406"/>
                    </a:lnTo>
                    <a:lnTo>
                      <a:pt x="489" y="1398"/>
                    </a:lnTo>
                    <a:lnTo>
                      <a:pt x="489" y="1382"/>
                    </a:lnTo>
                    <a:lnTo>
                      <a:pt x="497" y="1367"/>
                    </a:lnTo>
                    <a:lnTo>
                      <a:pt x="497" y="1343"/>
                    </a:lnTo>
                    <a:lnTo>
                      <a:pt x="505" y="1319"/>
                    </a:lnTo>
                    <a:lnTo>
                      <a:pt x="513" y="1295"/>
                    </a:lnTo>
                    <a:lnTo>
                      <a:pt x="513" y="1263"/>
                    </a:lnTo>
                    <a:lnTo>
                      <a:pt x="521" y="1223"/>
                    </a:lnTo>
                    <a:lnTo>
                      <a:pt x="521" y="1191"/>
                    </a:lnTo>
                    <a:lnTo>
                      <a:pt x="529" y="1151"/>
                    </a:lnTo>
                    <a:lnTo>
                      <a:pt x="529" y="1103"/>
                    </a:lnTo>
                    <a:lnTo>
                      <a:pt x="537" y="1063"/>
                    </a:lnTo>
                    <a:lnTo>
                      <a:pt x="545" y="1015"/>
                    </a:lnTo>
                    <a:lnTo>
                      <a:pt x="545" y="967"/>
                    </a:lnTo>
                    <a:lnTo>
                      <a:pt x="553" y="919"/>
                    </a:lnTo>
                    <a:lnTo>
                      <a:pt x="553" y="863"/>
                    </a:lnTo>
                    <a:lnTo>
                      <a:pt x="561" y="815"/>
                    </a:lnTo>
                    <a:lnTo>
                      <a:pt x="569" y="759"/>
                    </a:lnTo>
                    <a:lnTo>
                      <a:pt x="569" y="711"/>
                    </a:lnTo>
                    <a:lnTo>
                      <a:pt x="577" y="655"/>
                    </a:lnTo>
                    <a:lnTo>
                      <a:pt x="577" y="599"/>
                    </a:lnTo>
                    <a:lnTo>
                      <a:pt x="585" y="551"/>
                    </a:lnTo>
                    <a:lnTo>
                      <a:pt x="593" y="495"/>
                    </a:lnTo>
                    <a:lnTo>
                      <a:pt x="593" y="447"/>
                    </a:lnTo>
                    <a:lnTo>
                      <a:pt x="601" y="399"/>
                    </a:lnTo>
                    <a:lnTo>
                      <a:pt x="601" y="351"/>
                    </a:lnTo>
                    <a:lnTo>
                      <a:pt x="609" y="311"/>
                    </a:lnTo>
                    <a:lnTo>
                      <a:pt x="617" y="263"/>
                    </a:lnTo>
                    <a:lnTo>
                      <a:pt x="617" y="223"/>
                    </a:lnTo>
                    <a:lnTo>
                      <a:pt x="625" y="192"/>
                    </a:lnTo>
                  </a:path>
                </a:pathLst>
              </a:custGeom>
              <a:noFill/>
              <a:ln w="38100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11317" name="Freeform 53"/>
              <p:cNvSpPr>
                <a:spLocks/>
              </p:cNvSpPr>
              <p:nvPr/>
            </p:nvSpPr>
            <p:spPr bwMode="auto">
              <a:xfrm>
                <a:off x="1853" y="1358"/>
                <a:ext cx="617" cy="1414"/>
              </a:xfrm>
              <a:custGeom>
                <a:avLst/>
                <a:gdLst/>
                <a:ahLst/>
                <a:cxnLst>
                  <a:cxn ang="0">
                    <a:pos x="8" y="120"/>
                  </a:cxn>
                  <a:cxn ang="0">
                    <a:pos x="24" y="48"/>
                  </a:cxn>
                  <a:cxn ang="0">
                    <a:pos x="40" y="8"/>
                  </a:cxn>
                  <a:cxn ang="0">
                    <a:pos x="56" y="16"/>
                  </a:cxn>
                  <a:cxn ang="0">
                    <a:pos x="72" y="56"/>
                  </a:cxn>
                  <a:cxn ang="0">
                    <a:pos x="88" y="136"/>
                  </a:cxn>
                  <a:cxn ang="0">
                    <a:pos x="96" y="239"/>
                  </a:cxn>
                  <a:cxn ang="0">
                    <a:pos x="112" y="367"/>
                  </a:cxn>
                  <a:cxn ang="0">
                    <a:pos x="128" y="511"/>
                  </a:cxn>
                  <a:cxn ang="0">
                    <a:pos x="144" y="671"/>
                  </a:cxn>
                  <a:cxn ang="0">
                    <a:pos x="152" y="831"/>
                  </a:cxn>
                  <a:cxn ang="0">
                    <a:pos x="168" y="983"/>
                  </a:cxn>
                  <a:cxn ang="0">
                    <a:pos x="184" y="1119"/>
                  </a:cxn>
                  <a:cxn ang="0">
                    <a:pos x="200" y="1239"/>
                  </a:cxn>
                  <a:cxn ang="0">
                    <a:pos x="216" y="1327"/>
                  </a:cxn>
                  <a:cxn ang="0">
                    <a:pos x="224" y="1390"/>
                  </a:cxn>
                  <a:cxn ang="0">
                    <a:pos x="240" y="1414"/>
                  </a:cxn>
                  <a:cxn ang="0">
                    <a:pos x="264" y="1390"/>
                  </a:cxn>
                  <a:cxn ang="0">
                    <a:pos x="272" y="1327"/>
                  </a:cxn>
                  <a:cxn ang="0">
                    <a:pos x="288" y="1239"/>
                  </a:cxn>
                  <a:cxn ang="0">
                    <a:pos x="304" y="1119"/>
                  </a:cxn>
                  <a:cxn ang="0">
                    <a:pos x="320" y="983"/>
                  </a:cxn>
                  <a:cxn ang="0">
                    <a:pos x="328" y="831"/>
                  </a:cxn>
                  <a:cxn ang="0">
                    <a:pos x="344" y="671"/>
                  </a:cxn>
                  <a:cxn ang="0">
                    <a:pos x="360" y="511"/>
                  </a:cxn>
                  <a:cxn ang="0">
                    <a:pos x="376" y="367"/>
                  </a:cxn>
                  <a:cxn ang="0">
                    <a:pos x="392" y="239"/>
                  </a:cxn>
                  <a:cxn ang="0">
                    <a:pos x="400" y="136"/>
                  </a:cxn>
                  <a:cxn ang="0">
                    <a:pos x="416" y="56"/>
                  </a:cxn>
                  <a:cxn ang="0">
                    <a:pos x="432" y="16"/>
                  </a:cxn>
                  <a:cxn ang="0">
                    <a:pos x="448" y="8"/>
                  </a:cxn>
                  <a:cxn ang="0">
                    <a:pos x="464" y="48"/>
                  </a:cxn>
                  <a:cxn ang="0">
                    <a:pos x="480" y="120"/>
                  </a:cxn>
                  <a:cxn ang="0">
                    <a:pos x="496" y="223"/>
                  </a:cxn>
                  <a:cxn ang="0">
                    <a:pos x="504" y="351"/>
                  </a:cxn>
                  <a:cxn ang="0">
                    <a:pos x="521" y="495"/>
                  </a:cxn>
                  <a:cxn ang="0">
                    <a:pos x="537" y="655"/>
                  </a:cxn>
                  <a:cxn ang="0">
                    <a:pos x="553" y="815"/>
                  </a:cxn>
                  <a:cxn ang="0">
                    <a:pos x="569" y="967"/>
                  </a:cxn>
                  <a:cxn ang="0">
                    <a:pos x="577" y="1103"/>
                  </a:cxn>
                  <a:cxn ang="0">
                    <a:pos x="593" y="1223"/>
                  </a:cxn>
                  <a:cxn ang="0">
                    <a:pos x="609" y="1319"/>
                  </a:cxn>
                </a:cxnLst>
                <a:rect l="0" t="0" r="r" b="b"/>
                <a:pathLst>
                  <a:path w="617" h="1414">
                    <a:moveTo>
                      <a:pt x="0" y="192"/>
                    </a:moveTo>
                    <a:lnTo>
                      <a:pt x="0" y="152"/>
                    </a:lnTo>
                    <a:lnTo>
                      <a:pt x="8" y="120"/>
                    </a:lnTo>
                    <a:lnTo>
                      <a:pt x="16" y="96"/>
                    </a:lnTo>
                    <a:lnTo>
                      <a:pt x="16" y="72"/>
                    </a:lnTo>
                    <a:lnTo>
                      <a:pt x="24" y="48"/>
                    </a:lnTo>
                    <a:lnTo>
                      <a:pt x="24" y="32"/>
                    </a:lnTo>
                    <a:lnTo>
                      <a:pt x="32" y="16"/>
                    </a:lnTo>
                    <a:lnTo>
                      <a:pt x="40" y="8"/>
                    </a:lnTo>
                    <a:lnTo>
                      <a:pt x="48" y="0"/>
                    </a:lnTo>
                    <a:lnTo>
                      <a:pt x="48" y="8"/>
                    </a:lnTo>
                    <a:lnTo>
                      <a:pt x="56" y="16"/>
                    </a:lnTo>
                    <a:lnTo>
                      <a:pt x="64" y="24"/>
                    </a:lnTo>
                    <a:lnTo>
                      <a:pt x="64" y="40"/>
                    </a:lnTo>
                    <a:lnTo>
                      <a:pt x="72" y="56"/>
                    </a:lnTo>
                    <a:lnTo>
                      <a:pt x="72" y="80"/>
                    </a:lnTo>
                    <a:lnTo>
                      <a:pt x="80" y="104"/>
                    </a:lnTo>
                    <a:lnTo>
                      <a:pt x="88" y="136"/>
                    </a:lnTo>
                    <a:lnTo>
                      <a:pt x="88" y="168"/>
                    </a:lnTo>
                    <a:lnTo>
                      <a:pt x="96" y="200"/>
                    </a:lnTo>
                    <a:lnTo>
                      <a:pt x="96" y="239"/>
                    </a:lnTo>
                    <a:lnTo>
                      <a:pt x="104" y="279"/>
                    </a:lnTo>
                    <a:lnTo>
                      <a:pt x="104" y="319"/>
                    </a:lnTo>
                    <a:lnTo>
                      <a:pt x="112" y="367"/>
                    </a:lnTo>
                    <a:lnTo>
                      <a:pt x="120" y="415"/>
                    </a:lnTo>
                    <a:lnTo>
                      <a:pt x="120" y="463"/>
                    </a:lnTo>
                    <a:lnTo>
                      <a:pt x="128" y="511"/>
                    </a:lnTo>
                    <a:lnTo>
                      <a:pt x="128" y="567"/>
                    </a:lnTo>
                    <a:lnTo>
                      <a:pt x="136" y="615"/>
                    </a:lnTo>
                    <a:lnTo>
                      <a:pt x="144" y="671"/>
                    </a:lnTo>
                    <a:lnTo>
                      <a:pt x="144" y="727"/>
                    </a:lnTo>
                    <a:lnTo>
                      <a:pt x="152" y="775"/>
                    </a:lnTo>
                    <a:lnTo>
                      <a:pt x="152" y="831"/>
                    </a:lnTo>
                    <a:lnTo>
                      <a:pt x="160" y="879"/>
                    </a:lnTo>
                    <a:lnTo>
                      <a:pt x="168" y="935"/>
                    </a:lnTo>
                    <a:lnTo>
                      <a:pt x="168" y="983"/>
                    </a:lnTo>
                    <a:lnTo>
                      <a:pt x="176" y="1031"/>
                    </a:lnTo>
                    <a:lnTo>
                      <a:pt x="176" y="1079"/>
                    </a:lnTo>
                    <a:lnTo>
                      <a:pt x="184" y="1119"/>
                    </a:lnTo>
                    <a:lnTo>
                      <a:pt x="192" y="1167"/>
                    </a:lnTo>
                    <a:lnTo>
                      <a:pt x="192" y="1199"/>
                    </a:lnTo>
                    <a:lnTo>
                      <a:pt x="200" y="1239"/>
                    </a:lnTo>
                    <a:lnTo>
                      <a:pt x="200" y="1271"/>
                    </a:lnTo>
                    <a:lnTo>
                      <a:pt x="208" y="1303"/>
                    </a:lnTo>
                    <a:lnTo>
                      <a:pt x="216" y="1327"/>
                    </a:lnTo>
                    <a:lnTo>
                      <a:pt x="216" y="1351"/>
                    </a:lnTo>
                    <a:lnTo>
                      <a:pt x="224" y="1374"/>
                    </a:lnTo>
                    <a:lnTo>
                      <a:pt x="224" y="1390"/>
                    </a:lnTo>
                    <a:lnTo>
                      <a:pt x="232" y="1398"/>
                    </a:lnTo>
                    <a:lnTo>
                      <a:pt x="248" y="1414"/>
                    </a:lnTo>
                    <a:lnTo>
                      <a:pt x="240" y="1414"/>
                    </a:lnTo>
                    <a:lnTo>
                      <a:pt x="248" y="1406"/>
                    </a:lnTo>
                    <a:lnTo>
                      <a:pt x="256" y="1398"/>
                    </a:lnTo>
                    <a:lnTo>
                      <a:pt x="264" y="1390"/>
                    </a:lnTo>
                    <a:lnTo>
                      <a:pt x="264" y="1374"/>
                    </a:lnTo>
                    <a:lnTo>
                      <a:pt x="272" y="1351"/>
                    </a:lnTo>
                    <a:lnTo>
                      <a:pt x="272" y="1327"/>
                    </a:lnTo>
                    <a:lnTo>
                      <a:pt x="280" y="1303"/>
                    </a:lnTo>
                    <a:lnTo>
                      <a:pt x="280" y="1271"/>
                    </a:lnTo>
                    <a:lnTo>
                      <a:pt x="288" y="1239"/>
                    </a:lnTo>
                    <a:lnTo>
                      <a:pt x="296" y="1199"/>
                    </a:lnTo>
                    <a:lnTo>
                      <a:pt x="296" y="1167"/>
                    </a:lnTo>
                    <a:lnTo>
                      <a:pt x="304" y="1119"/>
                    </a:lnTo>
                    <a:lnTo>
                      <a:pt x="304" y="1079"/>
                    </a:lnTo>
                    <a:lnTo>
                      <a:pt x="312" y="1031"/>
                    </a:lnTo>
                    <a:lnTo>
                      <a:pt x="320" y="983"/>
                    </a:lnTo>
                    <a:lnTo>
                      <a:pt x="320" y="935"/>
                    </a:lnTo>
                    <a:lnTo>
                      <a:pt x="328" y="879"/>
                    </a:lnTo>
                    <a:lnTo>
                      <a:pt x="328" y="831"/>
                    </a:lnTo>
                    <a:lnTo>
                      <a:pt x="336" y="775"/>
                    </a:lnTo>
                    <a:lnTo>
                      <a:pt x="344" y="727"/>
                    </a:lnTo>
                    <a:lnTo>
                      <a:pt x="344" y="671"/>
                    </a:lnTo>
                    <a:lnTo>
                      <a:pt x="352" y="615"/>
                    </a:lnTo>
                    <a:lnTo>
                      <a:pt x="352" y="567"/>
                    </a:lnTo>
                    <a:lnTo>
                      <a:pt x="360" y="511"/>
                    </a:lnTo>
                    <a:lnTo>
                      <a:pt x="368" y="463"/>
                    </a:lnTo>
                    <a:lnTo>
                      <a:pt x="368" y="415"/>
                    </a:lnTo>
                    <a:lnTo>
                      <a:pt x="376" y="367"/>
                    </a:lnTo>
                    <a:lnTo>
                      <a:pt x="376" y="319"/>
                    </a:lnTo>
                    <a:lnTo>
                      <a:pt x="384" y="279"/>
                    </a:lnTo>
                    <a:lnTo>
                      <a:pt x="392" y="239"/>
                    </a:lnTo>
                    <a:lnTo>
                      <a:pt x="392" y="200"/>
                    </a:lnTo>
                    <a:lnTo>
                      <a:pt x="400" y="168"/>
                    </a:lnTo>
                    <a:lnTo>
                      <a:pt x="400" y="136"/>
                    </a:lnTo>
                    <a:lnTo>
                      <a:pt x="408" y="104"/>
                    </a:lnTo>
                    <a:lnTo>
                      <a:pt x="416" y="80"/>
                    </a:lnTo>
                    <a:lnTo>
                      <a:pt x="416" y="56"/>
                    </a:lnTo>
                    <a:lnTo>
                      <a:pt x="424" y="40"/>
                    </a:lnTo>
                    <a:lnTo>
                      <a:pt x="424" y="24"/>
                    </a:lnTo>
                    <a:lnTo>
                      <a:pt x="432" y="16"/>
                    </a:lnTo>
                    <a:lnTo>
                      <a:pt x="440" y="8"/>
                    </a:lnTo>
                    <a:lnTo>
                      <a:pt x="440" y="0"/>
                    </a:lnTo>
                    <a:lnTo>
                      <a:pt x="448" y="8"/>
                    </a:lnTo>
                    <a:lnTo>
                      <a:pt x="456" y="16"/>
                    </a:lnTo>
                    <a:lnTo>
                      <a:pt x="464" y="32"/>
                    </a:lnTo>
                    <a:lnTo>
                      <a:pt x="464" y="48"/>
                    </a:lnTo>
                    <a:lnTo>
                      <a:pt x="472" y="72"/>
                    </a:lnTo>
                    <a:lnTo>
                      <a:pt x="472" y="96"/>
                    </a:lnTo>
                    <a:lnTo>
                      <a:pt x="480" y="120"/>
                    </a:lnTo>
                    <a:lnTo>
                      <a:pt x="480" y="152"/>
                    </a:lnTo>
                    <a:lnTo>
                      <a:pt x="488" y="192"/>
                    </a:lnTo>
                    <a:lnTo>
                      <a:pt x="496" y="223"/>
                    </a:lnTo>
                    <a:lnTo>
                      <a:pt x="496" y="263"/>
                    </a:lnTo>
                    <a:lnTo>
                      <a:pt x="504" y="311"/>
                    </a:lnTo>
                    <a:lnTo>
                      <a:pt x="504" y="351"/>
                    </a:lnTo>
                    <a:lnTo>
                      <a:pt x="512" y="399"/>
                    </a:lnTo>
                    <a:lnTo>
                      <a:pt x="521" y="447"/>
                    </a:lnTo>
                    <a:lnTo>
                      <a:pt x="521" y="495"/>
                    </a:lnTo>
                    <a:lnTo>
                      <a:pt x="529" y="551"/>
                    </a:lnTo>
                    <a:lnTo>
                      <a:pt x="529" y="599"/>
                    </a:lnTo>
                    <a:lnTo>
                      <a:pt x="537" y="655"/>
                    </a:lnTo>
                    <a:lnTo>
                      <a:pt x="545" y="703"/>
                    </a:lnTo>
                    <a:lnTo>
                      <a:pt x="545" y="759"/>
                    </a:lnTo>
                    <a:lnTo>
                      <a:pt x="553" y="815"/>
                    </a:lnTo>
                    <a:lnTo>
                      <a:pt x="553" y="863"/>
                    </a:lnTo>
                    <a:lnTo>
                      <a:pt x="561" y="919"/>
                    </a:lnTo>
                    <a:lnTo>
                      <a:pt x="569" y="967"/>
                    </a:lnTo>
                    <a:lnTo>
                      <a:pt x="569" y="1015"/>
                    </a:lnTo>
                    <a:lnTo>
                      <a:pt x="577" y="1063"/>
                    </a:lnTo>
                    <a:lnTo>
                      <a:pt x="577" y="1103"/>
                    </a:lnTo>
                    <a:lnTo>
                      <a:pt x="585" y="1151"/>
                    </a:lnTo>
                    <a:lnTo>
                      <a:pt x="593" y="1191"/>
                    </a:lnTo>
                    <a:lnTo>
                      <a:pt x="593" y="1223"/>
                    </a:lnTo>
                    <a:lnTo>
                      <a:pt x="601" y="1263"/>
                    </a:lnTo>
                    <a:lnTo>
                      <a:pt x="601" y="1295"/>
                    </a:lnTo>
                    <a:lnTo>
                      <a:pt x="609" y="1319"/>
                    </a:lnTo>
                    <a:lnTo>
                      <a:pt x="617" y="1343"/>
                    </a:lnTo>
                    <a:lnTo>
                      <a:pt x="617" y="1367"/>
                    </a:lnTo>
                  </a:path>
                </a:pathLst>
              </a:custGeom>
              <a:noFill/>
              <a:ln w="38100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11318" name="Freeform 54"/>
              <p:cNvSpPr>
                <a:spLocks/>
              </p:cNvSpPr>
              <p:nvPr/>
            </p:nvSpPr>
            <p:spPr bwMode="auto">
              <a:xfrm>
                <a:off x="2470" y="1358"/>
                <a:ext cx="632" cy="1414"/>
              </a:xfrm>
              <a:custGeom>
                <a:avLst/>
                <a:gdLst/>
                <a:ahLst/>
                <a:cxnLst>
                  <a:cxn ang="0">
                    <a:pos x="8" y="1398"/>
                  </a:cxn>
                  <a:cxn ang="0">
                    <a:pos x="32" y="1406"/>
                  </a:cxn>
                  <a:cxn ang="0">
                    <a:pos x="48" y="1374"/>
                  </a:cxn>
                  <a:cxn ang="0">
                    <a:pos x="56" y="1311"/>
                  </a:cxn>
                  <a:cxn ang="0">
                    <a:pos x="72" y="1215"/>
                  </a:cxn>
                  <a:cxn ang="0">
                    <a:pos x="88" y="1095"/>
                  </a:cxn>
                  <a:cxn ang="0">
                    <a:pos x="104" y="951"/>
                  </a:cxn>
                  <a:cxn ang="0">
                    <a:pos x="112" y="799"/>
                  </a:cxn>
                  <a:cxn ang="0">
                    <a:pos x="128" y="639"/>
                  </a:cxn>
                  <a:cxn ang="0">
                    <a:pos x="144" y="479"/>
                  </a:cxn>
                  <a:cxn ang="0">
                    <a:pos x="160" y="335"/>
                  </a:cxn>
                  <a:cxn ang="0">
                    <a:pos x="176" y="216"/>
                  </a:cxn>
                  <a:cxn ang="0">
                    <a:pos x="184" y="112"/>
                  </a:cxn>
                  <a:cxn ang="0">
                    <a:pos x="200" y="40"/>
                  </a:cxn>
                  <a:cxn ang="0">
                    <a:pos x="216" y="8"/>
                  </a:cxn>
                  <a:cxn ang="0">
                    <a:pos x="232" y="16"/>
                  </a:cxn>
                  <a:cxn ang="0">
                    <a:pos x="248" y="64"/>
                  </a:cxn>
                  <a:cxn ang="0">
                    <a:pos x="264" y="144"/>
                  </a:cxn>
                  <a:cxn ang="0">
                    <a:pos x="280" y="247"/>
                  </a:cxn>
                  <a:cxn ang="0">
                    <a:pos x="288" y="383"/>
                  </a:cxn>
                  <a:cxn ang="0">
                    <a:pos x="304" y="535"/>
                  </a:cxn>
                  <a:cxn ang="0">
                    <a:pos x="320" y="687"/>
                  </a:cxn>
                  <a:cxn ang="0">
                    <a:pos x="336" y="847"/>
                  </a:cxn>
                  <a:cxn ang="0">
                    <a:pos x="352" y="999"/>
                  </a:cxn>
                  <a:cxn ang="0">
                    <a:pos x="360" y="1135"/>
                  </a:cxn>
                  <a:cxn ang="0">
                    <a:pos x="376" y="1247"/>
                  </a:cxn>
                  <a:cxn ang="0">
                    <a:pos x="392" y="1335"/>
                  </a:cxn>
                  <a:cxn ang="0">
                    <a:pos x="408" y="1390"/>
                  </a:cxn>
                  <a:cxn ang="0">
                    <a:pos x="432" y="1406"/>
                  </a:cxn>
                  <a:cxn ang="0">
                    <a:pos x="440" y="1367"/>
                  </a:cxn>
                  <a:cxn ang="0">
                    <a:pos x="456" y="1295"/>
                  </a:cxn>
                  <a:cxn ang="0">
                    <a:pos x="472" y="1191"/>
                  </a:cxn>
                  <a:cxn ang="0">
                    <a:pos x="488" y="1063"/>
                  </a:cxn>
                  <a:cxn ang="0">
                    <a:pos x="504" y="919"/>
                  </a:cxn>
                  <a:cxn ang="0">
                    <a:pos x="512" y="759"/>
                  </a:cxn>
                  <a:cxn ang="0">
                    <a:pos x="528" y="599"/>
                  </a:cxn>
                  <a:cxn ang="0">
                    <a:pos x="544" y="447"/>
                  </a:cxn>
                  <a:cxn ang="0">
                    <a:pos x="560" y="311"/>
                  </a:cxn>
                  <a:cxn ang="0">
                    <a:pos x="576" y="192"/>
                  </a:cxn>
                  <a:cxn ang="0">
                    <a:pos x="584" y="96"/>
                  </a:cxn>
                  <a:cxn ang="0">
                    <a:pos x="600" y="32"/>
                  </a:cxn>
                  <a:cxn ang="0">
                    <a:pos x="624" y="8"/>
                  </a:cxn>
                </a:cxnLst>
                <a:rect l="0" t="0" r="r" b="b"/>
                <a:pathLst>
                  <a:path w="632" h="1414">
                    <a:moveTo>
                      <a:pt x="0" y="1367"/>
                    </a:moveTo>
                    <a:lnTo>
                      <a:pt x="8" y="1382"/>
                    </a:lnTo>
                    <a:lnTo>
                      <a:pt x="8" y="1398"/>
                    </a:lnTo>
                    <a:lnTo>
                      <a:pt x="16" y="1406"/>
                    </a:lnTo>
                    <a:lnTo>
                      <a:pt x="24" y="1414"/>
                    </a:lnTo>
                    <a:lnTo>
                      <a:pt x="32" y="1406"/>
                    </a:lnTo>
                    <a:lnTo>
                      <a:pt x="32" y="1398"/>
                    </a:lnTo>
                    <a:lnTo>
                      <a:pt x="40" y="1390"/>
                    </a:lnTo>
                    <a:lnTo>
                      <a:pt x="48" y="1374"/>
                    </a:lnTo>
                    <a:lnTo>
                      <a:pt x="48" y="1359"/>
                    </a:lnTo>
                    <a:lnTo>
                      <a:pt x="56" y="1335"/>
                    </a:lnTo>
                    <a:lnTo>
                      <a:pt x="56" y="1311"/>
                    </a:lnTo>
                    <a:lnTo>
                      <a:pt x="64" y="1279"/>
                    </a:lnTo>
                    <a:lnTo>
                      <a:pt x="64" y="1247"/>
                    </a:lnTo>
                    <a:lnTo>
                      <a:pt x="72" y="1215"/>
                    </a:lnTo>
                    <a:lnTo>
                      <a:pt x="80" y="1175"/>
                    </a:lnTo>
                    <a:lnTo>
                      <a:pt x="80" y="1135"/>
                    </a:lnTo>
                    <a:lnTo>
                      <a:pt x="88" y="1095"/>
                    </a:lnTo>
                    <a:lnTo>
                      <a:pt x="88" y="1047"/>
                    </a:lnTo>
                    <a:lnTo>
                      <a:pt x="96" y="999"/>
                    </a:lnTo>
                    <a:lnTo>
                      <a:pt x="104" y="951"/>
                    </a:lnTo>
                    <a:lnTo>
                      <a:pt x="104" y="903"/>
                    </a:lnTo>
                    <a:lnTo>
                      <a:pt x="112" y="847"/>
                    </a:lnTo>
                    <a:lnTo>
                      <a:pt x="112" y="799"/>
                    </a:lnTo>
                    <a:lnTo>
                      <a:pt x="120" y="743"/>
                    </a:lnTo>
                    <a:lnTo>
                      <a:pt x="128" y="687"/>
                    </a:lnTo>
                    <a:lnTo>
                      <a:pt x="128" y="639"/>
                    </a:lnTo>
                    <a:lnTo>
                      <a:pt x="136" y="583"/>
                    </a:lnTo>
                    <a:lnTo>
                      <a:pt x="136" y="535"/>
                    </a:lnTo>
                    <a:lnTo>
                      <a:pt x="144" y="479"/>
                    </a:lnTo>
                    <a:lnTo>
                      <a:pt x="152" y="431"/>
                    </a:lnTo>
                    <a:lnTo>
                      <a:pt x="152" y="383"/>
                    </a:lnTo>
                    <a:lnTo>
                      <a:pt x="160" y="335"/>
                    </a:lnTo>
                    <a:lnTo>
                      <a:pt x="160" y="295"/>
                    </a:lnTo>
                    <a:lnTo>
                      <a:pt x="168" y="247"/>
                    </a:lnTo>
                    <a:lnTo>
                      <a:pt x="176" y="216"/>
                    </a:lnTo>
                    <a:lnTo>
                      <a:pt x="176" y="176"/>
                    </a:lnTo>
                    <a:lnTo>
                      <a:pt x="184" y="144"/>
                    </a:lnTo>
                    <a:lnTo>
                      <a:pt x="184" y="112"/>
                    </a:lnTo>
                    <a:lnTo>
                      <a:pt x="192" y="88"/>
                    </a:lnTo>
                    <a:lnTo>
                      <a:pt x="200" y="64"/>
                    </a:lnTo>
                    <a:lnTo>
                      <a:pt x="200" y="40"/>
                    </a:lnTo>
                    <a:lnTo>
                      <a:pt x="208" y="24"/>
                    </a:lnTo>
                    <a:lnTo>
                      <a:pt x="208" y="16"/>
                    </a:lnTo>
                    <a:lnTo>
                      <a:pt x="216" y="8"/>
                    </a:lnTo>
                    <a:lnTo>
                      <a:pt x="224" y="0"/>
                    </a:lnTo>
                    <a:lnTo>
                      <a:pt x="232" y="8"/>
                    </a:lnTo>
                    <a:lnTo>
                      <a:pt x="232" y="16"/>
                    </a:lnTo>
                    <a:lnTo>
                      <a:pt x="240" y="24"/>
                    </a:lnTo>
                    <a:lnTo>
                      <a:pt x="240" y="40"/>
                    </a:lnTo>
                    <a:lnTo>
                      <a:pt x="248" y="64"/>
                    </a:lnTo>
                    <a:lnTo>
                      <a:pt x="256" y="88"/>
                    </a:lnTo>
                    <a:lnTo>
                      <a:pt x="256" y="112"/>
                    </a:lnTo>
                    <a:lnTo>
                      <a:pt x="264" y="144"/>
                    </a:lnTo>
                    <a:lnTo>
                      <a:pt x="264" y="176"/>
                    </a:lnTo>
                    <a:lnTo>
                      <a:pt x="272" y="216"/>
                    </a:lnTo>
                    <a:lnTo>
                      <a:pt x="280" y="247"/>
                    </a:lnTo>
                    <a:lnTo>
                      <a:pt x="280" y="295"/>
                    </a:lnTo>
                    <a:lnTo>
                      <a:pt x="288" y="335"/>
                    </a:lnTo>
                    <a:lnTo>
                      <a:pt x="288" y="383"/>
                    </a:lnTo>
                    <a:lnTo>
                      <a:pt x="296" y="431"/>
                    </a:lnTo>
                    <a:lnTo>
                      <a:pt x="304" y="479"/>
                    </a:lnTo>
                    <a:lnTo>
                      <a:pt x="304" y="535"/>
                    </a:lnTo>
                    <a:lnTo>
                      <a:pt x="312" y="583"/>
                    </a:lnTo>
                    <a:lnTo>
                      <a:pt x="312" y="639"/>
                    </a:lnTo>
                    <a:lnTo>
                      <a:pt x="320" y="687"/>
                    </a:lnTo>
                    <a:lnTo>
                      <a:pt x="328" y="743"/>
                    </a:lnTo>
                    <a:lnTo>
                      <a:pt x="328" y="799"/>
                    </a:lnTo>
                    <a:lnTo>
                      <a:pt x="336" y="847"/>
                    </a:lnTo>
                    <a:lnTo>
                      <a:pt x="336" y="903"/>
                    </a:lnTo>
                    <a:lnTo>
                      <a:pt x="344" y="951"/>
                    </a:lnTo>
                    <a:lnTo>
                      <a:pt x="352" y="999"/>
                    </a:lnTo>
                    <a:lnTo>
                      <a:pt x="352" y="1047"/>
                    </a:lnTo>
                    <a:lnTo>
                      <a:pt x="360" y="1095"/>
                    </a:lnTo>
                    <a:lnTo>
                      <a:pt x="360" y="1135"/>
                    </a:lnTo>
                    <a:lnTo>
                      <a:pt x="368" y="1175"/>
                    </a:lnTo>
                    <a:lnTo>
                      <a:pt x="376" y="1215"/>
                    </a:lnTo>
                    <a:lnTo>
                      <a:pt x="376" y="1247"/>
                    </a:lnTo>
                    <a:lnTo>
                      <a:pt x="384" y="1279"/>
                    </a:lnTo>
                    <a:lnTo>
                      <a:pt x="384" y="1311"/>
                    </a:lnTo>
                    <a:lnTo>
                      <a:pt x="392" y="1335"/>
                    </a:lnTo>
                    <a:lnTo>
                      <a:pt x="400" y="1359"/>
                    </a:lnTo>
                    <a:lnTo>
                      <a:pt x="400" y="1374"/>
                    </a:lnTo>
                    <a:lnTo>
                      <a:pt x="408" y="1390"/>
                    </a:lnTo>
                    <a:lnTo>
                      <a:pt x="408" y="1398"/>
                    </a:lnTo>
                    <a:lnTo>
                      <a:pt x="416" y="1406"/>
                    </a:lnTo>
                    <a:lnTo>
                      <a:pt x="432" y="1406"/>
                    </a:lnTo>
                    <a:lnTo>
                      <a:pt x="432" y="1398"/>
                    </a:lnTo>
                    <a:lnTo>
                      <a:pt x="440" y="1382"/>
                    </a:lnTo>
                    <a:lnTo>
                      <a:pt x="440" y="1367"/>
                    </a:lnTo>
                    <a:lnTo>
                      <a:pt x="448" y="1343"/>
                    </a:lnTo>
                    <a:lnTo>
                      <a:pt x="456" y="1319"/>
                    </a:lnTo>
                    <a:lnTo>
                      <a:pt x="456" y="1295"/>
                    </a:lnTo>
                    <a:lnTo>
                      <a:pt x="464" y="1263"/>
                    </a:lnTo>
                    <a:lnTo>
                      <a:pt x="464" y="1223"/>
                    </a:lnTo>
                    <a:lnTo>
                      <a:pt x="472" y="1191"/>
                    </a:lnTo>
                    <a:lnTo>
                      <a:pt x="480" y="1151"/>
                    </a:lnTo>
                    <a:lnTo>
                      <a:pt x="480" y="1103"/>
                    </a:lnTo>
                    <a:lnTo>
                      <a:pt x="488" y="1063"/>
                    </a:lnTo>
                    <a:lnTo>
                      <a:pt x="488" y="1015"/>
                    </a:lnTo>
                    <a:lnTo>
                      <a:pt x="496" y="967"/>
                    </a:lnTo>
                    <a:lnTo>
                      <a:pt x="504" y="919"/>
                    </a:lnTo>
                    <a:lnTo>
                      <a:pt x="504" y="863"/>
                    </a:lnTo>
                    <a:lnTo>
                      <a:pt x="512" y="815"/>
                    </a:lnTo>
                    <a:lnTo>
                      <a:pt x="512" y="759"/>
                    </a:lnTo>
                    <a:lnTo>
                      <a:pt x="520" y="711"/>
                    </a:lnTo>
                    <a:lnTo>
                      <a:pt x="528" y="655"/>
                    </a:lnTo>
                    <a:lnTo>
                      <a:pt x="528" y="599"/>
                    </a:lnTo>
                    <a:lnTo>
                      <a:pt x="536" y="551"/>
                    </a:lnTo>
                    <a:lnTo>
                      <a:pt x="536" y="495"/>
                    </a:lnTo>
                    <a:lnTo>
                      <a:pt x="544" y="447"/>
                    </a:lnTo>
                    <a:lnTo>
                      <a:pt x="552" y="399"/>
                    </a:lnTo>
                    <a:lnTo>
                      <a:pt x="552" y="351"/>
                    </a:lnTo>
                    <a:lnTo>
                      <a:pt x="560" y="311"/>
                    </a:lnTo>
                    <a:lnTo>
                      <a:pt x="560" y="263"/>
                    </a:lnTo>
                    <a:lnTo>
                      <a:pt x="568" y="223"/>
                    </a:lnTo>
                    <a:lnTo>
                      <a:pt x="576" y="192"/>
                    </a:lnTo>
                    <a:lnTo>
                      <a:pt x="576" y="152"/>
                    </a:lnTo>
                    <a:lnTo>
                      <a:pt x="584" y="120"/>
                    </a:lnTo>
                    <a:lnTo>
                      <a:pt x="584" y="96"/>
                    </a:lnTo>
                    <a:lnTo>
                      <a:pt x="592" y="72"/>
                    </a:lnTo>
                    <a:lnTo>
                      <a:pt x="600" y="48"/>
                    </a:lnTo>
                    <a:lnTo>
                      <a:pt x="600" y="32"/>
                    </a:lnTo>
                    <a:lnTo>
                      <a:pt x="616" y="8"/>
                    </a:lnTo>
                    <a:lnTo>
                      <a:pt x="616" y="0"/>
                    </a:lnTo>
                    <a:lnTo>
                      <a:pt x="624" y="8"/>
                    </a:lnTo>
                    <a:lnTo>
                      <a:pt x="632" y="16"/>
                    </a:lnTo>
                    <a:lnTo>
                      <a:pt x="632" y="24"/>
                    </a:lnTo>
                  </a:path>
                </a:pathLst>
              </a:custGeom>
              <a:noFill/>
              <a:ln w="38100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11319" name="Freeform 55"/>
              <p:cNvSpPr>
                <a:spLocks/>
              </p:cNvSpPr>
              <p:nvPr/>
            </p:nvSpPr>
            <p:spPr bwMode="auto">
              <a:xfrm>
                <a:off x="3102" y="1366"/>
                <a:ext cx="617" cy="1406"/>
              </a:xfrm>
              <a:custGeom>
                <a:avLst/>
                <a:gdLst/>
                <a:ahLst/>
                <a:cxnLst>
                  <a:cxn ang="0">
                    <a:pos x="8" y="48"/>
                  </a:cxn>
                  <a:cxn ang="0">
                    <a:pos x="24" y="128"/>
                  </a:cxn>
                  <a:cxn ang="0">
                    <a:pos x="40" y="231"/>
                  </a:cxn>
                  <a:cxn ang="0">
                    <a:pos x="56" y="359"/>
                  </a:cxn>
                  <a:cxn ang="0">
                    <a:pos x="72" y="503"/>
                  </a:cxn>
                  <a:cxn ang="0">
                    <a:pos x="80" y="663"/>
                  </a:cxn>
                  <a:cxn ang="0">
                    <a:pos x="96" y="823"/>
                  </a:cxn>
                  <a:cxn ang="0">
                    <a:pos x="112" y="975"/>
                  </a:cxn>
                  <a:cxn ang="0">
                    <a:pos x="128" y="1111"/>
                  </a:cxn>
                  <a:cxn ang="0">
                    <a:pos x="144" y="1231"/>
                  </a:cxn>
                  <a:cxn ang="0">
                    <a:pos x="152" y="1319"/>
                  </a:cxn>
                  <a:cxn ang="0">
                    <a:pos x="168" y="1382"/>
                  </a:cxn>
                  <a:cxn ang="0">
                    <a:pos x="184" y="1406"/>
                  </a:cxn>
                  <a:cxn ang="0">
                    <a:pos x="200" y="1382"/>
                  </a:cxn>
                  <a:cxn ang="0">
                    <a:pos x="216" y="1319"/>
                  </a:cxn>
                  <a:cxn ang="0">
                    <a:pos x="232" y="1231"/>
                  </a:cxn>
                  <a:cxn ang="0">
                    <a:pos x="248" y="1111"/>
                  </a:cxn>
                  <a:cxn ang="0">
                    <a:pos x="256" y="975"/>
                  </a:cxn>
                  <a:cxn ang="0">
                    <a:pos x="272" y="823"/>
                  </a:cxn>
                  <a:cxn ang="0">
                    <a:pos x="288" y="663"/>
                  </a:cxn>
                  <a:cxn ang="0">
                    <a:pos x="305" y="503"/>
                  </a:cxn>
                  <a:cxn ang="0">
                    <a:pos x="321" y="359"/>
                  </a:cxn>
                  <a:cxn ang="0">
                    <a:pos x="329" y="231"/>
                  </a:cxn>
                  <a:cxn ang="0">
                    <a:pos x="345" y="128"/>
                  </a:cxn>
                  <a:cxn ang="0">
                    <a:pos x="361" y="48"/>
                  </a:cxn>
                  <a:cxn ang="0">
                    <a:pos x="377" y="8"/>
                  </a:cxn>
                  <a:cxn ang="0">
                    <a:pos x="385" y="0"/>
                  </a:cxn>
                  <a:cxn ang="0">
                    <a:pos x="401" y="24"/>
                  </a:cxn>
                  <a:cxn ang="0">
                    <a:pos x="417" y="88"/>
                  </a:cxn>
                  <a:cxn ang="0">
                    <a:pos x="433" y="184"/>
                  </a:cxn>
                  <a:cxn ang="0">
                    <a:pos x="449" y="303"/>
                  </a:cxn>
                  <a:cxn ang="0">
                    <a:pos x="457" y="439"/>
                  </a:cxn>
                  <a:cxn ang="0">
                    <a:pos x="473" y="591"/>
                  </a:cxn>
                  <a:cxn ang="0">
                    <a:pos x="489" y="751"/>
                  </a:cxn>
                  <a:cxn ang="0">
                    <a:pos x="505" y="911"/>
                  </a:cxn>
                  <a:cxn ang="0">
                    <a:pos x="521" y="1055"/>
                  </a:cxn>
                  <a:cxn ang="0">
                    <a:pos x="529" y="1183"/>
                  </a:cxn>
                  <a:cxn ang="0">
                    <a:pos x="545" y="1287"/>
                  </a:cxn>
                  <a:cxn ang="0">
                    <a:pos x="561" y="1359"/>
                  </a:cxn>
                  <a:cxn ang="0">
                    <a:pos x="577" y="1398"/>
                  </a:cxn>
                  <a:cxn ang="0">
                    <a:pos x="593" y="1390"/>
                  </a:cxn>
                  <a:cxn ang="0">
                    <a:pos x="609" y="1351"/>
                  </a:cxn>
                </a:cxnLst>
                <a:rect l="0" t="0" r="r" b="b"/>
                <a:pathLst>
                  <a:path w="617" h="1406">
                    <a:moveTo>
                      <a:pt x="0" y="16"/>
                    </a:moveTo>
                    <a:lnTo>
                      <a:pt x="8" y="32"/>
                    </a:lnTo>
                    <a:lnTo>
                      <a:pt x="8" y="48"/>
                    </a:lnTo>
                    <a:lnTo>
                      <a:pt x="16" y="72"/>
                    </a:lnTo>
                    <a:lnTo>
                      <a:pt x="24" y="96"/>
                    </a:lnTo>
                    <a:lnTo>
                      <a:pt x="24" y="128"/>
                    </a:lnTo>
                    <a:lnTo>
                      <a:pt x="32" y="160"/>
                    </a:lnTo>
                    <a:lnTo>
                      <a:pt x="32" y="192"/>
                    </a:lnTo>
                    <a:lnTo>
                      <a:pt x="40" y="231"/>
                    </a:lnTo>
                    <a:lnTo>
                      <a:pt x="48" y="271"/>
                    </a:lnTo>
                    <a:lnTo>
                      <a:pt x="48" y="311"/>
                    </a:lnTo>
                    <a:lnTo>
                      <a:pt x="56" y="359"/>
                    </a:lnTo>
                    <a:lnTo>
                      <a:pt x="56" y="407"/>
                    </a:lnTo>
                    <a:lnTo>
                      <a:pt x="64" y="455"/>
                    </a:lnTo>
                    <a:lnTo>
                      <a:pt x="72" y="503"/>
                    </a:lnTo>
                    <a:lnTo>
                      <a:pt x="72" y="559"/>
                    </a:lnTo>
                    <a:lnTo>
                      <a:pt x="80" y="607"/>
                    </a:lnTo>
                    <a:lnTo>
                      <a:pt x="80" y="663"/>
                    </a:lnTo>
                    <a:lnTo>
                      <a:pt x="88" y="719"/>
                    </a:lnTo>
                    <a:lnTo>
                      <a:pt x="96" y="767"/>
                    </a:lnTo>
                    <a:lnTo>
                      <a:pt x="96" y="823"/>
                    </a:lnTo>
                    <a:lnTo>
                      <a:pt x="104" y="871"/>
                    </a:lnTo>
                    <a:lnTo>
                      <a:pt x="104" y="927"/>
                    </a:lnTo>
                    <a:lnTo>
                      <a:pt x="112" y="975"/>
                    </a:lnTo>
                    <a:lnTo>
                      <a:pt x="120" y="1023"/>
                    </a:lnTo>
                    <a:lnTo>
                      <a:pt x="120" y="1071"/>
                    </a:lnTo>
                    <a:lnTo>
                      <a:pt x="128" y="1111"/>
                    </a:lnTo>
                    <a:lnTo>
                      <a:pt x="128" y="1159"/>
                    </a:lnTo>
                    <a:lnTo>
                      <a:pt x="136" y="1191"/>
                    </a:lnTo>
                    <a:lnTo>
                      <a:pt x="144" y="1231"/>
                    </a:lnTo>
                    <a:lnTo>
                      <a:pt x="144" y="1263"/>
                    </a:lnTo>
                    <a:lnTo>
                      <a:pt x="152" y="1295"/>
                    </a:lnTo>
                    <a:lnTo>
                      <a:pt x="152" y="1319"/>
                    </a:lnTo>
                    <a:lnTo>
                      <a:pt x="160" y="1343"/>
                    </a:lnTo>
                    <a:lnTo>
                      <a:pt x="168" y="1366"/>
                    </a:lnTo>
                    <a:lnTo>
                      <a:pt x="168" y="1382"/>
                    </a:lnTo>
                    <a:lnTo>
                      <a:pt x="176" y="1390"/>
                    </a:lnTo>
                    <a:lnTo>
                      <a:pt x="176" y="1398"/>
                    </a:lnTo>
                    <a:lnTo>
                      <a:pt x="184" y="1406"/>
                    </a:lnTo>
                    <a:lnTo>
                      <a:pt x="192" y="1398"/>
                    </a:lnTo>
                    <a:lnTo>
                      <a:pt x="200" y="1390"/>
                    </a:lnTo>
                    <a:lnTo>
                      <a:pt x="200" y="1382"/>
                    </a:lnTo>
                    <a:lnTo>
                      <a:pt x="208" y="1366"/>
                    </a:lnTo>
                    <a:lnTo>
                      <a:pt x="208" y="1343"/>
                    </a:lnTo>
                    <a:lnTo>
                      <a:pt x="216" y="1319"/>
                    </a:lnTo>
                    <a:lnTo>
                      <a:pt x="224" y="1295"/>
                    </a:lnTo>
                    <a:lnTo>
                      <a:pt x="224" y="1263"/>
                    </a:lnTo>
                    <a:lnTo>
                      <a:pt x="232" y="1231"/>
                    </a:lnTo>
                    <a:lnTo>
                      <a:pt x="232" y="1191"/>
                    </a:lnTo>
                    <a:lnTo>
                      <a:pt x="240" y="1159"/>
                    </a:lnTo>
                    <a:lnTo>
                      <a:pt x="248" y="1111"/>
                    </a:lnTo>
                    <a:lnTo>
                      <a:pt x="248" y="1071"/>
                    </a:lnTo>
                    <a:lnTo>
                      <a:pt x="256" y="1023"/>
                    </a:lnTo>
                    <a:lnTo>
                      <a:pt x="256" y="975"/>
                    </a:lnTo>
                    <a:lnTo>
                      <a:pt x="264" y="927"/>
                    </a:lnTo>
                    <a:lnTo>
                      <a:pt x="272" y="871"/>
                    </a:lnTo>
                    <a:lnTo>
                      <a:pt x="272" y="823"/>
                    </a:lnTo>
                    <a:lnTo>
                      <a:pt x="280" y="767"/>
                    </a:lnTo>
                    <a:lnTo>
                      <a:pt x="280" y="719"/>
                    </a:lnTo>
                    <a:lnTo>
                      <a:pt x="288" y="663"/>
                    </a:lnTo>
                    <a:lnTo>
                      <a:pt x="297" y="607"/>
                    </a:lnTo>
                    <a:lnTo>
                      <a:pt x="297" y="559"/>
                    </a:lnTo>
                    <a:lnTo>
                      <a:pt x="305" y="503"/>
                    </a:lnTo>
                    <a:lnTo>
                      <a:pt x="305" y="455"/>
                    </a:lnTo>
                    <a:lnTo>
                      <a:pt x="313" y="407"/>
                    </a:lnTo>
                    <a:lnTo>
                      <a:pt x="321" y="359"/>
                    </a:lnTo>
                    <a:lnTo>
                      <a:pt x="321" y="311"/>
                    </a:lnTo>
                    <a:lnTo>
                      <a:pt x="329" y="271"/>
                    </a:lnTo>
                    <a:lnTo>
                      <a:pt x="329" y="231"/>
                    </a:lnTo>
                    <a:lnTo>
                      <a:pt x="337" y="192"/>
                    </a:lnTo>
                    <a:lnTo>
                      <a:pt x="345" y="160"/>
                    </a:lnTo>
                    <a:lnTo>
                      <a:pt x="345" y="128"/>
                    </a:lnTo>
                    <a:lnTo>
                      <a:pt x="353" y="96"/>
                    </a:lnTo>
                    <a:lnTo>
                      <a:pt x="353" y="72"/>
                    </a:lnTo>
                    <a:lnTo>
                      <a:pt x="361" y="48"/>
                    </a:lnTo>
                    <a:lnTo>
                      <a:pt x="369" y="32"/>
                    </a:lnTo>
                    <a:lnTo>
                      <a:pt x="369" y="16"/>
                    </a:lnTo>
                    <a:lnTo>
                      <a:pt x="377" y="8"/>
                    </a:lnTo>
                    <a:lnTo>
                      <a:pt x="377" y="0"/>
                    </a:lnTo>
                    <a:lnTo>
                      <a:pt x="393" y="0"/>
                    </a:lnTo>
                    <a:lnTo>
                      <a:pt x="385" y="0"/>
                    </a:lnTo>
                    <a:lnTo>
                      <a:pt x="393" y="0"/>
                    </a:lnTo>
                    <a:lnTo>
                      <a:pt x="401" y="8"/>
                    </a:lnTo>
                    <a:lnTo>
                      <a:pt x="401" y="24"/>
                    </a:lnTo>
                    <a:lnTo>
                      <a:pt x="409" y="40"/>
                    </a:lnTo>
                    <a:lnTo>
                      <a:pt x="409" y="64"/>
                    </a:lnTo>
                    <a:lnTo>
                      <a:pt x="417" y="88"/>
                    </a:lnTo>
                    <a:lnTo>
                      <a:pt x="425" y="112"/>
                    </a:lnTo>
                    <a:lnTo>
                      <a:pt x="425" y="144"/>
                    </a:lnTo>
                    <a:lnTo>
                      <a:pt x="433" y="184"/>
                    </a:lnTo>
                    <a:lnTo>
                      <a:pt x="433" y="215"/>
                    </a:lnTo>
                    <a:lnTo>
                      <a:pt x="441" y="255"/>
                    </a:lnTo>
                    <a:lnTo>
                      <a:pt x="449" y="303"/>
                    </a:lnTo>
                    <a:lnTo>
                      <a:pt x="449" y="343"/>
                    </a:lnTo>
                    <a:lnTo>
                      <a:pt x="457" y="391"/>
                    </a:lnTo>
                    <a:lnTo>
                      <a:pt x="457" y="439"/>
                    </a:lnTo>
                    <a:lnTo>
                      <a:pt x="465" y="487"/>
                    </a:lnTo>
                    <a:lnTo>
                      <a:pt x="473" y="543"/>
                    </a:lnTo>
                    <a:lnTo>
                      <a:pt x="473" y="591"/>
                    </a:lnTo>
                    <a:lnTo>
                      <a:pt x="481" y="647"/>
                    </a:lnTo>
                    <a:lnTo>
                      <a:pt x="481" y="695"/>
                    </a:lnTo>
                    <a:lnTo>
                      <a:pt x="489" y="751"/>
                    </a:lnTo>
                    <a:lnTo>
                      <a:pt x="497" y="807"/>
                    </a:lnTo>
                    <a:lnTo>
                      <a:pt x="497" y="855"/>
                    </a:lnTo>
                    <a:lnTo>
                      <a:pt x="505" y="911"/>
                    </a:lnTo>
                    <a:lnTo>
                      <a:pt x="505" y="959"/>
                    </a:lnTo>
                    <a:lnTo>
                      <a:pt x="513" y="1007"/>
                    </a:lnTo>
                    <a:lnTo>
                      <a:pt x="521" y="1055"/>
                    </a:lnTo>
                    <a:lnTo>
                      <a:pt x="521" y="1095"/>
                    </a:lnTo>
                    <a:lnTo>
                      <a:pt x="529" y="1143"/>
                    </a:lnTo>
                    <a:lnTo>
                      <a:pt x="529" y="1183"/>
                    </a:lnTo>
                    <a:lnTo>
                      <a:pt x="537" y="1215"/>
                    </a:lnTo>
                    <a:lnTo>
                      <a:pt x="545" y="1255"/>
                    </a:lnTo>
                    <a:lnTo>
                      <a:pt x="545" y="1287"/>
                    </a:lnTo>
                    <a:lnTo>
                      <a:pt x="553" y="1311"/>
                    </a:lnTo>
                    <a:lnTo>
                      <a:pt x="553" y="1335"/>
                    </a:lnTo>
                    <a:lnTo>
                      <a:pt x="561" y="1359"/>
                    </a:lnTo>
                    <a:lnTo>
                      <a:pt x="561" y="1374"/>
                    </a:lnTo>
                    <a:lnTo>
                      <a:pt x="569" y="1390"/>
                    </a:lnTo>
                    <a:lnTo>
                      <a:pt x="577" y="1398"/>
                    </a:lnTo>
                    <a:lnTo>
                      <a:pt x="585" y="1406"/>
                    </a:lnTo>
                    <a:lnTo>
                      <a:pt x="585" y="1398"/>
                    </a:lnTo>
                    <a:lnTo>
                      <a:pt x="593" y="1390"/>
                    </a:lnTo>
                    <a:lnTo>
                      <a:pt x="601" y="1382"/>
                    </a:lnTo>
                    <a:lnTo>
                      <a:pt x="601" y="1366"/>
                    </a:lnTo>
                    <a:lnTo>
                      <a:pt x="609" y="1351"/>
                    </a:lnTo>
                    <a:lnTo>
                      <a:pt x="609" y="1327"/>
                    </a:lnTo>
                    <a:lnTo>
                      <a:pt x="617" y="1303"/>
                    </a:lnTo>
                  </a:path>
                </a:pathLst>
              </a:custGeom>
              <a:noFill/>
              <a:ln w="38100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11320" name="Freeform 56"/>
              <p:cNvSpPr>
                <a:spLocks/>
              </p:cNvSpPr>
              <p:nvPr/>
            </p:nvSpPr>
            <p:spPr bwMode="auto">
              <a:xfrm>
                <a:off x="3719" y="1358"/>
                <a:ext cx="616" cy="1414"/>
              </a:xfrm>
              <a:custGeom>
                <a:avLst/>
                <a:gdLst/>
                <a:ahLst/>
                <a:cxnLst>
                  <a:cxn ang="0">
                    <a:pos x="8" y="1247"/>
                  </a:cxn>
                  <a:cxn ang="0">
                    <a:pos x="24" y="1135"/>
                  </a:cxn>
                  <a:cxn ang="0">
                    <a:pos x="40" y="999"/>
                  </a:cxn>
                  <a:cxn ang="0">
                    <a:pos x="56" y="847"/>
                  </a:cxn>
                  <a:cxn ang="0">
                    <a:pos x="64" y="687"/>
                  </a:cxn>
                  <a:cxn ang="0">
                    <a:pos x="80" y="535"/>
                  </a:cxn>
                  <a:cxn ang="0">
                    <a:pos x="96" y="383"/>
                  </a:cxn>
                  <a:cxn ang="0">
                    <a:pos x="112" y="247"/>
                  </a:cxn>
                  <a:cxn ang="0">
                    <a:pos x="128" y="144"/>
                  </a:cxn>
                  <a:cxn ang="0">
                    <a:pos x="136" y="64"/>
                  </a:cxn>
                  <a:cxn ang="0">
                    <a:pos x="152" y="16"/>
                  </a:cxn>
                  <a:cxn ang="0">
                    <a:pos x="168" y="8"/>
                  </a:cxn>
                  <a:cxn ang="0">
                    <a:pos x="184" y="40"/>
                  </a:cxn>
                  <a:cxn ang="0">
                    <a:pos x="200" y="112"/>
                  </a:cxn>
                  <a:cxn ang="0">
                    <a:pos x="216" y="216"/>
                  </a:cxn>
                  <a:cxn ang="0">
                    <a:pos x="232" y="335"/>
                  </a:cxn>
                  <a:cxn ang="0">
                    <a:pos x="240" y="479"/>
                  </a:cxn>
                  <a:cxn ang="0">
                    <a:pos x="256" y="639"/>
                  </a:cxn>
                  <a:cxn ang="0">
                    <a:pos x="272" y="799"/>
                  </a:cxn>
                  <a:cxn ang="0">
                    <a:pos x="288" y="951"/>
                  </a:cxn>
                  <a:cxn ang="0">
                    <a:pos x="304" y="1095"/>
                  </a:cxn>
                  <a:cxn ang="0">
                    <a:pos x="312" y="1215"/>
                  </a:cxn>
                  <a:cxn ang="0">
                    <a:pos x="328" y="1311"/>
                  </a:cxn>
                  <a:cxn ang="0">
                    <a:pos x="344" y="1374"/>
                  </a:cxn>
                  <a:cxn ang="0">
                    <a:pos x="360" y="1406"/>
                  </a:cxn>
                  <a:cxn ang="0">
                    <a:pos x="376" y="1398"/>
                  </a:cxn>
                  <a:cxn ang="0">
                    <a:pos x="392" y="1343"/>
                  </a:cxn>
                  <a:cxn ang="0">
                    <a:pos x="408" y="1263"/>
                  </a:cxn>
                  <a:cxn ang="0">
                    <a:pos x="416" y="1151"/>
                  </a:cxn>
                  <a:cxn ang="0">
                    <a:pos x="432" y="1015"/>
                  </a:cxn>
                  <a:cxn ang="0">
                    <a:pos x="448" y="863"/>
                  </a:cxn>
                  <a:cxn ang="0">
                    <a:pos x="464" y="711"/>
                  </a:cxn>
                  <a:cxn ang="0">
                    <a:pos x="480" y="551"/>
                  </a:cxn>
                  <a:cxn ang="0">
                    <a:pos x="488" y="399"/>
                  </a:cxn>
                  <a:cxn ang="0">
                    <a:pos x="504" y="263"/>
                  </a:cxn>
                  <a:cxn ang="0">
                    <a:pos x="520" y="152"/>
                  </a:cxn>
                  <a:cxn ang="0">
                    <a:pos x="536" y="72"/>
                  </a:cxn>
                  <a:cxn ang="0">
                    <a:pos x="544" y="16"/>
                  </a:cxn>
                  <a:cxn ang="0">
                    <a:pos x="568" y="8"/>
                  </a:cxn>
                  <a:cxn ang="0">
                    <a:pos x="584" y="40"/>
                  </a:cxn>
                  <a:cxn ang="0">
                    <a:pos x="592" y="104"/>
                  </a:cxn>
                  <a:cxn ang="0">
                    <a:pos x="608" y="200"/>
                  </a:cxn>
                </a:cxnLst>
                <a:rect l="0" t="0" r="r" b="b"/>
                <a:pathLst>
                  <a:path w="616" h="1414">
                    <a:moveTo>
                      <a:pt x="0" y="1311"/>
                    </a:moveTo>
                    <a:lnTo>
                      <a:pt x="8" y="1279"/>
                    </a:lnTo>
                    <a:lnTo>
                      <a:pt x="8" y="1247"/>
                    </a:lnTo>
                    <a:lnTo>
                      <a:pt x="16" y="1215"/>
                    </a:lnTo>
                    <a:lnTo>
                      <a:pt x="16" y="1175"/>
                    </a:lnTo>
                    <a:lnTo>
                      <a:pt x="24" y="1135"/>
                    </a:lnTo>
                    <a:lnTo>
                      <a:pt x="32" y="1095"/>
                    </a:lnTo>
                    <a:lnTo>
                      <a:pt x="32" y="1047"/>
                    </a:lnTo>
                    <a:lnTo>
                      <a:pt x="40" y="999"/>
                    </a:lnTo>
                    <a:lnTo>
                      <a:pt x="40" y="951"/>
                    </a:lnTo>
                    <a:lnTo>
                      <a:pt x="48" y="903"/>
                    </a:lnTo>
                    <a:lnTo>
                      <a:pt x="56" y="847"/>
                    </a:lnTo>
                    <a:lnTo>
                      <a:pt x="56" y="799"/>
                    </a:lnTo>
                    <a:lnTo>
                      <a:pt x="64" y="743"/>
                    </a:lnTo>
                    <a:lnTo>
                      <a:pt x="64" y="687"/>
                    </a:lnTo>
                    <a:lnTo>
                      <a:pt x="72" y="639"/>
                    </a:lnTo>
                    <a:lnTo>
                      <a:pt x="80" y="583"/>
                    </a:lnTo>
                    <a:lnTo>
                      <a:pt x="80" y="535"/>
                    </a:lnTo>
                    <a:lnTo>
                      <a:pt x="88" y="479"/>
                    </a:lnTo>
                    <a:lnTo>
                      <a:pt x="88" y="431"/>
                    </a:lnTo>
                    <a:lnTo>
                      <a:pt x="96" y="383"/>
                    </a:lnTo>
                    <a:lnTo>
                      <a:pt x="104" y="335"/>
                    </a:lnTo>
                    <a:lnTo>
                      <a:pt x="104" y="295"/>
                    </a:lnTo>
                    <a:lnTo>
                      <a:pt x="112" y="247"/>
                    </a:lnTo>
                    <a:lnTo>
                      <a:pt x="112" y="216"/>
                    </a:lnTo>
                    <a:lnTo>
                      <a:pt x="120" y="176"/>
                    </a:lnTo>
                    <a:lnTo>
                      <a:pt x="128" y="144"/>
                    </a:lnTo>
                    <a:lnTo>
                      <a:pt x="128" y="112"/>
                    </a:lnTo>
                    <a:lnTo>
                      <a:pt x="136" y="88"/>
                    </a:lnTo>
                    <a:lnTo>
                      <a:pt x="136" y="64"/>
                    </a:lnTo>
                    <a:lnTo>
                      <a:pt x="144" y="40"/>
                    </a:lnTo>
                    <a:lnTo>
                      <a:pt x="144" y="24"/>
                    </a:lnTo>
                    <a:lnTo>
                      <a:pt x="152" y="16"/>
                    </a:lnTo>
                    <a:lnTo>
                      <a:pt x="168" y="0"/>
                    </a:lnTo>
                    <a:lnTo>
                      <a:pt x="160" y="0"/>
                    </a:lnTo>
                    <a:lnTo>
                      <a:pt x="168" y="8"/>
                    </a:lnTo>
                    <a:lnTo>
                      <a:pt x="176" y="16"/>
                    </a:lnTo>
                    <a:lnTo>
                      <a:pt x="184" y="24"/>
                    </a:lnTo>
                    <a:lnTo>
                      <a:pt x="184" y="40"/>
                    </a:lnTo>
                    <a:lnTo>
                      <a:pt x="192" y="64"/>
                    </a:lnTo>
                    <a:lnTo>
                      <a:pt x="192" y="88"/>
                    </a:lnTo>
                    <a:lnTo>
                      <a:pt x="200" y="112"/>
                    </a:lnTo>
                    <a:lnTo>
                      <a:pt x="208" y="144"/>
                    </a:lnTo>
                    <a:lnTo>
                      <a:pt x="208" y="176"/>
                    </a:lnTo>
                    <a:lnTo>
                      <a:pt x="216" y="216"/>
                    </a:lnTo>
                    <a:lnTo>
                      <a:pt x="216" y="247"/>
                    </a:lnTo>
                    <a:lnTo>
                      <a:pt x="224" y="295"/>
                    </a:lnTo>
                    <a:lnTo>
                      <a:pt x="232" y="335"/>
                    </a:lnTo>
                    <a:lnTo>
                      <a:pt x="232" y="383"/>
                    </a:lnTo>
                    <a:lnTo>
                      <a:pt x="240" y="431"/>
                    </a:lnTo>
                    <a:lnTo>
                      <a:pt x="240" y="479"/>
                    </a:lnTo>
                    <a:lnTo>
                      <a:pt x="248" y="535"/>
                    </a:lnTo>
                    <a:lnTo>
                      <a:pt x="256" y="583"/>
                    </a:lnTo>
                    <a:lnTo>
                      <a:pt x="256" y="639"/>
                    </a:lnTo>
                    <a:lnTo>
                      <a:pt x="264" y="687"/>
                    </a:lnTo>
                    <a:lnTo>
                      <a:pt x="264" y="743"/>
                    </a:lnTo>
                    <a:lnTo>
                      <a:pt x="272" y="799"/>
                    </a:lnTo>
                    <a:lnTo>
                      <a:pt x="280" y="847"/>
                    </a:lnTo>
                    <a:lnTo>
                      <a:pt x="280" y="903"/>
                    </a:lnTo>
                    <a:lnTo>
                      <a:pt x="288" y="951"/>
                    </a:lnTo>
                    <a:lnTo>
                      <a:pt x="288" y="999"/>
                    </a:lnTo>
                    <a:lnTo>
                      <a:pt x="296" y="1047"/>
                    </a:lnTo>
                    <a:lnTo>
                      <a:pt x="304" y="1095"/>
                    </a:lnTo>
                    <a:lnTo>
                      <a:pt x="304" y="1135"/>
                    </a:lnTo>
                    <a:lnTo>
                      <a:pt x="312" y="1175"/>
                    </a:lnTo>
                    <a:lnTo>
                      <a:pt x="312" y="1215"/>
                    </a:lnTo>
                    <a:lnTo>
                      <a:pt x="320" y="1247"/>
                    </a:lnTo>
                    <a:lnTo>
                      <a:pt x="320" y="1279"/>
                    </a:lnTo>
                    <a:lnTo>
                      <a:pt x="328" y="1311"/>
                    </a:lnTo>
                    <a:lnTo>
                      <a:pt x="336" y="1335"/>
                    </a:lnTo>
                    <a:lnTo>
                      <a:pt x="336" y="1359"/>
                    </a:lnTo>
                    <a:lnTo>
                      <a:pt x="344" y="1374"/>
                    </a:lnTo>
                    <a:lnTo>
                      <a:pt x="344" y="1390"/>
                    </a:lnTo>
                    <a:lnTo>
                      <a:pt x="352" y="1398"/>
                    </a:lnTo>
                    <a:lnTo>
                      <a:pt x="360" y="1406"/>
                    </a:lnTo>
                    <a:lnTo>
                      <a:pt x="360" y="1414"/>
                    </a:lnTo>
                    <a:lnTo>
                      <a:pt x="368" y="1406"/>
                    </a:lnTo>
                    <a:lnTo>
                      <a:pt x="376" y="1398"/>
                    </a:lnTo>
                    <a:lnTo>
                      <a:pt x="384" y="1382"/>
                    </a:lnTo>
                    <a:lnTo>
                      <a:pt x="384" y="1367"/>
                    </a:lnTo>
                    <a:lnTo>
                      <a:pt x="392" y="1343"/>
                    </a:lnTo>
                    <a:lnTo>
                      <a:pt x="392" y="1319"/>
                    </a:lnTo>
                    <a:lnTo>
                      <a:pt x="400" y="1295"/>
                    </a:lnTo>
                    <a:lnTo>
                      <a:pt x="408" y="1263"/>
                    </a:lnTo>
                    <a:lnTo>
                      <a:pt x="408" y="1223"/>
                    </a:lnTo>
                    <a:lnTo>
                      <a:pt x="416" y="1191"/>
                    </a:lnTo>
                    <a:lnTo>
                      <a:pt x="416" y="1151"/>
                    </a:lnTo>
                    <a:lnTo>
                      <a:pt x="424" y="1103"/>
                    </a:lnTo>
                    <a:lnTo>
                      <a:pt x="432" y="1063"/>
                    </a:lnTo>
                    <a:lnTo>
                      <a:pt x="432" y="1015"/>
                    </a:lnTo>
                    <a:lnTo>
                      <a:pt x="440" y="967"/>
                    </a:lnTo>
                    <a:lnTo>
                      <a:pt x="440" y="919"/>
                    </a:lnTo>
                    <a:lnTo>
                      <a:pt x="448" y="863"/>
                    </a:lnTo>
                    <a:lnTo>
                      <a:pt x="456" y="815"/>
                    </a:lnTo>
                    <a:lnTo>
                      <a:pt x="456" y="759"/>
                    </a:lnTo>
                    <a:lnTo>
                      <a:pt x="464" y="711"/>
                    </a:lnTo>
                    <a:lnTo>
                      <a:pt x="464" y="655"/>
                    </a:lnTo>
                    <a:lnTo>
                      <a:pt x="472" y="599"/>
                    </a:lnTo>
                    <a:lnTo>
                      <a:pt x="480" y="551"/>
                    </a:lnTo>
                    <a:lnTo>
                      <a:pt x="480" y="495"/>
                    </a:lnTo>
                    <a:lnTo>
                      <a:pt x="488" y="447"/>
                    </a:lnTo>
                    <a:lnTo>
                      <a:pt x="488" y="399"/>
                    </a:lnTo>
                    <a:lnTo>
                      <a:pt x="496" y="351"/>
                    </a:lnTo>
                    <a:lnTo>
                      <a:pt x="504" y="311"/>
                    </a:lnTo>
                    <a:lnTo>
                      <a:pt x="504" y="263"/>
                    </a:lnTo>
                    <a:lnTo>
                      <a:pt x="512" y="223"/>
                    </a:lnTo>
                    <a:lnTo>
                      <a:pt x="512" y="192"/>
                    </a:lnTo>
                    <a:lnTo>
                      <a:pt x="520" y="152"/>
                    </a:lnTo>
                    <a:lnTo>
                      <a:pt x="520" y="120"/>
                    </a:lnTo>
                    <a:lnTo>
                      <a:pt x="528" y="96"/>
                    </a:lnTo>
                    <a:lnTo>
                      <a:pt x="536" y="72"/>
                    </a:lnTo>
                    <a:lnTo>
                      <a:pt x="536" y="48"/>
                    </a:lnTo>
                    <a:lnTo>
                      <a:pt x="544" y="32"/>
                    </a:lnTo>
                    <a:lnTo>
                      <a:pt x="544" y="16"/>
                    </a:lnTo>
                    <a:lnTo>
                      <a:pt x="552" y="8"/>
                    </a:lnTo>
                    <a:lnTo>
                      <a:pt x="560" y="0"/>
                    </a:lnTo>
                    <a:lnTo>
                      <a:pt x="568" y="8"/>
                    </a:lnTo>
                    <a:lnTo>
                      <a:pt x="568" y="16"/>
                    </a:lnTo>
                    <a:lnTo>
                      <a:pt x="576" y="24"/>
                    </a:lnTo>
                    <a:lnTo>
                      <a:pt x="584" y="40"/>
                    </a:lnTo>
                    <a:lnTo>
                      <a:pt x="584" y="56"/>
                    </a:lnTo>
                    <a:lnTo>
                      <a:pt x="592" y="80"/>
                    </a:lnTo>
                    <a:lnTo>
                      <a:pt x="592" y="104"/>
                    </a:lnTo>
                    <a:lnTo>
                      <a:pt x="600" y="136"/>
                    </a:lnTo>
                    <a:lnTo>
                      <a:pt x="608" y="168"/>
                    </a:lnTo>
                    <a:lnTo>
                      <a:pt x="608" y="200"/>
                    </a:lnTo>
                    <a:lnTo>
                      <a:pt x="616" y="239"/>
                    </a:lnTo>
                    <a:lnTo>
                      <a:pt x="616" y="279"/>
                    </a:lnTo>
                  </a:path>
                </a:pathLst>
              </a:custGeom>
              <a:noFill/>
              <a:ln w="38100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11321" name="Freeform 57"/>
              <p:cNvSpPr>
                <a:spLocks/>
              </p:cNvSpPr>
              <p:nvPr/>
            </p:nvSpPr>
            <p:spPr bwMode="auto">
              <a:xfrm>
                <a:off x="4335" y="1366"/>
                <a:ext cx="625" cy="1406"/>
              </a:xfrm>
              <a:custGeom>
                <a:avLst/>
                <a:gdLst/>
                <a:ahLst/>
                <a:cxnLst>
                  <a:cxn ang="0">
                    <a:pos x="16" y="359"/>
                  </a:cxn>
                  <a:cxn ang="0">
                    <a:pos x="24" y="503"/>
                  </a:cxn>
                  <a:cxn ang="0">
                    <a:pos x="40" y="663"/>
                  </a:cxn>
                  <a:cxn ang="0">
                    <a:pos x="56" y="823"/>
                  </a:cxn>
                  <a:cxn ang="0">
                    <a:pos x="72" y="975"/>
                  </a:cxn>
                  <a:cxn ang="0">
                    <a:pos x="89" y="1111"/>
                  </a:cxn>
                  <a:cxn ang="0">
                    <a:pos x="97" y="1231"/>
                  </a:cxn>
                  <a:cxn ang="0">
                    <a:pos x="113" y="1319"/>
                  </a:cxn>
                  <a:cxn ang="0">
                    <a:pos x="129" y="1382"/>
                  </a:cxn>
                  <a:cxn ang="0">
                    <a:pos x="145" y="1406"/>
                  </a:cxn>
                  <a:cxn ang="0">
                    <a:pos x="161" y="1382"/>
                  </a:cxn>
                  <a:cxn ang="0">
                    <a:pos x="177" y="1319"/>
                  </a:cxn>
                  <a:cxn ang="0">
                    <a:pos x="193" y="1231"/>
                  </a:cxn>
                  <a:cxn ang="0">
                    <a:pos x="201" y="1111"/>
                  </a:cxn>
                  <a:cxn ang="0">
                    <a:pos x="217" y="975"/>
                  </a:cxn>
                  <a:cxn ang="0">
                    <a:pos x="233" y="823"/>
                  </a:cxn>
                  <a:cxn ang="0">
                    <a:pos x="249" y="663"/>
                  </a:cxn>
                  <a:cxn ang="0">
                    <a:pos x="265" y="503"/>
                  </a:cxn>
                  <a:cxn ang="0">
                    <a:pos x="273" y="359"/>
                  </a:cxn>
                  <a:cxn ang="0">
                    <a:pos x="289" y="231"/>
                  </a:cxn>
                  <a:cxn ang="0">
                    <a:pos x="305" y="128"/>
                  </a:cxn>
                  <a:cxn ang="0">
                    <a:pos x="321" y="48"/>
                  </a:cxn>
                  <a:cxn ang="0">
                    <a:pos x="329" y="8"/>
                  </a:cxn>
                  <a:cxn ang="0">
                    <a:pos x="353" y="8"/>
                  </a:cxn>
                  <a:cxn ang="0">
                    <a:pos x="369" y="64"/>
                  </a:cxn>
                  <a:cxn ang="0">
                    <a:pos x="385" y="144"/>
                  </a:cxn>
                  <a:cxn ang="0">
                    <a:pos x="401" y="255"/>
                  </a:cxn>
                  <a:cxn ang="0">
                    <a:pos x="417" y="391"/>
                  </a:cxn>
                  <a:cxn ang="0">
                    <a:pos x="425" y="543"/>
                  </a:cxn>
                  <a:cxn ang="0">
                    <a:pos x="441" y="703"/>
                  </a:cxn>
                  <a:cxn ang="0">
                    <a:pos x="457" y="855"/>
                  </a:cxn>
                  <a:cxn ang="0">
                    <a:pos x="473" y="1007"/>
                  </a:cxn>
                  <a:cxn ang="0">
                    <a:pos x="481" y="1143"/>
                  </a:cxn>
                  <a:cxn ang="0">
                    <a:pos x="497" y="1255"/>
                  </a:cxn>
                  <a:cxn ang="0">
                    <a:pos x="513" y="1335"/>
                  </a:cxn>
                  <a:cxn ang="0">
                    <a:pos x="537" y="1398"/>
                  </a:cxn>
                  <a:cxn ang="0">
                    <a:pos x="545" y="1406"/>
                  </a:cxn>
                  <a:cxn ang="0">
                    <a:pos x="553" y="1382"/>
                  </a:cxn>
                  <a:cxn ang="0">
                    <a:pos x="569" y="1327"/>
                  </a:cxn>
                  <a:cxn ang="0">
                    <a:pos x="585" y="1239"/>
                  </a:cxn>
                  <a:cxn ang="0">
                    <a:pos x="601" y="1127"/>
                  </a:cxn>
                  <a:cxn ang="0">
                    <a:pos x="617" y="991"/>
                  </a:cxn>
                </a:cxnLst>
                <a:rect l="0" t="0" r="r" b="b"/>
                <a:pathLst>
                  <a:path w="625" h="1406">
                    <a:moveTo>
                      <a:pt x="0" y="271"/>
                    </a:moveTo>
                    <a:lnTo>
                      <a:pt x="8" y="311"/>
                    </a:lnTo>
                    <a:lnTo>
                      <a:pt x="16" y="359"/>
                    </a:lnTo>
                    <a:lnTo>
                      <a:pt x="16" y="407"/>
                    </a:lnTo>
                    <a:lnTo>
                      <a:pt x="24" y="455"/>
                    </a:lnTo>
                    <a:lnTo>
                      <a:pt x="24" y="503"/>
                    </a:lnTo>
                    <a:lnTo>
                      <a:pt x="32" y="559"/>
                    </a:lnTo>
                    <a:lnTo>
                      <a:pt x="40" y="607"/>
                    </a:lnTo>
                    <a:lnTo>
                      <a:pt x="40" y="663"/>
                    </a:lnTo>
                    <a:lnTo>
                      <a:pt x="48" y="719"/>
                    </a:lnTo>
                    <a:lnTo>
                      <a:pt x="48" y="767"/>
                    </a:lnTo>
                    <a:lnTo>
                      <a:pt x="56" y="823"/>
                    </a:lnTo>
                    <a:lnTo>
                      <a:pt x="64" y="871"/>
                    </a:lnTo>
                    <a:lnTo>
                      <a:pt x="64" y="927"/>
                    </a:lnTo>
                    <a:lnTo>
                      <a:pt x="72" y="975"/>
                    </a:lnTo>
                    <a:lnTo>
                      <a:pt x="72" y="1023"/>
                    </a:lnTo>
                    <a:lnTo>
                      <a:pt x="80" y="1071"/>
                    </a:lnTo>
                    <a:lnTo>
                      <a:pt x="89" y="1111"/>
                    </a:lnTo>
                    <a:lnTo>
                      <a:pt x="89" y="1159"/>
                    </a:lnTo>
                    <a:lnTo>
                      <a:pt x="97" y="1191"/>
                    </a:lnTo>
                    <a:lnTo>
                      <a:pt x="97" y="1231"/>
                    </a:lnTo>
                    <a:lnTo>
                      <a:pt x="105" y="1263"/>
                    </a:lnTo>
                    <a:lnTo>
                      <a:pt x="105" y="1295"/>
                    </a:lnTo>
                    <a:lnTo>
                      <a:pt x="113" y="1319"/>
                    </a:lnTo>
                    <a:lnTo>
                      <a:pt x="121" y="1343"/>
                    </a:lnTo>
                    <a:lnTo>
                      <a:pt x="121" y="1366"/>
                    </a:lnTo>
                    <a:lnTo>
                      <a:pt x="129" y="1382"/>
                    </a:lnTo>
                    <a:lnTo>
                      <a:pt x="129" y="1390"/>
                    </a:lnTo>
                    <a:lnTo>
                      <a:pt x="137" y="1398"/>
                    </a:lnTo>
                    <a:lnTo>
                      <a:pt x="145" y="1406"/>
                    </a:lnTo>
                    <a:lnTo>
                      <a:pt x="153" y="1398"/>
                    </a:lnTo>
                    <a:lnTo>
                      <a:pt x="153" y="1390"/>
                    </a:lnTo>
                    <a:lnTo>
                      <a:pt x="161" y="1382"/>
                    </a:lnTo>
                    <a:lnTo>
                      <a:pt x="169" y="1366"/>
                    </a:lnTo>
                    <a:lnTo>
                      <a:pt x="169" y="1343"/>
                    </a:lnTo>
                    <a:lnTo>
                      <a:pt x="177" y="1319"/>
                    </a:lnTo>
                    <a:lnTo>
                      <a:pt x="177" y="1295"/>
                    </a:lnTo>
                    <a:lnTo>
                      <a:pt x="185" y="1263"/>
                    </a:lnTo>
                    <a:lnTo>
                      <a:pt x="193" y="1231"/>
                    </a:lnTo>
                    <a:lnTo>
                      <a:pt x="193" y="1191"/>
                    </a:lnTo>
                    <a:lnTo>
                      <a:pt x="201" y="1159"/>
                    </a:lnTo>
                    <a:lnTo>
                      <a:pt x="201" y="1111"/>
                    </a:lnTo>
                    <a:lnTo>
                      <a:pt x="209" y="1071"/>
                    </a:lnTo>
                    <a:lnTo>
                      <a:pt x="217" y="1023"/>
                    </a:lnTo>
                    <a:lnTo>
                      <a:pt x="217" y="975"/>
                    </a:lnTo>
                    <a:lnTo>
                      <a:pt x="225" y="927"/>
                    </a:lnTo>
                    <a:lnTo>
                      <a:pt x="225" y="871"/>
                    </a:lnTo>
                    <a:lnTo>
                      <a:pt x="233" y="823"/>
                    </a:lnTo>
                    <a:lnTo>
                      <a:pt x="241" y="767"/>
                    </a:lnTo>
                    <a:lnTo>
                      <a:pt x="241" y="719"/>
                    </a:lnTo>
                    <a:lnTo>
                      <a:pt x="249" y="663"/>
                    </a:lnTo>
                    <a:lnTo>
                      <a:pt x="249" y="607"/>
                    </a:lnTo>
                    <a:lnTo>
                      <a:pt x="257" y="559"/>
                    </a:lnTo>
                    <a:lnTo>
                      <a:pt x="265" y="503"/>
                    </a:lnTo>
                    <a:lnTo>
                      <a:pt x="265" y="455"/>
                    </a:lnTo>
                    <a:lnTo>
                      <a:pt x="273" y="407"/>
                    </a:lnTo>
                    <a:lnTo>
                      <a:pt x="273" y="359"/>
                    </a:lnTo>
                    <a:lnTo>
                      <a:pt x="281" y="311"/>
                    </a:lnTo>
                    <a:lnTo>
                      <a:pt x="281" y="271"/>
                    </a:lnTo>
                    <a:lnTo>
                      <a:pt x="289" y="231"/>
                    </a:lnTo>
                    <a:lnTo>
                      <a:pt x="297" y="192"/>
                    </a:lnTo>
                    <a:lnTo>
                      <a:pt x="297" y="160"/>
                    </a:lnTo>
                    <a:lnTo>
                      <a:pt x="305" y="128"/>
                    </a:lnTo>
                    <a:lnTo>
                      <a:pt x="305" y="96"/>
                    </a:lnTo>
                    <a:lnTo>
                      <a:pt x="313" y="72"/>
                    </a:lnTo>
                    <a:lnTo>
                      <a:pt x="321" y="48"/>
                    </a:lnTo>
                    <a:lnTo>
                      <a:pt x="321" y="32"/>
                    </a:lnTo>
                    <a:lnTo>
                      <a:pt x="329" y="16"/>
                    </a:lnTo>
                    <a:lnTo>
                      <a:pt x="329" y="8"/>
                    </a:lnTo>
                    <a:lnTo>
                      <a:pt x="337" y="0"/>
                    </a:lnTo>
                    <a:lnTo>
                      <a:pt x="353" y="0"/>
                    </a:lnTo>
                    <a:lnTo>
                      <a:pt x="353" y="8"/>
                    </a:lnTo>
                    <a:lnTo>
                      <a:pt x="361" y="24"/>
                    </a:lnTo>
                    <a:lnTo>
                      <a:pt x="369" y="40"/>
                    </a:lnTo>
                    <a:lnTo>
                      <a:pt x="369" y="64"/>
                    </a:lnTo>
                    <a:lnTo>
                      <a:pt x="377" y="88"/>
                    </a:lnTo>
                    <a:lnTo>
                      <a:pt x="377" y="112"/>
                    </a:lnTo>
                    <a:lnTo>
                      <a:pt x="385" y="144"/>
                    </a:lnTo>
                    <a:lnTo>
                      <a:pt x="393" y="184"/>
                    </a:lnTo>
                    <a:lnTo>
                      <a:pt x="393" y="215"/>
                    </a:lnTo>
                    <a:lnTo>
                      <a:pt x="401" y="255"/>
                    </a:lnTo>
                    <a:lnTo>
                      <a:pt x="401" y="303"/>
                    </a:lnTo>
                    <a:lnTo>
                      <a:pt x="409" y="343"/>
                    </a:lnTo>
                    <a:lnTo>
                      <a:pt x="417" y="391"/>
                    </a:lnTo>
                    <a:lnTo>
                      <a:pt x="417" y="439"/>
                    </a:lnTo>
                    <a:lnTo>
                      <a:pt x="425" y="487"/>
                    </a:lnTo>
                    <a:lnTo>
                      <a:pt x="425" y="543"/>
                    </a:lnTo>
                    <a:lnTo>
                      <a:pt x="433" y="591"/>
                    </a:lnTo>
                    <a:lnTo>
                      <a:pt x="441" y="647"/>
                    </a:lnTo>
                    <a:lnTo>
                      <a:pt x="441" y="703"/>
                    </a:lnTo>
                    <a:lnTo>
                      <a:pt x="449" y="751"/>
                    </a:lnTo>
                    <a:lnTo>
                      <a:pt x="449" y="807"/>
                    </a:lnTo>
                    <a:lnTo>
                      <a:pt x="457" y="855"/>
                    </a:lnTo>
                    <a:lnTo>
                      <a:pt x="465" y="911"/>
                    </a:lnTo>
                    <a:lnTo>
                      <a:pt x="465" y="959"/>
                    </a:lnTo>
                    <a:lnTo>
                      <a:pt x="473" y="1007"/>
                    </a:lnTo>
                    <a:lnTo>
                      <a:pt x="473" y="1055"/>
                    </a:lnTo>
                    <a:lnTo>
                      <a:pt x="481" y="1095"/>
                    </a:lnTo>
                    <a:lnTo>
                      <a:pt x="481" y="1143"/>
                    </a:lnTo>
                    <a:lnTo>
                      <a:pt x="489" y="1183"/>
                    </a:lnTo>
                    <a:lnTo>
                      <a:pt x="497" y="1215"/>
                    </a:lnTo>
                    <a:lnTo>
                      <a:pt x="497" y="1255"/>
                    </a:lnTo>
                    <a:lnTo>
                      <a:pt x="505" y="1287"/>
                    </a:lnTo>
                    <a:lnTo>
                      <a:pt x="505" y="1311"/>
                    </a:lnTo>
                    <a:lnTo>
                      <a:pt x="513" y="1335"/>
                    </a:lnTo>
                    <a:lnTo>
                      <a:pt x="521" y="1359"/>
                    </a:lnTo>
                    <a:lnTo>
                      <a:pt x="521" y="1374"/>
                    </a:lnTo>
                    <a:lnTo>
                      <a:pt x="537" y="1398"/>
                    </a:lnTo>
                    <a:lnTo>
                      <a:pt x="529" y="1398"/>
                    </a:lnTo>
                    <a:lnTo>
                      <a:pt x="537" y="1398"/>
                    </a:lnTo>
                    <a:lnTo>
                      <a:pt x="545" y="1406"/>
                    </a:lnTo>
                    <a:lnTo>
                      <a:pt x="545" y="1398"/>
                    </a:lnTo>
                    <a:lnTo>
                      <a:pt x="553" y="1390"/>
                    </a:lnTo>
                    <a:lnTo>
                      <a:pt x="553" y="1382"/>
                    </a:lnTo>
                    <a:lnTo>
                      <a:pt x="561" y="1366"/>
                    </a:lnTo>
                    <a:lnTo>
                      <a:pt x="569" y="1351"/>
                    </a:lnTo>
                    <a:lnTo>
                      <a:pt x="569" y="1327"/>
                    </a:lnTo>
                    <a:lnTo>
                      <a:pt x="577" y="1303"/>
                    </a:lnTo>
                    <a:lnTo>
                      <a:pt x="577" y="1271"/>
                    </a:lnTo>
                    <a:lnTo>
                      <a:pt x="585" y="1239"/>
                    </a:lnTo>
                    <a:lnTo>
                      <a:pt x="593" y="1207"/>
                    </a:lnTo>
                    <a:lnTo>
                      <a:pt x="593" y="1167"/>
                    </a:lnTo>
                    <a:lnTo>
                      <a:pt x="601" y="1127"/>
                    </a:lnTo>
                    <a:lnTo>
                      <a:pt x="601" y="1087"/>
                    </a:lnTo>
                    <a:lnTo>
                      <a:pt x="609" y="1039"/>
                    </a:lnTo>
                    <a:lnTo>
                      <a:pt x="617" y="991"/>
                    </a:lnTo>
                    <a:lnTo>
                      <a:pt x="617" y="943"/>
                    </a:lnTo>
                    <a:lnTo>
                      <a:pt x="625" y="895"/>
                    </a:lnTo>
                  </a:path>
                </a:pathLst>
              </a:custGeom>
              <a:noFill/>
              <a:ln w="38100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11322" name="Freeform 58"/>
              <p:cNvSpPr>
                <a:spLocks/>
              </p:cNvSpPr>
              <p:nvPr/>
            </p:nvSpPr>
            <p:spPr bwMode="auto">
              <a:xfrm>
                <a:off x="4960" y="1358"/>
                <a:ext cx="416" cy="1414"/>
              </a:xfrm>
              <a:custGeom>
                <a:avLst/>
                <a:gdLst/>
                <a:ahLst/>
                <a:cxnLst>
                  <a:cxn ang="0">
                    <a:pos x="0" y="847"/>
                  </a:cxn>
                  <a:cxn ang="0">
                    <a:pos x="16" y="743"/>
                  </a:cxn>
                  <a:cxn ang="0">
                    <a:pos x="24" y="639"/>
                  </a:cxn>
                  <a:cxn ang="0">
                    <a:pos x="32" y="535"/>
                  </a:cxn>
                  <a:cxn ang="0">
                    <a:pos x="40" y="431"/>
                  </a:cxn>
                  <a:cxn ang="0">
                    <a:pos x="48" y="335"/>
                  </a:cxn>
                  <a:cxn ang="0">
                    <a:pos x="56" y="247"/>
                  </a:cxn>
                  <a:cxn ang="0">
                    <a:pos x="72" y="176"/>
                  </a:cxn>
                  <a:cxn ang="0">
                    <a:pos x="80" y="112"/>
                  </a:cxn>
                  <a:cxn ang="0">
                    <a:pos x="88" y="64"/>
                  </a:cxn>
                  <a:cxn ang="0">
                    <a:pos x="96" y="24"/>
                  </a:cxn>
                  <a:cxn ang="0">
                    <a:pos x="104" y="8"/>
                  </a:cxn>
                  <a:cxn ang="0">
                    <a:pos x="120" y="8"/>
                  </a:cxn>
                  <a:cxn ang="0">
                    <a:pos x="128" y="24"/>
                  </a:cxn>
                  <a:cxn ang="0">
                    <a:pos x="144" y="64"/>
                  </a:cxn>
                  <a:cxn ang="0">
                    <a:pos x="152" y="112"/>
                  </a:cxn>
                  <a:cxn ang="0">
                    <a:pos x="160" y="176"/>
                  </a:cxn>
                  <a:cxn ang="0">
                    <a:pos x="168" y="247"/>
                  </a:cxn>
                  <a:cxn ang="0">
                    <a:pos x="176" y="335"/>
                  </a:cxn>
                  <a:cxn ang="0">
                    <a:pos x="192" y="431"/>
                  </a:cxn>
                  <a:cxn ang="0">
                    <a:pos x="200" y="535"/>
                  </a:cxn>
                  <a:cxn ang="0">
                    <a:pos x="208" y="639"/>
                  </a:cxn>
                  <a:cxn ang="0">
                    <a:pos x="216" y="743"/>
                  </a:cxn>
                  <a:cxn ang="0">
                    <a:pos x="224" y="847"/>
                  </a:cxn>
                  <a:cxn ang="0">
                    <a:pos x="232" y="951"/>
                  </a:cxn>
                  <a:cxn ang="0">
                    <a:pos x="248" y="1047"/>
                  </a:cxn>
                  <a:cxn ang="0">
                    <a:pos x="256" y="1135"/>
                  </a:cxn>
                  <a:cxn ang="0">
                    <a:pos x="264" y="1215"/>
                  </a:cxn>
                  <a:cxn ang="0">
                    <a:pos x="272" y="1279"/>
                  </a:cxn>
                  <a:cxn ang="0">
                    <a:pos x="280" y="1335"/>
                  </a:cxn>
                  <a:cxn ang="0">
                    <a:pos x="296" y="1374"/>
                  </a:cxn>
                  <a:cxn ang="0">
                    <a:pos x="304" y="1398"/>
                  </a:cxn>
                  <a:cxn ang="0">
                    <a:pos x="312" y="1414"/>
                  </a:cxn>
                  <a:cxn ang="0">
                    <a:pos x="328" y="1398"/>
                  </a:cxn>
                  <a:cxn ang="0">
                    <a:pos x="336" y="1367"/>
                  </a:cxn>
                  <a:cxn ang="0">
                    <a:pos x="344" y="1319"/>
                  </a:cxn>
                  <a:cxn ang="0">
                    <a:pos x="352" y="1263"/>
                  </a:cxn>
                  <a:cxn ang="0">
                    <a:pos x="368" y="1191"/>
                  </a:cxn>
                  <a:cxn ang="0">
                    <a:pos x="376" y="1103"/>
                  </a:cxn>
                  <a:cxn ang="0">
                    <a:pos x="384" y="1015"/>
                  </a:cxn>
                  <a:cxn ang="0">
                    <a:pos x="392" y="919"/>
                  </a:cxn>
                  <a:cxn ang="0">
                    <a:pos x="400" y="815"/>
                  </a:cxn>
                  <a:cxn ang="0">
                    <a:pos x="416" y="711"/>
                  </a:cxn>
                </a:cxnLst>
                <a:rect l="0" t="0" r="r" b="b"/>
                <a:pathLst>
                  <a:path w="416" h="1414">
                    <a:moveTo>
                      <a:pt x="0" y="903"/>
                    </a:moveTo>
                    <a:lnTo>
                      <a:pt x="0" y="847"/>
                    </a:lnTo>
                    <a:lnTo>
                      <a:pt x="8" y="799"/>
                    </a:lnTo>
                    <a:lnTo>
                      <a:pt x="16" y="743"/>
                    </a:lnTo>
                    <a:lnTo>
                      <a:pt x="16" y="687"/>
                    </a:lnTo>
                    <a:lnTo>
                      <a:pt x="24" y="639"/>
                    </a:lnTo>
                    <a:lnTo>
                      <a:pt x="24" y="583"/>
                    </a:lnTo>
                    <a:lnTo>
                      <a:pt x="32" y="535"/>
                    </a:lnTo>
                    <a:lnTo>
                      <a:pt x="32" y="479"/>
                    </a:lnTo>
                    <a:lnTo>
                      <a:pt x="40" y="431"/>
                    </a:lnTo>
                    <a:lnTo>
                      <a:pt x="48" y="383"/>
                    </a:lnTo>
                    <a:lnTo>
                      <a:pt x="48" y="335"/>
                    </a:lnTo>
                    <a:lnTo>
                      <a:pt x="56" y="295"/>
                    </a:lnTo>
                    <a:lnTo>
                      <a:pt x="56" y="247"/>
                    </a:lnTo>
                    <a:lnTo>
                      <a:pt x="64" y="216"/>
                    </a:lnTo>
                    <a:lnTo>
                      <a:pt x="72" y="176"/>
                    </a:lnTo>
                    <a:lnTo>
                      <a:pt x="72" y="144"/>
                    </a:lnTo>
                    <a:lnTo>
                      <a:pt x="80" y="112"/>
                    </a:lnTo>
                    <a:lnTo>
                      <a:pt x="80" y="88"/>
                    </a:lnTo>
                    <a:lnTo>
                      <a:pt x="88" y="64"/>
                    </a:lnTo>
                    <a:lnTo>
                      <a:pt x="96" y="40"/>
                    </a:lnTo>
                    <a:lnTo>
                      <a:pt x="96" y="24"/>
                    </a:lnTo>
                    <a:lnTo>
                      <a:pt x="104" y="16"/>
                    </a:lnTo>
                    <a:lnTo>
                      <a:pt x="104" y="8"/>
                    </a:lnTo>
                    <a:lnTo>
                      <a:pt x="112" y="0"/>
                    </a:lnTo>
                    <a:lnTo>
                      <a:pt x="120" y="8"/>
                    </a:lnTo>
                    <a:lnTo>
                      <a:pt x="128" y="16"/>
                    </a:lnTo>
                    <a:lnTo>
                      <a:pt x="128" y="24"/>
                    </a:lnTo>
                    <a:lnTo>
                      <a:pt x="136" y="40"/>
                    </a:lnTo>
                    <a:lnTo>
                      <a:pt x="144" y="64"/>
                    </a:lnTo>
                    <a:lnTo>
                      <a:pt x="144" y="88"/>
                    </a:lnTo>
                    <a:lnTo>
                      <a:pt x="152" y="112"/>
                    </a:lnTo>
                    <a:lnTo>
                      <a:pt x="152" y="144"/>
                    </a:lnTo>
                    <a:lnTo>
                      <a:pt x="160" y="176"/>
                    </a:lnTo>
                    <a:lnTo>
                      <a:pt x="168" y="216"/>
                    </a:lnTo>
                    <a:lnTo>
                      <a:pt x="168" y="247"/>
                    </a:lnTo>
                    <a:lnTo>
                      <a:pt x="176" y="295"/>
                    </a:lnTo>
                    <a:lnTo>
                      <a:pt x="176" y="335"/>
                    </a:lnTo>
                    <a:lnTo>
                      <a:pt x="184" y="383"/>
                    </a:lnTo>
                    <a:lnTo>
                      <a:pt x="192" y="431"/>
                    </a:lnTo>
                    <a:lnTo>
                      <a:pt x="192" y="479"/>
                    </a:lnTo>
                    <a:lnTo>
                      <a:pt x="200" y="535"/>
                    </a:lnTo>
                    <a:lnTo>
                      <a:pt x="200" y="583"/>
                    </a:lnTo>
                    <a:lnTo>
                      <a:pt x="208" y="639"/>
                    </a:lnTo>
                    <a:lnTo>
                      <a:pt x="216" y="687"/>
                    </a:lnTo>
                    <a:lnTo>
                      <a:pt x="216" y="743"/>
                    </a:lnTo>
                    <a:lnTo>
                      <a:pt x="224" y="799"/>
                    </a:lnTo>
                    <a:lnTo>
                      <a:pt x="224" y="847"/>
                    </a:lnTo>
                    <a:lnTo>
                      <a:pt x="232" y="903"/>
                    </a:lnTo>
                    <a:lnTo>
                      <a:pt x="232" y="951"/>
                    </a:lnTo>
                    <a:lnTo>
                      <a:pt x="240" y="999"/>
                    </a:lnTo>
                    <a:lnTo>
                      <a:pt x="248" y="1047"/>
                    </a:lnTo>
                    <a:lnTo>
                      <a:pt x="248" y="1095"/>
                    </a:lnTo>
                    <a:lnTo>
                      <a:pt x="256" y="1135"/>
                    </a:lnTo>
                    <a:lnTo>
                      <a:pt x="256" y="1175"/>
                    </a:lnTo>
                    <a:lnTo>
                      <a:pt x="264" y="1215"/>
                    </a:lnTo>
                    <a:lnTo>
                      <a:pt x="272" y="1247"/>
                    </a:lnTo>
                    <a:lnTo>
                      <a:pt x="272" y="1279"/>
                    </a:lnTo>
                    <a:lnTo>
                      <a:pt x="280" y="1311"/>
                    </a:lnTo>
                    <a:lnTo>
                      <a:pt x="280" y="1335"/>
                    </a:lnTo>
                    <a:lnTo>
                      <a:pt x="288" y="1359"/>
                    </a:lnTo>
                    <a:lnTo>
                      <a:pt x="296" y="1374"/>
                    </a:lnTo>
                    <a:lnTo>
                      <a:pt x="296" y="1390"/>
                    </a:lnTo>
                    <a:lnTo>
                      <a:pt x="304" y="1398"/>
                    </a:lnTo>
                    <a:lnTo>
                      <a:pt x="304" y="1406"/>
                    </a:lnTo>
                    <a:lnTo>
                      <a:pt x="312" y="1414"/>
                    </a:lnTo>
                    <a:lnTo>
                      <a:pt x="320" y="1406"/>
                    </a:lnTo>
                    <a:lnTo>
                      <a:pt x="328" y="1398"/>
                    </a:lnTo>
                    <a:lnTo>
                      <a:pt x="328" y="1382"/>
                    </a:lnTo>
                    <a:lnTo>
                      <a:pt x="336" y="1367"/>
                    </a:lnTo>
                    <a:lnTo>
                      <a:pt x="344" y="1343"/>
                    </a:lnTo>
                    <a:lnTo>
                      <a:pt x="344" y="1319"/>
                    </a:lnTo>
                    <a:lnTo>
                      <a:pt x="352" y="1295"/>
                    </a:lnTo>
                    <a:lnTo>
                      <a:pt x="352" y="1263"/>
                    </a:lnTo>
                    <a:lnTo>
                      <a:pt x="360" y="1223"/>
                    </a:lnTo>
                    <a:lnTo>
                      <a:pt x="368" y="1191"/>
                    </a:lnTo>
                    <a:lnTo>
                      <a:pt x="368" y="1151"/>
                    </a:lnTo>
                    <a:lnTo>
                      <a:pt x="376" y="1103"/>
                    </a:lnTo>
                    <a:lnTo>
                      <a:pt x="376" y="1063"/>
                    </a:lnTo>
                    <a:lnTo>
                      <a:pt x="384" y="1015"/>
                    </a:lnTo>
                    <a:lnTo>
                      <a:pt x="392" y="967"/>
                    </a:lnTo>
                    <a:lnTo>
                      <a:pt x="392" y="919"/>
                    </a:lnTo>
                    <a:lnTo>
                      <a:pt x="400" y="863"/>
                    </a:lnTo>
                    <a:lnTo>
                      <a:pt x="400" y="815"/>
                    </a:lnTo>
                    <a:lnTo>
                      <a:pt x="408" y="759"/>
                    </a:lnTo>
                    <a:lnTo>
                      <a:pt x="416" y="711"/>
                    </a:lnTo>
                  </a:path>
                </a:pathLst>
              </a:custGeom>
              <a:noFill/>
              <a:ln w="38100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</p:grpSp>
        <p:grpSp>
          <p:nvGrpSpPr>
            <p:cNvPr id="11331" name="Group 67"/>
            <p:cNvGrpSpPr>
              <a:grpSpLocks/>
            </p:cNvGrpSpPr>
            <p:nvPr/>
          </p:nvGrpSpPr>
          <p:grpSpPr bwMode="auto">
            <a:xfrm>
              <a:off x="5588000" y="3929063"/>
              <a:ext cx="2305050" cy="1081087"/>
              <a:chOff x="597" y="654"/>
              <a:chExt cx="4764" cy="2822"/>
            </a:xfrm>
          </p:grpSpPr>
          <p:sp>
            <p:nvSpPr>
              <p:cNvPr id="11332" name="Freeform 68"/>
              <p:cNvSpPr>
                <a:spLocks/>
              </p:cNvSpPr>
              <p:nvPr/>
            </p:nvSpPr>
            <p:spPr bwMode="auto">
              <a:xfrm>
                <a:off x="597" y="654"/>
                <a:ext cx="616" cy="2822"/>
              </a:xfrm>
              <a:custGeom>
                <a:avLst/>
                <a:gdLst/>
                <a:ahLst/>
                <a:cxnLst>
                  <a:cxn ang="0">
                    <a:pos x="8" y="1175"/>
                  </a:cxn>
                  <a:cxn ang="0">
                    <a:pos x="24" y="943"/>
                  </a:cxn>
                  <a:cxn ang="0">
                    <a:pos x="40" y="728"/>
                  </a:cxn>
                  <a:cxn ang="0">
                    <a:pos x="56" y="528"/>
                  </a:cxn>
                  <a:cxn ang="0">
                    <a:pos x="64" y="352"/>
                  </a:cxn>
                  <a:cxn ang="0">
                    <a:pos x="80" y="216"/>
                  </a:cxn>
                  <a:cxn ang="0">
                    <a:pos x="96" y="104"/>
                  </a:cxn>
                  <a:cxn ang="0">
                    <a:pos x="112" y="32"/>
                  </a:cxn>
                  <a:cxn ang="0">
                    <a:pos x="128" y="0"/>
                  </a:cxn>
                  <a:cxn ang="0">
                    <a:pos x="144" y="24"/>
                  </a:cxn>
                  <a:cxn ang="0">
                    <a:pos x="160" y="88"/>
                  </a:cxn>
                  <a:cxn ang="0">
                    <a:pos x="176" y="192"/>
                  </a:cxn>
                  <a:cxn ang="0">
                    <a:pos x="184" y="328"/>
                  </a:cxn>
                  <a:cxn ang="0">
                    <a:pos x="200" y="496"/>
                  </a:cxn>
                  <a:cxn ang="0">
                    <a:pos x="216" y="688"/>
                  </a:cxn>
                  <a:cxn ang="0">
                    <a:pos x="232" y="904"/>
                  </a:cxn>
                  <a:cxn ang="0">
                    <a:pos x="240" y="1127"/>
                  </a:cxn>
                  <a:cxn ang="0">
                    <a:pos x="256" y="1367"/>
                  </a:cxn>
                  <a:cxn ang="0">
                    <a:pos x="272" y="1607"/>
                  </a:cxn>
                  <a:cxn ang="0">
                    <a:pos x="288" y="1839"/>
                  </a:cxn>
                  <a:cxn ang="0">
                    <a:pos x="304" y="2063"/>
                  </a:cxn>
                  <a:cxn ang="0">
                    <a:pos x="312" y="2262"/>
                  </a:cxn>
                  <a:cxn ang="0">
                    <a:pos x="328" y="2438"/>
                  </a:cxn>
                  <a:cxn ang="0">
                    <a:pos x="344" y="2590"/>
                  </a:cxn>
                  <a:cxn ang="0">
                    <a:pos x="360" y="2702"/>
                  </a:cxn>
                  <a:cxn ang="0">
                    <a:pos x="376" y="2774"/>
                  </a:cxn>
                  <a:cxn ang="0">
                    <a:pos x="384" y="2814"/>
                  </a:cxn>
                  <a:cxn ang="0">
                    <a:pos x="408" y="2806"/>
                  </a:cxn>
                  <a:cxn ang="0">
                    <a:pos x="416" y="2750"/>
                  </a:cxn>
                  <a:cxn ang="0">
                    <a:pos x="432" y="2654"/>
                  </a:cxn>
                  <a:cxn ang="0">
                    <a:pos x="448" y="2526"/>
                  </a:cxn>
                  <a:cxn ang="0">
                    <a:pos x="464" y="2366"/>
                  </a:cxn>
                  <a:cxn ang="0">
                    <a:pos x="480" y="2174"/>
                  </a:cxn>
                  <a:cxn ang="0">
                    <a:pos x="488" y="1959"/>
                  </a:cxn>
                  <a:cxn ang="0">
                    <a:pos x="504" y="1735"/>
                  </a:cxn>
                  <a:cxn ang="0">
                    <a:pos x="520" y="1503"/>
                  </a:cxn>
                  <a:cxn ang="0">
                    <a:pos x="536" y="1263"/>
                  </a:cxn>
                  <a:cxn ang="0">
                    <a:pos x="552" y="1023"/>
                  </a:cxn>
                  <a:cxn ang="0">
                    <a:pos x="560" y="800"/>
                  </a:cxn>
                  <a:cxn ang="0">
                    <a:pos x="576" y="600"/>
                  </a:cxn>
                  <a:cxn ang="0">
                    <a:pos x="592" y="416"/>
                  </a:cxn>
                  <a:cxn ang="0">
                    <a:pos x="608" y="264"/>
                  </a:cxn>
                </a:cxnLst>
                <a:rect l="0" t="0" r="r" b="b"/>
                <a:pathLst>
                  <a:path w="616" h="2822">
                    <a:moveTo>
                      <a:pt x="0" y="1335"/>
                    </a:moveTo>
                    <a:lnTo>
                      <a:pt x="8" y="1255"/>
                    </a:lnTo>
                    <a:lnTo>
                      <a:pt x="8" y="1175"/>
                    </a:lnTo>
                    <a:lnTo>
                      <a:pt x="16" y="1095"/>
                    </a:lnTo>
                    <a:lnTo>
                      <a:pt x="16" y="1015"/>
                    </a:lnTo>
                    <a:lnTo>
                      <a:pt x="24" y="943"/>
                    </a:lnTo>
                    <a:lnTo>
                      <a:pt x="32" y="872"/>
                    </a:lnTo>
                    <a:lnTo>
                      <a:pt x="32" y="792"/>
                    </a:lnTo>
                    <a:lnTo>
                      <a:pt x="40" y="728"/>
                    </a:lnTo>
                    <a:lnTo>
                      <a:pt x="40" y="656"/>
                    </a:lnTo>
                    <a:lnTo>
                      <a:pt x="48" y="592"/>
                    </a:lnTo>
                    <a:lnTo>
                      <a:pt x="56" y="528"/>
                    </a:lnTo>
                    <a:lnTo>
                      <a:pt x="56" y="464"/>
                    </a:lnTo>
                    <a:lnTo>
                      <a:pt x="64" y="408"/>
                    </a:lnTo>
                    <a:lnTo>
                      <a:pt x="64" y="352"/>
                    </a:lnTo>
                    <a:lnTo>
                      <a:pt x="72" y="304"/>
                    </a:lnTo>
                    <a:lnTo>
                      <a:pt x="80" y="256"/>
                    </a:lnTo>
                    <a:lnTo>
                      <a:pt x="80" y="216"/>
                    </a:lnTo>
                    <a:lnTo>
                      <a:pt x="88" y="176"/>
                    </a:lnTo>
                    <a:lnTo>
                      <a:pt x="88" y="136"/>
                    </a:lnTo>
                    <a:lnTo>
                      <a:pt x="96" y="104"/>
                    </a:lnTo>
                    <a:lnTo>
                      <a:pt x="104" y="80"/>
                    </a:lnTo>
                    <a:lnTo>
                      <a:pt x="104" y="56"/>
                    </a:lnTo>
                    <a:lnTo>
                      <a:pt x="112" y="32"/>
                    </a:lnTo>
                    <a:lnTo>
                      <a:pt x="112" y="16"/>
                    </a:lnTo>
                    <a:lnTo>
                      <a:pt x="120" y="8"/>
                    </a:lnTo>
                    <a:lnTo>
                      <a:pt x="128" y="0"/>
                    </a:lnTo>
                    <a:lnTo>
                      <a:pt x="136" y="8"/>
                    </a:lnTo>
                    <a:lnTo>
                      <a:pt x="136" y="16"/>
                    </a:lnTo>
                    <a:lnTo>
                      <a:pt x="144" y="24"/>
                    </a:lnTo>
                    <a:lnTo>
                      <a:pt x="152" y="40"/>
                    </a:lnTo>
                    <a:lnTo>
                      <a:pt x="152" y="64"/>
                    </a:lnTo>
                    <a:lnTo>
                      <a:pt x="160" y="88"/>
                    </a:lnTo>
                    <a:lnTo>
                      <a:pt x="160" y="120"/>
                    </a:lnTo>
                    <a:lnTo>
                      <a:pt x="168" y="152"/>
                    </a:lnTo>
                    <a:lnTo>
                      <a:pt x="176" y="192"/>
                    </a:lnTo>
                    <a:lnTo>
                      <a:pt x="176" y="232"/>
                    </a:lnTo>
                    <a:lnTo>
                      <a:pt x="184" y="280"/>
                    </a:lnTo>
                    <a:lnTo>
                      <a:pt x="184" y="328"/>
                    </a:lnTo>
                    <a:lnTo>
                      <a:pt x="192" y="376"/>
                    </a:lnTo>
                    <a:lnTo>
                      <a:pt x="192" y="432"/>
                    </a:lnTo>
                    <a:lnTo>
                      <a:pt x="200" y="496"/>
                    </a:lnTo>
                    <a:lnTo>
                      <a:pt x="208" y="552"/>
                    </a:lnTo>
                    <a:lnTo>
                      <a:pt x="208" y="616"/>
                    </a:lnTo>
                    <a:lnTo>
                      <a:pt x="216" y="688"/>
                    </a:lnTo>
                    <a:lnTo>
                      <a:pt x="216" y="760"/>
                    </a:lnTo>
                    <a:lnTo>
                      <a:pt x="224" y="824"/>
                    </a:lnTo>
                    <a:lnTo>
                      <a:pt x="232" y="904"/>
                    </a:lnTo>
                    <a:lnTo>
                      <a:pt x="232" y="975"/>
                    </a:lnTo>
                    <a:lnTo>
                      <a:pt x="240" y="1055"/>
                    </a:lnTo>
                    <a:lnTo>
                      <a:pt x="240" y="1127"/>
                    </a:lnTo>
                    <a:lnTo>
                      <a:pt x="248" y="1207"/>
                    </a:lnTo>
                    <a:lnTo>
                      <a:pt x="256" y="1287"/>
                    </a:lnTo>
                    <a:lnTo>
                      <a:pt x="256" y="1367"/>
                    </a:lnTo>
                    <a:lnTo>
                      <a:pt x="264" y="1447"/>
                    </a:lnTo>
                    <a:lnTo>
                      <a:pt x="264" y="1527"/>
                    </a:lnTo>
                    <a:lnTo>
                      <a:pt x="272" y="1607"/>
                    </a:lnTo>
                    <a:lnTo>
                      <a:pt x="280" y="1687"/>
                    </a:lnTo>
                    <a:lnTo>
                      <a:pt x="280" y="1759"/>
                    </a:lnTo>
                    <a:lnTo>
                      <a:pt x="288" y="1839"/>
                    </a:lnTo>
                    <a:lnTo>
                      <a:pt x="288" y="1911"/>
                    </a:lnTo>
                    <a:lnTo>
                      <a:pt x="296" y="1991"/>
                    </a:lnTo>
                    <a:lnTo>
                      <a:pt x="304" y="2063"/>
                    </a:lnTo>
                    <a:lnTo>
                      <a:pt x="304" y="2126"/>
                    </a:lnTo>
                    <a:lnTo>
                      <a:pt x="312" y="2198"/>
                    </a:lnTo>
                    <a:lnTo>
                      <a:pt x="312" y="2262"/>
                    </a:lnTo>
                    <a:lnTo>
                      <a:pt x="320" y="2326"/>
                    </a:lnTo>
                    <a:lnTo>
                      <a:pt x="328" y="2382"/>
                    </a:lnTo>
                    <a:lnTo>
                      <a:pt x="328" y="2438"/>
                    </a:lnTo>
                    <a:lnTo>
                      <a:pt x="336" y="2494"/>
                    </a:lnTo>
                    <a:lnTo>
                      <a:pt x="336" y="2542"/>
                    </a:lnTo>
                    <a:lnTo>
                      <a:pt x="344" y="2590"/>
                    </a:lnTo>
                    <a:lnTo>
                      <a:pt x="352" y="2630"/>
                    </a:lnTo>
                    <a:lnTo>
                      <a:pt x="352" y="2670"/>
                    </a:lnTo>
                    <a:lnTo>
                      <a:pt x="360" y="2702"/>
                    </a:lnTo>
                    <a:lnTo>
                      <a:pt x="360" y="2734"/>
                    </a:lnTo>
                    <a:lnTo>
                      <a:pt x="368" y="2758"/>
                    </a:lnTo>
                    <a:lnTo>
                      <a:pt x="376" y="2774"/>
                    </a:lnTo>
                    <a:lnTo>
                      <a:pt x="376" y="2798"/>
                    </a:lnTo>
                    <a:lnTo>
                      <a:pt x="384" y="2806"/>
                    </a:lnTo>
                    <a:lnTo>
                      <a:pt x="384" y="2814"/>
                    </a:lnTo>
                    <a:lnTo>
                      <a:pt x="392" y="2822"/>
                    </a:lnTo>
                    <a:lnTo>
                      <a:pt x="400" y="2814"/>
                    </a:lnTo>
                    <a:lnTo>
                      <a:pt x="408" y="2806"/>
                    </a:lnTo>
                    <a:lnTo>
                      <a:pt x="408" y="2790"/>
                    </a:lnTo>
                    <a:lnTo>
                      <a:pt x="416" y="2774"/>
                    </a:lnTo>
                    <a:lnTo>
                      <a:pt x="416" y="2750"/>
                    </a:lnTo>
                    <a:lnTo>
                      <a:pt x="424" y="2718"/>
                    </a:lnTo>
                    <a:lnTo>
                      <a:pt x="432" y="2686"/>
                    </a:lnTo>
                    <a:lnTo>
                      <a:pt x="432" y="2654"/>
                    </a:lnTo>
                    <a:lnTo>
                      <a:pt x="440" y="2614"/>
                    </a:lnTo>
                    <a:lnTo>
                      <a:pt x="440" y="2574"/>
                    </a:lnTo>
                    <a:lnTo>
                      <a:pt x="448" y="2526"/>
                    </a:lnTo>
                    <a:lnTo>
                      <a:pt x="456" y="2470"/>
                    </a:lnTo>
                    <a:lnTo>
                      <a:pt x="456" y="2422"/>
                    </a:lnTo>
                    <a:lnTo>
                      <a:pt x="464" y="2366"/>
                    </a:lnTo>
                    <a:lnTo>
                      <a:pt x="464" y="2302"/>
                    </a:lnTo>
                    <a:lnTo>
                      <a:pt x="472" y="2238"/>
                    </a:lnTo>
                    <a:lnTo>
                      <a:pt x="480" y="2174"/>
                    </a:lnTo>
                    <a:lnTo>
                      <a:pt x="480" y="2102"/>
                    </a:lnTo>
                    <a:lnTo>
                      <a:pt x="488" y="2039"/>
                    </a:lnTo>
                    <a:lnTo>
                      <a:pt x="488" y="1959"/>
                    </a:lnTo>
                    <a:lnTo>
                      <a:pt x="496" y="1887"/>
                    </a:lnTo>
                    <a:lnTo>
                      <a:pt x="504" y="1815"/>
                    </a:lnTo>
                    <a:lnTo>
                      <a:pt x="504" y="1735"/>
                    </a:lnTo>
                    <a:lnTo>
                      <a:pt x="512" y="1655"/>
                    </a:lnTo>
                    <a:lnTo>
                      <a:pt x="512" y="1575"/>
                    </a:lnTo>
                    <a:lnTo>
                      <a:pt x="520" y="1503"/>
                    </a:lnTo>
                    <a:lnTo>
                      <a:pt x="528" y="1423"/>
                    </a:lnTo>
                    <a:lnTo>
                      <a:pt x="528" y="1343"/>
                    </a:lnTo>
                    <a:lnTo>
                      <a:pt x="536" y="1263"/>
                    </a:lnTo>
                    <a:lnTo>
                      <a:pt x="536" y="1183"/>
                    </a:lnTo>
                    <a:lnTo>
                      <a:pt x="544" y="1103"/>
                    </a:lnTo>
                    <a:lnTo>
                      <a:pt x="552" y="1023"/>
                    </a:lnTo>
                    <a:lnTo>
                      <a:pt x="552" y="951"/>
                    </a:lnTo>
                    <a:lnTo>
                      <a:pt x="560" y="880"/>
                    </a:lnTo>
                    <a:lnTo>
                      <a:pt x="560" y="800"/>
                    </a:lnTo>
                    <a:lnTo>
                      <a:pt x="568" y="736"/>
                    </a:lnTo>
                    <a:lnTo>
                      <a:pt x="568" y="664"/>
                    </a:lnTo>
                    <a:lnTo>
                      <a:pt x="576" y="600"/>
                    </a:lnTo>
                    <a:lnTo>
                      <a:pt x="584" y="536"/>
                    </a:lnTo>
                    <a:lnTo>
                      <a:pt x="584" y="472"/>
                    </a:lnTo>
                    <a:lnTo>
                      <a:pt x="592" y="416"/>
                    </a:lnTo>
                    <a:lnTo>
                      <a:pt x="592" y="360"/>
                    </a:lnTo>
                    <a:lnTo>
                      <a:pt x="600" y="312"/>
                    </a:lnTo>
                    <a:lnTo>
                      <a:pt x="608" y="264"/>
                    </a:lnTo>
                    <a:lnTo>
                      <a:pt x="608" y="216"/>
                    </a:lnTo>
                    <a:lnTo>
                      <a:pt x="616" y="176"/>
                    </a:lnTo>
                  </a:path>
                </a:pathLst>
              </a:custGeom>
              <a:noFill/>
              <a:ln w="38100" cmpd="sng">
                <a:solidFill>
                  <a:srgbClr val="007F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11333" name="Freeform 69"/>
              <p:cNvSpPr>
                <a:spLocks/>
              </p:cNvSpPr>
              <p:nvPr/>
            </p:nvSpPr>
            <p:spPr bwMode="auto">
              <a:xfrm>
                <a:off x="1213" y="654"/>
                <a:ext cx="625" cy="2822"/>
              </a:xfrm>
              <a:custGeom>
                <a:avLst/>
                <a:gdLst/>
                <a:ahLst/>
                <a:cxnLst>
                  <a:cxn ang="0">
                    <a:pos x="8" y="104"/>
                  </a:cxn>
                  <a:cxn ang="0">
                    <a:pos x="24" y="32"/>
                  </a:cxn>
                  <a:cxn ang="0">
                    <a:pos x="40" y="0"/>
                  </a:cxn>
                  <a:cxn ang="0">
                    <a:pos x="56" y="24"/>
                  </a:cxn>
                  <a:cxn ang="0">
                    <a:pos x="72" y="88"/>
                  </a:cxn>
                  <a:cxn ang="0">
                    <a:pos x="88" y="184"/>
                  </a:cxn>
                  <a:cxn ang="0">
                    <a:pos x="96" y="320"/>
                  </a:cxn>
                  <a:cxn ang="0">
                    <a:pos x="112" y="488"/>
                  </a:cxn>
                  <a:cxn ang="0">
                    <a:pos x="129" y="680"/>
                  </a:cxn>
                  <a:cxn ang="0">
                    <a:pos x="145" y="896"/>
                  </a:cxn>
                  <a:cxn ang="0">
                    <a:pos x="153" y="1119"/>
                  </a:cxn>
                  <a:cxn ang="0">
                    <a:pos x="169" y="1359"/>
                  </a:cxn>
                  <a:cxn ang="0">
                    <a:pos x="185" y="1599"/>
                  </a:cxn>
                  <a:cxn ang="0">
                    <a:pos x="201" y="1831"/>
                  </a:cxn>
                  <a:cxn ang="0">
                    <a:pos x="217" y="2055"/>
                  </a:cxn>
                  <a:cxn ang="0">
                    <a:pos x="225" y="2254"/>
                  </a:cxn>
                  <a:cxn ang="0">
                    <a:pos x="241" y="2430"/>
                  </a:cxn>
                  <a:cxn ang="0">
                    <a:pos x="257" y="2582"/>
                  </a:cxn>
                  <a:cxn ang="0">
                    <a:pos x="273" y="2694"/>
                  </a:cxn>
                  <a:cxn ang="0">
                    <a:pos x="289" y="2774"/>
                  </a:cxn>
                  <a:cxn ang="0">
                    <a:pos x="297" y="2814"/>
                  </a:cxn>
                  <a:cxn ang="0">
                    <a:pos x="321" y="2806"/>
                  </a:cxn>
                  <a:cxn ang="0">
                    <a:pos x="337" y="2750"/>
                  </a:cxn>
                  <a:cxn ang="0">
                    <a:pos x="345" y="2662"/>
                  </a:cxn>
                  <a:cxn ang="0">
                    <a:pos x="361" y="2526"/>
                  </a:cxn>
                  <a:cxn ang="0">
                    <a:pos x="377" y="2366"/>
                  </a:cxn>
                  <a:cxn ang="0">
                    <a:pos x="393" y="2182"/>
                  </a:cxn>
                  <a:cxn ang="0">
                    <a:pos x="401" y="1967"/>
                  </a:cxn>
                  <a:cxn ang="0">
                    <a:pos x="417" y="1743"/>
                  </a:cxn>
                  <a:cxn ang="0">
                    <a:pos x="433" y="1511"/>
                  </a:cxn>
                  <a:cxn ang="0">
                    <a:pos x="449" y="1271"/>
                  </a:cxn>
                  <a:cxn ang="0">
                    <a:pos x="465" y="1031"/>
                  </a:cxn>
                  <a:cxn ang="0">
                    <a:pos x="473" y="808"/>
                  </a:cxn>
                  <a:cxn ang="0">
                    <a:pos x="489" y="608"/>
                  </a:cxn>
                  <a:cxn ang="0">
                    <a:pos x="505" y="424"/>
                  </a:cxn>
                  <a:cxn ang="0">
                    <a:pos x="521" y="264"/>
                  </a:cxn>
                  <a:cxn ang="0">
                    <a:pos x="529" y="144"/>
                  </a:cxn>
                  <a:cxn ang="0">
                    <a:pos x="545" y="56"/>
                  </a:cxn>
                  <a:cxn ang="0">
                    <a:pos x="561" y="8"/>
                  </a:cxn>
                  <a:cxn ang="0">
                    <a:pos x="585" y="24"/>
                  </a:cxn>
                  <a:cxn ang="0">
                    <a:pos x="601" y="80"/>
                  </a:cxn>
                  <a:cxn ang="0">
                    <a:pos x="617" y="184"/>
                  </a:cxn>
                </a:cxnLst>
                <a:rect l="0" t="0" r="r" b="b"/>
                <a:pathLst>
                  <a:path w="625" h="2822">
                    <a:moveTo>
                      <a:pt x="0" y="176"/>
                    </a:moveTo>
                    <a:lnTo>
                      <a:pt x="0" y="136"/>
                    </a:lnTo>
                    <a:lnTo>
                      <a:pt x="8" y="104"/>
                    </a:lnTo>
                    <a:lnTo>
                      <a:pt x="16" y="80"/>
                    </a:lnTo>
                    <a:lnTo>
                      <a:pt x="16" y="56"/>
                    </a:lnTo>
                    <a:lnTo>
                      <a:pt x="24" y="32"/>
                    </a:lnTo>
                    <a:lnTo>
                      <a:pt x="24" y="24"/>
                    </a:lnTo>
                    <a:lnTo>
                      <a:pt x="32" y="8"/>
                    </a:lnTo>
                    <a:lnTo>
                      <a:pt x="40" y="0"/>
                    </a:lnTo>
                    <a:lnTo>
                      <a:pt x="48" y="8"/>
                    </a:lnTo>
                    <a:lnTo>
                      <a:pt x="48" y="16"/>
                    </a:lnTo>
                    <a:lnTo>
                      <a:pt x="56" y="24"/>
                    </a:lnTo>
                    <a:lnTo>
                      <a:pt x="64" y="40"/>
                    </a:lnTo>
                    <a:lnTo>
                      <a:pt x="64" y="64"/>
                    </a:lnTo>
                    <a:lnTo>
                      <a:pt x="72" y="88"/>
                    </a:lnTo>
                    <a:lnTo>
                      <a:pt x="72" y="112"/>
                    </a:lnTo>
                    <a:lnTo>
                      <a:pt x="80" y="144"/>
                    </a:lnTo>
                    <a:lnTo>
                      <a:pt x="88" y="184"/>
                    </a:lnTo>
                    <a:lnTo>
                      <a:pt x="88" y="224"/>
                    </a:lnTo>
                    <a:lnTo>
                      <a:pt x="96" y="272"/>
                    </a:lnTo>
                    <a:lnTo>
                      <a:pt x="96" y="320"/>
                    </a:lnTo>
                    <a:lnTo>
                      <a:pt x="104" y="376"/>
                    </a:lnTo>
                    <a:lnTo>
                      <a:pt x="112" y="424"/>
                    </a:lnTo>
                    <a:lnTo>
                      <a:pt x="112" y="488"/>
                    </a:lnTo>
                    <a:lnTo>
                      <a:pt x="121" y="544"/>
                    </a:lnTo>
                    <a:lnTo>
                      <a:pt x="121" y="616"/>
                    </a:lnTo>
                    <a:lnTo>
                      <a:pt x="129" y="680"/>
                    </a:lnTo>
                    <a:lnTo>
                      <a:pt x="137" y="752"/>
                    </a:lnTo>
                    <a:lnTo>
                      <a:pt x="137" y="816"/>
                    </a:lnTo>
                    <a:lnTo>
                      <a:pt x="145" y="896"/>
                    </a:lnTo>
                    <a:lnTo>
                      <a:pt x="145" y="967"/>
                    </a:lnTo>
                    <a:lnTo>
                      <a:pt x="153" y="1047"/>
                    </a:lnTo>
                    <a:lnTo>
                      <a:pt x="153" y="1119"/>
                    </a:lnTo>
                    <a:lnTo>
                      <a:pt x="161" y="1199"/>
                    </a:lnTo>
                    <a:lnTo>
                      <a:pt x="169" y="1279"/>
                    </a:lnTo>
                    <a:lnTo>
                      <a:pt x="169" y="1359"/>
                    </a:lnTo>
                    <a:lnTo>
                      <a:pt x="177" y="1439"/>
                    </a:lnTo>
                    <a:lnTo>
                      <a:pt x="177" y="1519"/>
                    </a:lnTo>
                    <a:lnTo>
                      <a:pt x="185" y="1599"/>
                    </a:lnTo>
                    <a:lnTo>
                      <a:pt x="193" y="1679"/>
                    </a:lnTo>
                    <a:lnTo>
                      <a:pt x="193" y="1751"/>
                    </a:lnTo>
                    <a:lnTo>
                      <a:pt x="201" y="1831"/>
                    </a:lnTo>
                    <a:lnTo>
                      <a:pt x="201" y="1903"/>
                    </a:lnTo>
                    <a:lnTo>
                      <a:pt x="209" y="1983"/>
                    </a:lnTo>
                    <a:lnTo>
                      <a:pt x="217" y="2055"/>
                    </a:lnTo>
                    <a:lnTo>
                      <a:pt x="217" y="2118"/>
                    </a:lnTo>
                    <a:lnTo>
                      <a:pt x="225" y="2190"/>
                    </a:lnTo>
                    <a:lnTo>
                      <a:pt x="225" y="2254"/>
                    </a:lnTo>
                    <a:lnTo>
                      <a:pt x="233" y="2318"/>
                    </a:lnTo>
                    <a:lnTo>
                      <a:pt x="241" y="2374"/>
                    </a:lnTo>
                    <a:lnTo>
                      <a:pt x="241" y="2430"/>
                    </a:lnTo>
                    <a:lnTo>
                      <a:pt x="249" y="2486"/>
                    </a:lnTo>
                    <a:lnTo>
                      <a:pt x="249" y="2534"/>
                    </a:lnTo>
                    <a:lnTo>
                      <a:pt x="257" y="2582"/>
                    </a:lnTo>
                    <a:lnTo>
                      <a:pt x="265" y="2622"/>
                    </a:lnTo>
                    <a:lnTo>
                      <a:pt x="265" y="2662"/>
                    </a:lnTo>
                    <a:lnTo>
                      <a:pt x="273" y="2694"/>
                    </a:lnTo>
                    <a:lnTo>
                      <a:pt x="273" y="2726"/>
                    </a:lnTo>
                    <a:lnTo>
                      <a:pt x="281" y="2750"/>
                    </a:lnTo>
                    <a:lnTo>
                      <a:pt x="289" y="2774"/>
                    </a:lnTo>
                    <a:lnTo>
                      <a:pt x="289" y="2790"/>
                    </a:lnTo>
                    <a:lnTo>
                      <a:pt x="297" y="2806"/>
                    </a:lnTo>
                    <a:lnTo>
                      <a:pt x="297" y="2814"/>
                    </a:lnTo>
                    <a:lnTo>
                      <a:pt x="305" y="2822"/>
                    </a:lnTo>
                    <a:lnTo>
                      <a:pt x="313" y="2814"/>
                    </a:lnTo>
                    <a:lnTo>
                      <a:pt x="321" y="2806"/>
                    </a:lnTo>
                    <a:lnTo>
                      <a:pt x="321" y="2790"/>
                    </a:lnTo>
                    <a:lnTo>
                      <a:pt x="329" y="2774"/>
                    </a:lnTo>
                    <a:lnTo>
                      <a:pt x="337" y="2750"/>
                    </a:lnTo>
                    <a:lnTo>
                      <a:pt x="337" y="2726"/>
                    </a:lnTo>
                    <a:lnTo>
                      <a:pt x="345" y="2694"/>
                    </a:lnTo>
                    <a:lnTo>
                      <a:pt x="345" y="2662"/>
                    </a:lnTo>
                    <a:lnTo>
                      <a:pt x="353" y="2622"/>
                    </a:lnTo>
                    <a:lnTo>
                      <a:pt x="353" y="2574"/>
                    </a:lnTo>
                    <a:lnTo>
                      <a:pt x="361" y="2526"/>
                    </a:lnTo>
                    <a:lnTo>
                      <a:pt x="369" y="2478"/>
                    </a:lnTo>
                    <a:lnTo>
                      <a:pt x="369" y="2422"/>
                    </a:lnTo>
                    <a:lnTo>
                      <a:pt x="377" y="2366"/>
                    </a:lnTo>
                    <a:lnTo>
                      <a:pt x="377" y="2310"/>
                    </a:lnTo>
                    <a:lnTo>
                      <a:pt x="385" y="2246"/>
                    </a:lnTo>
                    <a:lnTo>
                      <a:pt x="393" y="2182"/>
                    </a:lnTo>
                    <a:lnTo>
                      <a:pt x="393" y="2110"/>
                    </a:lnTo>
                    <a:lnTo>
                      <a:pt x="401" y="2047"/>
                    </a:lnTo>
                    <a:lnTo>
                      <a:pt x="401" y="1967"/>
                    </a:lnTo>
                    <a:lnTo>
                      <a:pt x="409" y="1895"/>
                    </a:lnTo>
                    <a:lnTo>
                      <a:pt x="417" y="1823"/>
                    </a:lnTo>
                    <a:lnTo>
                      <a:pt x="417" y="1743"/>
                    </a:lnTo>
                    <a:lnTo>
                      <a:pt x="425" y="1663"/>
                    </a:lnTo>
                    <a:lnTo>
                      <a:pt x="425" y="1591"/>
                    </a:lnTo>
                    <a:lnTo>
                      <a:pt x="433" y="1511"/>
                    </a:lnTo>
                    <a:lnTo>
                      <a:pt x="441" y="1431"/>
                    </a:lnTo>
                    <a:lnTo>
                      <a:pt x="441" y="1351"/>
                    </a:lnTo>
                    <a:lnTo>
                      <a:pt x="449" y="1271"/>
                    </a:lnTo>
                    <a:lnTo>
                      <a:pt x="449" y="1191"/>
                    </a:lnTo>
                    <a:lnTo>
                      <a:pt x="457" y="1111"/>
                    </a:lnTo>
                    <a:lnTo>
                      <a:pt x="465" y="1031"/>
                    </a:lnTo>
                    <a:lnTo>
                      <a:pt x="465" y="959"/>
                    </a:lnTo>
                    <a:lnTo>
                      <a:pt x="473" y="888"/>
                    </a:lnTo>
                    <a:lnTo>
                      <a:pt x="473" y="808"/>
                    </a:lnTo>
                    <a:lnTo>
                      <a:pt x="481" y="744"/>
                    </a:lnTo>
                    <a:lnTo>
                      <a:pt x="489" y="672"/>
                    </a:lnTo>
                    <a:lnTo>
                      <a:pt x="489" y="608"/>
                    </a:lnTo>
                    <a:lnTo>
                      <a:pt x="497" y="544"/>
                    </a:lnTo>
                    <a:lnTo>
                      <a:pt x="497" y="480"/>
                    </a:lnTo>
                    <a:lnTo>
                      <a:pt x="505" y="424"/>
                    </a:lnTo>
                    <a:lnTo>
                      <a:pt x="513" y="368"/>
                    </a:lnTo>
                    <a:lnTo>
                      <a:pt x="513" y="312"/>
                    </a:lnTo>
                    <a:lnTo>
                      <a:pt x="521" y="264"/>
                    </a:lnTo>
                    <a:lnTo>
                      <a:pt x="521" y="224"/>
                    </a:lnTo>
                    <a:lnTo>
                      <a:pt x="529" y="184"/>
                    </a:lnTo>
                    <a:lnTo>
                      <a:pt x="529" y="144"/>
                    </a:lnTo>
                    <a:lnTo>
                      <a:pt x="537" y="112"/>
                    </a:lnTo>
                    <a:lnTo>
                      <a:pt x="545" y="80"/>
                    </a:lnTo>
                    <a:lnTo>
                      <a:pt x="545" y="56"/>
                    </a:lnTo>
                    <a:lnTo>
                      <a:pt x="553" y="40"/>
                    </a:lnTo>
                    <a:lnTo>
                      <a:pt x="553" y="24"/>
                    </a:lnTo>
                    <a:lnTo>
                      <a:pt x="561" y="8"/>
                    </a:lnTo>
                    <a:lnTo>
                      <a:pt x="569" y="0"/>
                    </a:lnTo>
                    <a:lnTo>
                      <a:pt x="577" y="8"/>
                    </a:lnTo>
                    <a:lnTo>
                      <a:pt x="585" y="24"/>
                    </a:lnTo>
                    <a:lnTo>
                      <a:pt x="593" y="40"/>
                    </a:lnTo>
                    <a:lnTo>
                      <a:pt x="593" y="56"/>
                    </a:lnTo>
                    <a:lnTo>
                      <a:pt x="601" y="80"/>
                    </a:lnTo>
                    <a:lnTo>
                      <a:pt x="601" y="112"/>
                    </a:lnTo>
                    <a:lnTo>
                      <a:pt x="609" y="144"/>
                    </a:lnTo>
                    <a:lnTo>
                      <a:pt x="617" y="184"/>
                    </a:lnTo>
                    <a:lnTo>
                      <a:pt x="617" y="224"/>
                    </a:lnTo>
                    <a:lnTo>
                      <a:pt x="625" y="264"/>
                    </a:lnTo>
                  </a:path>
                </a:pathLst>
              </a:custGeom>
              <a:noFill/>
              <a:ln w="38100" cmpd="sng">
                <a:solidFill>
                  <a:srgbClr val="007F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11334" name="Freeform 70"/>
              <p:cNvSpPr>
                <a:spLocks/>
              </p:cNvSpPr>
              <p:nvPr/>
            </p:nvSpPr>
            <p:spPr bwMode="auto">
              <a:xfrm>
                <a:off x="1838" y="654"/>
                <a:ext cx="617" cy="2822"/>
              </a:xfrm>
              <a:custGeom>
                <a:avLst/>
                <a:gdLst/>
                <a:ahLst/>
                <a:cxnLst>
                  <a:cxn ang="0">
                    <a:pos x="8" y="368"/>
                  </a:cxn>
                  <a:cxn ang="0">
                    <a:pos x="24" y="544"/>
                  </a:cxn>
                  <a:cxn ang="0">
                    <a:pos x="40" y="744"/>
                  </a:cxn>
                  <a:cxn ang="0">
                    <a:pos x="48" y="959"/>
                  </a:cxn>
                  <a:cxn ang="0">
                    <a:pos x="64" y="1191"/>
                  </a:cxn>
                  <a:cxn ang="0">
                    <a:pos x="80" y="1431"/>
                  </a:cxn>
                  <a:cxn ang="0">
                    <a:pos x="96" y="1663"/>
                  </a:cxn>
                  <a:cxn ang="0">
                    <a:pos x="104" y="1895"/>
                  </a:cxn>
                  <a:cxn ang="0">
                    <a:pos x="120" y="2110"/>
                  </a:cxn>
                  <a:cxn ang="0">
                    <a:pos x="136" y="2310"/>
                  </a:cxn>
                  <a:cxn ang="0">
                    <a:pos x="152" y="2478"/>
                  </a:cxn>
                  <a:cxn ang="0">
                    <a:pos x="168" y="2622"/>
                  </a:cxn>
                  <a:cxn ang="0">
                    <a:pos x="176" y="2726"/>
                  </a:cxn>
                  <a:cxn ang="0">
                    <a:pos x="192" y="2790"/>
                  </a:cxn>
                  <a:cxn ang="0">
                    <a:pos x="208" y="2822"/>
                  </a:cxn>
                  <a:cxn ang="0">
                    <a:pos x="224" y="2790"/>
                  </a:cxn>
                  <a:cxn ang="0">
                    <a:pos x="240" y="2726"/>
                  </a:cxn>
                  <a:cxn ang="0">
                    <a:pos x="256" y="2622"/>
                  </a:cxn>
                  <a:cxn ang="0">
                    <a:pos x="272" y="2486"/>
                  </a:cxn>
                  <a:cxn ang="0">
                    <a:pos x="280" y="2318"/>
                  </a:cxn>
                  <a:cxn ang="0">
                    <a:pos x="296" y="2118"/>
                  </a:cxn>
                  <a:cxn ang="0">
                    <a:pos x="312" y="1903"/>
                  </a:cxn>
                  <a:cxn ang="0">
                    <a:pos x="328" y="1679"/>
                  </a:cxn>
                  <a:cxn ang="0">
                    <a:pos x="344" y="1439"/>
                  </a:cxn>
                  <a:cxn ang="0">
                    <a:pos x="352" y="1199"/>
                  </a:cxn>
                  <a:cxn ang="0">
                    <a:pos x="368" y="967"/>
                  </a:cxn>
                  <a:cxn ang="0">
                    <a:pos x="384" y="752"/>
                  </a:cxn>
                  <a:cxn ang="0">
                    <a:pos x="400" y="544"/>
                  </a:cxn>
                  <a:cxn ang="0">
                    <a:pos x="416" y="376"/>
                  </a:cxn>
                  <a:cxn ang="0">
                    <a:pos x="424" y="224"/>
                  </a:cxn>
                  <a:cxn ang="0">
                    <a:pos x="440" y="112"/>
                  </a:cxn>
                  <a:cxn ang="0">
                    <a:pos x="456" y="40"/>
                  </a:cxn>
                  <a:cxn ang="0">
                    <a:pos x="480" y="0"/>
                  </a:cxn>
                  <a:cxn ang="0">
                    <a:pos x="488" y="24"/>
                  </a:cxn>
                  <a:cxn ang="0">
                    <a:pos x="504" y="80"/>
                  </a:cxn>
                  <a:cxn ang="0">
                    <a:pos x="521" y="176"/>
                  </a:cxn>
                  <a:cxn ang="0">
                    <a:pos x="529" y="312"/>
                  </a:cxn>
                  <a:cxn ang="0">
                    <a:pos x="545" y="472"/>
                  </a:cxn>
                  <a:cxn ang="0">
                    <a:pos x="561" y="664"/>
                  </a:cxn>
                  <a:cxn ang="0">
                    <a:pos x="577" y="880"/>
                  </a:cxn>
                  <a:cxn ang="0">
                    <a:pos x="593" y="1103"/>
                  </a:cxn>
                  <a:cxn ang="0">
                    <a:pos x="601" y="1343"/>
                  </a:cxn>
                </a:cxnLst>
                <a:rect l="0" t="0" r="r" b="b"/>
                <a:pathLst>
                  <a:path w="617" h="2822">
                    <a:moveTo>
                      <a:pt x="0" y="264"/>
                    </a:moveTo>
                    <a:lnTo>
                      <a:pt x="0" y="312"/>
                    </a:lnTo>
                    <a:lnTo>
                      <a:pt x="8" y="368"/>
                    </a:lnTo>
                    <a:lnTo>
                      <a:pt x="16" y="424"/>
                    </a:lnTo>
                    <a:lnTo>
                      <a:pt x="16" y="480"/>
                    </a:lnTo>
                    <a:lnTo>
                      <a:pt x="24" y="544"/>
                    </a:lnTo>
                    <a:lnTo>
                      <a:pt x="24" y="608"/>
                    </a:lnTo>
                    <a:lnTo>
                      <a:pt x="32" y="672"/>
                    </a:lnTo>
                    <a:lnTo>
                      <a:pt x="40" y="744"/>
                    </a:lnTo>
                    <a:lnTo>
                      <a:pt x="40" y="808"/>
                    </a:lnTo>
                    <a:lnTo>
                      <a:pt x="48" y="888"/>
                    </a:lnTo>
                    <a:lnTo>
                      <a:pt x="48" y="959"/>
                    </a:lnTo>
                    <a:lnTo>
                      <a:pt x="56" y="1031"/>
                    </a:lnTo>
                    <a:lnTo>
                      <a:pt x="64" y="1111"/>
                    </a:lnTo>
                    <a:lnTo>
                      <a:pt x="64" y="1191"/>
                    </a:lnTo>
                    <a:lnTo>
                      <a:pt x="72" y="1271"/>
                    </a:lnTo>
                    <a:lnTo>
                      <a:pt x="72" y="1351"/>
                    </a:lnTo>
                    <a:lnTo>
                      <a:pt x="80" y="1431"/>
                    </a:lnTo>
                    <a:lnTo>
                      <a:pt x="88" y="1511"/>
                    </a:lnTo>
                    <a:lnTo>
                      <a:pt x="88" y="1591"/>
                    </a:lnTo>
                    <a:lnTo>
                      <a:pt x="96" y="1663"/>
                    </a:lnTo>
                    <a:lnTo>
                      <a:pt x="96" y="1743"/>
                    </a:lnTo>
                    <a:lnTo>
                      <a:pt x="104" y="1823"/>
                    </a:lnTo>
                    <a:lnTo>
                      <a:pt x="104" y="1895"/>
                    </a:lnTo>
                    <a:lnTo>
                      <a:pt x="112" y="1967"/>
                    </a:lnTo>
                    <a:lnTo>
                      <a:pt x="120" y="2047"/>
                    </a:lnTo>
                    <a:lnTo>
                      <a:pt x="120" y="2110"/>
                    </a:lnTo>
                    <a:lnTo>
                      <a:pt x="128" y="2182"/>
                    </a:lnTo>
                    <a:lnTo>
                      <a:pt x="128" y="2246"/>
                    </a:lnTo>
                    <a:lnTo>
                      <a:pt x="136" y="2310"/>
                    </a:lnTo>
                    <a:lnTo>
                      <a:pt x="144" y="2366"/>
                    </a:lnTo>
                    <a:lnTo>
                      <a:pt x="144" y="2422"/>
                    </a:lnTo>
                    <a:lnTo>
                      <a:pt x="152" y="2478"/>
                    </a:lnTo>
                    <a:lnTo>
                      <a:pt x="152" y="2526"/>
                    </a:lnTo>
                    <a:lnTo>
                      <a:pt x="160" y="2574"/>
                    </a:lnTo>
                    <a:lnTo>
                      <a:pt x="168" y="2622"/>
                    </a:lnTo>
                    <a:lnTo>
                      <a:pt x="168" y="2662"/>
                    </a:lnTo>
                    <a:lnTo>
                      <a:pt x="176" y="2694"/>
                    </a:lnTo>
                    <a:lnTo>
                      <a:pt x="176" y="2726"/>
                    </a:lnTo>
                    <a:lnTo>
                      <a:pt x="184" y="2750"/>
                    </a:lnTo>
                    <a:lnTo>
                      <a:pt x="192" y="2774"/>
                    </a:lnTo>
                    <a:lnTo>
                      <a:pt x="192" y="2790"/>
                    </a:lnTo>
                    <a:lnTo>
                      <a:pt x="200" y="2806"/>
                    </a:lnTo>
                    <a:lnTo>
                      <a:pt x="200" y="2814"/>
                    </a:lnTo>
                    <a:lnTo>
                      <a:pt x="208" y="2822"/>
                    </a:lnTo>
                    <a:lnTo>
                      <a:pt x="216" y="2814"/>
                    </a:lnTo>
                    <a:lnTo>
                      <a:pt x="224" y="2806"/>
                    </a:lnTo>
                    <a:lnTo>
                      <a:pt x="224" y="2790"/>
                    </a:lnTo>
                    <a:lnTo>
                      <a:pt x="232" y="2774"/>
                    </a:lnTo>
                    <a:lnTo>
                      <a:pt x="240" y="2750"/>
                    </a:lnTo>
                    <a:lnTo>
                      <a:pt x="240" y="2726"/>
                    </a:lnTo>
                    <a:lnTo>
                      <a:pt x="248" y="2694"/>
                    </a:lnTo>
                    <a:lnTo>
                      <a:pt x="248" y="2662"/>
                    </a:lnTo>
                    <a:lnTo>
                      <a:pt x="256" y="2622"/>
                    </a:lnTo>
                    <a:lnTo>
                      <a:pt x="264" y="2582"/>
                    </a:lnTo>
                    <a:lnTo>
                      <a:pt x="264" y="2534"/>
                    </a:lnTo>
                    <a:lnTo>
                      <a:pt x="272" y="2486"/>
                    </a:lnTo>
                    <a:lnTo>
                      <a:pt x="272" y="2430"/>
                    </a:lnTo>
                    <a:lnTo>
                      <a:pt x="280" y="2374"/>
                    </a:lnTo>
                    <a:lnTo>
                      <a:pt x="280" y="2318"/>
                    </a:lnTo>
                    <a:lnTo>
                      <a:pt x="288" y="2254"/>
                    </a:lnTo>
                    <a:lnTo>
                      <a:pt x="296" y="2190"/>
                    </a:lnTo>
                    <a:lnTo>
                      <a:pt x="296" y="2118"/>
                    </a:lnTo>
                    <a:lnTo>
                      <a:pt x="304" y="2055"/>
                    </a:lnTo>
                    <a:lnTo>
                      <a:pt x="304" y="1983"/>
                    </a:lnTo>
                    <a:lnTo>
                      <a:pt x="312" y="1903"/>
                    </a:lnTo>
                    <a:lnTo>
                      <a:pt x="320" y="1831"/>
                    </a:lnTo>
                    <a:lnTo>
                      <a:pt x="320" y="1751"/>
                    </a:lnTo>
                    <a:lnTo>
                      <a:pt x="328" y="1679"/>
                    </a:lnTo>
                    <a:lnTo>
                      <a:pt x="328" y="1599"/>
                    </a:lnTo>
                    <a:lnTo>
                      <a:pt x="336" y="1519"/>
                    </a:lnTo>
                    <a:lnTo>
                      <a:pt x="344" y="1439"/>
                    </a:lnTo>
                    <a:lnTo>
                      <a:pt x="344" y="1359"/>
                    </a:lnTo>
                    <a:lnTo>
                      <a:pt x="352" y="1279"/>
                    </a:lnTo>
                    <a:lnTo>
                      <a:pt x="352" y="1199"/>
                    </a:lnTo>
                    <a:lnTo>
                      <a:pt x="360" y="1119"/>
                    </a:lnTo>
                    <a:lnTo>
                      <a:pt x="368" y="1047"/>
                    </a:lnTo>
                    <a:lnTo>
                      <a:pt x="368" y="967"/>
                    </a:lnTo>
                    <a:lnTo>
                      <a:pt x="376" y="896"/>
                    </a:lnTo>
                    <a:lnTo>
                      <a:pt x="376" y="816"/>
                    </a:lnTo>
                    <a:lnTo>
                      <a:pt x="384" y="752"/>
                    </a:lnTo>
                    <a:lnTo>
                      <a:pt x="392" y="680"/>
                    </a:lnTo>
                    <a:lnTo>
                      <a:pt x="392" y="616"/>
                    </a:lnTo>
                    <a:lnTo>
                      <a:pt x="400" y="544"/>
                    </a:lnTo>
                    <a:lnTo>
                      <a:pt x="400" y="488"/>
                    </a:lnTo>
                    <a:lnTo>
                      <a:pt x="408" y="424"/>
                    </a:lnTo>
                    <a:lnTo>
                      <a:pt x="416" y="376"/>
                    </a:lnTo>
                    <a:lnTo>
                      <a:pt x="416" y="320"/>
                    </a:lnTo>
                    <a:lnTo>
                      <a:pt x="424" y="272"/>
                    </a:lnTo>
                    <a:lnTo>
                      <a:pt x="424" y="224"/>
                    </a:lnTo>
                    <a:lnTo>
                      <a:pt x="432" y="184"/>
                    </a:lnTo>
                    <a:lnTo>
                      <a:pt x="440" y="144"/>
                    </a:lnTo>
                    <a:lnTo>
                      <a:pt x="440" y="112"/>
                    </a:lnTo>
                    <a:lnTo>
                      <a:pt x="448" y="88"/>
                    </a:lnTo>
                    <a:lnTo>
                      <a:pt x="448" y="64"/>
                    </a:lnTo>
                    <a:lnTo>
                      <a:pt x="456" y="40"/>
                    </a:lnTo>
                    <a:lnTo>
                      <a:pt x="464" y="24"/>
                    </a:lnTo>
                    <a:lnTo>
                      <a:pt x="464" y="16"/>
                    </a:lnTo>
                    <a:lnTo>
                      <a:pt x="480" y="0"/>
                    </a:lnTo>
                    <a:lnTo>
                      <a:pt x="472" y="0"/>
                    </a:lnTo>
                    <a:lnTo>
                      <a:pt x="480" y="8"/>
                    </a:lnTo>
                    <a:lnTo>
                      <a:pt x="488" y="24"/>
                    </a:lnTo>
                    <a:lnTo>
                      <a:pt x="496" y="32"/>
                    </a:lnTo>
                    <a:lnTo>
                      <a:pt x="496" y="56"/>
                    </a:lnTo>
                    <a:lnTo>
                      <a:pt x="504" y="80"/>
                    </a:lnTo>
                    <a:lnTo>
                      <a:pt x="504" y="104"/>
                    </a:lnTo>
                    <a:lnTo>
                      <a:pt x="512" y="136"/>
                    </a:lnTo>
                    <a:lnTo>
                      <a:pt x="521" y="176"/>
                    </a:lnTo>
                    <a:lnTo>
                      <a:pt x="521" y="216"/>
                    </a:lnTo>
                    <a:lnTo>
                      <a:pt x="529" y="264"/>
                    </a:lnTo>
                    <a:lnTo>
                      <a:pt x="529" y="312"/>
                    </a:lnTo>
                    <a:lnTo>
                      <a:pt x="537" y="360"/>
                    </a:lnTo>
                    <a:lnTo>
                      <a:pt x="545" y="416"/>
                    </a:lnTo>
                    <a:lnTo>
                      <a:pt x="545" y="472"/>
                    </a:lnTo>
                    <a:lnTo>
                      <a:pt x="553" y="536"/>
                    </a:lnTo>
                    <a:lnTo>
                      <a:pt x="553" y="600"/>
                    </a:lnTo>
                    <a:lnTo>
                      <a:pt x="561" y="664"/>
                    </a:lnTo>
                    <a:lnTo>
                      <a:pt x="569" y="736"/>
                    </a:lnTo>
                    <a:lnTo>
                      <a:pt x="569" y="800"/>
                    </a:lnTo>
                    <a:lnTo>
                      <a:pt x="577" y="880"/>
                    </a:lnTo>
                    <a:lnTo>
                      <a:pt x="577" y="951"/>
                    </a:lnTo>
                    <a:lnTo>
                      <a:pt x="585" y="1023"/>
                    </a:lnTo>
                    <a:lnTo>
                      <a:pt x="593" y="1103"/>
                    </a:lnTo>
                    <a:lnTo>
                      <a:pt x="593" y="1183"/>
                    </a:lnTo>
                    <a:lnTo>
                      <a:pt x="601" y="1263"/>
                    </a:lnTo>
                    <a:lnTo>
                      <a:pt x="601" y="1343"/>
                    </a:lnTo>
                    <a:lnTo>
                      <a:pt x="609" y="1423"/>
                    </a:lnTo>
                    <a:lnTo>
                      <a:pt x="617" y="1503"/>
                    </a:lnTo>
                  </a:path>
                </a:pathLst>
              </a:custGeom>
              <a:noFill/>
              <a:ln w="38100" cmpd="sng">
                <a:solidFill>
                  <a:srgbClr val="007F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11335" name="Freeform 71"/>
              <p:cNvSpPr>
                <a:spLocks/>
              </p:cNvSpPr>
              <p:nvPr/>
            </p:nvSpPr>
            <p:spPr bwMode="auto">
              <a:xfrm>
                <a:off x="2455" y="654"/>
                <a:ext cx="608" cy="2822"/>
              </a:xfrm>
              <a:custGeom>
                <a:avLst/>
                <a:gdLst/>
                <a:ahLst/>
                <a:cxnLst>
                  <a:cxn ang="0">
                    <a:pos x="8" y="1655"/>
                  </a:cxn>
                  <a:cxn ang="0">
                    <a:pos x="24" y="1887"/>
                  </a:cxn>
                  <a:cxn ang="0">
                    <a:pos x="32" y="2102"/>
                  </a:cxn>
                  <a:cxn ang="0">
                    <a:pos x="48" y="2302"/>
                  </a:cxn>
                  <a:cxn ang="0">
                    <a:pos x="64" y="2470"/>
                  </a:cxn>
                  <a:cxn ang="0">
                    <a:pos x="80" y="2614"/>
                  </a:cxn>
                  <a:cxn ang="0">
                    <a:pos x="88" y="2718"/>
                  </a:cxn>
                  <a:cxn ang="0">
                    <a:pos x="104" y="2790"/>
                  </a:cxn>
                  <a:cxn ang="0">
                    <a:pos x="120" y="2822"/>
                  </a:cxn>
                  <a:cxn ang="0">
                    <a:pos x="136" y="2798"/>
                  </a:cxn>
                  <a:cxn ang="0">
                    <a:pos x="152" y="2734"/>
                  </a:cxn>
                  <a:cxn ang="0">
                    <a:pos x="168" y="2630"/>
                  </a:cxn>
                  <a:cxn ang="0">
                    <a:pos x="184" y="2494"/>
                  </a:cxn>
                  <a:cxn ang="0">
                    <a:pos x="200" y="2326"/>
                  </a:cxn>
                  <a:cxn ang="0">
                    <a:pos x="208" y="2126"/>
                  </a:cxn>
                  <a:cxn ang="0">
                    <a:pos x="224" y="1911"/>
                  </a:cxn>
                  <a:cxn ang="0">
                    <a:pos x="240" y="1687"/>
                  </a:cxn>
                  <a:cxn ang="0">
                    <a:pos x="256" y="1447"/>
                  </a:cxn>
                  <a:cxn ang="0">
                    <a:pos x="264" y="1207"/>
                  </a:cxn>
                  <a:cxn ang="0">
                    <a:pos x="280" y="975"/>
                  </a:cxn>
                  <a:cxn ang="0">
                    <a:pos x="296" y="760"/>
                  </a:cxn>
                  <a:cxn ang="0">
                    <a:pos x="312" y="552"/>
                  </a:cxn>
                  <a:cxn ang="0">
                    <a:pos x="328" y="376"/>
                  </a:cxn>
                  <a:cxn ang="0">
                    <a:pos x="336" y="232"/>
                  </a:cxn>
                  <a:cxn ang="0">
                    <a:pos x="352" y="120"/>
                  </a:cxn>
                  <a:cxn ang="0">
                    <a:pos x="368" y="40"/>
                  </a:cxn>
                  <a:cxn ang="0">
                    <a:pos x="392" y="0"/>
                  </a:cxn>
                  <a:cxn ang="0">
                    <a:pos x="400" y="8"/>
                  </a:cxn>
                  <a:cxn ang="0">
                    <a:pos x="408" y="56"/>
                  </a:cxn>
                  <a:cxn ang="0">
                    <a:pos x="424" y="136"/>
                  </a:cxn>
                  <a:cxn ang="0">
                    <a:pos x="440" y="256"/>
                  </a:cxn>
                  <a:cxn ang="0">
                    <a:pos x="456" y="408"/>
                  </a:cxn>
                  <a:cxn ang="0">
                    <a:pos x="464" y="592"/>
                  </a:cxn>
                  <a:cxn ang="0">
                    <a:pos x="480" y="792"/>
                  </a:cxn>
                  <a:cxn ang="0">
                    <a:pos x="496" y="1015"/>
                  </a:cxn>
                  <a:cxn ang="0">
                    <a:pos x="512" y="1255"/>
                  </a:cxn>
                  <a:cxn ang="0">
                    <a:pos x="528" y="1487"/>
                  </a:cxn>
                  <a:cxn ang="0">
                    <a:pos x="536" y="1727"/>
                  </a:cxn>
                  <a:cxn ang="0">
                    <a:pos x="552" y="1951"/>
                  </a:cxn>
                  <a:cxn ang="0">
                    <a:pos x="568" y="2166"/>
                  </a:cxn>
                  <a:cxn ang="0">
                    <a:pos x="584" y="2358"/>
                  </a:cxn>
                  <a:cxn ang="0">
                    <a:pos x="600" y="2518"/>
                  </a:cxn>
                </a:cxnLst>
                <a:rect l="0" t="0" r="r" b="b"/>
                <a:pathLst>
                  <a:path w="608" h="2822">
                    <a:moveTo>
                      <a:pt x="0" y="1503"/>
                    </a:moveTo>
                    <a:lnTo>
                      <a:pt x="0" y="1575"/>
                    </a:lnTo>
                    <a:lnTo>
                      <a:pt x="8" y="1655"/>
                    </a:lnTo>
                    <a:lnTo>
                      <a:pt x="8" y="1735"/>
                    </a:lnTo>
                    <a:lnTo>
                      <a:pt x="16" y="1815"/>
                    </a:lnTo>
                    <a:lnTo>
                      <a:pt x="24" y="1887"/>
                    </a:lnTo>
                    <a:lnTo>
                      <a:pt x="24" y="1959"/>
                    </a:lnTo>
                    <a:lnTo>
                      <a:pt x="32" y="2039"/>
                    </a:lnTo>
                    <a:lnTo>
                      <a:pt x="32" y="2102"/>
                    </a:lnTo>
                    <a:lnTo>
                      <a:pt x="40" y="2174"/>
                    </a:lnTo>
                    <a:lnTo>
                      <a:pt x="48" y="2238"/>
                    </a:lnTo>
                    <a:lnTo>
                      <a:pt x="48" y="2302"/>
                    </a:lnTo>
                    <a:lnTo>
                      <a:pt x="56" y="2366"/>
                    </a:lnTo>
                    <a:lnTo>
                      <a:pt x="56" y="2422"/>
                    </a:lnTo>
                    <a:lnTo>
                      <a:pt x="64" y="2470"/>
                    </a:lnTo>
                    <a:lnTo>
                      <a:pt x="64" y="2526"/>
                    </a:lnTo>
                    <a:lnTo>
                      <a:pt x="72" y="2574"/>
                    </a:lnTo>
                    <a:lnTo>
                      <a:pt x="80" y="2614"/>
                    </a:lnTo>
                    <a:lnTo>
                      <a:pt x="80" y="2654"/>
                    </a:lnTo>
                    <a:lnTo>
                      <a:pt x="88" y="2686"/>
                    </a:lnTo>
                    <a:lnTo>
                      <a:pt x="88" y="2718"/>
                    </a:lnTo>
                    <a:lnTo>
                      <a:pt x="96" y="2750"/>
                    </a:lnTo>
                    <a:lnTo>
                      <a:pt x="104" y="2774"/>
                    </a:lnTo>
                    <a:lnTo>
                      <a:pt x="104" y="2790"/>
                    </a:lnTo>
                    <a:lnTo>
                      <a:pt x="112" y="2806"/>
                    </a:lnTo>
                    <a:lnTo>
                      <a:pt x="112" y="2814"/>
                    </a:lnTo>
                    <a:lnTo>
                      <a:pt x="120" y="2822"/>
                    </a:lnTo>
                    <a:lnTo>
                      <a:pt x="128" y="2814"/>
                    </a:lnTo>
                    <a:lnTo>
                      <a:pt x="136" y="2806"/>
                    </a:lnTo>
                    <a:lnTo>
                      <a:pt x="136" y="2798"/>
                    </a:lnTo>
                    <a:lnTo>
                      <a:pt x="144" y="2774"/>
                    </a:lnTo>
                    <a:lnTo>
                      <a:pt x="152" y="2758"/>
                    </a:lnTo>
                    <a:lnTo>
                      <a:pt x="152" y="2734"/>
                    </a:lnTo>
                    <a:lnTo>
                      <a:pt x="160" y="2702"/>
                    </a:lnTo>
                    <a:lnTo>
                      <a:pt x="160" y="2670"/>
                    </a:lnTo>
                    <a:lnTo>
                      <a:pt x="168" y="2630"/>
                    </a:lnTo>
                    <a:lnTo>
                      <a:pt x="176" y="2590"/>
                    </a:lnTo>
                    <a:lnTo>
                      <a:pt x="176" y="2542"/>
                    </a:lnTo>
                    <a:lnTo>
                      <a:pt x="184" y="2494"/>
                    </a:lnTo>
                    <a:lnTo>
                      <a:pt x="184" y="2438"/>
                    </a:lnTo>
                    <a:lnTo>
                      <a:pt x="192" y="2382"/>
                    </a:lnTo>
                    <a:lnTo>
                      <a:pt x="200" y="2326"/>
                    </a:lnTo>
                    <a:lnTo>
                      <a:pt x="200" y="2262"/>
                    </a:lnTo>
                    <a:lnTo>
                      <a:pt x="208" y="2198"/>
                    </a:lnTo>
                    <a:lnTo>
                      <a:pt x="208" y="2126"/>
                    </a:lnTo>
                    <a:lnTo>
                      <a:pt x="216" y="2063"/>
                    </a:lnTo>
                    <a:lnTo>
                      <a:pt x="224" y="1991"/>
                    </a:lnTo>
                    <a:lnTo>
                      <a:pt x="224" y="1911"/>
                    </a:lnTo>
                    <a:lnTo>
                      <a:pt x="232" y="1839"/>
                    </a:lnTo>
                    <a:lnTo>
                      <a:pt x="232" y="1759"/>
                    </a:lnTo>
                    <a:lnTo>
                      <a:pt x="240" y="1687"/>
                    </a:lnTo>
                    <a:lnTo>
                      <a:pt x="240" y="1607"/>
                    </a:lnTo>
                    <a:lnTo>
                      <a:pt x="248" y="1527"/>
                    </a:lnTo>
                    <a:lnTo>
                      <a:pt x="256" y="1447"/>
                    </a:lnTo>
                    <a:lnTo>
                      <a:pt x="256" y="1367"/>
                    </a:lnTo>
                    <a:lnTo>
                      <a:pt x="264" y="1287"/>
                    </a:lnTo>
                    <a:lnTo>
                      <a:pt x="264" y="1207"/>
                    </a:lnTo>
                    <a:lnTo>
                      <a:pt x="272" y="1127"/>
                    </a:lnTo>
                    <a:lnTo>
                      <a:pt x="280" y="1055"/>
                    </a:lnTo>
                    <a:lnTo>
                      <a:pt x="280" y="975"/>
                    </a:lnTo>
                    <a:lnTo>
                      <a:pt x="288" y="904"/>
                    </a:lnTo>
                    <a:lnTo>
                      <a:pt x="288" y="824"/>
                    </a:lnTo>
                    <a:lnTo>
                      <a:pt x="296" y="760"/>
                    </a:lnTo>
                    <a:lnTo>
                      <a:pt x="304" y="688"/>
                    </a:lnTo>
                    <a:lnTo>
                      <a:pt x="304" y="616"/>
                    </a:lnTo>
                    <a:lnTo>
                      <a:pt x="312" y="552"/>
                    </a:lnTo>
                    <a:lnTo>
                      <a:pt x="312" y="496"/>
                    </a:lnTo>
                    <a:lnTo>
                      <a:pt x="320" y="432"/>
                    </a:lnTo>
                    <a:lnTo>
                      <a:pt x="328" y="376"/>
                    </a:lnTo>
                    <a:lnTo>
                      <a:pt x="328" y="328"/>
                    </a:lnTo>
                    <a:lnTo>
                      <a:pt x="336" y="280"/>
                    </a:lnTo>
                    <a:lnTo>
                      <a:pt x="336" y="232"/>
                    </a:lnTo>
                    <a:lnTo>
                      <a:pt x="344" y="192"/>
                    </a:lnTo>
                    <a:lnTo>
                      <a:pt x="352" y="152"/>
                    </a:lnTo>
                    <a:lnTo>
                      <a:pt x="352" y="120"/>
                    </a:lnTo>
                    <a:lnTo>
                      <a:pt x="360" y="88"/>
                    </a:lnTo>
                    <a:lnTo>
                      <a:pt x="360" y="64"/>
                    </a:lnTo>
                    <a:lnTo>
                      <a:pt x="368" y="40"/>
                    </a:lnTo>
                    <a:lnTo>
                      <a:pt x="376" y="24"/>
                    </a:lnTo>
                    <a:lnTo>
                      <a:pt x="376" y="16"/>
                    </a:lnTo>
                    <a:lnTo>
                      <a:pt x="392" y="0"/>
                    </a:lnTo>
                    <a:lnTo>
                      <a:pt x="384" y="0"/>
                    </a:lnTo>
                    <a:lnTo>
                      <a:pt x="392" y="0"/>
                    </a:lnTo>
                    <a:lnTo>
                      <a:pt x="400" y="8"/>
                    </a:lnTo>
                    <a:lnTo>
                      <a:pt x="400" y="16"/>
                    </a:lnTo>
                    <a:lnTo>
                      <a:pt x="408" y="32"/>
                    </a:lnTo>
                    <a:lnTo>
                      <a:pt x="408" y="56"/>
                    </a:lnTo>
                    <a:lnTo>
                      <a:pt x="416" y="80"/>
                    </a:lnTo>
                    <a:lnTo>
                      <a:pt x="424" y="104"/>
                    </a:lnTo>
                    <a:lnTo>
                      <a:pt x="424" y="136"/>
                    </a:lnTo>
                    <a:lnTo>
                      <a:pt x="432" y="176"/>
                    </a:lnTo>
                    <a:lnTo>
                      <a:pt x="432" y="216"/>
                    </a:lnTo>
                    <a:lnTo>
                      <a:pt x="440" y="256"/>
                    </a:lnTo>
                    <a:lnTo>
                      <a:pt x="440" y="304"/>
                    </a:lnTo>
                    <a:lnTo>
                      <a:pt x="448" y="352"/>
                    </a:lnTo>
                    <a:lnTo>
                      <a:pt x="456" y="408"/>
                    </a:lnTo>
                    <a:lnTo>
                      <a:pt x="456" y="464"/>
                    </a:lnTo>
                    <a:lnTo>
                      <a:pt x="464" y="528"/>
                    </a:lnTo>
                    <a:lnTo>
                      <a:pt x="464" y="592"/>
                    </a:lnTo>
                    <a:lnTo>
                      <a:pt x="472" y="656"/>
                    </a:lnTo>
                    <a:lnTo>
                      <a:pt x="480" y="728"/>
                    </a:lnTo>
                    <a:lnTo>
                      <a:pt x="480" y="792"/>
                    </a:lnTo>
                    <a:lnTo>
                      <a:pt x="488" y="872"/>
                    </a:lnTo>
                    <a:lnTo>
                      <a:pt x="488" y="943"/>
                    </a:lnTo>
                    <a:lnTo>
                      <a:pt x="496" y="1015"/>
                    </a:lnTo>
                    <a:lnTo>
                      <a:pt x="504" y="1095"/>
                    </a:lnTo>
                    <a:lnTo>
                      <a:pt x="504" y="1175"/>
                    </a:lnTo>
                    <a:lnTo>
                      <a:pt x="512" y="1255"/>
                    </a:lnTo>
                    <a:lnTo>
                      <a:pt x="512" y="1335"/>
                    </a:lnTo>
                    <a:lnTo>
                      <a:pt x="520" y="1407"/>
                    </a:lnTo>
                    <a:lnTo>
                      <a:pt x="528" y="1487"/>
                    </a:lnTo>
                    <a:lnTo>
                      <a:pt x="528" y="1567"/>
                    </a:lnTo>
                    <a:lnTo>
                      <a:pt x="536" y="1647"/>
                    </a:lnTo>
                    <a:lnTo>
                      <a:pt x="536" y="1727"/>
                    </a:lnTo>
                    <a:lnTo>
                      <a:pt x="544" y="1807"/>
                    </a:lnTo>
                    <a:lnTo>
                      <a:pt x="552" y="1879"/>
                    </a:lnTo>
                    <a:lnTo>
                      <a:pt x="552" y="1951"/>
                    </a:lnTo>
                    <a:lnTo>
                      <a:pt x="560" y="2031"/>
                    </a:lnTo>
                    <a:lnTo>
                      <a:pt x="560" y="2094"/>
                    </a:lnTo>
                    <a:lnTo>
                      <a:pt x="568" y="2166"/>
                    </a:lnTo>
                    <a:lnTo>
                      <a:pt x="576" y="2230"/>
                    </a:lnTo>
                    <a:lnTo>
                      <a:pt x="576" y="2294"/>
                    </a:lnTo>
                    <a:lnTo>
                      <a:pt x="584" y="2358"/>
                    </a:lnTo>
                    <a:lnTo>
                      <a:pt x="584" y="2414"/>
                    </a:lnTo>
                    <a:lnTo>
                      <a:pt x="592" y="2470"/>
                    </a:lnTo>
                    <a:lnTo>
                      <a:pt x="600" y="2518"/>
                    </a:lnTo>
                    <a:lnTo>
                      <a:pt x="600" y="2566"/>
                    </a:lnTo>
                    <a:lnTo>
                      <a:pt x="608" y="2606"/>
                    </a:lnTo>
                  </a:path>
                </a:pathLst>
              </a:custGeom>
              <a:noFill/>
              <a:ln w="38100" cmpd="sng">
                <a:solidFill>
                  <a:srgbClr val="007F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11336" name="Freeform 72"/>
              <p:cNvSpPr>
                <a:spLocks/>
              </p:cNvSpPr>
              <p:nvPr/>
            </p:nvSpPr>
            <p:spPr bwMode="auto">
              <a:xfrm>
                <a:off x="3063" y="654"/>
                <a:ext cx="609" cy="2822"/>
              </a:xfrm>
              <a:custGeom>
                <a:avLst/>
                <a:gdLst/>
                <a:ahLst/>
                <a:cxnLst>
                  <a:cxn ang="0">
                    <a:pos x="8" y="2686"/>
                  </a:cxn>
                  <a:cxn ang="0">
                    <a:pos x="24" y="2766"/>
                  </a:cxn>
                  <a:cxn ang="0">
                    <a:pos x="32" y="2814"/>
                  </a:cxn>
                  <a:cxn ang="0">
                    <a:pos x="56" y="2806"/>
                  </a:cxn>
                  <a:cxn ang="0">
                    <a:pos x="72" y="2758"/>
                  </a:cxn>
                  <a:cxn ang="0">
                    <a:pos x="80" y="2670"/>
                  </a:cxn>
                  <a:cxn ang="0">
                    <a:pos x="96" y="2542"/>
                  </a:cxn>
                  <a:cxn ang="0">
                    <a:pos x="112" y="2390"/>
                  </a:cxn>
                  <a:cxn ang="0">
                    <a:pos x="128" y="2206"/>
                  </a:cxn>
                  <a:cxn ang="0">
                    <a:pos x="144" y="1999"/>
                  </a:cxn>
                  <a:cxn ang="0">
                    <a:pos x="152" y="1767"/>
                  </a:cxn>
                  <a:cxn ang="0">
                    <a:pos x="168" y="1535"/>
                  </a:cxn>
                  <a:cxn ang="0">
                    <a:pos x="184" y="1295"/>
                  </a:cxn>
                  <a:cxn ang="0">
                    <a:pos x="200" y="1063"/>
                  </a:cxn>
                  <a:cxn ang="0">
                    <a:pos x="208" y="832"/>
                  </a:cxn>
                  <a:cxn ang="0">
                    <a:pos x="224" y="624"/>
                  </a:cxn>
                  <a:cxn ang="0">
                    <a:pos x="240" y="440"/>
                  </a:cxn>
                  <a:cxn ang="0">
                    <a:pos x="256" y="280"/>
                  </a:cxn>
                  <a:cxn ang="0">
                    <a:pos x="272" y="152"/>
                  </a:cxn>
                  <a:cxn ang="0">
                    <a:pos x="280" y="64"/>
                  </a:cxn>
                  <a:cxn ang="0">
                    <a:pos x="296" y="16"/>
                  </a:cxn>
                  <a:cxn ang="0">
                    <a:pos x="312" y="0"/>
                  </a:cxn>
                  <a:cxn ang="0">
                    <a:pos x="329" y="32"/>
                  </a:cxn>
                  <a:cxn ang="0">
                    <a:pos x="345" y="104"/>
                  </a:cxn>
                  <a:cxn ang="0">
                    <a:pos x="353" y="208"/>
                  </a:cxn>
                  <a:cxn ang="0">
                    <a:pos x="369" y="352"/>
                  </a:cxn>
                  <a:cxn ang="0">
                    <a:pos x="385" y="520"/>
                  </a:cxn>
                  <a:cxn ang="0">
                    <a:pos x="401" y="720"/>
                  </a:cxn>
                  <a:cxn ang="0">
                    <a:pos x="409" y="935"/>
                  </a:cxn>
                  <a:cxn ang="0">
                    <a:pos x="425" y="1167"/>
                  </a:cxn>
                  <a:cxn ang="0">
                    <a:pos x="441" y="1399"/>
                  </a:cxn>
                  <a:cxn ang="0">
                    <a:pos x="457" y="1639"/>
                  </a:cxn>
                  <a:cxn ang="0">
                    <a:pos x="473" y="1871"/>
                  </a:cxn>
                  <a:cxn ang="0">
                    <a:pos x="481" y="2086"/>
                  </a:cxn>
                  <a:cxn ang="0">
                    <a:pos x="497" y="2286"/>
                  </a:cxn>
                  <a:cxn ang="0">
                    <a:pos x="513" y="2462"/>
                  </a:cxn>
                  <a:cxn ang="0">
                    <a:pos x="529" y="2606"/>
                  </a:cxn>
                  <a:cxn ang="0">
                    <a:pos x="545" y="2718"/>
                  </a:cxn>
                  <a:cxn ang="0">
                    <a:pos x="553" y="2790"/>
                  </a:cxn>
                  <a:cxn ang="0">
                    <a:pos x="569" y="2822"/>
                  </a:cxn>
                  <a:cxn ang="0">
                    <a:pos x="585" y="2798"/>
                  </a:cxn>
                  <a:cxn ang="0">
                    <a:pos x="601" y="2734"/>
                  </a:cxn>
                </a:cxnLst>
                <a:rect l="0" t="0" r="r" b="b"/>
                <a:pathLst>
                  <a:path w="609" h="2822">
                    <a:moveTo>
                      <a:pt x="0" y="2606"/>
                    </a:moveTo>
                    <a:lnTo>
                      <a:pt x="0" y="2646"/>
                    </a:lnTo>
                    <a:lnTo>
                      <a:pt x="8" y="2686"/>
                    </a:lnTo>
                    <a:lnTo>
                      <a:pt x="8" y="2718"/>
                    </a:lnTo>
                    <a:lnTo>
                      <a:pt x="16" y="2742"/>
                    </a:lnTo>
                    <a:lnTo>
                      <a:pt x="24" y="2766"/>
                    </a:lnTo>
                    <a:lnTo>
                      <a:pt x="24" y="2790"/>
                    </a:lnTo>
                    <a:lnTo>
                      <a:pt x="32" y="2806"/>
                    </a:lnTo>
                    <a:lnTo>
                      <a:pt x="32" y="2814"/>
                    </a:lnTo>
                    <a:lnTo>
                      <a:pt x="40" y="2822"/>
                    </a:lnTo>
                    <a:lnTo>
                      <a:pt x="48" y="2814"/>
                    </a:lnTo>
                    <a:lnTo>
                      <a:pt x="56" y="2806"/>
                    </a:lnTo>
                    <a:lnTo>
                      <a:pt x="56" y="2798"/>
                    </a:lnTo>
                    <a:lnTo>
                      <a:pt x="64" y="2782"/>
                    </a:lnTo>
                    <a:lnTo>
                      <a:pt x="72" y="2758"/>
                    </a:lnTo>
                    <a:lnTo>
                      <a:pt x="72" y="2734"/>
                    </a:lnTo>
                    <a:lnTo>
                      <a:pt x="80" y="2702"/>
                    </a:lnTo>
                    <a:lnTo>
                      <a:pt x="80" y="2670"/>
                    </a:lnTo>
                    <a:lnTo>
                      <a:pt x="88" y="2630"/>
                    </a:lnTo>
                    <a:lnTo>
                      <a:pt x="96" y="2590"/>
                    </a:lnTo>
                    <a:lnTo>
                      <a:pt x="96" y="2542"/>
                    </a:lnTo>
                    <a:lnTo>
                      <a:pt x="104" y="2494"/>
                    </a:lnTo>
                    <a:lnTo>
                      <a:pt x="104" y="2446"/>
                    </a:lnTo>
                    <a:lnTo>
                      <a:pt x="112" y="2390"/>
                    </a:lnTo>
                    <a:lnTo>
                      <a:pt x="120" y="2326"/>
                    </a:lnTo>
                    <a:lnTo>
                      <a:pt x="120" y="2270"/>
                    </a:lnTo>
                    <a:lnTo>
                      <a:pt x="128" y="2206"/>
                    </a:lnTo>
                    <a:lnTo>
                      <a:pt x="128" y="2134"/>
                    </a:lnTo>
                    <a:lnTo>
                      <a:pt x="136" y="2063"/>
                    </a:lnTo>
                    <a:lnTo>
                      <a:pt x="144" y="1999"/>
                    </a:lnTo>
                    <a:lnTo>
                      <a:pt x="144" y="1919"/>
                    </a:lnTo>
                    <a:lnTo>
                      <a:pt x="152" y="1847"/>
                    </a:lnTo>
                    <a:lnTo>
                      <a:pt x="152" y="1767"/>
                    </a:lnTo>
                    <a:lnTo>
                      <a:pt x="160" y="1695"/>
                    </a:lnTo>
                    <a:lnTo>
                      <a:pt x="168" y="1615"/>
                    </a:lnTo>
                    <a:lnTo>
                      <a:pt x="168" y="1535"/>
                    </a:lnTo>
                    <a:lnTo>
                      <a:pt x="176" y="1455"/>
                    </a:lnTo>
                    <a:lnTo>
                      <a:pt x="176" y="1375"/>
                    </a:lnTo>
                    <a:lnTo>
                      <a:pt x="184" y="1295"/>
                    </a:lnTo>
                    <a:lnTo>
                      <a:pt x="192" y="1215"/>
                    </a:lnTo>
                    <a:lnTo>
                      <a:pt x="192" y="1135"/>
                    </a:lnTo>
                    <a:lnTo>
                      <a:pt x="200" y="1063"/>
                    </a:lnTo>
                    <a:lnTo>
                      <a:pt x="200" y="983"/>
                    </a:lnTo>
                    <a:lnTo>
                      <a:pt x="208" y="912"/>
                    </a:lnTo>
                    <a:lnTo>
                      <a:pt x="208" y="832"/>
                    </a:lnTo>
                    <a:lnTo>
                      <a:pt x="216" y="760"/>
                    </a:lnTo>
                    <a:lnTo>
                      <a:pt x="224" y="696"/>
                    </a:lnTo>
                    <a:lnTo>
                      <a:pt x="224" y="624"/>
                    </a:lnTo>
                    <a:lnTo>
                      <a:pt x="232" y="560"/>
                    </a:lnTo>
                    <a:lnTo>
                      <a:pt x="232" y="496"/>
                    </a:lnTo>
                    <a:lnTo>
                      <a:pt x="240" y="440"/>
                    </a:lnTo>
                    <a:lnTo>
                      <a:pt x="248" y="384"/>
                    </a:lnTo>
                    <a:lnTo>
                      <a:pt x="248" y="328"/>
                    </a:lnTo>
                    <a:lnTo>
                      <a:pt x="256" y="280"/>
                    </a:lnTo>
                    <a:lnTo>
                      <a:pt x="256" y="232"/>
                    </a:lnTo>
                    <a:lnTo>
                      <a:pt x="264" y="192"/>
                    </a:lnTo>
                    <a:lnTo>
                      <a:pt x="272" y="152"/>
                    </a:lnTo>
                    <a:lnTo>
                      <a:pt x="272" y="120"/>
                    </a:lnTo>
                    <a:lnTo>
                      <a:pt x="280" y="88"/>
                    </a:lnTo>
                    <a:lnTo>
                      <a:pt x="280" y="64"/>
                    </a:lnTo>
                    <a:lnTo>
                      <a:pt x="288" y="48"/>
                    </a:lnTo>
                    <a:lnTo>
                      <a:pt x="296" y="24"/>
                    </a:lnTo>
                    <a:lnTo>
                      <a:pt x="296" y="16"/>
                    </a:lnTo>
                    <a:lnTo>
                      <a:pt x="312" y="0"/>
                    </a:lnTo>
                    <a:lnTo>
                      <a:pt x="304" y="0"/>
                    </a:lnTo>
                    <a:lnTo>
                      <a:pt x="312" y="0"/>
                    </a:lnTo>
                    <a:lnTo>
                      <a:pt x="321" y="8"/>
                    </a:lnTo>
                    <a:lnTo>
                      <a:pt x="321" y="16"/>
                    </a:lnTo>
                    <a:lnTo>
                      <a:pt x="329" y="32"/>
                    </a:lnTo>
                    <a:lnTo>
                      <a:pt x="329" y="48"/>
                    </a:lnTo>
                    <a:lnTo>
                      <a:pt x="337" y="72"/>
                    </a:lnTo>
                    <a:lnTo>
                      <a:pt x="345" y="104"/>
                    </a:lnTo>
                    <a:lnTo>
                      <a:pt x="345" y="136"/>
                    </a:lnTo>
                    <a:lnTo>
                      <a:pt x="353" y="168"/>
                    </a:lnTo>
                    <a:lnTo>
                      <a:pt x="353" y="208"/>
                    </a:lnTo>
                    <a:lnTo>
                      <a:pt x="361" y="248"/>
                    </a:lnTo>
                    <a:lnTo>
                      <a:pt x="369" y="296"/>
                    </a:lnTo>
                    <a:lnTo>
                      <a:pt x="369" y="352"/>
                    </a:lnTo>
                    <a:lnTo>
                      <a:pt x="377" y="400"/>
                    </a:lnTo>
                    <a:lnTo>
                      <a:pt x="377" y="456"/>
                    </a:lnTo>
                    <a:lnTo>
                      <a:pt x="385" y="520"/>
                    </a:lnTo>
                    <a:lnTo>
                      <a:pt x="393" y="584"/>
                    </a:lnTo>
                    <a:lnTo>
                      <a:pt x="393" y="648"/>
                    </a:lnTo>
                    <a:lnTo>
                      <a:pt x="401" y="720"/>
                    </a:lnTo>
                    <a:lnTo>
                      <a:pt x="401" y="784"/>
                    </a:lnTo>
                    <a:lnTo>
                      <a:pt x="409" y="864"/>
                    </a:lnTo>
                    <a:lnTo>
                      <a:pt x="409" y="935"/>
                    </a:lnTo>
                    <a:lnTo>
                      <a:pt x="417" y="1007"/>
                    </a:lnTo>
                    <a:lnTo>
                      <a:pt x="425" y="1087"/>
                    </a:lnTo>
                    <a:lnTo>
                      <a:pt x="425" y="1167"/>
                    </a:lnTo>
                    <a:lnTo>
                      <a:pt x="433" y="1247"/>
                    </a:lnTo>
                    <a:lnTo>
                      <a:pt x="433" y="1319"/>
                    </a:lnTo>
                    <a:lnTo>
                      <a:pt x="441" y="1399"/>
                    </a:lnTo>
                    <a:lnTo>
                      <a:pt x="449" y="1479"/>
                    </a:lnTo>
                    <a:lnTo>
                      <a:pt x="449" y="1559"/>
                    </a:lnTo>
                    <a:lnTo>
                      <a:pt x="457" y="1639"/>
                    </a:lnTo>
                    <a:lnTo>
                      <a:pt x="457" y="1719"/>
                    </a:lnTo>
                    <a:lnTo>
                      <a:pt x="465" y="1799"/>
                    </a:lnTo>
                    <a:lnTo>
                      <a:pt x="473" y="1871"/>
                    </a:lnTo>
                    <a:lnTo>
                      <a:pt x="473" y="1943"/>
                    </a:lnTo>
                    <a:lnTo>
                      <a:pt x="481" y="2023"/>
                    </a:lnTo>
                    <a:lnTo>
                      <a:pt x="481" y="2086"/>
                    </a:lnTo>
                    <a:lnTo>
                      <a:pt x="489" y="2158"/>
                    </a:lnTo>
                    <a:lnTo>
                      <a:pt x="497" y="2222"/>
                    </a:lnTo>
                    <a:lnTo>
                      <a:pt x="497" y="2286"/>
                    </a:lnTo>
                    <a:lnTo>
                      <a:pt x="505" y="2350"/>
                    </a:lnTo>
                    <a:lnTo>
                      <a:pt x="505" y="2406"/>
                    </a:lnTo>
                    <a:lnTo>
                      <a:pt x="513" y="2462"/>
                    </a:lnTo>
                    <a:lnTo>
                      <a:pt x="521" y="2510"/>
                    </a:lnTo>
                    <a:lnTo>
                      <a:pt x="521" y="2558"/>
                    </a:lnTo>
                    <a:lnTo>
                      <a:pt x="529" y="2606"/>
                    </a:lnTo>
                    <a:lnTo>
                      <a:pt x="529" y="2646"/>
                    </a:lnTo>
                    <a:lnTo>
                      <a:pt x="537" y="2686"/>
                    </a:lnTo>
                    <a:lnTo>
                      <a:pt x="545" y="2718"/>
                    </a:lnTo>
                    <a:lnTo>
                      <a:pt x="545" y="2742"/>
                    </a:lnTo>
                    <a:lnTo>
                      <a:pt x="553" y="2766"/>
                    </a:lnTo>
                    <a:lnTo>
                      <a:pt x="553" y="2790"/>
                    </a:lnTo>
                    <a:lnTo>
                      <a:pt x="561" y="2798"/>
                    </a:lnTo>
                    <a:lnTo>
                      <a:pt x="577" y="2822"/>
                    </a:lnTo>
                    <a:lnTo>
                      <a:pt x="569" y="2822"/>
                    </a:lnTo>
                    <a:lnTo>
                      <a:pt x="577" y="2814"/>
                    </a:lnTo>
                    <a:lnTo>
                      <a:pt x="585" y="2806"/>
                    </a:lnTo>
                    <a:lnTo>
                      <a:pt x="585" y="2798"/>
                    </a:lnTo>
                    <a:lnTo>
                      <a:pt x="593" y="2782"/>
                    </a:lnTo>
                    <a:lnTo>
                      <a:pt x="601" y="2758"/>
                    </a:lnTo>
                    <a:lnTo>
                      <a:pt x="601" y="2734"/>
                    </a:lnTo>
                    <a:lnTo>
                      <a:pt x="609" y="2710"/>
                    </a:lnTo>
                    <a:lnTo>
                      <a:pt x="609" y="2678"/>
                    </a:lnTo>
                  </a:path>
                </a:pathLst>
              </a:custGeom>
              <a:noFill/>
              <a:ln w="38100" cmpd="sng">
                <a:solidFill>
                  <a:srgbClr val="007F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11337" name="Freeform 73"/>
              <p:cNvSpPr>
                <a:spLocks/>
              </p:cNvSpPr>
              <p:nvPr/>
            </p:nvSpPr>
            <p:spPr bwMode="auto">
              <a:xfrm>
                <a:off x="3672" y="654"/>
                <a:ext cx="616" cy="2814"/>
              </a:xfrm>
              <a:custGeom>
                <a:avLst/>
                <a:gdLst/>
                <a:ahLst/>
                <a:cxnLst>
                  <a:cxn ang="0">
                    <a:pos x="16" y="2598"/>
                  </a:cxn>
                  <a:cxn ang="0">
                    <a:pos x="24" y="2446"/>
                  </a:cxn>
                  <a:cxn ang="0">
                    <a:pos x="40" y="2278"/>
                  </a:cxn>
                  <a:cxn ang="0">
                    <a:pos x="56" y="2071"/>
                  </a:cxn>
                  <a:cxn ang="0">
                    <a:pos x="72" y="1855"/>
                  </a:cxn>
                  <a:cxn ang="0">
                    <a:pos x="88" y="1623"/>
                  </a:cxn>
                  <a:cxn ang="0">
                    <a:pos x="96" y="1383"/>
                  </a:cxn>
                  <a:cxn ang="0">
                    <a:pos x="112" y="1143"/>
                  </a:cxn>
                  <a:cxn ang="0">
                    <a:pos x="128" y="920"/>
                  </a:cxn>
                  <a:cxn ang="0">
                    <a:pos x="144" y="704"/>
                  </a:cxn>
                  <a:cxn ang="0">
                    <a:pos x="160" y="504"/>
                  </a:cxn>
                  <a:cxn ang="0">
                    <a:pos x="168" y="336"/>
                  </a:cxn>
                  <a:cxn ang="0">
                    <a:pos x="184" y="200"/>
                  </a:cxn>
                  <a:cxn ang="0">
                    <a:pos x="200" y="96"/>
                  </a:cxn>
                  <a:cxn ang="0">
                    <a:pos x="216" y="32"/>
                  </a:cxn>
                  <a:cxn ang="0">
                    <a:pos x="224" y="0"/>
                  </a:cxn>
                  <a:cxn ang="0">
                    <a:pos x="240" y="16"/>
                  </a:cxn>
                  <a:cxn ang="0">
                    <a:pos x="256" y="72"/>
                  </a:cxn>
                  <a:cxn ang="0">
                    <a:pos x="272" y="160"/>
                  </a:cxn>
                  <a:cxn ang="0">
                    <a:pos x="288" y="296"/>
                  </a:cxn>
                  <a:cxn ang="0">
                    <a:pos x="296" y="456"/>
                  </a:cxn>
                  <a:cxn ang="0">
                    <a:pos x="312" y="640"/>
                  </a:cxn>
                  <a:cxn ang="0">
                    <a:pos x="328" y="856"/>
                  </a:cxn>
                  <a:cxn ang="0">
                    <a:pos x="344" y="1079"/>
                  </a:cxn>
                  <a:cxn ang="0">
                    <a:pos x="352" y="1311"/>
                  </a:cxn>
                  <a:cxn ang="0">
                    <a:pos x="368" y="1551"/>
                  </a:cxn>
                  <a:cxn ang="0">
                    <a:pos x="384" y="1791"/>
                  </a:cxn>
                  <a:cxn ang="0">
                    <a:pos x="400" y="2015"/>
                  </a:cxn>
                  <a:cxn ang="0">
                    <a:pos x="416" y="2214"/>
                  </a:cxn>
                  <a:cxn ang="0">
                    <a:pos x="424" y="2398"/>
                  </a:cxn>
                  <a:cxn ang="0">
                    <a:pos x="440" y="2558"/>
                  </a:cxn>
                  <a:cxn ang="0">
                    <a:pos x="456" y="2678"/>
                  </a:cxn>
                  <a:cxn ang="0">
                    <a:pos x="472" y="2766"/>
                  </a:cxn>
                  <a:cxn ang="0">
                    <a:pos x="488" y="2814"/>
                  </a:cxn>
                  <a:cxn ang="0">
                    <a:pos x="504" y="2814"/>
                  </a:cxn>
                  <a:cxn ang="0">
                    <a:pos x="520" y="2766"/>
                  </a:cxn>
                  <a:cxn ang="0">
                    <a:pos x="536" y="2678"/>
                  </a:cxn>
                  <a:cxn ang="0">
                    <a:pos x="544" y="2558"/>
                  </a:cxn>
                  <a:cxn ang="0">
                    <a:pos x="560" y="2398"/>
                  </a:cxn>
                  <a:cxn ang="0">
                    <a:pos x="576" y="2214"/>
                  </a:cxn>
                  <a:cxn ang="0">
                    <a:pos x="592" y="2015"/>
                  </a:cxn>
                  <a:cxn ang="0">
                    <a:pos x="600" y="1791"/>
                  </a:cxn>
                </a:cxnLst>
                <a:rect l="0" t="0" r="r" b="b"/>
                <a:pathLst>
                  <a:path w="616" h="2814">
                    <a:moveTo>
                      <a:pt x="0" y="2678"/>
                    </a:moveTo>
                    <a:lnTo>
                      <a:pt x="8" y="2638"/>
                    </a:lnTo>
                    <a:lnTo>
                      <a:pt x="16" y="2598"/>
                    </a:lnTo>
                    <a:lnTo>
                      <a:pt x="16" y="2550"/>
                    </a:lnTo>
                    <a:lnTo>
                      <a:pt x="24" y="2502"/>
                    </a:lnTo>
                    <a:lnTo>
                      <a:pt x="24" y="2446"/>
                    </a:lnTo>
                    <a:lnTo>
                      <a:pt x="32" y="2398"/>
                    </a:lnTo>
                    <a:lnTo>
                      <a:pt x="40" y="2334"/>
                    </a:lnTo>
                    <a:lnTo>
                      <a:pt x="40" y="2278"/>
                    </a:lnTo>
                    <a:lnTo>
                      <a:pt x="48" y="2206"/>
                    </a:lnTo>
                    <a:lnTo>
                      <a:pt x="48" y="2142"/>
                    </a:lnTo>
                    <a:lnTo>
                      <a:pt x="56" y="2071"/>
                    </a:lnTo>
                    <a:lnTo>
                      <a:pt x="64" y="2007"/>
                    </a:lnTo>
                    <a:lnTo>
                      <a:pt x="64" y="1927"/>
                    </a:lnTo>
                    <a:lnTo>
                      <a:pt x="72" y="1855"/>
                    </a:lnTo>
                    <a:lnTo>
                      <a:pt x="72" y="1775"/>
                    </a:lnTo>
                    <a:lnTo>
                      <a:pt x="80" y="1703"/>
                    </a:lnTo>
                    <a:lnTo>
                      <a:pt x="88" y="1623"/>
                    </a:lnTo>
                    <a:lnTo>
                      <a:pt x="88" y="1543"/>
                    </a:lnTo>
                    <a:lnTo>
                      <a:pt x="96" y="1463"/>
                    </a:lnTo>
                    <a:lnTo>
                      <a:pt x="96" y="1383"/>
                    </a:lnTo>
                    <a:lnTo>
                      <a:pt x="104" y="1303"/>
                    </a:lnTo>
                    <a:lnTo>
                      <a:pt x="112" y="1223"/>
                    </a:lnTo>
                    <a:lnTo>
                      <a:pt x="112" y="1143"/>
                    </a:lnTo>
                    <a:lnTo>
                      <a:pt x="120" y="1071"/>
                    </a:lnTo>
                    <a:lnTo>
                      <a:pt x="120" y="991"/>
                    </a:lnTo>
                    <a:lnTo>
                      <a:pt x="128" y="920"/>
                    </a:lnTo>
                    <a:lnTo>
                      <a:pt x="136" y="840"/>
                    </a:lnTo>
                    <a:lnTo>
                      <a:pt x="136" y="768"/>
                    </a:lnTo>
                    <a:lnTo>
                      <a:pt x="144" y="704"/>
                    </a:lnTo>
                    <a:lnTo>
                      <a:pt x="144" y="632"/>
                    </a:lnTo>
                    <a:lnTo>
                      <a:pt x="152" y="568"/>
                    </a:lnTo>
                    <a:lnTo>
                      <a:pt x="160" y="504"/>
                    </a:lnTo>
                    <a:lnTo>
                      <a:pt x="160" y="448"/>
                    </a:lnTo>
                    <a:lnTo>
                      <a:pt x="168" y="392"/>
                    </a:lnTo>
                    <a:lnTo>
                      <a:pt x="168" y="336"/>
                    </a:lnTo>
                    <a:lnTo>
                      <a:pt x="176" y="288"/>
                    </a:lnTo>
                    <a:lnTo>
                      <a:pt x="176" y="240"/>
                    </a:lnTo>
                    <a:lnTo>
                      <a:pt x="184" y="200"/>
                    </a:lnTo>
                    <a:lnTo>
                      <a:pt x="192" y="160"/>
                    </a:lnTo>
                    <a:lnTo>
                      <a:pt x="192" y="128"/>
                    </a:lnTo>
                    <a:lnTo>
                      <a:pt x="200" y="96"/>
                    </a:lnTo>
                    <a:lnTo>
                      <a:pt x="200" y="72"/>
                    </a:lnTo>
                    <a:lnTo>
                      <a:pt x="208" y="48"/>
                    </a:lnTo>
                    <a:lnTo>
                      <a:pt x="216" y="32"/>
                    </a:lnTo>
                    <a:lnTo>
                      <a:pt x="216" y="16"/>
                    </a:lnTo>
                    <a:lnTo>
                      <a:pt x="232" y="0"/>
                    </a:lnTo>
                    <a:lnTo>
                      <a:pt x="224" y="0"/>
                    </a:lnTo>
                    <a:lnTo>
                      <a:pt x="232" y="0"/>
                    </a:lnTo>
                    <a:lnTo>
                      <a:pt x="240" y="8"/>
                    </a:lnTo>
                    <a:lnTo>
                      <a:pt x="240" y="16"/>
                    </a:lnTo>
                    <a:lnTo>
                      <a:pt x="248" y="32"/>
                    </a:lnTo>
                    <a:lnTo>
                      <a:pt x="248" y="48"/>
                    </a:lnTo>
                    <a:lnTo>
                      <a:pt x="256" y="72"/>
                    </a:lnTo>
                    <a:lnTo>
                      <a:pt x="264" y="96"/>
                    </a:lnTo>
                    <a:lnTo>
                      <a:pt x="264" y="128"/>
                    </a:lnTo>
                    <a:lnTo>
                      <a:pt x="272" y="160"/>
                    </a:lnTo>
                    <a:lnTo>
                      <a:pt x="272" y="200"/>
                    </a:lnTo>
                    <a:lnTo>
                      <a:pt x="280" y="248"/>
                    </a:lnTo>
                    <a:lnTo>
                      <a:pt x="288" y="296"/>
                    </a:lnTo>
                    <a:lnTo>
                      <a:pt x="288" y="344"/>
                    </a:lnTo>
                    <a:lnTo>
                      <a:pt x="296" y="400"/>
                    </a:lnTo>
                    <a:lnTo>
                      <a:pt x="296" y="456"/>
                    </a:lnTo>
                    <a:lnTo>
                      <a:pt x="304" y="512"/>
                    </a:lnTo>
                    <a:lnTo>
                      <a:pt x="312" y="576"/>
                    </a:lnTo>
                    <a:lnTo>
                      <a:pt x="312" y="640"/>
                    </a:lnTo>
                    <a:lnTo>
                      <a:pt x="320" y="712"/>
                    </a:lnTo>
                    <a:lnTo>
                      <a:pt x="320" y="776"/>
                    </a:lnTo>
                    <a:lnTo>
                      <a:pt x="328" y="856"/>
                    </a:lnTo>
                    <a:lnTo>
                      <a:pt x="336" y="927"/>
                    </a:lnTo>
                    <a:lnTo>
                      <a:pt x="336" y="999"/>
                    </a:lnTo>
                    <a:lnTo>
                      <a:pt x="344" y="1079"/>
                    </a:lnTo>
                    <a:lnTo>
                      <a:pt x="344" y="1159"/>
                    </a:lnTo>
                    <a:lnTo>
                      <a:pt x="352" y="1231"/>
                    </a:lnTo>
                    <a:lnTo>
                      <a:pt x="352" y="1311"/>
                    </a:lnTo>
                    <a:lnTo>
                      <a:pt x="360" y="1391"/>
                    </a:lnTo>
                    <a:lnTo>
                      <a:pt x="368" y="1471"/>
                    </a:lnTo>
                    <a:lnTo>
                      <a:pt x="368" y="1551"/>
                    </a:lnTo>
                    <a:lnTo>
                      <a:pt x="376" y="1631"/>
                    </a:lnTo>
                    <a:lnTo>
                      <a:pt x="376" y="1711"/>
                    </a:lnTo>
                    <a:lnTo>
                      <a:pt x="384" y="1791"/>
                    </a:lnTo>
                    <a:lnTo>
                      <a:pt x="392" y="1863"/>
                    </a:lnTo>
                    <a:lnTo>
                      <a:pt x="392" y="1935"/>
                    </a:lnTo>
                    <a:lnTo>
                      <a:pt x="400" y="2015"/>
                    </a:lnTo>
                    <a:lnTo>
                      <a:pt x="400" y="2078"/>
                    </a:lnTo>
                    <a:lnTo>
                      <a:pt x="408" y="2150"/>
                    </a:lnTo>
                    <a:lnTo>
                      <a:pt x="416" y="2214"/>
                    </a:lnTo>
                    <a:lnTo>
                      <a:pt x="416" y="2278"/>
                    </a:lnTo>
                    <a:lnTo>
                      <a:pt x="424" y="2342"/>
                    </a:lnTo>
                    <a:lnTo>
                      <a:pt x="424" y="2398"/>
                    </a:lnTo>
                    <a:lnTo>
                      <a:pt x="432" y="2454"/>
                    </a:lnTo>
                    <a:lnTo>
                      <a:pt x="440" y="2510"/>
                    </a:lnTo>
                    <a:lnTo>
                      <a:pt x="440" y="2558"/>
                    </a:lnTo>
                    <a:lnTo>
                      <a:pt x="448" y="2598"/>
                    </a:lnTo>
                    <a:lnTo>
                      <a:pt x="448" y="2638"/>
                    </a:lnTo>
                    <a:lnTo>
                      <a:pt x="456" y="2678"/>
                    </a:lnTo>
                    <a:lnTo>
                      <a:pt x="464" y="2710"/>
                    </a:lnTo>
                    <a:lnTo>
                      <a:pt x="464" y="2742"/>
                    </a:lnTo>
                    <a:lnTo>
                      <a:pt x="472" y="2766"/>
                    </a:lnTo>
                    <a:lnTo>
                      <a:pt x="472" y="2782"/>
                    </a:lnTo>
                    <a:lnTo>
                      <a:pt x="480" y="2798"/>
                    </a:lnTo>
                    <a:lnTo>
                      <a:pt x="488" y="2814"/>
                    </a:lnTo>
                    <a:lnTo>
                      <a:pt x="504" y="2814"/>
                    </a:lnTo>
                    <a:lnTo>
                      <a:pt x="496" y="2814"/>
                    </a:lnTo>
                    <a:lnTo>
                      <a:pt x="504" y="2814"/>
                    </a:lnTo>
                    <a:lnTo>
                      <a:pt x="512" y="2798"/>
                    </a:lnTo>
                    <a:lnTo>
                      <a:pt x="512" y="2782"/>
                    </a:lnTo>
                    <a:lnTo>
                      <a:pt x="520" y="2766"/>
                    </a:lnTo>
                    <a:lnTo>
                      <a:pt x="520" y="2742"/>
                    </a:lnTo>
                    <a:lnTo>
                      <a:pt x="528" y="2710"/>
                    </a:lnTo>
                    <a:lnTo>
                      <a:pt x="536" y="2678"/>
                    </a:lnTo>
                    <a:lnTo>
                      <a:pt x="536" y="2638"/>
                    </a:lnTo>
                    <a:lnTo>
                      <a:pt x="544" y="2598"/>
                    </a:lnTo>
                    <a:lnTo>
                      <a:pt x="544" y="2558"/>
                    </a:lnTo>
                    <a:lnTo>
                      <a:pt x="552" y="2510"/>
                    </a:lnTo>
                    <a:lnTo>
                      <a:pt x="552" y="2454"/>
                    </a:lnTo>
                    <a:lnTo>
                      <a:pt x="560" y="2398"/>
                    </a:lnTo>
                    <a:lnTo>
                      <a:pt x="568" y="2342"/>
                    </a:lnTo>
                    <a:lnTo>
                      <a:pt x="568" y="2278"/>
                    </a:lnTo>
                    <a:lnTo>
                      <a:pt x="576" y="2214"/>
                    </a:lnTo>
                    <a:lnTo>
                      <a:pt x="576" y="2150"/>
                    </a:lnTo>
                    <a:lnTo>
                      <a:pt x="584" y="2078"/>
                    </a:lnTo>
                    <a:lnTo>
                      <a:pt x="592" y="2015"/>
                    </a:lnTo>
                    <a:lnTo>
                      <a:pt x="592" y="1935"/>
                    </a:lnTo>
                    <a:lnTo>
                      <a:pt x="600" y="1863"/>
                    </a:lnTo>
                    <a:lnTo>
                      <a:pt x="600" y="1791"/>
                    </a:lnTo>
                    <a:lnTo>
                      <a:pt x="608" y="1711"/>
                    </a:lnTo>
                    <a:lnTo>
                      <a:pt x="616" y="1631"/>
                    </a:lnTo>
                  </a:path>
                </a:pathLst>
              </a:custGeom>
              <a:noFill/>
              <a:ln w="38100" cmpd="sng">
                <a:solidFill>
                  <a:srgbClr val="007F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11338" name="Freeform 74"/>
              <p:cNvSpPr>
                <a:spLocks/>
              </p:cNvSpPr>
              <p:nvPr/>
            </p:nvSpPr>
            <p:spPr bwMode="auto">
              <a:xfrm>
                <a:off x="4288" y="654"/>
                <a:ext cx="609" cy="2822"/>
              </a:xfrm>
              <a:custGeom>
                <a:avLst/>
                <a:gdLst/>
                <a:ahLst/>
                <a:cxnLst>
                  <a:cxn ang="0">
                    <a:pos x="8" y="1471"/>
                  </a:cxn>
                  <a:cxn ang="0">
                    <a:pos x="24" y="1231"/>
                  </a:cxn>
                  <a:cxn ang="0">
                    <a:pos x="32" y="999"/>
                  </a:cxn>
                  <a:cxn ang="0">
                    <a:pos x="48" y="776"/>
                  </a:cxn>
                  <a:cxn ang="0">
                    <a:pos x="64" y="576"/>
                  </a:cxn>
                  <a:cxn ang="0">
                    <a:pos x="80" y="400"/>
                  </a:cxn>
                  <a:cxn ang="0">
                    <a:pos x="96" y="248"/>
                  </a:cxn>
                  <a:cxn ang="0">
                    <a:pos x="104" y="128"/>
                  </a:cxn>
                  <a:cxn ang="0">
                    <a:pos x="121" y="48"/>
                  </a:cxn>
                  <a:cxn ang="0">
                    <a:pos x="145" y="0"/>
                  </a:cxn>
                  <a:cxn ang="0">
                    <a:pos x="153" y="8"/>
                  </a:cxn>
                  <a:cxn ang="0">
                    <a:pos x="161" y="48"/>
                  </a:cxn>
                  <a:cxn ang="0">
                    <a:pos x="177" y="128"/>
                  </a:cxn>
                  <a:cxn ang="0">
                    <a:pos x="193" y="240"/>
                  </a:cxn>
                  <a:cxn ang="0">
                    <a:pos x="209" y="392"/>
                  </a:cxn>
                  <a:cxn ang="0">
                    <a:pos x="225" y="568"/>
                  </a:cxn>
                  <a:cxn ang="0">
                    <a:pos x="233" y="768"/>
                  </a:cxn>
                  <a:cxn ang="0">
                    <a:pos x="249" y="991"/>
                  </a:cxn>
                  <a:cxn ang="0">
                    <a:pos x="265" y="1223"/>
                  </a:cxn>
                  <a:cxn ang="0">
                    <a:pos x="281" y="1463"/>
                  </a:cxn>
                  <a:cxn ang="0">
                    <a:pos x="297" y="1703"/>
                  </a:cxn>
                  <a:cxn ang="0">
                    <a:pos x="305" y="1927"/>
                  </a:cxn>
                  <a:cxn ang="0">
                    <a:pos x="321" y="2142"/>
                  </a:cxn>
                  <a:cxn ang="0">
                    <a:pos x="337" y="2334"/>
                  </a:cxn>
                  <a:cxn ang="0">
                    <a:pos x="353" y="2502"/>
                  </a:cxn>
                  <a:cxn ang="0">
                    <a:pos x="361" y="2638"/>
                  </a:cxn>
                  <a:cxn ang="0">
                    <a:pos x="377" y="2734"/>
                  </a:cxn>
                  <a:cxn ang="0">
                    <a:pos x="393" y="2798"/>
                  </a:cxn>
                  <a:cxn ang="0">
                    <a:pos x="409" y="2822"/>
                  </a:cxn>
                  <a:cxn ang="0">
                    <a:pos x="425" y="2790"/>
                  </a:cxn>
                  <a:cxn ang="0">
                    <a:pos x="441" y="2718"/>
                  </a:cxn>
                  <a:cxn ang="0">
                    <a:pos x="457" y="2606"/>
                  </a:cxn>
                  <a:cxn ang="0">
                    <a:pos x="473" y="2462"/>
                  </a:cxn>
                  <a:cxn ang="0">
                    <a:pos x="481" y="2286"/>
                  </a:cxn>
                  <a:cxn ang="0">
                    <a:pos x="497" y="2086"/>
                  </a:cxn>
                  <a:cxn ang="0">
                    <a:pos x="513" y="1871"/>
                  </a:cxn>
                  <a:cxn ang="0">
                    <a:pos x="529" y="1639"/>
                  </a:cxn>
                  <a:cxn ang="0">
                    <a:pos x="537" y="1399"/>
                  </a:cxn>
                  <a:cxn ang="0">
                    <a:pos x="553" y="1167"/>
                  </a:cxn>
                  <a:cxn ang="0">
                    <a:pos x="569" y="935"/>
                  </a:cxn>
                  <a:cxn ang="0">
                    <a:pos x="585" y="720"/>
                  </a:cxn>
                  <a:cxn ang="0">
                    <a:pos x="601" y="520"/>
                  </a:cxn>
                </a:cxnLst>
                <a:rect l="0" t="0" r="r" b="b"/>
                <a:pathLst>
                  <a:path w="609" h="2822">
                    <a:moveTo>
                      <a:pt x="0" y="1631"/>
                    </a:moveTo>
                    <a:lnTo>
                      <a:pt x="0" y="1551"/>
                    </a:lnTo>
                    <a:lnTo>
                      <a:pt x="8" y="1471"/>
                    </a:lnTo>
                    <a:lnTo>
                      <a:pt x="8" y="1391"/>
                    </a:lnTo>
                    <a:lnTo>
                      <a:pt x="16" y="1311"/>
                    </a:lnTo>
                    <a:lnTo>
                      <a:pt x="24" y="1231"/>
                    </a:lnTo>
                    <a:lnTo>
                      <a:pt x="24" y="1159"/>
                    </a:lnTo>
                    <a:lnTo>
                      <a:pt x="32" y="1079"/>
                    </a:lnTo>
                    <a:lnTo>
                      <a:pt x="32" y="999"/>
                    </a:lnTo>
                    <a:lnTo>
                      <a:pt x="40" y="927"/>
                    </a:lnTo>
                    <a:lnTo>
                      <a:pt x="48" y="856"/>
                    </a:lnTo>
                    <a:lnTo>
                      <a:pt x="48" y="776"/>
                    </a:lnTo>
                    <a:lnTo>
                      <a:pt x="56" y="712"/>
                    </a:lnTo>
                    <a:lnTo>
                      <a:pt x="56" y="640"/>
                    </a:lnTo>
                    <a:lnTo>
                      <a:pt x="64" y="576"/>
                    </a:lnTo>
                    <a:lnTo>
                      <a:pt x="72" y="512"/>
                    </a:lnTo>
                    <a:lnTo>
                      <a:pt x="72" y="456"/>
                    </a:lnTo>
                    <a:lnTo>
                      <a:pt x="80" y="400"/>
                    </a:lnTo>
                    <a:lnTo>
                      <a:pt x="80" y="344"/>
                    </a:lnTo>
                    <a:lnTo>
                      <a:pt x="88" y="296"/>
                    </a:lnTo>
                    <a:lnTo>
                      <a:pt x="96" y="248"/>
                    </a:lnTo>
                    <a:lnTo>
                      <a:pt x="96" y="200"/>
                    </a:lnTo>
                    <a:lnTo>
                      <a:pt x="104" y="160"/>
                    </a:lnTo>
                    <a:lnTo>
                      <a:pt x="104" y="128"/>
                    </a:lnTo>
                    <a:lnTo>
                      <a:pt x="112" y="96"/>
                    </a:lnTo>
                    <a:lnTo>
                      <a:pt x="121" y="72"/>
                    </a:lnTo>
                    <a:lnTo>
                      <a:pt x="121" y="48"/>
                    </a:lnTo>
                    <a:lnTo>
                      <a:pt x="129" y="32"/>
                    </a:lnTo>
                    <a:lnTo>
                      <a:pt x="129" y="16"/>
                    </a:lnTo>
                    <a:lnTo>
                      <a:pt x="145" y="0"/>
                    </a:lnTo>
                    <a:lnTo>
                      <a:pt x="137" y="0"/>
                    </a:lnTo>
                    <a:lnTo>
                      <a:pt x="145" y="0"/>
                    </a:lnTo>
                    <a:lnTo>
                      <a:pt x="153" y="8"/>
                    </a:lnTo>
                    <a:lnTo>
                      <a:pt x="153" y="16"/>
                    </a:lnTo>
                    <a:lnTo>
                      <a:pt x="161" y="32"/>
                    </a:lnTo>
                    <a:lnTo>
                      <a:pt x="161" y="48"/>
                    </a:lnTo>
                    <a:lnTo>
                      <a:pt x="169" y="72"/>
                    </a:lnTo>
                    <a:lnTo>
                      <a:pt x="177" y="96"/>
                    </a:lnTo>
                    <a:lnTo>
                      <a:pt x="177" y="128"/>
                    </a:lnTo>
                    <a:lnTo>
                      <a:pt x="185" y="160"/>
                    </a:lnTo>
                    <a:lnTo>
                      <a:pt x="185" y="200"/>
                    </a:lnTo>
                    <a:lnTo>
                      <a:pt x="193" y="240"/>
                    </a:lnTo>
                    <a:lnTo>
                      <a:pt x="201" y="288"/>
                    </a:lnTo>
                    <a:lnTo>
                      <a:pt x="201" y="336"/>
                    </a:lnTo>
                    <a:lnTo>
                      <a:pt x="209" y="392"/>
                    </a:lnTo>
                    <a:lnTo>
                      <a:pt x="209" y="448"/>
                    </a:lnTo>
                    <a:lnTo>
                      <a:pt x="217" y="504"/>
                    </a:lnTo>
                    <a:lnTo>
                      <a:pt x="225" y="568"/>
                    </a:lnTo>
                    <a:lnTo>
                      <a:pt x="225" y="632"/>
                    </a:lnTo>
                    <a:lnTo>
                      <a:pt x="233" y="704"/>
                    </a:lnTo>
                    <a:lnTo>
                      <a:pt x="233" y="768"/>
                    </a:lnTo>
                    <a:lnTo>
                      <a:pt x="241" y="840"/>
                    </a:lnTo>
                    <a:lnTo>
                      <a:pt x="249" y="920"/>
                    </a:lnTo>
                    <a:lnTo>
                      <a:pt x="249" y="991"/>
                    </a:lnTo>
                    <a:lnTo>
                      <a:pt x="257" y="1071"/>
                    </a:lnTo>
                    <a:lnTo>
                      <a:pt x="257" y="1143"/>
                    </a:lnTo>
                    <a:lnTo>
                      <a:pt x="265" y="1223"/>
                    </a:lnTo>
                    <a:lnTo>
                      <a:pt x="273" y="1303"/>
                    </a:lnTo>
                    <a:lnTo>
                      <a:pt x="273" y="1383"/>
                    </a:lnTo>
                    <a:lnTo>
                      <a:pt x="281" y="1463"/>
                    </a:lnTo>
                    <a:lnTo>
                      <a:pt x="281" y="1543"/>
                    </a:lnTo>
                    <a:lnTo>
                      <a:pt x="289" y="1623"/>
                    </a:lnTo>
                    <a:lnTo>
                      <a:pt x="297" y="1703"/>
                    </a:lnTo>
                    <a:lnTo>
                      <a:pt x="297" y="1775"/>
                    </a:lnTo>
                    <a:lnTo>
                      <a:pt x="305" y="1855"/>
                    </a:lnTo>
                    <a:lnTo>
                      <a:pt x="305" y="1927"/>
                    </a:lnTo>
                    <a:lnTo>
                      <a:pt x="313" y="2007"/>
                    </a:lnTo>
                    <a:lnTo>
                      <a:pt x="313" y="2071"/>
                    </a:lnTo>
                    <a:lnTo>
                      <a:pt x="321" y="2142"/>
                    </a:lnTo>
                    <a:lnTo>
                      <a:pt x="329" y="2206"/>
                    </a:lnTo>
                    <a:lnTo>
                      <a:pt x="329" y="2278"/>
                    </a:lnTo>
                    <a:lnTo>
                      <a:pt x="337" y="2334"/>
                    </a:lnTo>
                    <a:lnTo>
                      <a:pt x="337" y="2398"/>
                    </a:lnTo>
                    <a:lnTo>
                      <a:pt x="345" y="2446"/>
                    </a:lnTo>
                    <a:lnTo>
                      <a:pt x="353" y="2502"/>
                    </a:lnTo>
                    <a:lnTo>
                      <a:pt x="353" y="2550"/>
                    </a:lnTo>
                    <a:lnTo>
                      <a:pt x="361" y="2598"/>
                    </a:lnTo>
                    <a:lnTo>
                      <a:pt x="361" y="2638"/>
                    </a:lnTo>
                    <a:lnTo>
                      <a:pt x="369" y="2678"/>
                    </a:lnTo>
                    <a:lnTo>
                      <a:pt x="377" y="2710"/>
                    </a:lnTo>
                    <a:lnTo>
                      <a:pt x="377" y="2734"/>
                    </a:lnTo>
                    <a:lnTo>
                      <a:pt x="385" y="2758"/>
                    </a:lnTo>
                    <a:lnTo>
                      <a:pt x="385" y="2782"/>
                    </a:lnTo>
                    <a:lnTo>
                      <a:pt x="393" y="2798"/>
                    </a:lnTo>
                    <a:lnTo>
                      <a:pt x="401" y="2806"/>
                    </a:lnTo>
                    <a:lnTo>
                      <a:pt x="401" y="2814"/>
                    </a:lnTo>
                    <a:lnTo>
                      <a:pt x="409" y="2822"/>
                    </a:lnTo>
                    <a:lnTo>
                      <a:pt x="417" y="2814"/>
                    </a:lnTo>
                    <a:lnTo>
                      <a:pt x="425" y="2798"/>
                    </a:lnTo>
                    <a:lnTo>
                      <a:pt x="425" y="2790"/>
                    </a:lnTo>
                    <a:lnTo>
                      <a:pt x="433" y="2766"/>
                    </a:lnTo>
                    <a:lnTo>
                      <a:pt x="433" y="2742"/>
                    </a:lnTo>
                    <a:lnTo>
                      <a:pt x="441" y="2718"/>
                    </a:lnTo>
                    <a:lnTo>
                      <a:pt x="449" y="2686"/>
                    </a:lnTo>
                    <a:lnTo>
                      <a:pt x="449" y="2646"/>
                    </a:lnTo>
                    <a:lnTo>
                      <a:pt x="457" y="2606"/>
                    </a:lnTo>
                    <a:lnTo>
                      <a:pt x="457" y="2558"/>
                    </a:lnTo>
                    <a:lnTo>
                      <a:pt x="465" y="2510"/>
                    </a:lnTo>
                    <a:lnTo>
                      <a:pt x="473" y="2462"/>
                    </a:lnTo>
                    <a:lnTo>
                      <a:pt x="473" y="2406"/>
                    </a:lnTo>
                    <a:lnTo>
                      <a:pt x="481" y="2350"/>
                    </a:lnTo>
                    <a:lnTo>
                      <a:pt x="481" y="2286"/>
                    </a:lnTo>
                    <a:lnTo>
                      <a:pt x="489" y="2222"/>
                    </a:lnTo>
                    <a:lnTo>
                      <a:pt x="497" y="2158"/>
                    </a:lnTo>
                    <a:lnTo>
                      <a:pt x="497" y="2086"/>
                    </a:lnTo>
                    <a:lnTo>
                      <a:pt x="505" y="2023"/>
                    </a:lnTo>
                    <a:lnTo>
                      <a:pt x="505" y="1943"/>
                    </a:lnTo>
                    <a:lnTo>
                      <a:pt x="513" y="1871"/>
                    </a:lnTo>
                    <a:lnTo>
                      <a:pt x="513" y="1799"/>
                    </a:lnTo>
                    <a:lnTo>
                      <a:pt x="521" y="1719"/>
                    </a:lnTo>
                    <a:lnTo>
                      <a:pt x="529" y="1639"/>
                    </a:lnTo>
                    <a:lnTo>
                      <a:pt x="529" y="1559"/>
                    </a:lnTo>
                    <a:lnTo>
                      <a:pt x="537" y="1479"/>
                    </a:lnTo>
                    <a:lnTo>
                      <a:pt x="537" y="1399"/>
                    </a:lnTo>
                    <a:lnTo>
                      <a:pt x="545" y="1319"/>
                    </a:lnTo>
                    <a:lnTo>
                      <a:pt x="553" y="1247"/>
                    </a:lnTo>
                    <a:lnTo>
                      <a:pt x="553" y="1167"/>
                    </a:lnTo>
                    <a:lnTo>
                      <a:pt x="561" y="1087"/>
                    </a:lnTo>
                    <a:lnTo>
                      <a:pt x="561" y="1007"/>
                    </a:lnTo>
                    <a:lnTo>
                      <a:pt x="569" y="935"/>
                    </a:lnTo>
                    <a:lnTo>
                      <a:pt x="577" y="864"/>
                    </a:lnTo>
                    <a:lnTo>
                      <a:pt x="577" y="784"/>
                    </a:lnTo>
                    <a:lnTo>
                      <a:pt x="585" y="720"/>
                    </a:lnTo>
                    <a:lnTo>
                      <a:pt x="585" y="648"/>
                    </a:lnTo>
                    <a:lnTo>
                      <a:pt x="593" y="584"/>
                    </a:lnTo>
                    <a:lnTo>
                      <a:pt x="601" y="520"/>
                    </a:lnTo>
                    <a:lnTo>
                      <a:pt x="601" y="456"/>
                    </a:lnTo>
                    <a:lnTo>
                      <a:pt x="609" y="400"/>
                    </a:lnTo>
                  </a:path>
                </a:pathLst>
              </a:custGeom>
              <a:noFill/>
              <a:ln w="38100" cmpd="sng">
                <a:solidFill>
                  <a:srgbClr val="007F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11339" name="Freeform 75"/>
              <p:cNvSpPr>
                <a:spLocks/>
              </p:cNvSpPr>
              <p:nvPr/>
            </p:nvSpPr>
            <p:spPr bwMode="auto">
              <a:xfrm>
                <a:off x="4897" y="654"/>
                <a:ext cx="464" cy="2822"/>
              </a:xfrm>
              <a:custGeom>
                <a:avLst/>
                <a:gdLst/>
                <a:ahLst/>
                <a:cxnLst>
                  <a:cxn ang="0">
                    <a:pos x="0" y="352"/>
                  </a:cxn>
                  <a:cxn ang="0">
                    <a:pos x="16" y="248"/>
                  </a:cxn>
                  <a:cxn ang="0">
                    <a:pos x="24" y="168"/>
                  </a:cxn>
                  <a:cxn ang="0">
                    <a:pos x="32" y="104"/>
                  </a:cxn>
                  <a:cxn ang="0">
                    <a:pos x="40" y="48"/>
                  </a:cxn>
                  <a:cxn ang="0">
                    <a:pos x="48" y="16"/>
                  </a:cxn>
                  <a:cxn ang="0">
                    <a:pos x="64" y="0"/>
                  </a:cxn>
                  <a:cxn ang="0">
                    <a:pos x="72" y="16"/>
                  </a:cxn>
                  <a:cxn ang="0">
                    <a:pos x="80" y="48"/>
                  </a:cxn>
                  <a:cxn ang="0">
                    <a:pos x="96" y="88"/>
                  </a:cxn>
                  <a:cxn ang="0">
                    <a:pos x="104" y="152"/>
                  </a:cxn>
                  <a:cxn ang="0">
                    <a:pos x="112" y="232"/>
                  </a:cxn>
                  <a:cxn ang="0">
                    <a:pos x="120" y="328"/>
                  </a:cxn>
                  <a:cxn ang="0">
                    <a:pos x="128" y="440"/>
                  </a:cxn>
                  <a:cxn ang="0">
                    <a:pos x="144" y="560"/>
                  </a:cxn>
                  <a:cxn ang="0">
                    <a:pos x="152" y="696"/>
                  </a:cxn>
                  <a:cxn ang="0">
                    <a:pos x="160" y="832"/>
                  </a:cxn>
                  <a:cxn ang="0">
                    <a:pos x="168" y="983"/>
                  </a:cxn>
                  <a:cxn ang="0">
                    <a:pos x="176" y="1135"/>
                  </a:cxn>
                  <a:cxn ang="0">
                    <a:pos x="192" y="1295"/>
                  </a:cxn>
                  <a:cxn ang="0">
                    <a:pos x="200" y="1455"/>
                  </a:cxn>
                  <a:cxn ang="0">
                    <a:pos x="208" y="1615"/>
                  </a:cxn>
                  <a:cxn ang="0">
                    <a:pos x="216" y="1767"/>
                  </a:cxn>
                  <a:cxn ang="0">
                    <a:pos x="224" y="1919"/>
                  </a:cxn>
                  <a:cxn ang="0">
                    <a:pos x="240" y="2063"/>
                  </a:cxn>
                  <a:cxn ang="0">
                    <a:pos x="248" y="2206"/>
                  </a:cxn>
                  <a:cxn ang="0">
                    <a:pos x="256" y="2326"/>
                  </a:cxn>
                  <a:cxn ang="0">
                    <a:pos x="264" y="2446"/>
                  </a:cxn>
                  <a:cxn ang="0">
                    <a:pos x="272" y="2542"/>
                  </a:cxn>
                  <a:cxn ang="0">
                    <a:pos x="280" y="2630"/>
                  </a:cxn>
                  <a:cxn ang="0">
                    <a:pos x="296" y="2702"/>
                  </a:cxn>
                  <a:cxn ang="0">
                    <a:pos x="304" y="2758"/>
                  </a:cxn>
                  <a:cxn ang="0">
                    <a:pos x="312" y="2798"/>
                  </a:cxn>
                  <a:cxn ang="0">
                    <a:pos x="320" y="2814"/>
                  </a:cxn>
                  <a:cxn ang="0">
                    <a:pos x="336" y="2814"/>
                  </a:cxn>
                  <a:cxn ang="0">
                    <a:pos x="344" y="2790"/>
                  </a:cxn>
                  <a:cxn ang="0">
                    <a:pos x="352" y="2742"/>
                  </a:cxn>
                  <a:cxn ang="0">
                    <a:pos x="368" y="2686"/>
                  </a:cxn>
                  <a:cxn ang="0">
                    <a:pos x="376" y="2606"/>
                  </a:cxn>
                  <a:cxn ang="0">
                    <a:pos x="384" y="2518"/>
                  </a:cxn>
                  <a:cxn ang="0">
                    <a:pos x="392" y="2414"/>
                  </a:cxn>
                  <a:cxn ang="0">
                    <a:pos x="400" y="2294"/>
                  </a:cxn>
                  <a:cxn ang="0">
                    <a:pos x="416" y="2166"/>
                  </a:cxn>
                  <a:cxn ang="0">
                    <a:pos x="424" y="2031"/>
                  </a:cxn>
                  <a:cxn ang="0">
                    <a:pos x="432" y="1879"/>
                  </a:cxn>
                  <a:cxn ang="0">
                    <a:pos x="440" y="1727"/>
                  </a:cxn>
                  <a:cxn ang="0">
                    <a:pos x="448" y="1567"/>
                  </a:cxn>
                  <a:cxn ang="0">
                    <a:pos x="464" y="1415"/>
                  </a:cxn>
                </a:cxnLst>
                <a:rect l="0" t="0" r="r" b="b"/>
                <a:pathLst>
                  <a:path w="464" h="2822">
                    <a:moveTo>
                      <a:pt x="0" y="400"/>
                    </a:moveTo>
                    <a:lnTo>
                      <a:pt x="0" y="352"/>
                    </a:lnTo>
                    <a:lnTo>
                      <a:pt x="8" y="296"/>
                    </a:lnTo>
                    <a:lnTo>
                      <a:pt x="16" y="248"/>
                    </a:lnTo>
                    <a:lnTo>
                      <a:pt x="16" y="208"/>
                    </a:lnTo>
                    <a:lnTo>
                      <a:pt x="24" y="168"/>
                    </a:lnTo>
                    <a:lnTo>
                      <a:pt x="24" y="136"/>
                    </a:lnTo>
                    <a:lnTo>
                      <a:pt x="32" y="104"/>
                    </a:lnTo>
                    <a:lnTo>
                      <a:pt x="40" y="72"/>
                    </a:lnTo>
                    <a:lnTo>
                      <a:pt x="40" y="48"/>
                    </a:lnTo>
                    <a:lnTo>
                      <a:pt x="48" y="32"/>
                    </a:lnTo>
                    <a:lnTo>
                      <a:pt x="48" y="16"/>
                    </a:lnTo>
                    <a:lnTo>
                      <a:pt x="56" y="8"/>
                    </a:lnTo>
                    <a:lnTo>
                      <a:pt x="64" y="0"/>
                    </a:lnTo>
                    <a:lnTo>
                      <a:pt x="72" y="8"/>
                    </a:lnTo>
                    <a:lnTo>
                      <a:pt x="72" y="16"/>
                    </a:lnTo>
                    <a:lnTo>
                      <a:pt x="80" y="24"/>
                    </a:lnTo>
                    <a:lnTo>
                      <a:pt x="80" y="48"/>
                    </a:lnTo>
                    <a:lnTo>
                      <a:pt x="88" y="64"/>
                    </a:lnTo>
                    <a:lnTo>
                      <a:pt x="96" y="88"/>
                    </a:lnTo>
                    <a:lnTo>
                      <a:pt x="96" y="120"/>
                    </a:lnTo>
                    <a:lnTo>
                      <a:pt x="104" y="152"/>
                    </a:lnTo>
                    <a:lnTo>
                      <a:pt x="104" y="192"/>
                    </a:lnTo>
                    <a:lnTo>
                      <a:pt x="112" y="232"/>
                    </a:lnTo>
                    <a:lnTo>
                      <a:pt x="120" y="280"/>
                    </a:lnTo>
                    <a:lnTo>
                      <a:pt x="120" y="328"/>
                    </a:lnTo>
                    <a:lnTo>
                      <a:pt x="128" y="384"/>
                    </a:lnTo>
                    <a:lnTo>
                      <a:pt x="128" y="440"/>
                    </a:lnTo>
                    <a:lnTo>
                      <a:pt x="136" y="496"/>
                    </a:lnTo>
                    <a:lnTo>
                      <a:pt x="144" y="560"/>
                    </a:lnTo>
                    <a:lnTo>
                      <a:pt x="144" y="624"/>
                    </a:lnTo>
                    <a:lnTo>
                      <a:pt x="152" y="696"/>
                    </a:lnTo>
                    <a:lnTo>
                      <a:pt x="152" y="760"/>
                    </a:lnTo>
                    <a:lnTo>
                      <a:pt x="160" y="832"/>
                    </a:lnTo>
                    <a:lnTo>
                      <a:pt x="168" y="912"/>
                    </a:lnTo>
                    <a:lnTo>
                      <a:pt x="168" y="983"/>
                    </a:lnTo>
                    <a:lnTo>
                      <a:pt x="176" y="1063"/>
                    </a:lnTo>
                    <a:lnTo>
                      <a:pt x="176" y="1135"/>
                    </a:lnTo>
                    <a:lnTo>
                      <a:pt x="184" y="1215"/>
                    </a:lnTo>
                    <a:lnTo>
                      <a:pt x="192" y="1295"/>
                    </a:lnTo>
                    <a:lnTo>
                      <a:pt x="192" y="1375"/>
                    </a:lnTo>
                    <a:lnTo>
                      <a:pt x="200" y="1455"/>
                    </a:lnTo>
                    <a:lnTo>
                      <a:pt x="200" y="1535"/>
                    </a:lnTo>
                    <a:lnTo>
                      <a:pt x="208" y="1615"/>
                    </a:lnTo>
                    <a:lnTo>
                      <a:pt x="216" y="1695"/>
                    </a:lnTo>
                    <a:lnTo>
                      <a:pt x="216" y="1767"/>
                    </a:lnTo>
                    <a:lnTo>
                      <a:pt x="224" y="1847"/>
                    </a:lnTo>
                    <a:lnTo>
                      <a:pt x="224" y="1919"/>
                    </a:lnTo>
                    <a:lnTo>
                      <a:pt x="232" y="1999"/>
                    </a:lnTo>
                    <a:lnTo>
                      <a:pt x="240" y="2063"/>
                    </a:lnTo>
                    <a:lnTo>
                      <a:pt x="240" y="2134"/>
                    </a:lnTo>
                    <a:lnTo>
                      <a:pt x="248" y="2206"/>
                    </a:lnTo>
                    <a:lnTo>
                      <a:pt x="248" y="2270"/>
                    </a:lnTo>
                    <a:lnTo>
                      <a:pt x="256" y="2326"/>
                    </a:lnTo>
                    <a:lnTo>
                      <a:pt x="264" y="2390"/>
                    </a:lnTo>
                    <a:lnTo>
                      <a:pt x="264" y="2446"/>
                    </a:lnTo>
                    <a:lnTo>
                      <a:pt x="272" y="2494"/>
                    </a:lnTo>
                    <a:lnTo>
                      <a:pt x="272" y="2542"/>
                    </a:lnTo>
                    <a:lnTo>
                      <a:pt x="280" y="2590"/>
                    </a:lnTo>
                    <a:lnTo>
                      <a:pt x="280" y="2630"/>
                    </a:lnTo>
                    <a:lnTo>
                      <a:pt x="288" y="2670"/>
                    </a:lnTo>
                    <a:lnTo>
                      <a:pt x="296" y="2702"/>
                    </a:lnTo>
                    <a:lnTo>
                      <a:pt x="296" y="2734"/>
                    </a:lnTo>
                    <a:lnTo>
                      <a:pt x="304" y="2758"/>
                    </a:lnTo>
                    <a:lnTo>
                      <a:pt x="304" y="2782"/>
                    </a:lnTo>
                    <a:lnTo>
                      <a:pt x="312" y="2798"/>
                    </a:lnTo>
                    <a:lnTo>
                      <a:pt x="320" y="2806"/>
                    </a:lnTo>
                    <a:lnTo>
                      <a:pt x="320" y="2814"/>
                    </a:lnTo>
                    <a:lnTo>
                      <a:pt x="328" y="2822"/>
                    </a:lnTo>
                    <a:lnTo>
                      <a:pt x="336" y="2814"/>
                    </a:lnTo>
                    <a:lnTo>
                      <a:pt x="344" y="2806"/>
                    </a:lnTo>
                    <a:lnTo>
                      <a:pt x="344" y="2790"/>
                    </a:lnTo>
                    <a:lnTo>
                      <a:pt x="352" y="2766"/>
                    </a:lnTo>
                    <a:lnTo>
                      <a:pt x="352" y="2742"/>
                    </a:lnTo>
                    <a:lnTo>
                      <a:pt x="360" y="2718"/>
                    </a:lnTo>
                    <a:lnTo>
                      <a:pt x="368" y="2686"/>
                    </a:lnTo>
                    <a:lnTo>
                      <a:pt x="368" y="2646"/>
                    </a:lnTo>
                    <a:lnTo>
                      <a:pt x="376" y="2606"/>
                    </a:lnTo>
                    <a:lnTo>
                      <a:pt x="376" y="2566"/>
                    </a:lnTo>
                    <a:lnTo>
                      <a:pt x="384" y="2518"/>
                    </a:lnTo>
                    <a:lnTo>
                      <a:pt x="392" y="2470"/>
                    </a:lnTo>
                    <a:lnTo>
                      <a:pt x="392" y="2414"/>
                    </a:lnTo>
                    <a:lnTo>
                      <a:pt x="400" y="2358"/>
                    </a:lnTo>
                    <a:lnTo>
                      <a:pt x="400" y="2294"/>
                    </a:lnTo>
                    <a:lnTo>
                      <a:pt x="408" y="2230"/>
                    </a:lnTo>
                    <a:lnTo>
                      <a:pt x="416" y="2166"/>
                    </a:lnTo>
                    <a:lnTo>
                      <a:pt x="416" y="2094"/>
                    </a:lnTo>
                    <a:lnTo>
                      <a:pt x="424" y="2031"/>
                    </a:lnTo>
                    <a:lnTo>
                      <a:pt x="424" y="1951"/>
                    </a:lnTo>
                    <a:lnTo>
                      <a:pt x="432" y="1879"/>
                    </a:lnTo>
                    <a:lnTo>
                      <a:pt x="440" y="1807"/>
                    </a:lnTo>
                    <a:lnTo>
                      <a:pt x="440" y="1727"/>
                    </a:lnTo>
                    <a:lnTo>
                      <a:pt x="448" y="1647"/>
                    </a:lnTo>
                    <a:lnTo>
                      <a:pt x="448" y="1567"/>
                    </a:lnTo>
                    <a:lnTo>
                      <a:pt x="456" y="1487"/>
                    </a:lnTo>
                    <a:lnTo>
                      <a:pt x="464" y="1415"/>
                    </a:lnTo>
                  </a:path>
                </a:pathLst>
              </a:custGeom>
              <a:noFill/>
              <a:ln w="38100" cmpd="sng">
                <a:solidFill>
                  <a:srgbClr val="007F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16E0077-465F-8641-A43C-3C21B729EEAC}"/>
              </a:ext>
            </a:extLst>
          </p:cNvPr>
          <p:cNvGrpSpPr/>
          <p:nvPr/>
        </p:nvGrpSpPr>
        <p:grpSpPr>
          <a:xfrm>
            <a:off x="5586413" y="941388"/>
            <a:ext cx="2306637" cy="2571750"/>
            <a:chOff x="5586413" y="941388"/>
            <a:chExt cx="2306637" cy="2571750"/>
          </a:xfrm>
        </p:grpSpPr>
        <p:grpSp>
          <p:nvGrpSpPr>
            <p:cNvPr id="11323" name="Group 59"/>
            <p:cNvGrpSpPr>
              <a:grpSpLocks/>
            </p:cNvGrpSpPr>
            <p:nvPr/>
          </p:nvGrpSpPr>
          <p:grpSpPr bwMode="auto">
            <a:xfrm>
              <a:off x="5586413" y="941388"/>
              <a:ext cx="2306637" cy="539750"/>
              <a:chOff x="612" y="1344"/>
              <a:chExt cx="4764" cy="1428"/>
            </a:xfrm>
          </p:grpSpPr>
          <p:sp>
            <p:nvSpPr>
              <p:cNvPr id="11324" name="Freeform 60"/>
              <p:cNvSpPr>
                <a:spLocks/>
              </p:cNvSpPr>
              <p:nvPr/>
            </p:nvSpPr>
            <p:spPr bwMode="auto">
              <a:xfrm>
                <a:off x="612" y="1344"/>
                <a:ext cx="704" cy="695"/>
              </a:xfrm>
              <a:custGeom>
                <a:avLst/>
                <a:gdLst/>
                <a:ahLst/>
                <a:cxnLst>
                  <a:cxn ang="0">
                    <a:pos x="8" y="671"/>
                  </a:cxn>
                  <a:cxn ang="0">
                    <a:pos x="24" y="631"/>
                  </a:cxn>
                  <a:cxn ang="0">
                    <a:pos x="40" y="591"/>
                  </a:cxn>
                  <a:cxn ang="0">
                    <a:pos x="56" y="551"/>
                  </a:cxn>
                  <a:cxn ang="0">
                    <a:pos x="64" y="511"/>
                  </a:cxn>
                  <a:cxn ang="0">
                    <a:pos x="80" y="471"/>
                  </a:cxn>
                  <a:cxn ang="0">
                    <a:pos x="96" y="439"/>
                  </a:cxn>
                  <a:cxn ang="0">
                    <a:pos x="112" y="399"/>
                  </a:cxn>
                  <a:cxn ang="0">
                    <a:pos x="128" y="367"/>
                  </a:cxn>
                  <a:cxn ang="0">
                    <a:pos x="136" y="327"/>
                  </a:cxn>
                  <a:cxn ang="0">
                    <a:pos x="152" y="295"/>
                  </a:cxn>
                  <a:cxn ang="0">
                    <a:pos x="168" y="263"/>
                  </a:cxn>
                  <a:cxn ang="0">
                    <a:pos x="184" y="231"/>
                  </a:cxn>
                  <a:cxn ang="0">
                    <a:pos x="192" y="208"/>
                  </a:cxn>
                  <a:cxn ang="0">
                    <a:pos x="208" y="176"/>
                  </a:cxn>
                  <a:cxn ang="0">
                    <a:pos x="224" y="152"/>
                  </a:cxn>
                  <a:cxn ang="0">
                    <a:pos x="240" y="128"/>
                  </a:cxn>
                  <a:cxn ang="0">
                    <a:pos x="256" y="104"/>
                  </a:cxn>
                  <a:cxn ang="0">
                    <a:pos x="272" y="80"/>
                  </a:cxn>
                  <a:cxn ang="0">
                    <a:pos x="288" y="56"/>
                  </a:cxn>
                  <a:cxn ang="0">
                    <a:pos x="312" y="40"/>
                  </a:cxn>
                  <a:cxn ang="0">
                    <a:pos x="336" y="16"/>
                  </a:cxn>
                  <a:cxn ang="0">
                    <a:pos x="360" y="8"/>
                  </a:cxn>
                  <a:cxn ang="0">
                    <a:pos x="384" y="0"/>
                  </a:cxn>
                  <a:cxn ang="0">
                    <a:pos x="408" y="8"/>
                  </a:cxn>
                  <a:cxn ang="0">
                    <a:pos x="432" y="16"/>
                  </a:cxn>
                  <a:cxn ang="0">
                    <a:pos x="456" y="24"/>
                  </a:cxn>
                  <a:cxn ang="0">
                    <a:pos x="480" y="48"/>
                  </a:cxn>
                  <a:cxn ang="0">
                    <a:pos x="504" y="72"/>
                  </a:cxn>
                  <a:cxn ang="0">
                    <a:pos x="528" y="96"/>
                  </a:cxn>
                  <a:cxn ang="0">
                    <a:pos x="536" y="120"/>
                  </a:cxn>
                  <a:cxn ang="0">
                    <a:pos x="552" y="144"/>
                  </a:cxn>
                  <a:cxn ang="0">
                    <a:pos x="568" y="168"/>
                  </a:cxn>
                  <a:cxn ang="0">
                    <a:pos x="584" y="192"/>
                  </a:cxn>
                  <a:cxn ang="0">
                    <a:pos x="592" y="216"/>
                  </a:cxn>
                  <a:cxn ang="0">
                    <a:pos x="608" y="247"/>
                  </a:cxn>
                  <a:cxn ang="0">
                    <a:pos x="624" y="279"/>
                  </a:cxn>
                  <a:cxn ang="0">
                    <a:pos x="640" y="311"/>
                  </a:cxn>
                  <a:cxn ang="0">
                    <a:pos x="656" y="343"/>
                  </a:cxn>
                  <a:cxn ang="0">
                    <a:pos x="664" y="383"/>
                  </a:cxn>
                  <a:cxn ang="0">
                    <a:pos x="680" y="415"/>
                  </a:cxn>
                  <a:cxn ang="0">
                    <a:pos x="696" y="455"/>
                  </a:cxn>
                </a:cxnLst>
                <a:rect l="0" t="0" r="r" b="b"/>
                <a:pathLst>
                  <a:path w="704" h="695">
                    <a:moveTo>
                      <a:pt x="0" y="695"/>
                    </a:moveTo>
                    <a:lnTo>
                      <a:pt x="8" y="679"/>
                    </a:lnTo>
                    <a:lnTo>
                      <a:pt x="8" y="671"/>
                    </a:lnTo>
                    <a:lnTo>
                      <a:pt x="16" y="655"/>
                    </a:lnTo>
                    <a:lnTo>
                      <a:pt x="16" y="639"/>
                    </a:lnTo>
                    <a:lnTo>
                      <a:pt x="24" y="631"/>
                    </a:lnTo>
                    <a:lnTo>
                      <a:pt x="32" y="615"/>
                    </a:lnTo>
                    <a:lnTo>
                      <a:pt x="32" y="599"/>
                    </a:lnTo>
                    <a:lnTo>
                      <a:pt x="40" y="591"/>
                    </a:lnTo>
                    <a:lnTo>
                      <a:pt x="40" y="575"/>
                    </a:lnTo>
                    <a:lnTo>
                      <a:pt x="48" y="559"/>
                    </a:lnTo>
                    <a:lnTo>
                      <a:pt x="56" y="551"/>
                    </a:lnTo>
                    <a:lnTo>
                      <a:pt x="56" y="535"/>
                    </a:lnTo>
                    <a:lnTo>
                      <a:pt x="64" y="527"/>
                    </a:lnTo>
                    <a:lnTo>
                      <a:pt x="64" y="511"/>
                    </a:lnTo>
                    <a:lnTo>
                      <a:pt x="72" y="495"/>
                    </a:lnTo>
                    <a:lnTo>
                      <a:pt x="80" y="487"/>
                    </a:lnTo>
                    <a:lnTo>
                      <a:pt x="80" y="471"/>
                    </a:lnTo>
                    <a:lnTo>
                      <a:pt x="88" y="463"/>
                    </a:lnTo>
                    <a:lnTo>
                      <a:pt x="88" y="447"/>
                    </a:lnTo>
                    <a:lnTo>
                      <a:pt x="96" y="439"/>
                    </a:lnTo>
                    <a:lnTo>
                      <a:pt x="104" y="423"/>
                    </a:lnTo>
                    <a:lnTo>
                      <a:pt x="104" y="407"/>
                    </a:lnTo>
                    <a:lnTo>
                      <a:pt x="112" y="399"/>
                    </a:lnTo>
                    <a:lnTo>
                      <a:pt x="112" y="383"/>
                    </a:lnTo>
                    <a:lnTo>
                      <a:pt x="120" y="375"/>
                    </a:lnTo>
                    <a:lnTo>
                      <a:pt x="128" y="367"/>
                    </a:lnTo>
                    <a:lnTo>
                      <a:pt x="128" y="351"/>
                    </a:lnTo>
                    <a:lnTo>
                      <a:pt x="136" y="343"/>
                    </a:lnTo>
                    <a:lnTo>
                      <a:pt x="136" y="327"/>
                    </a:lnTo>
                    <a:lnTo>
                      <a:pt x="144" y="319"/>
                    </a:lnTo>
                    <a:lnTo>
                      <a:pt x="152" y="311"/>
                    </a:lnTo>
                    <a:lnTo>
                      <a:pt x="152" y="295"/>
                    </a:lnTo>
                    <a:lnTo>
                      <a:pt x="160" y="287"/>
                    </a:lnTo>
                    <a:lnTo>
                      <a:pt x="160" y="271"/>
                    </a:lnTo>
                    <a:lnTo>
                      <a:pt x="168" y="263"/>
                    </a:lnTo>
                    <a:lnTo>
                      <a:pt x="176" y="255"/>
                    </a:lnTo>
                    <a:lnTo>
                      <a:pt x="176" y="247"/>
                    </a:lnTo>
                    <a:lnTo>
                      <a:pt x="184" y="231"/>
                    </a:lnTo>
                    <a:lnTo>
                      <a:pt x="184" y="223"/>
                    </a:lnTo>
                    <a:lnTo>
                      <a:pt x="192" y="216"/>
                    </a:lnTo>
                    <a:lnTo>
                      <a:pt x="192" y="208"/>
                    </a:lnTo>
                    <a:lnTo>
                      <a:pt x="200" y="200"/>
                    </a:lnTo>
                    <a:lnTo>
                      <a:pt x="208" y="192"/>
                    </a:lnTo>
                    <a:lnTo>
                      <a:pt x="208" y="176"/>
                    </a:lnTo>
                    <a:lnTo>
                      <a:pt x="216" y="168"/>
                    </a:lnTo>
                    <a:lnTo>
                      <a:pt x="216" y="160"/>
                    </a:lnTo>
                    <a:lnTo>
                      <a:pt x="224" y="152"/>
                    </a:lnTo>
                    <a:lnTo>
                      <a:pt x="232" y="144"/>
                    </a:lnTo>
                    <a:lnTo>
                      <a:pt x="232" y="136"/>
                    </a:lnTo>
                    <a:lnTo>
                      <a:pt x="240" y="128"/>
                    </a:lnTo>
                    <a:lnTo>
                      <a:pt x="240" y="120"/>
                    </a:lnTo>
                    <a:lnTo>
                      <a:pt x="248" y="112"/>
                    </a:lnTo>
                    <a:lnTo>
                      <a:pt x="256" y="104"/>
                    </a:lnTo>
                    <a:lnTo>
                      <a:pt x="264" y="96"/>
                    </a:lnTo>
                    <a:lnTo>
                      <a:pt x="264" y="88"/>
                    </a:lnTo>
                    <a:lnTo>
                      <a:pt x="272" y="80"/>
                    </a:lnTo>
                    <a:lnTo>
                      <a:pt x="280" y="72"/>
                    </a:lnTo>
                    <a:lnTo>
                      <a:pt x="296" y="56"/>
                    </a:lnTo>
                    <a:lnTo>
                      <a:pt x="288" y="56"/>
                    </a:lnTo>
                    <a:lnTo>
                      <a:pt x="296" y="56"/>
                    </a:lnTo>
                    <a:lnTo>
                      <a:pt x="304" y="48"/>
                    </a:lnTo>
                    <a:lnTo>
                      <a:pt x="312" y="40"/>
                    </a:lnTo>
                    <a:lnTo>
                      <a:pt x="320" y="32"/>
                    </a:lnTo>
                    <a:lnTo>
                      <a:pt x="328" y="24"/>
                    </a:lnTo>
                    <a:lnTo>
                      <a:pt x="336" y="16"/>
                    </a:lnTo>
                    <a:lnTo>
                      <a:pt x="344" y="16"/>
                    </a:lnTo>
                    <a:lnTo>
                      <a:pt x="352" y="8"/>
                    </a:lnTo>
                    <a:lnTo>
                      <a:pt x="360" y="8"/>
                    </a:lnTo>
                    <a:lnTo>
                      <a:pt x="368" y="8"/>
                    </a:lnTo>
                    <a:lnTo>
                      <a:pt x="376" y="8"/>
                    </a:lnTo>
                    <a:lnTo>
                      <a:pt x="384" y="0"/>
                    </a:lnTo>
                    <a:lnTo>
                      <a:pt x="392" y="0"/>
                    </a:lnTo>
                    <a:lnTo>
                      <a:pt x="400" y="0"/>
                    </a:lnTo>
                    <a:lnTo>
                      <a:pt x="408" y="8"/>
                    </a:lnTo>
                    <a:lnTo>
                      <a:pt x="416" y="8"/>
                    </a:lnTo>
                    <a:lnTo>
                      <a:pt x="424" y="8"/>
                    </a:lnTo>
                    <a:lnTo>
                      <a:pt x="432" y="16"/>
                    </a:lnTo>
                    <a:lnTo>
                      <a:pt x="440" y="16"/>
                    </a:lnTo>
                    <a:lnTo>
                      <a:pt x="448" y="16"/>
                    </a:lnTo>
                    <a:lnTo>
                      <a:pt x="456" y="24"/>
                    </a:lnTo>
                    <a:lnTo>
                      <a:pt x="464" y="32"/>
                    </a:lnTo>
                    <a:lnTo>
                      <a:pt x="472" y="40"/>
                    </a:lnTo>
                    <a:lnTo>
                      <a:pt x="480" y="48"/>
                    </a:lnTo>
                    <a:lnTo>
                      <a:pt x="488" y="56"/>
                    </a:lnTo>
                    <a:lnTo>
                      <a:pt x="496" y="64"/>
                    </a:lnTo>
                    <a:lnTo>
                      <a:pt x="504" y="72"/>
                    </a:lnTo>
                    <a:lnTo>
                      <a:pt x="512" y="80"/>
                    </a:lnTo>
                    <a:lnTo>
                      <a:pt x="520" y="88"/>
                    </a:lnTo>
                    <a:lnTo>
                      <a:pt x="528" y="96"/>
                    </a:lnTo>
                    <a:lnTo>
                      <a:pt x="528" y="104"/>
                    </a:lnTo>
                    <a:lnTo>
                      <a:pt x="536" y="112"/>
                    </a:lnTo>
                    <a:lnTo>
                      <a:pt x="536" y="120"/>
                    </a:lnTo>
                    <a:lnTo>
                      <a:pt x="544" y="128"/>
                    </a:lnTo>
                    <a:lnTo>
                      <a:pt x="552" y="136"/>
                    </a:lnTo>
                    <a:lnTo>
                      <a:pt x="552" y="144"/>
                    </a:lnTo>
                    <a:lnTo>
                      <a:pt x="560" y="152"/>
                    </a:lnTo>
                    <a:lnTo>
                      <a:pt x="560" y="160"/>
                    </a:lnTo>
                    <a:lnTo>
                      <a:pt x="568" y="168"/>
                    </a:lnTo>
                    <a:lnTo>
                      <a:pt x="568" y="176"/>
                    </a:lnTo>
                    <a:lnTo>
                      <a:pt x="576" y="184"/>
                    </a:lnTo>
                    <a:lnTo>
                      <a:pt x="584" y="192"/>
                    </a:lnTo>
                    <a:lnTo>
                      <a:pt x="584" y="200"/>
                    </a:lnTo>
                    <a:lnTo>
                      <a:pt x="592" y="208"/>
                    </a:lnTo>
                    <a:lnTo>
                      <a:pt x="592" y="216"/>
                    </a:lnTo>
                    <a:lnTo>
                      <a:pt x="600" y="231"/>
                    </a:lnTo>
                    <a:lnTo>
                      <a:pt x="608" y="239"/>
                    </a:lnTo>
                    <a:lnTo>
                      <a:pt x="608" y="247"/>
                    </a:lnTo>
                    <a:lnTo>
                      <a:pt x="616" y="255"/>
                    </a:lnTo>
                    <a:lnTo>
                      <a:pt x="616" y="271"/>
                    </a:lnTo>
                    <a:lnTo>
                      <a:pt x="624" y="279"/>
                    </a:lnTo>
                    <a:lnTo>
                      <a:pt x="632" y="287"/>
                    </a:lnTo>
                    <a:lnTo>
                      <a:pt x="632" y="303"/>
                    </a:lnTo>
                    <a:lnTo>
                      <a:pt x="640" y="311"/>
                    </a:lnTo>
                    <a:lnTo>
                      <a:pt x="640" y="319"/>
                    </a:lnTo>
                    <a:lnTo>
                      <a:pt x="648" y="335"/>
                    </a:lnTo>
                    <a:lnTo>
                      <a:pt x="656" y="343"/>
                    </a:lnTo>
                    <a:lnTo>
                      <a:pt x="656" y="359"/>
                    </a:lnTo>
                    <a:lnTo>
                      <a:pt x="664" y="367"/>
                    </a:lnTo>
                    <a:lnTo>
                      <a:pt x="664" y="383"/>
                    </a:lnTo>
                    <a:lnTo>
                      <a:pt x="672" y="391"/>
                    </a:lnTo>
                    <a:lnTo>
                      <a:pt x="680" y="399"/>
                    </a:lnTo>
                    <a:lnTo>
                      <a:pt x="680" y="415"/>
                    </a:lnTo>
                    <a:lnTo>
                      <a:pt x="688" y="431"/>
                    </a:lnTo>
                    <a:lnTo>
                      <a:pt x="688" y="439"/>
                    </a:lnTo>
                    <a:lnTo>
                      <a:pt x="696" y="455"/>
                    </a:lnTo>
                    <a:lnTo>
                      <a:pt x="704" y="463"/>
                    </a:lnTo>
                    <a:lnTo>
                      <a:pt x="704" y="479"/>
                    </a:lnTo>
                  </a:path>
                </a:pathLst>
              </a:custGeom>
              <a:noFill/>
              <a:ln w="38100" cmpd="sng">
                <a:solidFill>
                  <a:srgbClr val="00BFBF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11325" name="Freeform 61"/>
              <p:cNvSpPr>
                <a:spLocks/>
              </p:cNvSpPr>
              <p:nvPr/>
            </p:nvSpPr>
            <p:spPr bwMode="auto">
              <a:xfrm>
                <a:off x="1316" y="1837"/>
                <a:ext cx="705" cy="935"/>
              </a:xfrm>
              <a:custGeom>
                <a:avLst/>
                <a:gdLst/>
                <a:ahLst/>
                <a:cxnLst>
                  <a:cxn ang="0">
                    <a:pos x="8" y="24"/>
                  </a:cxn>
                  <a:cxn ang="0">
                    <a:pos x="24" y="64"/>
                  </a:cxn>
                  <a:cxn ang="0">
                    <a:pos x="41" y="104"/>
                  </a:cxn>
                  <a:cxn ang="0">
                    <a:pos x="57" y="136"/>
                  </a:cxn>
                  <a:cxn ang="0">
                    <a:pos x="65" y="176"/>
                  </a:cxn>
                  <a:cxn ang="0">
                    <a:pos x="81" y="216"/>
                  </a:cxn>
                  <a:cxn ang="0">
                    <a:pos x="97" y="256"/>
                  </a:cxn>
                  <a:cxn ang="0">
                    <a:pos x="113" y="296"/>
                  </a:cxn>
                  <a:cxn ang="0">
                    <a:pos x="129" y="336"/>
                  </a:cxn>
                  <a:cxn ang="0">
                    <a:pos x="137" y="376"/>
                  </a:cxn>
                  <a:cxn ang="0">
                    <a:pos x="153" y="416"/>
                  </a:cxn>
                  <a:cxn ang="0">
                    <a:pos x="169" y="456"/>
                  </a:cxn>
                  <a:cxn ang="0">
                    <a:pos x="185" y="488"/>
                  </a:cxn>
                  <a:cxn ang="0">
                    <a:pos x="201" y="528"/>
                  </a:cxn>
                  <a:cxn ang="0">
                    <a:pos x="209" y="560"/>
                  </a:cxn>
                  <a:cxn ang="0">
                    <a:pos x="225" y="600"/>
                  </a:cxn>
                  <a:cxn ang="0">
                    <a:pos x="241" y="632"/>
                  </a:cxn>
                  <a:cxn ang="0">
                    <a:pos x="257" y="664"/>
                  </a:cxn>
                  <a:cxn ang="0">
                    <a:pos x="265" y="696"/>
                  </a:cxn>
                  <a:cxn ang="0">
                    <a:pos x="281" y="720"/>
                  </a:cxn>
                  <a:cxn ang="0">
                    <a:pos x="297" y="752"/>
                  </a:cxn>
                  <a:cxn ang="0">
                    <a:pos x="313" y="776"/>
                  </a:cxn>
                  <a:cxn ang="0">
                    <a:pos x="329" y="800"/>
                  </a:cxn>
                  <a:cxn ang="0">
                    <a:pos x="337" y="824"/>
                  </a:cxn>
                  <a:cxn ang="0">
                    <a:pos x="361" y="848"/>
                  </a:cxn>
                  <a:cxn ang="0">
                    <a:pos x="377" y="872"/>
                  </a:cxn>
                  <a:cxn ang="0">
                    <a:pos x="401" y="895"/>
                  </a:cxn>
                  <a:cxn ang="0">
                    <a:pos x="425" y="911"/>
                  </a:cxn>
                  <a:cxn ang="0">
                    <a:pos x="449" y="927"/>
                  </a:cxn>
                  <a:cxn ang="0">
                    <a:pos x="473" y="935"/>
                  </a:cxn>
                  <a:cxn ang="0">
                    <a:pos x="497" y="927"/>
                  </a:cxn>
                  <a:cxn ang="0">
                    <a:pos x="521" y="927"/>
                  </a:cxn>
                  <a:cxn ang="0">
                    <a:pos x="545" y="911"/>
                  </a:cxn>
                  <a:cxn ang="0">
                    <a:pos x="569" y="895"/>
                  </a:cxn>
                  <a:cxn ang="0">
                    <a:pos x="593" y="864"/>
                  </a:cxn>
                  <a:cxn ang="0">
                    <a:pos x="609" y="840"/>
                  </a:cxn>
                  <a:cxn ang="0">
                    <a:pos x="625" y="824"/>
                  </a:cxn>
                  <a:cxn ang="0">
                    <a:pos x="641" y="800"/>
                  </a:cxn>
                  <a:cxn ang="0">
                    <a:pos x="657" y="776"/>
                  </a:cxn>
                  <a:cxn ang="0">
                    <a:pos x="665" y="752"/>
                  </a:cxn>
                  <a:cxn ang="0">
                    <a:pos x="681" y="720"/>
                  </a:cxn>
                  <a:cxn ang="0">
                    <a:pos x="697" y="696"/>
                  </a:cxn>
                </a:cxnLst>
                <a:rect l="0" t="0" r="r" b="b"/>
                <a:pathLst>
                  <a:path w="705" h="935">
                    <a:moveTo>
                      <a:pt x="0" y="0"/>
                    </a:moveTo>
                    <a:lnTo>
                      <a:pt x="8" y="8"/>
                    </a:lnTo>
                    <a:lnTo>
                      <a:pt x="8" y="24"/>
                    </a:lnTo>
                    <a:lnTo>
                      <a:pt x="16" y="32"/>
                    </a:lnTo>
                    <a:lnTo>
                      <a:pt x="24" y="48"/>
                    </a:lnTo>
                    <a:lnTo>
                      <a:pt x="24" y="64"/>
                    </a:lnTo>
                    <a:lnTo>
                      <a:pt x="33" y="72"/>
                    </a:lnTo>
                    <a:lnTo>
                      <a:pt x="33" y="88"/>
                    </a:lnTo>
                    <a:lnTo>
                      <a:pt x="41" y="104"/>
                    </a:lnTo>
                    <a:lnTo>
                      <a:pt x="49" y="112"/>
                    </a:lnTo>
                    <a:lnTo>
                      <a:pt x="49" y="128"/>
                    </a:lnTo>
                    <a:lnTo>
                      <a:pt x="57" y="136"/>
                    </a:lnTo>
                    <a:lnTo>
                      <a:pt x="57" y="152"/>
                    </a:lnTo>
                    <a:lnTo>
                      <a:pt x="65" y="168"/>
                    </a:lnTo>
                    <a:lnTo>
                      <a:pt x="65" y="176"/>
                    </a:lnTo>
                    <a:lnTo>
                      <a:pt x="73" y="192"/>
                    </a:lnTo>
                    <a:lnTo>
                      <a:pt x="81" y="208"/>
                    </a:lnTo>
                    <a:lnTo>
                      <a:pt x="81" y="216"/>
                    </a:lnTo>
                    <a:lnTo>
                      <a:pt x="89" y="232"/>
                    </a:lnTo>
                    <a:lnTo>
                      <a:pt x="89" y="248"/>
                    </a:lnTo>
                    <a:lnTo>
                      <a:pt x="97" y="256"/>
                    </a:lnTo>
                    <a:lnTo>
                      <a:pt x="105" y="272"/>
                    </a:lnTo>
                    <a:lnTo>
                      <a:pt x="105" y="288"/>
                    </a:lnTo>
                    <a:lnTo>
                      <a:pt x="113" y="296"/>
                    </a:lnTo>
                    <a:lnTo>
                      <a:pt x="113" y="312"/>
                    </a:lnTo>
                    <a:lnTo>
                      <a:pt x="121" y="328"/>
                    </a:lnTo>
                    <a:lnTo>
                      <a:pt x="129" y="336"/>
                    </a:lnTo>
                    <a:lnTo>
                      <a:pt x="129" y="352"/>
                    </a:lnTo>
                    <a:lnTo>
                      <a:pt x="137" y="368"/>
                    </a:lnTo>
                    <a:lnTo>
                      <a:pt x="137" y="376"/>
                    </a:lnTo>
                    <a:lnTo>
                      <a:pt x="145" y="392"/>
                    </a:lnTo>
                    <a:lnTo>
                      <a:pt x="153" y="400"/>
                    </a:lnTo>
                    <a:lnTo>
                      <a:pt x="153" y="416"/>
                    </a:lnTo>
                    <a:lnTo>
                      <a:pt x="161" y="432"/>
                    </a:lnTo>
                    <a:lnTo>
                      <a:pt x="161" y="440"/>
                    </a:lnTo>
                    <a:lnTo>
                      <a:pt x="169" y="456"/>
                    </a:lnTo>
                    <a:lnTo>
                      <a:pt x="177" y="464"/>
                    </a:lnTo>
                    <a:lnTo>
                      <a:pt x="177" y="480"/>
                    </a:lnTo>
                    <a:lnTo>
                      <a:pt x="185" y="488"/>
                    </a:lnTo>
                    <a:lnTo>
                      <a:pt x="185" y="504"/>
                    </a:lnTo>
                    <a:lnTo>
                      <a:pt x="193" y="520"/>
                    </a:lnTo>
                    <a:lnTo>
                      <a:pt x="201" y="528"/>
                    </a:lnTo>
                    <a:lnTo>
                      <a:pt x="201" y="544"/>
                    </a:lnTo>
                    <a:lnTo>
                      <a:pt x="209" y="552"/>
                    </a:lnTo>
                    <a:lnTo>
                      <a:pt x="209" y="560"/>
                    </a:lnTo>
                    <a:lnTo>
                      <a:pt x="217" y="576"/>
                    </a:lnTo>
                    <a:lnTo>
                      <a:pt x="225" y="584"/>
                    </a:lnTo>
                    <a:lnTo>
                      <a:pt x="225" y="600"/>
                    </a:lnTo>
                    <a:lnTo>
                      <a:pt x="233" y="608"/>
                    </a:lnTo>
                    <a:lnTo>
                      <a:pt x="233" y="624"/>
                    </a:lnTo>
                    <a:lnTo>
                      <a:pt x="241" y="632"/>
                    </a:lnTo>
                    <a:lnTo>
                      <a:pt x="249" y="640"/>
                    </a:lnTo>
                    <a:lnTo>
                      <a:pt x="249" y="656"/>
                    </a:lnTo>
                    <a:lnTo>
                      <a:pt x="257" y="664"/>
                    </a:lnTo>
                    <a:lnTo>
                      <a:pt x="257" y="672"/>
                    </a:lnTo>
                    <a:lnTo>
                      <a:pt x="265" y="688"/>
                    </a:lnTo>
                    <a:lnTo>
                      <a:pt x="265" y="696"/>
                    </a:lnTo>
                    <a:lnTo>
                      <a:pt x="273" y="704"/>
                    </a:lnTo>
                    <a:lnTo>
                      <a:pt x="281" y="712"/>
                    </a:lnTo>
                    <a:lnTo>
                      <a:pt x="281" y="720"/>
                    </a:lnTo>
                    <a:lnTo>
                      <a:pt x="289" y="736"/>
                    </a:lnTo>
                    <a:lnTo>
                      <a:pt x="289" y="744"/>
                    </a:lnTo>
                    <a:lnTo>
                      <a:pt x="297" y="752"/>
                    </a:lnTo>
                    <a:lnTo>
                      <a:pt x="305" y="760"/>
                    </a:lnTo>
                    <a:lnTo>
                      <a:pt x="305" y="768"/>
                    </a:lnTo>
                    <a:lnTo>
                      <a:pt x="313" y="776"/>
                    </a:lnTo>
                    <a:lnTo>
                      <a:pt x="313" y="784"/>
                    </a:lnTo>
                    <a:lnTo>
                      <a:pt x="321" y="792"/>
                    </a:lnTo>
                    <a:lnTo>
                      <a:pt x="329" y="800"/>
                    </a:lnTo>
                    <a:lnTo>
                      <a:pt x="329" y="808"/>
                    </a:lnTo>
                    <a:lnTo>
                      <a:pt x="337" y="816"/>
                    </a:lnTo>
                    <a:lnTo>
                      <a:pt x="337" y="824"/>
                    </a:lnTo>
                    <a:lnTo>
                      <a:pt x="345" y="832"/>
                    </a:lnTo>
                    <a:lnTo>
                      <a:pt x="353" y="840"/>
                    </a:lnTo>
                    <a:lnTo>
                      <a:pt x="361" y="848"/>
                    </a:lnTo>
                    <a:lnTo>
                      <a:pt x="361" y="856"/>
                    </a:lnTo>
                    <a:lnTo>
                      <a:pt x="369" y="864"/>
                    </a:lnTo>
                    <a:lnTo>
                      <a:pt x="377" y="872"/>
                    </a:lnTo>
                    <a:lnTo>
                      <a:pt x="385" y="880"/>
                    </a:lnTo>
                    <a:lnTo>
                      <a:pt x="393" y="888"/>
                    </a:lnTo>
                    <a:lnTo>
                      <a:pt x="401" y="895"/>
                    </a:lnTo>
                    <a:lnTo>
                      <a:pt x="409" y="903"/>
                    </a:lnTo>
                    <a:lnTo>
                      <a:pt x="417" y="911"/>
                    </a:lnTo>
                    <a:lnTo>
                      <a:pt x="425" y="911"/>
                    </a:lnTo>
                    <a:lnTo>
                      <a:pt x="433" y="919"/>
                    </a:lnTo>
                    <a:lnTo>
                      <a:pt x="441" y="927"/>
                    </a:lnTo>
                    <a:lnTo>
                      <a:pt x="449" y="927"/>
                    </a:lnTo>
                    <a:lnTo>
                      <a:pt x="457" y="927"/>
                    </a:lnTo>
                    <a:lnTo>
                      <a:pt x="465" y="927"/>
                    </a:lnTo>
                    <a:lnTo>
                      <a:pt x="473" y="935"/>
                    </a:lnTo>
                    <a:lnTo>
                      <a:pt x="481" y="935"/>
                    </a:lnTo>
                    <a:lnTo>
                      <a:pt x="489" y="935"/>
                    </a:lnTo>
                    <a:lnTo>
                      <a:pt x="497" y="927"/>
                    </a:lnTo>
                    <a:lnTo>
                      <a:pt x="505" y="927"/>
                    </a:lnTo>
                    <a:lnTo>
                      <a:pt x="513" y="927"/>
                    </a:lnTo>
                    <a:lnTo>
                      <a:pt x="521" y="927"/>
                    </a:lnTo>
                    <a:lnTo>
                      <a:pt x="529" y="919"/>
                    </a:lnTo>
                    <a:lnTo>
                      <a:pt x="537" y="911"/>
                    </a:lnTo>
                    <a:lnTo>
                      <a:pt x="545" y="911"/>
                    </a:lnTo>
                    <a:lnTo>
                      <a:pt x="553" y="903"/>
                    </a:lnTo>
                    <a:lnTo>
                      <a:pt x="561" y="895"/>
                    </a:lnTo>
                    <a:lnTo>
                      <a:pt x="569" y="895"/>
                    </a:lnTo>
                    <a:lnTo>
                      <a:pt x="585" y="880"/>
                    </a:lnTo>
                    <a:lnTo>
                      <a:pt x="585" y="872"/>
                    </a:lnTo>
                    <a:lnTo>
                      <a:pt x="593" y="864"/>
                    </a:lnTo>
                    <a:lnTo>
                      <a:pt x="601" y="856"/>
                    </a:lnTo>
                    <a:lnTo>
                      <a:pt x="617" y="840"/>
                    </a:lnTo>
                    <a:lnTo>
                      <a:pt x="609" y="840"/>
                    </a:lnTo>
                    <a:lnTo>
                      <a:pt x="617" y="840"/>
                    </a:lnTo>
                    <a:lnTo>
                      <a:pt x="625" y="832"/>
                    </a:lnTo>
                    <a:lnTo>
                      <a:pt x="625" y="824"/>
                    </a:lnTo>
                    <a:lnTo>
                      <a:pt x="633" y="816"/>
                    </a:lnTo>
                    <a:lnTo>
                      <a:pt x="633" y="808"/>
                    </a:lnTo>
                    <a:lnTo>
                      <a:pt x="641" y="800"/>
                    </a:lnTo>
                    <a:lnTo>
                      <a:pt x="641" y="792"/>
                    </a:lnTo>
                    <a:lnTo>
                      <a:pt x="649" y="784"/>
                    </a:lnTo>
                    <a:lnTo>
                      <a:pt x="657" y="776"/>
                    </a:lnTo>
                    <a:lnTo>
                      <a:pt x="657" y="768"/>
                    </a:lnTo>
                    <a:lnTo>
                      <a:pt x="665" y="760"/>
                    </a:lnTo>
                    <a:lnTo>
                      <a:pt x="665" y="752"/>
                    </a:lnTo>
                    <a:lnTo>
                      <a:pt x="673" y="744"/>
                    </a:lnTo>
                    <a:lnTo>
                      <a:pt x="681" y="736"/>
                    </a:lnTo>
                    <a:lnTo>
                      <a:pt x="681" y="720"/>
                    </a:lnTo>
                    <a:lnTo>
                      <a:pt x="689" y="712"/>
                    </a:lnTo>
                    <a:lnTo>
                      <a:pt x="689" y="704"/>
                    </a:lnTo>
                    <a:lnTo>
                      <a:pt x="697" y="696"/>
                    </a:lnTo>
                    <a:lnTo>
                      <a:pt x="705" y="688"/>
                    </a:lnTo>
                    <a:lnTo>
                      <a:pt x="705" y="672"/>
                    </a:lnTo>
                  </a:path>
                </a:pathLst>
              </a:custGeom>
              <a:noFill/>
              <a:ln w="38100" cmpd="sng">
                <a:solidFill>
                  <a:srgbClr val="00BFBF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11326" name="Freeform 62"/>
              <p:cNvSpPr>
                <a:spLocks/>
              </p:cNvSpPr>
              <p:nvPr/>
            </p:nvSpPr>
            <p:spPr bwMode="auto">
              <a:xfrm>
                <a:off x="2021" y="1358"/>
                <a:ext cx="713" cy="1151"/>
              </a:xfrm>
              <a:custGeom>
                <a:avLst/>
                <a:gdLst/>
                <a:ahLst/>
                <a:cxnLst>
                  <a:cxn ang="0">
                    <a:pos x="8" y="1135"/>
                  </a:cxn>
                  <a:cxn ang="0">
                    <a:pos x="24" y="1103"/>
                  </a:cxn>
                  <a:cxn ang="0">
                    <a:pos x="40" y="1063"/>
                  </a:cxn>
                  <a:cxn ang="0">
                    <a:pos x="56" y="1031"/>
                  </a:cxn>
                  <a:cxn ang="0">
                    <a:pos x="72" y="999"/>
                  </a:cxn>
                  <a:cxn ang="0">
                    <a:pos x="80" y="959"/>
                  </a:cxn>
                  <a:cxn ang="0">
                    <a:pos x="96" y="919"/>
                  </a:cxn>
                  <a:cxn ang="0">
                    <a:pos x="112" y="879"/>
                  </a:cxn>
                  <a:cxn ang="0">
                    <a:pos x="128" y="847"/>
                  </a:cxn>
                  <a:cxn ang="0">
                    <a:pos x="136" y="807"/>
                  </a:cxn>
                  <a:cxn ang="0">
                    <a:pos x="152" y="767"/>
                  </a:cxn>
                  <a:cxn ang="0">
                    <a:pos x="168" y="727"/>
                  </a:cxn>
                  <a:cxn ang="0">
                    <a:pos x="184" y="687"/>
                  </a:cxn>
                  <a:cxn ang="0">
                    <a:pos x="200" y="647"/>
                  </a:cxn>
                  <a:cxn ang="0">
                    <a:pos x="208" y="607"/>
                  </a:cxn>
                  <a:cxn ang="0">
                    <a:pos x="224" y="567"/>
                  </a:cxn>
                  <a:cxn ang="0">
                    <a:pos x="240" y="527"/>
                  </a:cxn>
                  <a:cxn ang="0">
                    <a:pos x="256" y="487"/>
                  </a:cxn>
                  <a:cxn ang="0">
                    <a:pos x="272" y="455"/>
                  </a:cxn>
                  <a:cxn ang="0">
                    <a:pos x="280" y="415"/>
                  </a:cxn>
                  <a:cxn ang="0">
                    <a:pos x="296" y="383"/>
                  </a:cxn>
                  <a:cxn ang="0">
                    <a:pos x="312" y="343"/>
                  </a:cxn>
                  <a:cxn ang="0">
                    <a:pos x="328" y="311"/>
                  </a:cxn>
                  <a:cxn ang="0">
                    <a:pos x="336" y="279"/>
                  </a:cxn>
                  <a:cxn ang="0">
                    <a:pos x="353" y="247"/>
                  </a:cxn>
                  <a:cxn ang="0">
                    <a:pos x="369" y="216"/>
                  </a:cxn>
                  <a:cxn ang="0">
                    <a:pos x="385" y="192"/>
                  </a:cxn>
                  <a:cxn ang="0">
                    <a:pos x="401" y="168"/>
                  </a:cxn>
                  <a:cxn ang="0">
                    <a:pos x="409" y="144"/>
                  </a:cxn>
                  <a:cxn ang="0">
                    <a:pos x="425" y="120"/>
                  </a:cxn>
                  <a:cxn ang="0">
                    <a:pos x="441" y="96"/>
                  </a:cxn>
                  <a:cxn ang="0">
                    <a:pos x="465" y="64"/>
                  </a:cxn>
                  <a:cxn ang="0">
                    <a:pos x="489" y="40"/>
                  </a:cxn>
                  <a:cxn ang="0">
                    <a:pos x="513" y="16"/>
                  </a:cxn>
                  <a:cxn ang="0">
                    <a:pos x="537" y="8"/>
                  </a:cxn>
                  <a:cxn ang="0">
                    <a:pos x="561" y="0"/>
                  </a:cxn>
                  <a:cxn ang="0">
                    <a:pos x="585" y="8"/>
                  </a:cxn>
                  <a:cxn ang="0">
                    <a:pos x="609" y="8"/>
                  </a:cxn>
                  <a:cxn ang="0">
                    <a:pos x="633" y="24"/>
                  </a:cxn>
                  <a:cxn ang="0">
                    <a:pos x="657" y="48"/>
                  </a:cxn>
                  <a:cxn ang="0">
                    <a:pos x="689" y="72"/>
                  </a:cxn>
                  <a:cxn ang="0">
                    <a:pos x="705" y="96"/>
                  </a:cxn>
                </a:cxnLst>
                <a:rect l="0" t="0" r="r" b="b"/>
                <a:pathLst>
                  <a:path w="713" h="1151">
                    <a:moveTo>
                      <a:pt x="0" y="1151"/>
                    </a:moveTo>
                    <a:lnTo>
                      <a:pt x="8" y="1143"/>
                    </a:lnTo>
                    <a:lnTo>
                      <a:pt x="8" y="1135"/>
                    </a:lnTo>
                    <a:lnTo>
                      <a:pt x="16" y="1119"/>
                    </a:lnTo>
                    <a:lnTo>
                      <a:pt x="24" y="1111"/>
                    </a:lnTo>
                    <a:lnTo>
                      <a:pt x="24" y="1103"/>
                    </a:lnTo>
                    <a:lnTo>
                      <a:pt x="32" y="1087"/>
                    </a:lnTo>
                    <a:lnTo>
                      <a:pt x="32" y="1079"/>
                    </a:lnTo>
                    <a:lnTo>
                      <a:pt x="40" y="1063"/>
                    </a:lnTo>
                    <a:lnTo>
                      <a:pt x="48" y="1055"/>
                    </a:lnTo>
                    <a:lnTo>
                      <a:pt x="48" y="1039"/>
                    </a:lnTo>
                    <a:lnTo>
                      <a:pt x="56" y="1031"/>
                    </a:lnTo>
                    <a:lnTo>
                      <a:pt x="56" y="1023"/>
                    </a:lnTo>
                    <a:lnTo>
                      <a:pt x="64" y="1007"/>
                    </a:lnTo>
                    <a:lnTo>
                      <a:pt x="72" y="999"/>
                    </a:lnTo>
                    <a:lnTo>
                      <a:pt x="72" y="983"/>
                    </a:lnTo>
                    <a:lnTo>
                      <a:pt x="80" y="967"/>
                    </a:lnTo>
                    <a:lnTo>
                      <a:pt x="80" y="959"/>
                    </a:lnTo>
                    <a:lnTo>
                      <a:pt x="88" y="943"/>
                    </a:lnTo>
                    <a:lnTo>
                      <a:pt x="96" y="935"/>
                    </a:lnTo>
                    <a:lnTo>
                      <a:pt x="96" y="919"/>
                    </a:lnTo>
                    <a:lnTo>
                      <a:pt x="104" y="911"/>
                    </a:lnTo>
                    <a:lnTo>
                      <a:pt x="104" y="895"/>
                    </a:lnTo>
                    <a:lnTo>
                      <a:pt x="112" y="879"/>
                    </a:lnTo>
                    <a:lnTo>
                      <a:pt x="112" y="871"/>
                    </a:lnTo>
                    <a:lnTo>
                      <a:pt x="120" y="855"/>
                    </a:lnTo>
                    <a:lnTo>
                      <a:pt x="128" y="847"/>
                    </a:lnTo>
                    <a:lnTo>
                      <a:pt x="128" y="831"/>
                    </a:lnTo>
                    <a:lnTo>
                      <a:pt x="136" y="815"/>
                    </a:lnTo>
                    <a:lnTo>
                      <a:pt x="136" y="807"/>
                    </a:lnTo>
                    <a:lnTo>
                      <a:pt x="144" y="791"/>
                    </a:lnTo>
                    <a:lnTo>
                      <a:pt x="152" y="775"/>
                    </a:lnTo>
                    <a:lnTo>
                      <a:pt x="152" y="767"/>
                    </a:lnTo>
                    <a:lnTo>
                      <a:pt x="160" y="751"/>
                    </a:lnTo>
                    <a:lnTo>
                      <a:pt x="160" y="735"/>
                    </a:lnTo>
                    <a:lnTo>
                      <a:pt x="168" y="727"/>
                    </a:lnTo>
                    <a:lnTo>
                      <a:pt x="176" y="711"/>
                    </a:lnTo>
                    <a:lnTo>
                      <a:pt x="176" y="695"/>
                    </a:lnTo>
                    <a:lnTo>
                      <a:pt x="184" y="687"/>
                    </a:lnTo>
                    <a:lnTo>
                      <a:pt x="184" y="671"/>
                    </a:lnTo>
                    <a:lnTo>
                      <a:pt x="192" y="655"/>
                    </a:lnTo>
                    <a:lnTo>
                      <a:pt x="200" y="647"/>
                    </a:lnTo>
                    <a:lnTo>
                      <a:pt x="200" y="631"/>
                    </a:lnTo>
                    <a:lnTo>
                      <a:pt x="208" y="615"/>
                    </a:lnTo>
                    <a:lnTo>
                      <a:pt x="208" y="607"/>
                    </a:lnTo>
                    <a:lnTo>
                      <a:pt x="216" y="591"/>
                    </a:lnTo>
                    <a:lnTo>
                      <a:pt x="224" y="583"/>
                    </a:lnTo>
                    <a:lnTo>
                      <a:pt x="224" y="567"/>
                    </a:lnTo>
                    <a:lnTo>
                      <a:pt x="232" y="551"/>
                    </a:lnTo>
                    <a:lnTo>
                      <a:pt x="232" y="543"/>
                    </a:lnTo>
                    <a:lnTo>
                      <a:pt x="240" y="527"/>
                    </a:lnTo>
                    <a:lnTo>
                      <a:pt x="248" y="511"/>
                    </a:lnTo>
                    <a:lnTo>
                      <a:pt x="248" y="503"/>
                    </a:lnTo>
                    <a:lnTo>
                      <a:pt x="256" y="487"/>
                    </a:lnTo>
                    <a:lnTo>
                      <a:pt x="256" y="479"/>
                    </a:lnTo>
                    <a:lnTo>
                      <a:pt x="264" y="463"/>
                    </a:lnTo>
                    <a:lnTo>
                      <a:pt x="272" y="455"/>
                    </a:lnTo>
                    <a:lnTo>
                      <a:pt x="272" y="439"/>
                    </a:lnTo>
                    <a:lnTo>
                      <a:pt x="280" y="431"/>
                    </a:lnTo>
                    <a:lnTo>
                      <a:pt x="280" y="415"/>
                    </a:lnTo>
                    <a:lnTo>
                      <a:pt x="288" y="399"/>
                    </a:lnTo>
                    <a:lnTo>
                      <a:pt x="296" y="391"/>
                    </a:lnTo>
                    <a:lnTo>
                      <a:pt x="296" y="383"/>
                    </a:lnTo>
                    <a:lnTo>
                      <a:pt x="304" y="367"/>
                    </a:lnTo>
                    <a:lnTo>
                      <a:pt x="304" y="359"/>
                    </a:lnTo>
                    <a:lnTo>
                      <a:pt x="312" y="343"/>
                    </a:lnTo>
                    <a:lnTo>
                      <a:pt x="312" y="335"/>
                    </a:lnTo>
                    <a:lnTo>
                      <a:pt x="320" y="319"/>
                    </a:lnTo>
                    <a:lnTo>
                      <a:pt x="328" y="311"/>
                    </a:lnTo>
                    <a:lnTo>
                      <a:pt x="328" y="303"/>
                    </a:lnTo>
                    <a:lnTo>
                      <a:pt x="336" y="287"/>
                    </a:lnTo>
                    <a:lnTo>
                      <a:pt x="336" y="279"/>
                    </a:lnTo>
                    <a:lnTo>
                      <a:pt x="344" y="271"/>
                    </a:lnTo>
                    <a:lnTo>
                      <a:pt x="353" y="255"/>
                    </a:lnTo>
                    <a:lnTo>
                      <a:pt x="353" y="247"/>
                    </a:lnTo>
                    <a:lnTo>
                      <a:pt x="361" y="239"/>
                    </a:lnTo>
                    <a:lnTo>
                      <a:pt x="361" y="231"/>
                    </a:lnTo>
                    <a:lnTo>
                      <a:pt x="369" y="216"/>
                    </a:lnTo>
                    <a:lnTo>
                      <a:pt x="377" y="208"/>
                    </a:lnTo>
                    <a:lnTo>
                      <a:pt x="377" y="200"/>
                    </a:lnTo>
                    <a:lnTo>
                      <a:pt x="385" y="192"/>
                    </a:lnTo>
                    <a:lnTo>
                      <a:pt x="385" y="184"/>
                    </a:lnTo>
                    <a:lnTo>
                      <a:pt x="393" y="176"/>
                    </a:lnTo>
                    <a:lnTo>
                      <a:pt x="401" y="168"/>
                    </a:lnTo>
                    <a:lnTo>
                      <a:pt x="401" y="160"/>
                    </a:lnTo>
                    <a:lnTo>
                      <a:pt x="409" y="152"/>
                    </a:lnTo>
                    <a:lnTo>
                      <a:pt x="409" y="144"/>
                    </a:lnTo>
                    <a:lnTo>
                      <a:pt x="417" y="136"/>
                    </a:lnTo>
                    <a:lnTo>
                      <a:pt x="425" y="128"/>
                    </a:lnTo>
                    <a:lnTo>
                      <a:pt x="425" y="120"/>
                    </a:lnTo>
                    <a:lnTo>
                      <a:pt x="433" y="112"/>
                    </a:lnTo>
                    <a:lnTo>
                      <a:pt x="433" y="104"/>
                    </a:lnTo>
                    <a:lnTo>
                      <a:pt x="441" y="96"/>
                    </a:lnTo>
                    <a:lnTo>
                      <a:pt x="457" y="80"/>
                    </a:lnTo>
                    <a:lnTo>
                      <a:pt x="457" y="72"/>
                    </a:lnTo>
                    <a:lnTo>
                      <a:pt x="465" y="64"/>
                    </a:lnTo>
                    <a:lnTo>
                      <a:pt x="473" y="56"/>
                    </a:lnTo>
                    <a:lnTo>
                      <a:pt x="481" y="48"/>
                    </a:lnTo>
                    <a:lnTo>
                      <a:pt x="489" y="40"/>
                    </a:lnTo>
                    <a:lnTo>
                      <a:pt x="497" y="32"/>
                    </a:lnTo>
                    <a:lnTo>
                      <a:pt x="505" y="24"/>
                    </a:lnTo>
                    <a:lnTo>
                      <a:pt x="513" y="16"/>
                    </a:lnTo>
                    <a:lnTo>
                      <a:pt x="521" y="16"/>
                    </a:lnTo>
                    <a:lnTo>
                      <a:pt x="529" y="16"/>
                    </a:lnTo>
                    <a:lnTo>
                      <a:pt x="537" y="8"/>
                    </a:lnTo>
                    <a:lnTo>
                      <a:pt x="545" y="8"/>
                    </a:lnTo>
                    <a:lnTo>
                      <a:pt x="553" y="8"/>
                    </a:lnTo>
                    <a:lnTo>
                      <a:pt x="561" y="0"/>
                    </a:lnTo>
                    <a:lnTo>
                      <a:pt x="569" y="0"/>
                    </a:lnTo>
                    <a:lnTo>
                      <a:pt x="577" y="0"/>
                    </a:lnTo>
                    <a:lnTo>
                      <a:pt x="585" y="8"/>
                    </a:lnTo>
                    <a:lnTo>
                      <a:pt x="593" y="8"/>
                    </a:lnTo>
                    <a:lnTo>
                      <a:pt x="601" y="8"/>
                    </a:lnTo>
                    <a:lnTo>
                      <a:pt x="609" y="8"/>
                    </a:lnTo>
                    <a:lnTo>
                      <a:pt x="617" y="16"/>
                    </a:lnTo>
                    <a:lnTo>
                      <a:pt x="625" y="16"/>
                    </a:lnTo>
                    <a:lnTo>
                      <a:pt x="633" y="24"/>
                    </a:lnTo>
                    <a:lnTo>
                      <a:pt x="641" y="32"/>
                    </a:lnTo>
                    <a:lnTo>
                      <a:pt x="649" y="40"/>
                    </a:lnTo>
                    <a:lnTo>
                      <a:pt x="657" y="48"/>
                    </a:lnTo>
                    <a:lnTo>
                      <a:pt x="665" y="48"/>
                    </a:lnTo>
                    <a:lnTo>
                      <a:pt x="673" y="56"/>
                    </a:lnTo>
                    <a:lnTo>
                      <a:pt x="689" y="72"/>
                    </a:lnTo>
                    <a:lnTo>
                      <a:pt x="689" y="80"/>
                    </a:lnTo>
                    <a:lnTo>
                      <a:pt x="697" y="88"/>
                    </a:lnTo>
                    <a:lnTo>
                      <a:pt x="705" y="96"/>
                    </a:lnTo>
                    <a:lnTo>
                      <a:pt x="705" y="104"/>
                    </a:lnTo>
                    <a:lnTo>
                      <a:pt x="713" y="112"/>
                    </a:lnTo>
                  </a:path>
                </a:pathLst>
              </a:custGeom>
              <a:noFill/>
              <a:ln w="38100" cmpd="sng">
                <a:solidFill>
                  <a:srgbClr val="00BFBF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11327" name="Freeform 63"/>
              <p:cNvSpPr>
                <a:spLocks/>
              </p:cNvSpPr>
              <p:nvPr/>
            </p:nvSpPr>
            <p:spPr bwMode="auto">
              <a:xfrm>
                <a:off x="2734" y="1470"/>
                <a:ext cx="673" cy="1302"/>
              </a:xfrm>
              <a:custGeom>
                <a:avLst/>
                <a:gdLst/>
                <a:ahLst/>
                <a:cxnLst>
                  <a:cxn ang="0">
                    <a:pos x="16" y="16"/>
                  </a:cxn>
                  <a:cxn ang="0">
                    <a:pos x="24" y="40"/>
                  </a:cxn>
                  <a:cxn ang="0">
                    <a:pos x="40" y="64"/>
                  </a:cxn>
                  <a:cxn ang="0">
                    <a:pos x="56" y="96"/>
                  </a:cxn>
                  <a:cxn ang="0">
                    <a:pos x="72" y="119"/>
                  </a:cxn>
                  <a:cxn ang="0">
                    <a:pos x="88" y="151"/>
                  </a:cxn>
                  <a:cxn ang="0">
                    <a:pos x="96" y="183"/>
                  </a:cxn>
                  <a:cxn ang="0">
                    <a:pos x="112" y="215"/>
                  </a:cxn>
                  <a:cxn ang="0">
                    <a:pos x="128" y="255"/>
                  </a:cxn>
                  <a:cxn ang="0">
                    <a:pos x="144" y="287"/>
                  </a:cxn>
                  <a:cxn ang="0">
                    <a:pos x="160" y="327"/>
                  </a:cxn>
                  <a:cxn ang="0">
                    <a:pos x="168" y="359"/>
                  </a:cxn>
                  <a:cxn ang="0">
                    <a:pos x="184" y="399"/>
                  </a:cxn>
                  <a:cxn ang="0">
                    <a:pos x="200" y="439"/>
                  </a:cxn>
                  <a:cxn ang="0">
                    <a:pos x="216" y="479"/>
                  </a:cxn>
                  <a:cxn ang="0">
                    <a:pos x="224" y="519"/>
                  </a:cxn>
                  <a:cxn ang="0">
                    <a:pos x="240" y="559"/>
                  </a:cxn>
                  <a:cxn ang="0">
                    <a:pos x="256" y="591"/>
                  </a:cxn>
                  <a:cxn ang="0">
                    <a:pos x="272" y="631"/>
                  </a:cxn>
                  <a:cxn ang="0">
                    <a:pos x="288" y="671"/>
                  </a:cxn>
                  <a:cxn ang="0">
                    <a:pos x="296" y="711"/>
                  </a:cxn>
                  <a:cxn ang="0">
                    <a:pos x="312" y="751"/>
                  </a:cxn>
                  <a:cxn ang="0">
                    <a:pos x="328" y="791"/>
                  </a:cxn>
                  <a:cxn ang="0">
                    <a:pos x="344" y="831"/>
                  </a:cxn>
                  <a:cxn ang="0">
                    <a:pos x="352" y="863"/>
                  </a:cxn>
                  <a:cxn ang="0">
                    <a:pos x="368" y="903"/>
                  </a:cxn>
                  <a:cxn ang="0">
                    <a:pos x="384" y="935"/>
                  </a:cxn>
                  <a:cxn ang="0">
                    <a:pos x="400" y="975"/>
                  </a:cxn>
                  <a:cxn ang="0">
                    <a:pos x="416" y="1007"/>
                  </a:cxn>
                  <a:cxn ang="0">
                    <a:pos x="424" y="1039"/>
                  </a:cxn>
                  <a:cxn ang="0">
                    <a:pos x="440" y="1071"/>
                  </a:cxn>
                  <a:cxn ang="0">
                    <a:pos x="456" y="1095"/>
                  </a:cxn>
                  <a:cxn ang="0">
                    <a:pos x="472" y="1127"/>
                  </a:cxn>
                  <a:cxn ang="0">
                    <a:pos x="488" y="1151"/>
                  </a:cxn>
                  <a:cxn ang="0">
                    <a:pos x="496" y="1175"/>
                  </a:cxn>
                  <a:cxn ang="0">
                    <a:pos x="520" y="1199"/>
                  </a:cxn>
                  <a:cxn ang="0">
                    <a:pos x="544" y="1231"/>
                  </a:cxn>
                  <a:cxn ang="0">
                    <a:pos x="560" y="1255"/>
                  </a:cxn>
                  <a:cxn ang="0">
                    <a:pos x="584" y="1270"/>
                  </a:cxn>
                  <a:cxn ang="0">
                    <a:pos x="608" y="1286"/>
                  </a:cxn>
                  <a:cxn ang="0">
                    <a:pos x="632" y="1294"/>
                  </a:cxn>
                  <a:cxn ang="0">
                    <a:pos x="656" y="1302"/>
                  </a:cxn>
                </a:cxnLst>
                <a:rect l="0" t="0" r="r" b="b"/>
                <a:pathLst>
                  <a:path w="673" h="1302">
                    <a:moveTo>
                      <a:pt x="0" y="0"/>
                    </a:moveTo>
                    <a:lnTo>
                      <a:pt x="8" y="8"/>
                    </a:lnTo>
                    <a:lnTo>
                      <a:pt x="16" y="16"/>
                    </a:lnTo>
                    <a:lnTo>
                      <a:pt x="16" y="24"/>
                    </a:lnTo>
                    <a:lnTo>
                      <a:pt x="24" y="32"/>
                    </a:lnTo>
                    <a:lnTo>
                      <a:pt x="24" y="40"/>
                    </a:lnTo>
                    <a:lnTo>
                      <a:pt x="32" y="48"/>
                    </a:lnTo>
                    <a:lnTo>
                      <a:pt x="40" y="56"/>
                    </a:lnTo>
                    <a:lnTo>
                      <a:pt x="40" y="64"/>
                    </a:lnTo>
                    <a:lnTo>
                      <a:pt x="48" y="80"/>
                    </a:lnTo>
                    <a:lnTo>
                      <a:pt x="48" y="88"/>
                    </a:lnTo>
                    <a:lnTo>
                      <a:pt x="56" y="96"/>
                    </a:lnTo>
                    <a:lnTo>
                      <a:pt x="64" y="104"/>
                    </a:lnTo>
                    <a:lnTo>
                      <a:pt x="64" y="111"/>
                    </a:lnTo>
                    <a:lnTo>
                      <a:pt x="72" y="119"/>
                    </a:lnTo>
                    <a:lnTo>
                      <a:pt x="72" y="135"/>
                    </a:lnTo>
                    <a:lnTo>
                      <a:pt x="80" y="143"/>
                    </a:lnTo>
                    <a:lnTo>
                      <a:pt x="88" y="151"/>
                    </a:lnTo>
                    <a:lnTo>
                      <a:pt x="88" y="159"/>
                    </a:lnTo>
                    <a:lnTo>
                      <a:pt x="96" y="175"/>
                    </a:lnTo>
                    <a:lnTo>
                      <a:pt x="96" y="183"/>
                    </a:lnTo>
                    <a:lnTo>
                      <a:pt x="104" y="199"/>
                    </a:lnTo>
                    <a:lnTo>
                      <a:pt x="112" y="207"/>
                    </a:lnTo>
                    <a:lnTo>
                      <a:pt x="112" y="215"/>
                    </a:lnTo>
                    <a:lnTo>
                      <a:pt x="120" y="231"/>
                    </a:lnTo>
                    <a:lnTo>
                      <a:pt x="120" y="239"/>
                    </a:lnTo>
                    <a:lnTo>
                      <a:pt x="128" y="255"/>
                    </a:lnTo>
                    <a:lnTo>
                      <a:pt x="136" y="263"/>
                    </a:lnTo>
                    <a:lnTo>
                      <a:pt x="136" y="271"/>
                    </a:lnTo>
                    <a:lnTo>
                      <a:pt x="144" y="287"/>
                    </a:lnTo>
                    <a:lnTo>
                      <a:pt x="144" y="295"/>
                    </a:lnTo>
                    <a:lnTo>
                      <a:pt x="152" y="311"/>
                    </a:lnTo>
                    <a:lnTo>
                      <a:pt x="160" y="327"/>
                    </a:lnTo>
                    <a:lnTo>
                      <a:pt x="160" y="335"/>
                    </a:lnTo>
                    <a:lnTo>
                      <a:pt x="168" y="351"/>
                    </a:lnTo>
                    <a:lnTo>
                      <a:pt x="168" y="359"/>
                    </a:lnTo>
                    <a:lnTo>
                      <a:pt x="176" y="375"/>
                    </a:lnTo>
                    <a:lnTo>
                      <a:pt x="176" y="383"/>
                    </a:lnTo>
                    <a:lnTo>
                      <a:pt x="184" y="399"/>
                    </a:lnTo>
                    <a:lnTo>
                      <a:pt x="192" y="415"/>
                    </a:lnTo>
                    <a:lnTo>
                      <a:pt x="192" y="423"/>
                    </a:lnTo>
                    <a:lnTo>
                      <a:pt x="200" y="439"/>
                    </a:lnTo>
                    <a:lnTo>
                      <a:pt x="200" y="447"/>
                    </a:lnTo>
                    <a:lnTo>
                      <a:pt x="208" y="463"/>
                    </a:lnTo>
                    <a:lnTo>
                      <a:pt x="216" y="479"/>
                    </a:lnTo>
                    <a:lnTo>
                      <a:pt x="216" y="487"/>
                    </a:lnTo>
                    <a:lnTo>
                      <a:pt x="224" y="503"/>
                    </a:lnTo>
                    <a:lnTo>
                      <a:pt x="224" y="519"/>
                    </a:lnTo>
                    <a:lnTo>
                      <a:pt x="232" y="527"/>
                    </a:lnTo>
                    <a:lnTo>
                      <a:pt x="240" y="543"/>
                    </a:lnTo>
                    <a:lnTo>
                      <a:pt x="240" y="559"/>
                    </a:lnTo>
                    <a:lnTo>
                      <a:pt x="248" y="567"/>
                    </a:lnTo>
                    <a:lnTo>
                      <a:pt x="248" y="583"/>
                    </a:lnTo>
                    <a:lnTo>
                      <a:pt x="256" y="591"/>
                    </a:lnTo>
                    <a:lnTo>
                      <a:pt x="264" y="607"/>
                    </a:lnTo>
                    <a:lnTo>
                      <a:pt x="264" y="623"/>
                    </a:lnTo>
                    <a:lnTo>
                      <a:pt x="272" y="631"/>
                    </a:lnTo>
                    <a:lnTo>
                      <a:pt x="272" y="647"/>
                    </a:lnTo>
                    <a:lnTo>
                      <a:pt x="280" y="663"/>
                    </a:lnTo>
                    <a:lnTo>
                      <a:pt x="288" y="671"/>
                    </a:lnTo>
                    <a:lnTo>
                      <a:pt x="288" y="687"/>
                    </a:lnTo>
                    <a:lnTo>
                      <a:pt x="296" y="703"/>
                    </a:lnTo>
                    <a:lnTo>
                      <a:pt x="296" y="711"/>
                    </a:lnTo>
                    <a:lnTo>
                      <a:pt x="304" y="727"/>
                    </a:lnTo>
                    <a:lnTo>
                      <a:pt x="312" y="743"/>
                    </a:lnTo>
                    <a:lnTo>
                      <a:pt x="312" y="751"/>
                    </a:lnTo>
                    <a:lnTo>
                      <a:pt x="320" y="767"/>
                    </a:lnTo>
                    <a:lnTo>
                      <a:pt x="320" y="775"/>
                    </a:lnTo>
                    <a:lnTo>
                      <a:pt x="328" y="791"/>
                    </a:lnTo>
                    <a:lnTo>
                      <a:pt x="336" y="807"/>
                    </a:lnTo>
                    <a:lnTo>
                      <a:pt x="336" y="815"/>
                    </a:lnTo>
                    <a:lnTo>
                      <a:pt x="344" y="831"/>
                    </a:lnTo>
                    <a:lnTo>
                      <a:pt x="344" y="839"/>
                    </a:lnTo>
                    <a:lnTo>
                      <a:pt x="352" y="855"/>
                    </a:lnTo>
                    <a:lnTo>
                      <a:pt x="352" y="863"/>
                    </a:lnTo>
                    <a:lnTo>
                      <a:pt x="360" y="879"/>
                    </a:lnTo>
                    <a:lnTo>
                      <a:pt x="368" y="895"/>
                    </a:lnTo>
                    <a:lnTo>
                      <a:pt x="368" y="903"/>
                    </a:lnTo>
                    <a:lnTo>
                      <a:pt x="376" y="919"/>
                    </a:lnTo>
                    <a:lnTo>
                      <a:pt x="376" y="927"/>
                    </a:lnTo>
                    <a:lnTo>
                      <a:pt x="384" y="935"/>
                    </a:lnTo>
                    <a:lnTo>
                      <a:pt x="392" y="951"/>
                    </a:lnTo>
                    <a:lnTo>
                      <a:pt x="392" y="959"/>
                    </a:lnTo>
                    <a:lnTo>
                      <a:pt x="400" y="975"/>
                    </a:lnTo>
                    <a:lnTo>
                      <a:pt x="400" y="983"/>
                    </a:lnTo>
                    <a:lnTo>
                      <a:pt x="408" y="991"/>
                    </a:lnTo>
                    <a:lnTo>
                      <a:pt x="416" y="1007"/>
                    </a:lnTo>
                    <a:lnTo>
                      <a:pt x="416" y="1015"/>
                    </a:lnTo>
                    <a:lnTo>
                      <a:pt x="424" y="1031"/>
                    </a:lnTo>
                    <a:lnTo>
                      <a:pt x="424" y="1039"/>
                    </a:lnTo>
                    <a:lnTo>
                      <a:pt x="432" y="1047"/>
                    </a:lnTo>
                    <a:lnTo>
                      <a:pt x="440" y="1055"/>
                    </a:lnTo>
                    <a:lnTo>
                      <a:pt x="440" y="1071"/>
                    </a:lnTo>
                    <a:lnTo>
                      <a:pt x="448" y="1079"/>
                    </a:lnTo>
                    <a:lnTo>
                      <a:pt x="448" y="1087"/>
                    </a:lnTo>
                    <a:lnTo>
                      <a:pt x="456" y="1095"/>
                    </a:lnTo>
                    <a:lnTo>
                      <a:pt x="464" y="1103"/>
                    </a:lnTo>
                    <a:lnTo>
                      <a:pt x="464" y="1111"/>
                    </a:lnTo>
                    <a:lnTo>
                      <a:pt x="472" y="1127"/>
                    </a:lnTo>
                    <a:lnTo>
                      <a:pt x="472" y="1135"/>
                    </a:lnTo>
                    <a:lnTo>
                      <a:pt x="480" y="1143"/>
                    </a:lnTo>
                    <a:lnTo>
                      <a:pt x="488" y="1151"/>
                    </a:lnTo>
                    <a:lnTo>
                      <a:pt x="488" y="1159"/>
                    </a:lnTo>
                    <a:lnTo>
                      <a:pt x="496" y="1167"/>
                    </a:lnTo>
                    <a:lnTo>
                      <a:pt x="496" y="1175"/>
                    </a:lnTo>
                    <a:lnTo>
                      <a:pt x="504" y="1183"/>
                    </a:lnTo>
                    <a:lnTo>
                      <a:pt x="512" y="1191"/>
                    </a:lnTo>
                    <a:lnTo>
                      <a:pt x="520" y="1199"/>
                    </a:lnTo>
                    <a:lnTo>
                      <a:pt x="520" y="1207"/>
                    </a:lnTo>
                    <a:lnTo>
                      <a:pt x="528" y="1215"/>
                    </a:lnTo>
                    <a:lnTo>
                      <a:pt x="544" y="1231"/>
                    </a:lnTo>
                    <a:lnTo>
                      <a:pt x="544" y="1239"/>
                    </a:lnTo>
                    <a:lnTo>
                      <a:pt x="552" y="1247"/>
                    </a:lnTo>
                    <a:lnTo>
                      <a:pt x="560" y="1255"/>
                    </a:lnTo>
                    <a:lnTo>
                      <a:pt x="568" y="1262"/>
                    </a:lnTo>
                    <a:lnTo>
                      <a:pt x="576" y="1270"/>
                    </a:lnTo>
                    <a:lnTo>
                      <a:pt x="584" y="1270"/>
                    </a:lnTo>
                    <a:lnTo>
                      <a:pt x="592" y="1278"/>
                    </a:lnTo>
                    <a:lnTo>
                      <a:pt x="600" y="1286"/>
                    </a:lnTo>
                    <a:lnTo>
                      <a:pt x="608" y="1286"/>
                    </a:lnTo>
                    <a:lnTo>
                      <a:pt x="616" y="1294"/>
                    </a:lnTo>
                    <a:lnTo>
                      <a:pt x="624" y="1294"/>
                    </a:lnTo>
                    <a:lnTo>
                      <a:pt x="632" y="1294"/>
                    </a:lnTo>
                    <a:lnTo>
                      <a:pt x="640" y="1302"/>
                    </a:lnTo>
                    <a:lnTo>
                      <a:pt x="648" y="1302"/>
                    </a:lnTo>
                    <a:lnTo>
                      <a:pt x="656" y="1302"/>
                    </a:lnTo>
                    <a:lnTo>
                      <a:pt x="665" y="1302"/>
                    </a:lnTo>
                    <a:lnTo>
                      <a:pt x="673" y="1294"/>
                    </a:lnTo>
                  </a:path>
                </a:pathLst>
              </a:custGeom>
              <a:noFill/>
              <a:ln w="38100" cmpd="sng">
                <a:solidFill>
                  <a:srgbClr val="00BFBF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11328" name="Freeform 64"/>
              <p:cNvSpPr>
                <a:spLocks/>
              </p:cNvSpPr>
              <p:nvPr/>
            </p:nvSpPr>
            <p:spPr bwMode="auto">
              <a:xfrm>
                <a:off x="3407" y="1446"/>
                <a:ext cx="648" cy="1318"/>
              </a:xfrm>
              <a:custGeom>
                <a:avLst/>
                <a:gdLst/>
                <a:ahLst/>
                <a:cxnLst>
                  <a:cxn ang="0">
                    <a:pos x="16" y="1318"/>
                  </a:cxn>
                  <a:cxn ang="0">
                    <a:pos x="40" y="1302"/>
                  </a:cxn>
                  <a:cxn ang="0">
                    <a:pos x="64" y="1286"/>
                  </a:cxn>
                  <a:cxn ang="0">
                    <a:pos x="80" y="1263"/>
                  </a:cxn>
                  <a:cxn ang="0">
                    <a:pos x="104" y="1239"/>
                  </a:cxn>
                  <a:cxn ang="0">
                    <a:pos x="120" y="1215"/>
                  </a:cxn>
                  <a:cxn ang="0">
                    <a:pos x="136" y="1191"/>
                  </a:cxn>
                  <a:cxn ang="0">
                    <a:pos x="152" y="1167"/>
                  </a:cxn>
                  <a:cxn ang="0">
                    <a:pos x="168" y="1143"/>
                  </a:cxn>
                  <a:cxn ang="0">
                    <a:pos x="176" y="1119"/>
                  </a:cxn>
                  <a:cxn ang="0">
                    <a:pos x="192" y="1087"/>
                  </a:cxn>
                  <a:cxn ang="0">
                    <a:pos x="208" y="1055"/>
                  </a:cxn>
                  <a:cxn ang="0">
                    <a:pos x="224" y="1023"/>
                  </a:cxn>
                  <a:cxn ang="0">
                    <a:pos x="240" y="991"/>
                  </a:cxn>
                  <a:cxn ang="0">
                    <a:pos x="248" y="959"/>
                  </a:cxn>
                  <a:cxn ang="0">
                    <a:pos x="264" y="927"/>
                  </a:cxn>
                  <a:cxn ang="0">
                    <a:pos x="280" y="887"/>
                  </a:cxn>
                  <a:cxn ang="0">
                    <a:pos x="296" y="847"/>
                  </a:cxn>
                  <a:cxn ang="0">
                    <a:pos x="304" y="815"/>
                  </a:cxn>
                  <a:cxn ang="0">
                    <a:pos x="320" y="775"/>
                  </a:cxn>
                  <a:cxn ang="0">
                    <a:pos x="336" y="735"/>
                  </a:cxn>
                  <a:cxn ang="0">
                    <a:pos x="352" y="695"/>
                  </a:cxn>
                  <a:cxn ang="0">
                    <a:pos x="368" y="655"/>
                  </a:cxn>
                  <a:cxn ang="0">
                    <a:pos x="376" y="615"/>
                  </a:cxn>
                  <a:cxn ang="0">
                    <a:pos x="392" y="575"/>
                  </a:cxn>
                  <a:cxn ang="0">
                    <a:pos x="408" y="535"/>
                  </a:cxn>
                  <a:cxn ang="0">
                    <a:pos x="424" y="495"/>
                  </a:cxn>
                  <a:cxn ang="0">
                    <a:pos x="440" y="455"/>
                  </a:cxn>
                  <a:cxn ang="0">
                    <a:pos x="448" y="415"/>
                  </a:cxn>
                  <a:cxn ang="0">
                    <a:pos x="464" y="383"/>
                  </a:cxn>
                  <a:cxn ang="0">
                    <a:pos x="480" y="343"/>
                  </a:cxn>
                  <a:cxn ang="0">
                    <a:pos x="496" y="303"/>
                  </a:cxn>
                  <a:cxn ang="0">
                    <a:pos x="504" y="271"/>
                  </a:cxn>
                  <a:cxn ang="0">
                    <a:pos x="520" y="239"/>
                  </a:cxn>
                  <a:cxn ang="0">
                    <a:pos x="536" y="207"/>
                  </a:cxn>
                  <a:cxn ang="0">
                    <a:pos x="552" y="175"/>
                  </a:cxn>
                  <a:cxn ang="0">
                    <a:pos x="568" y="143"/>
                  </a:cxn>
                  <a:cxn ang="0">
                    <a:pos x="576" y="112"/>
                  </a:cxn>
                  <a:cxn ang="0">
                    <a:pos x="592" y="88"/>
                  </a:cxn>
                  <a:cxn ang="0">
                    <a:pos x="608" y="64"/>
                  </a:cxn>
                  <a:cxn ang="0">
                    <a:pos x="624" y="40"/>
                  </a:cxn>
                  <a:cxn ang="0">
                    <a:pos x="632" y="16"/>
                  </a:cxn>
                </a:cxnLst>
                <a:rect l="0" t="0" r="r" b="b"/>
                <a:pathLst>
                  <a:path w="648" h="1318">
                    <a:moveTo>
                      <a:pt x="0" y="1318"/>
                    </a:moveTo>
                    <a:lnTo>
                      <a:pt x="8" y="1318"/>
                    </a:lnTo>
                    <a:lnTo>
                      <a:pt x="16" y="1318"/>
                    </a:lnTo>
                    <a:lnTo>
                      <a:pt x="24" y="1310"/>
                    </a:lnTo>
                    <a:lnTo>
                      <a:pt x="32" y="1310"/>
                    </a:lnTo>
                    <a:lnTo>
                      <a:pt x="40" y="1302"/>
                    </a:lnTo>
                    <a:lnTo>
                      <a:pt x="48" y="1294"/>
                    </a:lnTo>
                    <a:lnTo>
                      <a:pt x="56" y="1294"/>
                    </a:lnTo>
                    <a:lnTo>
                      <a:pt x="64" y="1286"/>
                    </a:lnTo>
                    <a:lnTo>
                      <a:pt x="72" y="1279"/>
                    </a:lnTo>
                    <a:lnTo>
                      <a:pt x="88" y="1263"/>
                    </a:lnTo>
                    <a:lnTo>
                      <a:pt x="80" y="1263"/>
                    </a:lnTo>
                    <a:lnTo>
                      <a:pt x="88" y="1263"/>
                    </a:lnTo>
                    <a:lnTo>
                      <a:pt x="104" y="1247"/>
                    </a:lnTo>
                    <a:lnTo>
                      <a:pt x="104" y="1239"/>
                    </a:lnTo>
                    <a:lnTo>
                      <a:pt x="112" y="1231"/>
                    </a:lnTo>
                    <a:lnTo>
                      <a:pt x="120" y="1223"/>
                    </a:lnTo>
                    <a:lnTo>
                      <a:pt x="120" y="1215"/>
                    </a:lnTo>
                    <a:lnTo>
                      <a:pt x="128" y="1207"/>
                    </a:lnTo>
                    <a:lnTo>
                      <a:pt x="128" y="1199"/>
                    </a:lnTo>
                    <a:lnTo>
                      <a:pt x="136" y="1191"/>
                    </a:lnTo>
                    <a:lnTo>
                      <a:pt x="144" y="1183"/>
                    </a:lnTo>
                    <a:lnTo>
                      <a:pt x="144" y="1175"/>
                    </a:lnTo>
                    <a:lnTo>
                      <a:pt x="152" y="1167"/>
                    </a:lnTo>
                    <a:lnTo>
                      <a:pt x="152" y="1159"/>
                    </a:lnTo>
                    <a:lnTo>
                      <a:pt x="160" y="1151"/>
                    </a:lnTo>
                    <a:lnTo>
                      <a:pt x="168" y="1143"/>
                    </a:lnTo>
                    <a:lnTo>
                      <a:pt x="168" y="1135"/>
                    </a:lnTo>
                    <a:lnTo>
                      <a:pt x="176" y="1127"/>
                    </a:lnTo>
                    <a:lnTo>
                      <a:pt x="176" y="1119"/>
                    </a:lnTo>
                    <a:lnTo>
                      <a:pt x="184" y="1111"/>
                    </a:lnTo>
                    <a:lnTo>
                      <a:pt x="192" y="1095"/>
                    </a:lnTo>
                    <a:lnTo>
                      <a:pt x="192" y="1087"/>
                    </a:lnTo>
                    <a:lnTo>
                      <a:pt x="200" y="1079"/>
                    </a:lnTo>
                    <a:lnTo>
                      <a:pt x="200" y="1071"/>
                    </a:lnTo>
                    <a:lnTo>
                      <a:pt x="208" y="1055"/>
                    </a:lnTo>
                    <a:lnTo>
                      <a:pt x="216" y="1047"/>
                    </a:lnTo>
                    <a:lnTo>
                      <a:pt x="216" y="1039"/>
                    </a:lnTo>
                    <a:lnTo>
                      <a:pt x="224" y="1023"/>
                    </a:lnTo>
                    <a:lnTo>
                      <a:pt x="224" y="1015"/>
                    </a:lnTo>
                    <a:lnTo>
                      <a:pt x="232" y="1007"/>
                    </a:lnTo>
                    <a:lnTo>
                      <a:pt x="240" y="991"/>
                    </a:lnTo>
                    <a:lnTo>
                      <a:pt x="240" y="983"/>
                    </a:lnTo>
                    <a:lnTo>
                      <a:pt x="248" y="967"/>
                    </a:lnTo>
                    <a:lnTo>
                      <a:pt x="248" y="959"/>
                    </a:lnTo>
                    <a:lnTo>
                      <a:pt x="256" y="943"/>
                    </a:lnTo>
                    <a:lnTo>
                      <a:pt x="256" y="935"/>
                    </a:lnTo>
                    <a:lnTo>
                      <a:pt x="264" y="927"/>
                    </a:lnTo>
                    <a:lnTo>
                      <a:pt x="272" y="911"/>
                    </a:lnTo>
                    <a:lnTo>
                      <a:pt x="272" y="895"/>
                    </a:lnTo>
                    <a:lnTo>
                      <a:pt x="280" y="887"/>
                    </a:lnTo>
                    <a:lnTo>
                      <a:pt x="280" y="871"/>
                    </a:lnTo>
                    <a:lnTo>
                      <a:pt x="288" y="863"/>
                    </a:lnTo>
                    <a:lnTo>
                      <a:pt x="296" y="847"/>
                    </a:lnTo>
                    <a:lnTo>
                      <a:pt x="296" y="839"/>
                    </a:lnTo>
                    <a:lnTo>
                      <a:pt x="304" y="823"/>
                    </a:lnTo>
                    <a:lnTo>
                      <a:pt x="304" y="815"/>
                    </a:lnTo>
                    <a:lnTo>
                      <a:pt x="312" y="799"/>
                    </a:lnTo>
                    <a:lnTo>
                      <a:pt x="320" y="783"/>
                    </a:lnTo>
                    <a:lnTo>
                      <a:pt x="320" y="775"/>
                    </a:lnTo>
                    <a:lnTo>
                      <a:pt x="328" y="759"/>
                    </a:lnTo>
                    <a:lnTo>
                      <a:pt x="328" y="743"/>
                    </a:lnTo>
                    <a:lnTo>
                      <a:pt x="336" y="735"/>
                    </a:lnTo>
                    <a:lnTo>
                      <a:pt x="344" y="719"/>
                    </a:lnTo>
                    <a:lnTo>
                      <a:pt x="344" y="711"/>
                    </a:lnTo>
                    <a:lnTo>
                      <a:pt x="352" y="695"/>
                    </a:lnTo>
                    <a:lnTo>
                      <a:pt x="352" y="679"/>
                    </a:lnTo>
                    <a:lnTo>
                      <a:pt x="360" y="671"/>
                    </a:lnTo>
                    <a:lnTo>
                      <a:pt x="368" y="655"/>
                    </a:lnTo>
                    <a:lnTo>
                      <a:pt x="368" y="639"/>
                    </a:lnTo>
                    <a:lnTo>
                      <a:pt x="376" y="631"/>
                    </a:lnTo>
                    <a:lnTo>
                      <a:pt x="376" y="615"/>
                    </a:lnTo>
                    <a:lnTo>
                      <a:pt x="384" y="599"/>
                    </a:lnTo>
                    <a:lnTo>
                      <a:pt x="392" y="591"/>
                    </a:lnTo>
                    <a:lnTo>
                      <a:pt x="392" y="575"/>
                    </a:lnTo>
                    <a:lnTo>
                      <a:pt x="400" y="559"/>
                    </a:lnTo>
                    <a:lnTo>
                      <a:pt x="400" y="551"/>
                    </a:lnTo>
                    <a:lnTo>
                      <a:pt x="408" y="535"/>
                    </a:lnTo>
                    <a:lnTo>
                      <a:pt x="416" y="519"/>
                    </a:lnTo>
                    <a:lnTo>
                      <a:pt x="416" y="511"/>
                    </a:lnTo>
                    <a:lnTo>
                      <a:pt x="424" y="495"/>
                    </a:lnTo>
                    <a:lnTo>
                      <a:pt x="424" y="479"/>
                    </a:lnTo>
                    <a:lnTo>
                      <a:pt x="432" y="471"/>
                    </a:lnTo>
                    <a:lnTo>
                      <a:pt x="440" y="455"/>
                    </a:lnTo>
                    <a:lnTo>
                      <a:pt x="440" y="447"/>
                    </a:lnTo>
                    <a:lnTo>
                      <a:pt x="448" y="431"/>
                    </a:lnTo>
                    <a:lnTo>
                      <a:pt x="448" y="415"/>
                    </a:lnTo>
                    <a:lnTo>
                      <a:pt x="456" y="407"/>
                    </a:lnTo>
                    <a:lnTo>
                      <a:pt x="456" y="391"/>
                    </a:lnTo>
                    <a:lnTo>
                      <a:pt x="464" y="383"/>
                    </a:lnTo>
                    <a:lnTo>
                      <a:pt x="472" y="367"/>
                    </a:lnTo>
                    <a:lnTo>
                      <a:pt x="472" y="359"/>
                    </a:lnTo>
                    <a:lnTo>
                      <a:pt x="480" y="343"/>
                    </a:lnTo>
                    <a:lnTo>
                      <a:pt x="480" y="327"/>
                    </a:lnTo>
                    <a:lnTo>
                      <a:pt x="488" y="319"/>
                    </a:lnTo>
                    <a:lnTo>
                      <a:pt x="496" y="303"/>
                    </a:lnTo>
                    <a:lnTo>
                      <a:pt x="496" y="295"/>
                    </a:lnTo>
                    <a:lnTo>
                      <a:pt x="504" y="287"/>
                    </a:lnTo>
                    <a:lnTo>
                      <a:pt x="504" y="271"/>
                    </a:lnTo>
                    <a:lnTo>
                      <a:pt x="512" y="263"/>
                    </a:lnTo>
                    <a:lnTo>
                      <a:pt x="520" y="247"/>
                    </a:lnTo>
                    <a:lnTo>
                      <a:pt x="520" y="239"/>
                    </a:lnTo>
                    <a:lnTo>
                      <a:pt x="528" y="223"/>
                    </a:lnTo>
                    <a:lnTo>
                      <a:pt x="528" y="215"/>
                    </a:lnTo>
                    <a:lnTo>
                      <a:pt x="536" y="207"/>
                    </a:lnTo>
                    <a:lnTo>
                      <a:pt x="544" y="191"/>
                    </a:lnTo>
                    <a:lnTo>
                      <a:pt x="544" y="183"/>
                    </a:lnTo>
                    <a:lnTo>
                      <a:pt x="552" y="175"/>
                    </a:lnTo>
                    <a:lnTo>
                      <a:pt x="552" y="159"/>
                    </a:lnTo>
                    <a:lnTo>
                      <a:pt x="560" y="151"/>
                    </a:lnTo>
                    <a:lnTo>
                      <a:pt x="568" y="143"/>
                    </a:lnTo>
                    <a:lnTo>
                      <a:pt x="568" y="135"/>
                    </a:lnTo>
                    <a:lnTo>
                      <a:pt x="576" y="128"/>
                    </a:lnTo>
                    <a:lnTo>
                      <a:pt x="576" y="112"/>
                    </a:lnTo>
                    <a:lnTo>
                      <a:pt x="584" y="104"/>
                    </a:lnTo>
                    <a:lnTo>
                      <a:pt x="592" y="96"/>
                    </a:lnTo>
                    <a:lnTo>
                      <a:pt x="592" y="88"/>
                    </a:lnTo>
                    <a:lnTo>
                      <a:pt x="600" y="80"/>
                    </a:lnTo>
                    <a:lnTo>
                      <a:pt x="600" y="72"/>
                    </a:lnTo>
                    <a:lnTo>
                      <a:pt x="608" y="64"/>
                    </a:lnTo>
                    <a:lnTo>
                      <a:pt x="616" y="56"/>
                    </a:lnTo>
                    <a:lnTo>
                      <a:pt x="616" y="48"/>
                    </a:lnTo>
                    <a:lnTo>
                      <a:pt x="624" y="40"/>
                    </a:lnTo>
                    <a:lnTo>
                      <a:pt x="624" y="32"/>
                    </a:lnTo>
                    <a:lnTo>
                      <a:pt x="632" y="24"/>
                    </a:lnTo>
                    <a:lnTo>
                      <a:pt x="632" y="16"/>
                    </a:lnTo>
                    <a:lnTo>
                      <a:pt x="640" y="8"/>
                    </a:lnTo>
                    <a:lnTo>
                      <a:pt x="648" y="0"/>
                    </a:lnTo>
                  </a:path>
                </a:pathLst>
              </a:custGeom>
              <a:noFill/>
              <a:ln w="38100" cmpd="sng">
                <a:solidFill>
                  <a:srgbClr val="00BFBF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11329" name="Freeform 65"/>
              <p:cNvSpPr>
                <a:spLocks/>
              </p:cNvSpPr>
              <p:nvPr/>
            </p:nvSpPr>
            <p:spPr bwMode="auto">
              <a:xfrm>
                <a:off x="4055" y="1358"/>
                <a:ext cx="697" cy="1159"/>
              </a:xfrm>
              <a:custGeom>
                <a:avLst/>
                <a:gdLst/>
                <a:ahLst/>
                <a:cxnLst>
                  <a:cxn ang="0">
                    <a:pos x="8" y="72"/>
                  </a:cxn>
                  <a:cxn ang="0">
                    <a:pos x="32" y="48"/>
                  </a:cxn>
                  <a:cxn ang="0">
                    <a:pos x="56" y="24"/>
                  </a:cxn>
                  <a:cxn ang="0">
                    <a:pos x="80" y="16"/>
                  </a:cxn>
                  <a:cxn ang="0">
                    <a:pos x="104" y="8"/>
                  </a:cxn>
                  <a:cxn ang="0">
                    <a:pos x="128" y="0"/>
                  </a:cxn>
                  <a:cxn ang="0">
                    <a:pos x="152" y="8"/>
                  </a:cxn>
                  <a:cxn ang="0">
                    <a:pos x="176" y="16"/>
                  </a:cxn>
                  <a:cxn ang="0">
                    <a:pos x="200" y="32"/>
                  </a:cxn>
                  <a:cxn ang="0">
                    <a:pos x="224" y="56"/>
                  </a:cxn>
                  <a:cxn ang="0">
                    <a:pos x="240" y="72"/>
                  </a:cxn>
                  <a:cxn ang="0">
                    <a:pos x="256" y="96"/>
                  </a:cxn>
                  <a:cxn ang="0">
                    <a:pos x="272" y="120"/>
                  </a:cxn>
                  <a:cxn ang="0">
                    <a:pos x="288" y="144"/>
                  </a:cxn>
                  <a:cxn ang="0">
                    <a:pos x="304" y="168"/>
                  </a:cxn>
                  <a:cxn ang="0">
                    <a:pos x="320" y="192"/>
                  </a:cxn>
                  <a:cxn ang="0">
                    <a:pos x="328" y="223"/>
                  </a:cxn>
                  <a:cxn ang="0">
                    <a:pos x="344" y="247"/>
                  </a:cxn>
                  <a:cxn ang="0">
                    <a:pos x="360" y="279"/>
                  </a:cxn>
                  <a:cxn ang="0">
                    <a:pos x="377" y="311"/>
                  </a:cxn>
                  <a:cxn ang="0">
                    <a:pos x="385" y="351"/>
                  </a:cxn>
                  <a:cxn ang="0">
                    <a:pos x="401" y="383"/>
                  </a:cxn>
                  <a:cxn ang="0">
                    <a:pos x="417" y="415"/>
                  </a:cxn>
                  <a:cxn ang="0">
                    <a:pos x="433" y="455"/>
                  </a:cxn>
                  <a:cxn ang="0">
                    <a:pos x="449" y="495"/>
                  </a:cxn>
                  <a:cxn ang="0">
                    <a:pos x="457" y="535"/>
                  </a:cxn>
                  <a:cxn ang="0">
                    <a:pos x="473" y="567"/>
                  </a:cxn>
                  <a:cxn ang="0">
                    <a:pos x="489" y="607"/>
                  </a:cxn>
                  <a:cxn ang="0">
                    <a:pos x="505" y="647"/>
                  </a:cxn>
                  <a:cxn ang="0">
                    <a:pos x="521" y="687"/>
                  </a:cxn>
                  <a:cxn ang="0">
                    <a:pos x="529" y="727"/>
                  </a:cxn>
                  <a:cxn ang="0">
                    <a:pos x="545" y="767"/>
                  </a:cxn>
                  <a:cxn ang="0">
                    <a:pos x="561" y="807"/>
                  </a:cxn>
                  <a:cxn ang="0">
                    <a:pos x="577" y="847"/>
                  </a:cxn>
                  <a:cxn ang="0">
                    <a:pos x="585" y="887"/>
                  </a:cxn>
                  <a:cxn ang="0">
                    <a:pos x="601" y="927"/>
                  </a:cxn>
                  <a:cxn ang="0">
                    <a:pos x="617" y="959"/>
                  </a:cxn>
                  <a:cxn ang="0">
                    <a:pos x="633" y="999"/>
                  </a:cxn>
                  <a:cxn ang="0">
                    <a:pos x="649" y="1031"/>
                  </a:cxn>
                  <a:cxn ang="0">
                    <a:pos x="657" y="1071"/>
                  </a:cxn>
                  <a:cxn ang="0">
                    <a:pos x="673" y="1103"/>
                  </a:cxn>
                  <a:cxn ang="0">
                    <a:pos x="689" y="1135"/>
                  </a:cxn>
                </a:cxnLst>
                <a:rect l="0" t="0" r="r" b="b"/>
                <a:pathLst>
                  <a:path w="697" h="1159">
                    <a:moveTo>
                      <a:pt x="0" y="88"/>
                    </a:moveTo>
                    <a:lnTo>
                      <a:pt x="16" y="72"/>
                    </a:lnTo>
                    <a:lnTo>
                      <a:pt x="8" y="72"/>
                    </a:lnTo>
                    <a:lnTo>
                      <a:pt x="16" y="72"/>
                    </a:lnTo>
                    <a:lnTo>
                      <a:pt x="32" y="56"/>
                    </a:lnTo>
                    <a:lnTo>
                      <a:pt x="32" y="48"/>
                    </a:lnTo>
                    <a:lnTo>
                      <a:pt x="40" y="40"/>
                    </a:lnTo>
                    <a:lnTo>
                      <a:pt x="48" y="32"/>
                    </a:lnTo>
                    <a:lnTo>
                      <a:pt x="56" y="24"/>
                    </a:lnTo>
                    <a:lnTo>
                      <a:pt x="64" y="24"/>
                    </a:lnTo>
                    <a:lnTo>
                      <a:pt x="72" y="16"/>
                    </a:lnTo>
                    <a:lnTo>
                      <a:pt x="80" y="16"/>
                    </a:lnTo>
                    <a:lnTo>
                      <a:pt x="88" y="8"/>
                    </a:lnTo>
                    <a:lnTo>
                      <a:pt x="96" y="8"/>
                    </a:lnTo>
                    <a:lnTo>
                      <a:pt x="104" y="8"/>
                    </a:lnTo>
                    <a:lnTo>
                      <a:pt x="112" y="8"/>
                    </a:lnTo>
                    <a:lnTo>
                      <a:pt x="120" y="0"/>
                    </a:lnTo>
                    <a:lnTo>
                      <a:pt x="128" y="0"/>
                    </a:lnTo>
                    <a:lnTo>
                      <a:pt x="136" y="0"/>
                    </a:lnTo>
                    <a:lnTo>
                      <a:pt x="144" y="8"/>
                    </a:lnTo>
                    <a:lnTo>
                      <a:pt x="152" y="8"/>
                    </a:lnTo>
                    <a:lnTo>
                      <a:pt x="160" y="8"/>
                    </a:lnTo>
                    <a:lnTo>
                      <a:pt x="168" y="16"/>
                    </a:lnTo>
                    <a:lnTo>
                      <a:pt x="176" y="16"/>
                    </a:lnTo>
                    <a:lnTo>
                      <a:pt x="184" y="24"/>
                    </a:lnTo>
                    <a:lnTo>
                      <a:pt x="192" y="24"/>
                    </a:lnTo>
                    <a:lnTo>
                      <a:pt x="200" y="32"/>
                    </a:lnTo>
                    <a:lnTo>
                      <a:pt x="208" y="40"/>
                    </a:lnTo>
                    <a:lnTo>
                      <a:pt x="216" y="48"/>
                    </a:lnTo>
                    <a:lnTo>
                      <a:pt x="224" y="56"/>
                    </a:lnTo>
                    <a:lnTo>
                      <a:pt x="240" y="72"/>
                    </a:lnTo>
                    <a:lnTo>
                      <a:pt x="232" y="72"/>
                    </a:lnTo>
                    <a:lnTo>
                      <a:pt x="240" y="72"/>
                    </a:lnTo>
                    <a:lnTo>
                      <a:pt x="248" y="80"/>
                    </a:lnTo>
                    <a:lnTo>
                      <a:pt x="248" y="88"/>
                    </a:lnTo>
                    <a:lnTo>
                      <a:pt x="256" y="96"/>
                    </a:lnTo>
                    <a:lnTo>
                      <a:pt x="264" y="104"/>
                    </a:lnTo>
                    <a:lnTo>
                      <a:pt x="272" y="112"/>
                    </a:lnTo>
                    <a:lnTo>
                      <a:pt x="272" y="120"/>
                    </a:lnTo>
                    <a:lnTo>
                      <a:pt x="280" y="128"/>
                    </a:lnTo>
                    <a:lnTo>
                      <a:pt x="280" y="136"/>
                    </a:lnTo>
                    <a:lnTo>
                      <a:pt x="288" y="144"/>
                    </a:lnTo>
                    <a:lnTo>
                      <a:pt x="296" y="152"/>
                    </a:lnTo>
                    <a:lnTo>
                      <a:pt x="296" y="160"/>
                    </a:lnTo>
                    <a:lnTo>
                      <a:pt x="304" y="168"/>
                    </a:lnTo>
                    <a:lnTo>
                      <a:pt x="304" y="176"/>
                    </a:lnTo>
                    <a:lnTo>
                      <a:pt x="312" y="184"/>
                    </a:lnTo>
                    <a:lnTo>
                      <a:pt x="320" y="192"/>
                    </a:lnTo>
                    <a:lnTo>
                      <a:pt x="320" y="200"/>
                    </a:lnTo>
                    <a:lnTo>
                      <a:pt x="328" y="216"/>
                    </a:lnTo>
                    <a:lnTo>
                      <a:pt x="328" y="223"/>
                    </a:lnTo>
                    <a:lnTo>
                      <a:pt x="336" y="231"/>
                    </a:lnTo>
                    <a:lnTo>
                      <a:pt x="344" y="239"/>
                    </a:lnTo>
                    <a:lnTo>
                      <a:pt x="344" y="247"/>
                    </a:lnTo>
                    <a:lnTo>
                      <a:pt x="352" y="263"/>
                    </a:lnTo>
                    <a:lnTo>
                      <a:pt x="352" y="271"/>
                    </a:lnTo>
                    <a:lnTo>
                      <a:pt x="360" y="279"/>
                    </a:lnTo>
                    <a:lnTo>
                      <a:pt x="369" y="295"/>
                    </a:lnTo>
                    <a:lnTo>
                      <a:pt x="369" y="303"/>
                    </a:lnTo>
                    <a:lnTo>
                      <a:pt x="377" y="311"/>
                    </a:lnTo>
                    <a:lnTo>
                      <a:pt x="377" y="327"/>
                    </a:lnTo>
                    <a:lnTo>
                      <a:pt x="385" y="335"/>
                    </a:lnTo>
                    <a:lnTo>
                      <a:pt x="385" y="351"/>
                    </a:lnTo>
                    <a:lnTo>
                      <a:pt x="393" y="359"/>
                    </a:lnTo>
                    <a:lnTo>
                      <a:pt x="401" y="375"/>
                    </a:lnTo>
                    <a:lnTo>
                      <a:pt x="401" y="383"/>
                    </a:lnTo>
                    <a:lnTo>
                      <a:pt x="409" y="391"/>
                    </a:lnTo>
                    <a:lnTo>
                      <a:pt x="409" y="407"/>
                    </a:lnTo>
                    <a:lnTo>
                      <a:pt x="417" y="415"/>
                    </a:lnTo>
                    <a:lnTo>
                      <a:pt x="425" y="431"/>
                    </a:lnTo>
                    <a:lnTo>
                      <a:pt x="425" y="447"/>
                    </a:lnTo>
                    <a:lnTo>
                      <a:pt x="433" y="455"/>
                    </a:lnTo>
                    <a:lnTo>
                      <a:pt x="433" y="471"/>
                    </a:lnTo>
                    <a:lnTo>
                      <a:pt x="441" y="479"/>
                    </a:lnTo>
                    <a:lnTo>
                      <a:pt x="449" y="495"/>
                    </a:lnTo>
                    <a:lnTo>
                      <a:pt x="449" y="503"/>
                    </a:lnTo>
                    <a:lnTo>
                      <a:pt x="457" y="519"/>
                    </a:lnTo>
                    <a:lnTo>
                      <a:pt x="457" y="535"/>
                    </a:lnTo>
                    <a:lnTo>
                      <a:pt x="465" y="543"/>
                    </a:lnTo>
                    <a:lnTo>
                      <a:pt x="473" y="559"/>
                    </a:lnTo>
                    <a:lnTo>
                      <a:pt x="473" y="567"/>
                    </a:lnTo>
                    <a:lnTo>
                      <a:pt x="481" y="583"/>
                    </a:lnTo>
                    <a:lnTo>
                      <a:pt x="481" y="599"/>
                    </a:lnTo>
                    <a:lnTo>
                      <a:pt x="489" y="607"/>
                    </a:lnTo>
                    <a:lnTo>
                      <a:pt x="497" y="623"/>
                    </a:lnTo>
                    <a:lnTo>
                      <a:pt x="497" y="639"/>
                    </a:lnTo>
                    <a:lnTo>
                      <a:pt x="505" y="647"/>
                    </a:lnTo>
                    <a:lnTo>
                      <a:pt x="505" y="663"/>
                    </a:lnTo>
                    <a:lnTo>
                      <a:pt x="513" y="679"/>
                    </a:lnTo>
                    <a:lnTo>
                      <a:pt x="521" y="687"/>
                    </a:lnTo>
                    <a:lnTo>
                      <a:pt x="521" y="703"/>
                    </a:lnTo>
                    <a:lnTo>
                      <a:pt x="529" y="719"/>
                    </a:lnTo>
                    <a:lnTo>
                      <a:pt x="529" y="727"/>
                    </a:lnTo>
                    <a:lnTo>
                      <a:pt x="537" y="743"/>
                    </a:lnTo>
                    <a:lnTo>
                      <a:pt x="545" y="759"/>
                    </a:lnTo>
                    <a:lnTo>
                      <a:pt x="545" y="767"/>
                    </a:lnTo>
                    <a:lnTo>
                      <a:pt x="553" y="783"/>
                    </a:lnTo>
                    <a:lnTo>
                      <a:pt x="553" y="799"/>
                    </a:lnTo>
                    <a:lnTo>
                      <a:pt x="561" y="807"/>
                    </a:lnTo>
                    <a:lnTo>
                      <a:pt x="561" y="823"/>
                    </a:lnTo>
                    <a:lnTo>
                      <a:pt x="569" y="831"/>
                    </a:lnTo>
                    <a:lnTo>
                      <a:pt x="577" y="847"/>
                    </a:lnTo>
                    <a:lnTo>
                      <a:pt x="577" y="863"/>
                    </a:lnTo>
                    <a:lnTo>
                      <a:pt x="585" y="871"/>
                    </a:lnTo>
                    <a:lnTo>
                      <a:pt x="585" y="887"/>
                    </a:lnTo>
                    <a:lnTo>
                      <a:pt x="593" y="903"/>
                    </a:lnTo>
                    <a:lnTo>
                      <a:pt x="601" y="911"/>
                    </a:lnTo>
                    <a:lnTo>
                      <a:pt x="601" y="927"/>
                    </a:lnTo>
                    <a:lnTo>
                      <a:pt x="609" y="935"/>
                    </a:lnTo>
                    <a:lnTo>
                      <a:pt x="609" y="951"/>
                    </a:lnTo>
                    <a:lnTo>
                      <a:pt x="617" y="959"/>
                    </a:lnTo>
                    <a:lnTo>
                      <a:pt x="625" y="975"/>
                    </a:lnTo>
                    <a:lnTo>
                      <a:pt x="625" y="983"/>
                    </a:lnTo>
                    <a:lnTo>
                      <a:pt x="633" y="999"/>
                    </a:lnTo>
                    <a:lnTo>
                      <a:pt x="633" y="1015"/>
                    </a:lnTo>
                    <a:lnTo>
                      <a:pt x="641" y="1023"/>
                    </a:lnTo>
                    <a:lnTo>
                      <a:pt x="649" y="1031"/>
                    </a:lnTo>
                    <a:lnTo>
                      <a:pt x="649" y="1047"/>
                    </a:lnTo>
                    <a:lnTo>
                      <a:pt x="657" y="1055"/>
                    </a:lnTo>
                    <a:lnTo>
                      <a:pt x="657" y="1071"/>
                    </a:lnTo>
                    <a:lnTo>
                      <a:pt x="665" y="1079"/>
                    </a:lnTo>
                    <a:lnTo>
                      <a:pt x="673" y="1095"/>
                    </a:lnTo>
                    <a:lnTo>
                      <a:pt x="673" y="1103"/>
                    </a:lnTo>
                    <a:lnTo>
                      <a:pt x="681" y="1111"/>
                    </a:lnTo>
                    <a:lnTo>
                      <a:pt x="681" y="1127"/>
                    </a:lnTo>
                    <a:lnTo>
                      <a:pt x="689" y="1135"/>
                    </a:lnTo>
                    <a:lnTo>
                      <a:pt x="697" y="1143"/>
                    </a:lnTo>
                    <a:lnTo>
                      <a:pt x="697" y="1159"/>
                    </a:lnTo>
                  </a:path>
                </a:pathLst>
              </a:custGeom>
              <a:noFill/>
              <a:ln w="38100" cmpd="sng">
                <a:solidFill>
                  <a:srgbClr val="00BFBF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11330" name="Freeform 66"/>
              <p:cNvSpPr>
                <a:spLocks/>
              </p:cNvSpPr>
              <p:nvPr/>
            </p:nvSpPr>
            <p:spPr bwMode="auto">
              <a:xfrm>
                <a:off x="4752" y="2069"/>
                <a:ext cx="624" cy="703"/>
              </a:xfrm>
              <a:custGeom>
                <a:avLst/>
                <a:gdLst/>
                <a:ahLst/>
                <a:cxnLst>
                  <a:cxn ang="0">
                    <a:pos x="8" y="456"/>
                  </a:cxn>
                  <a:cxn ang="0">
                    <a:pos x="16" y="472"/>
                  </a:cxn>
                  <a:cxn ang="0">
                    <a:pos x="24" y="496"/>
                  </a:cxn>
                  <a:cxn ang="0">
                    <a:pos x="32" y="512"/>
                  </a:cxn>
                  <a:cxn ang="0">
                    <a:pos x="48" y="528"/>
                  </a:cxn>
                  <a:cxn ang="0">
                    <a:pos x="56" y="544"/>
                  </a:cxn>
                  <a:cxn ang="0">
                    <a:pos x="64" y="560"/>
                  </a:cxn>
                  <a:cxn ang="0">
                    <a:pos x="72" y="576"/>
                  </a:cxn>
                  <a:cxn ang="0">
                    <a:pos x="80" y="592"/>
                  </a:cxn>
                  <a:cxn ang="0">
                    <a:pos x="88" y="608"/>
                  </a:cxn>
                  <a:cxn ang="0">
                    <a:pos x="104" y="624"/>
                  </a:cxn>
                  <a:cxn ang="0">
                    <a:pos x="112" y="640"/>
                  </a:cxn>
                  <a:cxn ang="0">
                    <a:pos x="136" y="656"/>
                  </a:cxn>
                  <a:cxn ang="0">
                    <a:pos x="144" y="663"/>
                  </a:cxn>
                  <a:cxn ang="0">
                    <a:pos x="160" y="679"/>
                  </a:cxn>
                  <a:cxn ang="0">
                    <a:pos x="176" y="687"/>
                  </a:cxn>
                  <a:cxn ang="0">
                    <a:pos x="192" y="695"/>
                  </a:cxn>
                  <a:cxn ang="0">
                    <a:pos x="208" y="703"/>
                  </a:cxn>
                  <a:cxn ang="0">
                    <a:pos x="224" y="703"/>
                  </a:cxn>
                  <a:cxn ang="0">
                    <a:pos x="240" y="695"/>
                  </a:cxn>
                  <a:cxn ang="0">
                    <a:pos x="256" y="695"/>
                  </a:cxn>
                  <a:cxn ang="0">
                    <a:pos x="272" y="687"/>
                  </a:cxn>
                  <a:cxn ang="0">
                    <a:pos x="288" y="671"/>
                  </a:cxn>
                  <a:cxn ang="0">
                    <a:pos x="304" y="663"/>
                  </a:cxn>
                  <a:cxn ang="0">
                    <a:pos x="320" y="648"/>
                  </a:cxn>
                  <a:cxn ang="0">
                    <a:pos x="336" y="632"/>
                  </a:cxn>
                  <a:cxn ang="0">
                    <a:pos x="352" y="616"/>
                  </a:cxn>
                  <a:cxn ang="0">
                    <a:pos x="368" y="592"/>
                  </a:cxn>
                  <a:cxn ang="0">
                    <a:pos x="368" y="592"/>
                  </a:cxn>
                  <a:cxn ang="0">
                    <a:pos x="376" y="576"/>
                  </a:cxn>
                  <a:cxn ang="0">
                    <a:pos x="384" y="560"/>
                  </a:cxn>
                  <a:cxn ang="0">
                    <a:pos x="400" y="544"/>
                  </a:cxn>
                  <a:cxn ang="0">
                    <a:pos x="408" y="528"/>
                  </a:cxn>
                  <a:cxn ang="0">
                    <a:pos x="416" y="504"/>
                  </a:cxn>
                  <a:cxn ang="0">
                    <a:pos x="424" y="488"/>
                  </a:cxn>
                  <a:cxn ang="0">
                    <a:pos x="432" y="472"/>
                  </a:cxn>
                  <a:cxn ang="0">
                    <a:pos x="440" y="448"/>
                  </a:cxn>
                  <a:cxn ang="0">
                    <a:pos x="456" y="432"/>
                  </a:cxn>
                  <a:cxn ang="0">
                    <a:pos x="464" y="408"/>
                  </a:cxn>
                  <a:cxn ang="0">
                    <a:pos x="472" y="384"/>
                  </a:cxn>
                  <a:cxn ang="0">
                    <a:pos x="480" y="360"/>
                  </a:cxn>
                  <a:cxn ang="0">
                    <a:pos x="488" y="336"/>
                  </a:cxn>
                  <a:cxn ang="0">
                    <a:pos x="504" y="320"/>
                  </a:cxn>
                  <a:cxn ang="0">
                    <a:pos x="512" y="296"/>
                  </a:cxn>
                  <a:cxn ang="0">
                    <a:pos x="520" y="264"/>
                  </a:cxn>
                  <a:cxn ang="0">
                    <a:pos x="528" y="240"/>
                  </a:cxn>
                  <a:cxn ang="0">
                    <a:pos x="536" y="216"/>
                  </a:cxn>
                  <a:cxn ang="0">
                    <a:pos x="552" y="192"/>
                  </a:cxn>
                  <a:cxn ang="0">
                    <a:pos x="560" y="168"/>
                  </a:cxn>
                  <a:cxn ang="0">
                    <a:pos x="568" y="144"/>
                  </a:cxn>
                  <a:cxn ang="0">
                    <a:pos x="576" y="112"/>
                  </a:cxn>
                  <a:cxn ang="0">
                    <a:pos x="584" y="88"/>
                  </a:cxn>
                  <a:cxn ang="0">
                    <a:pos x="600" y="64"/>
                  </a:cxn>
                  <a:cxn ang="0">
                    <a:pos x="608" y="32"/>
                  </a:cxn>
                  <a:cxn ang="0">
                    <a:pos x="616" y="8"/>
                  </a:cxn>
                </a:cxnLst>
                <a:rect l="0" t="0" r="r" b="b"/>
                <a:pathLst>
                  <a:path w="624" h="703">
                    <a:moveTo>
                      <a:pt x="0" y="448"/>
                    </a:moveTo>
                    <a:lnTo>
                      <a:pt x="8" y="456"/>
                    </a:lnTo>
                    <a:lnTo>
                      <a:pt x="8" y="464"/>
                    </a:lnTo>
                    <a:lnTo>
                      <a:pt x="16" y="472"/>
                    </a:lnTo>
                    <a:lnTo>
                      <a:pt x="24" y="488"/>
                    </a:lnTo>
                    <a:lnTo>
                      <a:pt x="24" y="496"/>
                    </a:lnTo>
                    <a:lnTo>
                      <a:pt x="32" y="504"/>
                    </a:lnTo>
                    <a:lnTo>
                      <a:pt x="32" y="512"/>
                    </a:lnTo>
                    <a:lnTo>
                      <a:pt x="40" y="520"/>
                    </a:lnTo>
                    <a:lnTo>
                      <a:pt x="48" y="528"/>
                    </a:lnTo>
                    <a:lnTo>
                      <a:pt x="48" y="536"/>
                    </a:lnTo>
                    <a:lnTo>
                      <a:pt x="56" y="544"/>
                    </a:lnTo>
                    <a:lnTo>
                      <a:pt x="56" y="552"/>
                    </a:lnTo>
                    <a:lnTo>
                      <a:pt x="64" y="560"/>
                    </a:lnTo>
                    <a:lnTo>
                      <a:pt x="64" y="568"/>
                    </a:lnTo>
                    <a:lnTo>
                      <a:pt x="72" y="576"/>
                    </a:lnTo>
                    <a:lnTo>
                      <a:pt x="80" y="584"/>
                    </a:lnTo>
                    <a:lnTo>
                      <a:pt x="80" y="592"/>
                    </a:lnTo>
                    <a:lnTo>
                      <a:pt x="88" y="600"/>
                    </a:lnTo>
                    <a:lnTo>
                      <a:pt x="88" y="608"/>
                    </a:lnTo>
                    <a:lnTo>
                      <a:pt x="96" y="616"/>
                    </a:lnTo>
                    <a:lnTo>
                      <a:pt x="104" y="624"/>
                    </a:lnTo>
                    <a:lnTo>
                      <a:pt x="120" y="640"/>
                    </a:lnTo>
                    <a:lnTo>
                      <a:pt x="112" y="640"/>
                    </a:lnTo>
                    <a:lnTo>
                      <a:pt x="120" y="640"/>
                    </a:lnTo>
                    <a:lnTo>
                      <a:pt x="136" y="656"/>
                    </a:lnTo>
                    <a:lnTo>
                      <a:pt x="136" y="663"/>
                    </a:lnTo>
                    <a:lnTo>
                      <a:pt x="144" y="663"/>
                    </a:lnTo>
                    <a:lnTo>
                      <a:pt x="152" y="671"/>
                    </a:lnTo>
                    <a:lnTo>
                      <a:pt x="160" y="679"/>
                    </a:lnTo>
                    <a:lnTo>
                      <a:pt x="168" y="687"/>
                    </a:lnTo>
                    <a:lnTo>
                      <a:pt x="176" y="687"/>
                    </a:lnTo>
                    <a:lnTo>
                      <a:pt x="184" y="695"/>
                    </a:lnTo>
                    <a:lnTo>
                      <a:pt x="192" y="695"/>
                    </a:lnTo>
                    <a:lnTo>
                      <a:pt x="200" y="695"/>
                    </a:lnTo>
                    <a:lnTo>
                      <a:pt x="208" y="703"/>
                    </a:lnTo>
                    <a:lnTo>
                      <a:pt x="216" y="703"/>
                    </a:lnTo>
                    <a:lnTo>
                      <a:pt x="224" y="703"/>
                    </a:lnTo>
                    <a:lnTo>
                      <a:pt x="232" y="703"/>
                    </a:lnTo>
                    <a:lnTo>
                      <a:pt x="240" y="695"/>
                    </a:lnTo>
                    <a:lnTo>
                      <a:pt x="248" y="695"/>
                    </a:lnTo>
                    <a:lnTo>
                      <a:pt x="256" y="695"/>
                    </a:lnTo>
                    <a:lnTo>
                      <a:pt x="264" y="687"/>
                    </a:lnTo>
                    <a:lnTo>
                      <a:pt x="272" y="687"/>
                    </a:lnTo>
                    <a:lnTo>
                      <a:pt x="280" y="679"/>
                    </a:lnTo>
                    <a:lnTo>
                      <a:pt x="288" y="671"/>
                    </a:lnTo>
                    <a:lnTo>
                      <a:pt x="296" y="671"/>
                    </a:lnTo>
                    <a:lnTo>
                      <a:pt x="304" y="663"/>
                    </a:lnTo>
                    <a:lnTo>
                      <a:pt x="312" y="656"/>
                    </a:lnTo>
                    <a:lnTo>
                      <a:pt x="320" y="648"/>
                    </a:lnTo>
                    <a:lnTo>
                      <a:pt x="328" y="640"/>
                    </a:lnTo>
                    <a:lnTo>
                      <a:pt x="336" y="632"/>
                    </a:lnTo>
                    <a:lnTo>
                      <a:pt x="344" y="624"/>
                    </a:lnTo>
                    <a:lnTo>
                      <a:pt x="352" y="616"/>
                    </a:lnTo>
                    <a:lnTo>
                      <a:pt x="352" y="608"/>
                    </a:lnTo>
                    <a:lnTo>
                      <a:pt x="368" y="592"/>
                    </a:lnTo>
                    <a:lnTo>
                      <a:pt x="360" y="592"/>
                    </a:lnTo>
                    <a:lnTo>
                      <a:pt x="368" y="592"/>
                    </a:lnTo>
                    <a:lnTo>
                      <a:pt x="376" y="584"/>
                    </a:lnTo>
                    <a:lnTo>
                      <a:pt x="376" y="576"/>
                    </a:lnTo>
                    <a:lnTo>
                      <a:pt x="384" y="568"/>
                    </a:lnTo>
                    <a:lnTo>
                      <a:pt x="384" y="560"/>
                    </a:lnTo>
                    <a:lnTo>
                      <a:pt x="392" y="552"/>
                    </a:lnTo>
                    <a:lnTo>
                      <a:pt x="400" y="544"/>
                    </a:lnTo>
                    <a:lnTo>
                      <a:pt x="400" y="536"/>
                    </a:lnTo>
                    <a:lnTo>
                      <a:pt x="408" y="528"/>
                    </a:lnTo>
                    <a:lnTo>
                      <a:pt x="408" y="512"/>
                    </a:lnTo>
                    <a:lnTo>
                      <a:pt x="416" y="504"/>
                    </a:lnTo>
                    <a:lnTo>
                      <a:pt x="424" y="496"/>
                    </a:lnTo>
                    <a:lnTo>
                      <a:pt x="424" y="488"/>
                    </a:lnTo>
                    <a:lnTo>
                      <a:pt x="432" y="480"/>
                    </a:lnTo>
                    <a:lnTo>
                      <a:pt x="432" y="472"/>
                    </a:lnTo>
                    <a:lnTo>
                      <a:pt x="440" y="456"/>
                    </a:lnTo>
                    <a:lnTo>
                      <a:pt x="440" y="448"/>
                    </a:lnTo>
                    <a:lnTo>
                      <a:pt x="448" y="440"/>
                    </a:lnTo>
                    <a:lnTo>
                      <a:pt x="456" y="432"/>
                    </a:lnTo>
                    <a:lnTo>
                      <a:pt x="456" y="416"/>
                    </a:lnTo>
                    <a:lnTo>
                      <a:pt x="464" y="408"/>
                    </a:lnTo>
                    <a:lnTo>
                      <a:pt x="464" y="392"/>
                    </a:lnTo>
                    <a:lnTo>
                      <a:pt x="472" y="384"/>
                    </a:lnTo>
                    <a:lnTo>
                      <a:pt x="480" y="376"/>
                    </a:lnTo>
                    <a:lnTo>
                      <a:pt x="480" y="360"/>
                    </a:lnTo>
                    <a:lnTo>
                      <a:pt x="488" y="352"/>
                    </a:lnTo>
                    <a:lnTo>
                      <a:pt x="488" y="336"/>
                    </a:lnTo>
                    <a:lnTo>
                      <a:pt x="496" y="328"/>
                    </a:lnTo>
                    <a:lnTo>
                      <a:pt x="504" y="320"/>
                    </a:lnTo>
                    <a:lnTo>
                      <a:pt x="504" y="304"/>
                    </a:lnTo>
                    <a:lnTo>
                      <a:pt x="512" y="296"/>
                    </a:lnTo>
                    <a:lnTo>
                      <a:pt x="512" y="280"/>
                    </a:lnTo>
                    <a:lnTo>
                      <a:pt x="520" y="264"/>
                    </a:lnTo>
                    <a:lnTo>
                      <a:pt x="528" y="256"/>
                    </a:lnTo>
                    <a:lnTo>
                      <a:pt x="528" y="240"/>
                    </a:lnTo>
                    <a:lnTo>
                      <a:pt x="536" y="232"/>
                    </a:lnTo>
                    <a:lnTo>
                      <a:pt x="536" y="216"/>
                    </a:lnTo>
                    <a:lnTo>
                      <a:pt x="544" y="208"/>
                    </a:lnTo>
                    <a:lnTo>
                      <a:pt x="552" y="192"/>
                    </a:lnTo>
                    <a:lnTo>
                      <a:pt x="552" y="176"/>
                    </a:lnTo>
                    <a:lnTo>
                      <a:pt x="560" y="168"/>
                    </a:lnTo>
                    <a:lnTo>
                      <a:pt x="560" y="152"/>
                    </a:lnTo>
                    <a:lnTo>
                      <a:pt x="568" y="144"/>
                    </a:lnTo>
                    <a:lnTo>
                      <a:pt x="576" y="128"/>
                    </a:lnTo>
                    <a:lnTo>
                      <a:pt x="576" y="112"/>
                    </a:lnTo>
                    <a:lnTo>
                      <a:pt x="584" y="104"/>
                    </a:lnTo>
                    <a:lnTo>
                      <a:pt x="584" y="88"/>
                    </a:lnTo>
                    <a:lnTo>
                      <a:pt x="592" y="72"/>
                    </a:lnTo>
                    <a:lnTo>
                      <a:pt x="600" y="64"/>
                    </a:lnTo>
                    <a:lnTo>
                      <a:pt x="600" y="48"/>
                    </a:lnTo>
                    <a:lnTo>
                      <a:pt x="608" y="32"/>
                    </a:lnTo>
                    <a:lnTo>
                      <a:pt x="608" y="24"/>
                    </a:lnTo>
                    <a:lnTo>
                      <a:pt x="616" y="8"/>
                    </a:lnTo>
                    <a:lnTo>
                      <a:pt x="624" y="0"/>
                    </a:lnTo>
                  </a:path>
                </a:pathLst>
              </a:custGeom>
              <a:noFill/>
              <a:ln w="38100" cmpd="sng">
                <a:solidFill>
                  <a:srgbClr val="00BFBF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</p:grpSp>
        <p:grpSp>
          <p:nvGrpSpPr>
            <p:cNvPr id="11340" name="Group 76"/>
            <p:cNvGrpSpPr>
              <a:grpSpLocks/>
            </p:cNvGrpSpPr>
            <p:nvPr/>
          </p:nvGrpSpPr>
          <p:grpSpPr bwMode="auto">
            <a:xfrm>
              <a:off x="5588000" y="2085975"/>
              <a:ext cx="2305050" cy="1427163"/>
              <a:chOff x="597" y="191"/>
              <a:chExt cx="4764" cy="3756"/>
            </a:xfrm>
          </p:grpSpPr>
          <p:sp>
            <p:nvSpPr>
              <p:cNvPr id="11341" name="Freeform 77"/>
              <p:cNvSpPr>
                <a:spLocks/>
              </p:cNvSpPr>
              <p:nvPr/>
            </p:nvSpPr>
            <p:spPr bwMode="auto">
              <a:xfrm>
                <a:off x="597" y="191"/>
                <a:ext cx="616" cy="3748"/>
              </a:xfrm>
              <a:custGeom>
                <a:avLst/>
                <a:gdLst/>
                <a:ahLst/>
                <a:cxnLst>
                  <a:cxn ang="0">
                    <a:pos x="8" y="1662"/>
                  </a:cxn>
                  <a:cxn ang="0">
                    <a:pos x="24" y="1454"/>
                  </a:cxn>
                  <a:cxn ang="0">
                    <a:pos x="40" y="1247"/>
                  </a:cxn>
                  <a:cxn ang="0">
                    <a:pos x="56" y="1055"/>
                  </a:cxn>
                  <a:cxn ang="0">
                    <a:pos x="64" y="871"/>
                  </a:cxn>
                  <a:cxn ang="0">
                    <a:pos x="80" y="695"/>
                  </a:cxn>
                  <a:cxn ang="0">
                    <a:pos x="96" y="535"/>
                  </a:cxn>
                  <a:cxn ang="0">
                    <a:pos x="112" y="399"/>
                  </a:cxn>
                  <a:cxn ang="0">
                    <a:pos x="128" y="279"/>
                  </a:cxn>
                  <a:cxn ang="0">
                    <a:pos x="136" y="176"/>
                  </a:cxn>
                  <a:cxn ang="0">
                    <a:pos x="152" y="96"/>
                  </a:cxn>
                  <a:cxn ang="0">
                    <a:pos x="168" y="40"/>
                  </a:cxn>
                  <a:cxn ang="0">
                    <a:pos x="192" y="0"/>
                  </a:cxn>
                  <a:cxn ang="0">
                    <a:pos x="200" y="0"/>
                  </a:cxn>
                  <a:cxn ang="0">
                    <a:pos x="216" y="32"/>
                  </a:cxn>
                  <a:cxn ang="0">
                    <a:pos x="232" y="88"/>
                  </a:cxn>
                  <a:cxn ang="0">
                    <a:pos x="248" y="168"/>
                  </a:cxn>
                  <a:cxn ang="0">
                    <a:pos x="264" y="263"/>
                  </a:cxn>
                  <a:cxn ang="0">
                    <a:pos x="280" y="383"/>
                  </a:cxn>
                  <a:cxn ang="0">
                    <a:pos x="288" y="519"/>
                  </a:cxn>
                  <a:cxn ang="0">
                    <a:pos x="304" y="679"/>
                  </a:cxn>
                  <a:cxn ang="0">
                    <a:pos x="320" y="847"/>
                  </a:cxn>
                  <a:cxn ang="0">
                    <a:pos x="336" y="1031"/>
                  </a:cxn>
                  <a:cxn ang="0">
                    <a:pos x="352" y="1231"/>
                  </a:cxn>
                  <a:cxn ang="0">
                    <a:pos x="360" y="1430"/>
                  </a:cxn>
                  <a:cxn ang="0">
                    <a:pos x="376" y="1638"/>
                  </a:cxn>
                  <a:cxn ang="0">
                    <a:pos x="392" y="1854"/>
                  </a:cxn>
                  <a:cxn ang="0">
                    <a:pos x="408" y="2062"/>
                  </a:cxn>
                  <a:cxn ang="0">
                    <a:pos x="416" y="2270"/>
                  </a:cxn>
                  <a:cxn ang="0">
                    <a:pos x="432" y="2478"/>
                  </a:cxn>
                  <a:cxn ang="0">
                    <a:pos x="448" y="2677"/>
                  </a:cxn>
                  <a:cxn ang="0">
                    <a:pos x="464" y="2861"/>
                  </a:cxn>
                  <a:cxn ang="0">
                    <a:pos x="480" y="3037"/>
                  </a:cxn>
                  <a:cxn ang="0">
                    <a:pos x="488" y="3197"/>
                  </a:cxn>
                  <a:cxn ang="0">
                    <a:pos x="504" y="3333"/>
                  </a:cxn>
                  <a:cxn ang="0">
                    <a:pos x="520" y="3461"/>
                  </a:cxn>
                  <a:cxn ang="0">
                    <a:pos x="536" y="3565"/>
                  </a:cxn>
                  <a:cxn ang="0">
                    <a:pos x="552" y="3645"/>
                  </a:cxn>
                  <a:cxn ang="0">
                    <a:pos x="560" y="3708"/>
                  </a:cxn>
                  <a:cxn ang="0">
                    <a:pos x="576" y="3740"/>
                  </a:cxn>
                  <a:cxn ang="0">
                    <a:pos x="592" y="3748"/>
                  </a:cxn>
                  <a:cxn ang="0">
                    <a:pos x="608" y="3732"/>
                  </a:cxn>
                </a:cxnLst>
                <a:rect l="0" t="0" r="r" b="b"/>
                <a:pathLst>
                  <a:path w="616" h="3748">
                    <a:moveTo>
                      <a:pt x="0" y="1806"/>
                    </a:moveTo>
                    <a:lnTo>
                      <a:pt x="8" y="1734"/>
                    </a:lnTo>
                    <a:lnTo>
                      <a:pt x="8" y="1662"/>
                    </a:lnTo>
                    <a:lnTo>
                      <a:pt x="16" y="1590"/>
                    </a:lnTo>
                    <a:lnTo>
                      <a:pt x="16" y="1518"/>
                    </a:lnTo>
                    <a:lnTo>
                      <a:pt x="24" y="1454"/>
                    </a:lnTo>
                    <a:lnTo>
                      <a:pt x="32" y="1383"/>
                    </a:lnTo>
                    <a:lnTo>
                      <a:pt x="32" y="1319"/>
                    </a:lnTo>
                    <a:lnTo>
                      <a:pt x="40" y="1247"/>
                    </a:lnTo>
                    <a:lnTo>
                      <a:pt x="40" y="1183"/>
                    </a:lnTo>
                    <a:lnTo>
                      <a:pt x="48" y="1119"/>
                    </a:lnTo>
                    <a:lnTo>
                      <a:pt x="56" y="1055"/>
                    </a:lnTo>
                    <a:lnTo>
                      <a:pt x="56" y="991"/>
                    </a:lnTo>
                    <a:lnTo>
                      <a:pt x="64" y="927"/>
                    </a:lnTo>
                    <a:lnTo>
                      <a:pt x="64" y="871"/>
                    </a:lnTo>
                    <a:lnTo>
                      <a:pt x="72" y="807"/>
                    </a:lnTo>
                    <a:lnTo>
                      <a:pt x="80" y="751"/>
                    </a:lnTo>
                    <a:lnTo>
                      <a:pt x="80" y="695"/>
                    </a:lnTo>
                    <a:lnTo>
                      <a:pt x="88" y="639"/>
                    </a:lnTo>
                    <a:lnTo>
                      <a:pt x="88" y="591"/>
                    </a:lnTo>
                    <a:lnTo>
                      <a:pt x="96" y="535"/>
                    </a:lnTo>
                    <a:lnTo>
                      <a:pt x="104" y="487"/>
                    </a:lnTo>
                    <a:lnTo>
                      <a:pt x="104" y="439"/>
                    </a:lnTo>
                    <a:lnTo>
                      <a:pt x="112" y="399"/>
                    </a:lnTo>
                    <a:lnTo>
                      <a:pt x="112" y="351"/>
                    </a:lnTo>
                    <a:lnTo>
                      <a:pt x="120" y="311"/>
                    </a:lnTo>
                    <a:lnTo>
                      <a:pt x="128" y="279"/>
                    </a:lnTo>
                    <a:lnTo>
                      <a:pt x="128" y="239"/>
                    </a:lnTo>
                    <a:lnTo>
                      <a:pt x="136" y="208"/>
                    </a:lnTo>
                    <a:lnTo>
                      <a:pt x="136" y="176"/>
                    </a:lnTo>
                    <a:lnTo>
                      <a:pt x="144" y="144"/>
                    </a:lnTo>
                    <a:lnTo>
                      <a:pt x="152" y="120"/>
                    </a:lnTo>
                    <a:lnTo>
                      <a:pt x="152" y="96"/>
                    </a:lnTo>
                    <a:lnTo>
                      <a:pt x="160" y="72"/>
                    </a:lnTo>
                    <a:lnTo>
                      <a:pt x="160" y="56"/>
                    </a:lnTo>
                    <a:lnTo>
                      <a:pt x="168" y="40"/>
                    </a:lnTo>
                    <a:lnTo>
                      <a:pt x="176" y="24"/>
                    </a:lnTo>
                    <a:lnTo>
                      <a:pt x="176" y="16"/>
                    </a:lnTo>
                    <a:lnTo>
                      <a:pt x="192" y="0"/>
                    </a:lnTo>
                    <a:lnTo>
                      <a:pt x="184" y="0"/>
                    </a:lnTo>
                    <a:lnTo>
                      <a:pt x="192" y="0"/>
                    </a:lnTo>
                    <a:lnTo>
                      <a:pt x="200" y="0"/>
                    </a:lnTo>
                    <a:lnTo>
                      <a:pt x="208" y="8"/>
                    </a:lnTo>
                    <a:lnTo>
                      <a:pt x="216" y="24"/>
                    </a:lnTo>
                    <a:lnTo>
                      <a:pt x="216" y="32"/>
                    </a:lnTo>
                    <a:lnTo>
                      <a:pt x="224" y="48"/>
                    </a:lnTo>
                    <a:lnTo>
                      <a:pt x="232" y="64"/>
                    </a:lnTo>
                    <a:lnTo>
                      <a:pt x="232" y="88"/>
                    </a:lnTo>
                    <a:lnTo>
                      <a:pt x="240" y="112"/>
                    </a:lnTo>
                    <a:lnTo>
                      <a:pt x="240" y="136"/>
                    </a:lnTo>
                    <a:lnTo>
                      <a:pt x="248" y="168"/>
                    </a:lnTo>
                    <a:lnTo>
                      <a:pt x="256" y="192"/>
                    </a:lnTo>
                    <a:lnTo>
                      <a:pt x="256" y="232"/>
                    </a:lnTo>
                    <a:lnTo>
                      <a:pt x="264" y="263"/>
                    </a:lnTo>
                    <a:lnTo>
                      <a:pt x="264" y="303"/>
                    </a:lnTo>
                    <a:lnTo>
                      <a:pt x="272" y="343"/>
                    </a:lnTo>
                    <a:lnTo>
                      <a:pt x="280" y="383"/>
                    </a:lnTo>
                    <a:lnTo>
                      <a:pt x="280" y="423"/>
                    </a:lnTo>
                    <a:lnTo>
                      <a:pt x="288" y="471"/>
                    </a:lnTo>
                    <a:lnTo>
                      <a:pt x="288" y="519"/>
                    </a:lnTo>
                    <a:lnTo>
                      <a:pt x="296" y="567"/>
                    </a:lnTo>
                    <a:lnTo>
                      <a:pt x="304" y="623"/>
                    </a:lnTo>
                    <a:lnTo>
                      <a:pt x="304" y="679"/>
                    </a:lnTo>
                    <a:lnTo>
                      <a:pt x="312" y="735"/>
                    </a:lnTo>
                    <a:lnTo>
                      <a:pt x="312" y="791"/>
                    </a:lnTo>
                    <a:lnTo>
                      <a:pt x="320" y="847"/>
                    </a:lnTo>
                    <a:lnTo>
                      <a:pt x="328" y="911"/>
                    </a:lnTo>
                    <a:lnTo>
                      <a:pt x="328" y="967"/>
                    </a:lnTo>
                    <a:lnTo>
                      <a:pt x="336" y="1031"/>
                    </a:lnTo>
                    <a:lnTo>
                      <a:pt x="336" y="1095"/>
                    </a:lnTo>
                    <a:lnTo>
                      <a:pt x="344" y="1159"/>
                    </a:lnTo>
                    <a:lnTo>
                      <a:pt x="352" y="1231"/>
                    </a:lnTo>
                    <a:lnTo>
                      <a:pt x="352" y="1295"/>
                    </a:lnTo>
                    <a:lnTo>
                      <a:pt x="360" y="1359"/>
                    </a:lnTo>
                    <a:lnTo>
                      <a:pt x="360" y="1430"/>
                    </a:lnTo>
                    <a:lnTo>
                      <a:pt x="368" y="1502"/>
                    </a:lnTo>
                    <a:lnTo>
                      <a:pt x="376" y="1566"/>
                    </a:lnTo>
                    <a:lnTo>
                      <a:pt x="376" y="1638"/>
                    </a:lnTo>
                    <a:lnTo>
                      <a:pt x="384" y="1710"/>
                    </a:lnTo>
                    <a:lnTo>
                      <a:pt x="384" y="1782"/>
                    </a:lnTo>
                    <a:lnTo>
                      <a:pt x="392" y="1854"/>
                    </a:lnTo>
                    <a:lnTo>
                      <a:pt x="392" y="1918"/>
                    </a:lnTo>
                    <a:lnTo>
                      <a:pt x="400" y="1990"/>
                    </a:lnTo>
                    <a:lnTo>
                      <a:pt x="408" y="2062"/>
                    </a:lnTo>
                    <a:lnTo>
                      <a:pt x="408" y="2134"/>
                    </a:lnTo>
                    <a:lnTo>
                      <a:pt x="416" y="2206"/>
                    </a:lnTo>
                    <a:lnTo>
                      <a:pt x="416" y="2270"/>
                    </a:lnTo>
                    <a:lnTo>
                      <a:pt x="424" y="2342"/>
                    </a:lnTo>
                    <a:lnTo>
                      <a:pt x="432" y="2406"/>
                    </a:lnTo>
                    <a:lnTo>
                      <a:pt x="432" y="2478"/>
                    </a:lnTo>
                    <a:lnTo>
                      <a:pt x="440" y="2541"/>
                    </a:lnTo>
                    <a:lnTo>
                      <a:pt x="440" y="2605"/>
                    </a:lnTo>
                    <a:lnTo>
                      <a:pt x="448" y="2677"/>
                    </a:lnTo>
                    <a:lnTo>
                      <a:pt x="456" y="2741"/>
                    </a:lnTo>
                    <a:lnTo>
                      <a:pt x="456" y="2797"/>
                    </a:lnTo>
                    <a:lnTo>
                      <a:pt x="464" y="2861"/>
                    </a:lnTo>
                    <a:lnTo>
                      <a:pt x="464" y="2917"/>
                    </a:lnTo>
                    <a:lnTo>
                      <a:pt x="472" y="2981"/>
                    </a:lnTo>
                    <a:lnTo>
                      <a:pt x="480" y="3037"/>
                    </a:lnTo>
                    <a:lnTo>
                      <a:pt x="480" y="3093"/>
                    </a:lnTo>
                    <a:lnTo>
                      <a:pt x="488" y="3141"/>
                    </a:lnTo>
                    <a:lnTo>
                      <a:pt x="488" y="3197"/>
                    </a:lnTo>
                    <a:lnTo>
                      <a:pt x="496" y="3245"/>
                    </a:lnTo>
                    <a:lnTo>
                      <a:pt x="504" y="3293"/>
                    </a:lnTo>
                    <a:lnTo>
                      <a:pt x="504" y="3333"/>
                    </a:lnTo>
                    <a:lnTo>
                      <a:pt x="512" y="3381"/>
                    </a:lnTo>
                    <a:lnTo>
                      <a:pt x="512" y="3421"/>
                    </a:lnTo>
                    <a:lnTo>
                      <a:pt x="520" y="3461"/>
                    </a:lnTo>
                    <a:lnTo>
                      <a:pt x="528" y="3501"/>
                    </a:lnTo>
                    <a:lnTo>
                      <a:pt x="528" y="3533"/>
                    </a:lnTo>
                    <a:lnTo>
                      <a:pt x="536" y="3565"/>
                    </a:lnTo>
                    <a:lnTo>
                      <a:pt x="536" y="3597"/>
                    </a:lnTo>
                    <a:lnTo>
                      <a:pt x="544" y="3621"/>
                    </a:lnTo>
                    <a:lnTo>
                      <a:pt x="552" y="3645"/>
                    </a:lnTo>
                    <a:lnTo>
                      <a:pt x="552" y="3669"/>
                    </a:lnTo>
                    <a:lnTo>
                      <a:pt x="560" y="3685"/>
                    </a:lnTo>
                    <a:lnTo>
                      <a:pt x="560" y="3708"/>
                    </a:lnTo>
                    <a:lnTo>
                      <a:pt x="568" y="3716"/>
                    </a:lnTo>
                    <a:lnTo>
                      <a:pt x="568" y="3732"/>
                    </a:lnTo>
                    <a:lnTo>
                      <a:pt x="576" y="3740"/>
                    </a:lnTo>
                    <a:lnTo>
                      <a:pt x="584" y="3748"/>
                    </a:lnTo>
                    <a:lnTo>
                      <a:pt x="600" y="3748"/>
                    </a:lnTo>
                    <a:lnTo>
                      <a:pt x="592" y="3748"/>
                    </a:lnTo>
                    <a:lnTo>
                      <a:pt x="600" y="3748"/>
                    </a:lnTo>
                    <a:lnTo>
                      <a:pt x="608" y="3740"/>
                    </a:lnTo>
                    <a:lnTo>
                      <a:pt x="608" y="3732"/>
                    </a:lnTo>
                    <a:lnTo>
                      <a:pt x="616" y="3716"/>
                    </a:lnTo>
                    <a:lnTo>
                      <a:pt x="616" y="3708"/>
                    </a:lnTo>
                  </a:path>
                </a:pathLst>
              </a:custGeom>
              <a:noFill/>
              <a:ln w="38100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11342" name="Freeform 78"/>
              <p:cNvSpPr>
                <a:spLocks/>
              </p:cNvSpPr>
              <p:nvPr/>
            </p:nvSpPr>
            <p:spPr bwMode="auto">
              <a:xfrm>
                <a:off x="1213" y="191"/>
                <a:ext cx="617" cy="3708"/>
              </a:xfrm>
              <a:custGeom>
                <a:avLst/>
                <a:gdLst/>
                <a:ahLst/>
                <a:cxnLst>
                  <a:cxn ang="0">
                    <a:pos x="16" y="3669"/>
                  </a:cxn>
                  <a:cxn ang="0">
                    <a:pos x="24" y="3597"/>
                  </a:cxn>
                  <a:cxn ang="0">
                    <a:pos x="40" y="3501"/>
                  </a:cxn>
                  <a:cxn ang="0">
                    <a:pos x="56" y="3381"/>
                  </a:cxn>
                  <a:cxn ang="0">
                    <a:pos x="72" y="3245"/>
                  </a:cxn>
                  <a:cxn ang="0">
                    <a:pos x="88" y="3093"/>
                  </a:cxn>
                  <a:cxn ang="0">
                    <a:pos x="96" y="2917"/>
                  </a:cxn>
                  <a:cxn ang="0">
                    <a:pos x="112" y="2741"/>
                  </a:cxn>
                  <a:cxn ang="0">
                    <a:pos x="129" y="2541"/>
                  </a:cxn>
                  <a:cxn ang="0">
                    <a:pos x="145" y="2342"/>
                  </a:cxn>
                  <a:cxn ang="0">
                    <a:pos x="153" y="2134"/>
                  </a:cxn>
                  <a:cxn ang="0">
                    <a:pos x="169" y="1918"/>
                  </a:cxn>
                  <a:cxn ang="0">
                    <a:pos x="185" y="1710"/>
                  </a:cxn>
                  <a:cxn ang="0">
                    <a:pos x="201" y="1502"/>
                  </a:cxn>
                  <a:cxn ang="0">
                    <a:pos x="217" y="1295"/>
                  </a:cxn>
                  <a:cxn ang="0">
                    <a:pos x="225" y="1095"/>
                  </a:cxn>
                  <a:cxn ang="0">
                    <a:pos x="241" y="911"/>
                  </a:cxn>
                  <a:cxn ang="0">
                    <a:pos x="257" y="735"/>
                  </a:cxn>
                  <a:cxn ang="0">
                    <a:pos x="273" y="567"/>
                  </a:cxn>
                  <a:cxn ang="0">
                    <a:pos x="289" y="423"/>
                  </a:cxn>
                  <a:cxn ang="0">
                    <a:pos x="297" y="303"/>
                  </a:cxn>
                  <a:cxn ang="0">
                    <a:pos x="313" y="192"/>
                  </a:cxn>
                  <a:cxn ang="0">
                    <a:pos x="329" y="112"/>
                  </a:cxn>
                  <a:cxn ang="0">
                    <a:pos x="345" y="48"/>
                  </a:cxn>
                  <a:cxn ang="0">
                    <a:pos x="353" y="8"/>
                  </a:cxn>
                  <a:cxn ang="0">
                    <a:pos x="377" y="0"/>
                  </a:cxn>
                  <a:cxn ang="0">
                    <a:pos x="393" y="24"/>
                  </a:cxn>
                  <a:cxn ang="0">
                    <a:pos x="409" y="72"/>
                  </a:cxn>
                  <a:cxn ang="0">
                    <a:pos x="425" y="144"/>
                  </a:cxn>
                  <a:cxn ang="0">
                    <a:pos x="441" y="239"/>
                  </a:cxn>
                  <a:cxn ang="0">
                    <a:pos x="449" y="351"/>
                  </a:cxn>
                  <a:cxn ang="0">
                    <a:pos x="465" y="487"/>
                  </a:cxn>
                  <a:cxn ang="0">
                    <a:pos x="481" y="639"/>
                  </a:cxn>
                  <a:cxn ang="0">
                    <a:pos x="497" y="807"/>
                  </a:cxn>
                  <a:cxn ang="0">
                    <a:pos x="513" y="991"/>
                  </a:cxn>
                  <a:cxn ang="0">
                    <a:pos x="521" y="1183"/>
                  </a:cxn>
                  <a:cxn ang="0">
                    <a:pos x="537" y="1383"/>
                  </a:cxn>
                  <a:cxn ang="0">
                    <a:pos x="553" y="1590"/>
                  </a:cxn>
                  <a:cxn ang="0">
                    <a:pos x="569" y="1806"/>
                  </a:cxn>
                  <a:cxn ang="0">
                    <a:pos x="577" y="2014"/>
                  </a:cxn>
                  <a:cxn ang="0">
                    <a:pos x="593" y="2230"/>
                  </a:cxn>
                  <a:cxn ang="0">
                    <a:pos x="609" y="2430"/>
                  </a:cxn>
                </a:cxnLst>
                <a:rect l="0" t="0" r="r" b="b"/>
                <a:pathLst>
                  <a:path w="617" h="3708">
                    <a:moveTo>
                      <a:pt x="0" y="3708"/>
                    </a:moveTo>
                    <a:lnTo>
                      <a:pt x="8" y="3685"/>
                    </a:lnTo>
                    <a:lnTo>
                      <a:pt x="16" y="3669"/>
                    </a:lnTo>
                    <a:lnTo>
                      <a:pt x="16" y="3645"/>
                    </a:lnTo>
                    <a:lnTo>
                      <a:pt x="24" y="3621"/>
                    </a:lnTo>
                    <a:lnTo>
                      <a:pt x="24" y="3597"/>
                    </a:lnTo>
                    <a:lnTo>
                      <a:pt x="32" y="3565"/>
                    </a:lnTo>
                    <a:lnTo>
                      <a:pt x="40" y="3533"/>
                    </a:lnTo>
                    <a:lnTo>
                      <a:pt x="40" y="3501"/>
                    </a:lnTo>
                    <a:lnTo>
                      <a:pt x="48" y="3461"/>
                    </a:lnTo>
                    <a:lnTo>
                      <a:pt x="48" y="3421"/>
                    </a:lnTo>
                    <a:lnTo>
                      <a:pt x="56" y="3381"/>
                    </a:lnTo>
                    <a:lnTo>
                      <a:pt x="64" y="3333"/>
                    </a:lnTo>
                    <a:lnTo>
                      <a:pt x="64" y="3293"/>
                    </a:lnTo>
                    <a:lnTo>
                      <a:pt x="72" y="3245"/>
                    </a:lnTo>
                    <a:lnTo>
                      <a:pt x="72" y="3197"/>
                    </a:lnTo>
                    <a:lnTo>
                      <a:pt x="80" y="3141"/>
                    </a:lnTo>
                    <a:lnTo>
                      <a:pt x="88" y="3093"/>
                    </a:lnTo>
                    <a:lnTo>
                      <a:pt x="88" y="3037"/>
                    </a:lnTo>
                    <a:lnTo>
                      <a:pt x="96" y="2981"/>
                    </a:lnTo>
                    <a:lnTo>
                      <a:pt x="96" y="2917"/>
                    </a:lnTo>
                    <a:lnTo>
                      <a:pt x="104" y="2861"/>
                    </a:lnTo>
                    <a:lnTo>
                      <a:pt x="112" y="2797"/>
                    </a:lnTo>
                    <a:lnTo>
                      <a:pt x="112" y="2741"/>
                    </a:lnTo>
                    <a:lnTo>
                      <a:pt x="121" y="2677"/>
                    </a:lnTo>
                    <a:lnTo>
                      <a:pt x="121" y="2605"/>
                    </a:lnTo>
                    <a:lnTo>
                      <a:pt x="129" y="2541"/>
                    </a:lnTo>
                    <a:lnTo>
                      <a:pt x="137" y="2478"/>
                    </a:lnTo>
                    <a:lnTo>
                      <a:pt x="137" y="2406"/>
                    </a:lnTo>
                    <a:lnTo>
                      <a:pt x="145" y="2342"/>
                    </a:lnTo>
                    <a:lnTo>
                      <a:pt x="145" y="2270"/>
                    </a:lnTo>
                    <a:lnTo>
                      <a:pt x="153" y="2206"/>
                    </a:lnTo>
                    <a:lnTo>
                      <a:pt x="153" y="2134"/>
                    </a:lnTo>
                    <a:lnTo>
                      <a:pt x="161" y="2062"/>
                    </a:lnTo>
                    <a:lnTo>
                      <a:pt x="169" y="1990"/>
                    </a:lnTo>
                    <a:lnTo>
                      <a:pt x="169" y="1918"/>
                    </a:lnTo>
                    <a:lnTo>
                      <a:pt x="177" y="1854"/>
                    </a:lnTo>
                    <a:lnTo>
                      <a:pt x="177" y="1782"/>
                    </a:lnTo>
                    <a:lnTo>
                      <a:pt x="185" y="1710"/>
                    </a:lnTo>
                    <a:lnTo>
                      <a:pt x="193" y="1638"/>
                    </a:lnTo>
                    <a:lnTo>
                      <a:pt x="193" y="1566"/>
                    </a:lnTo>
                    <a:lnTo>
                      <a:pt x="201" y="1502"/>
                    </a:lnTo>
                    <a:lnTo>
                      <a:pt x="201" y="1430"/>
                    </a:lnTo>
                    <a:lnTo>
                      <a:pt x="209" y="1359"/>
                    </a:lnTo>
                    <a:lnTo>
                      <a:pt x="217" y="1295"/>
                    </a:lnTo>
                    <a:lnTo>
                      <a:pt x="217" y="1231"/>
                    </a:lnTo>
                    <a:lnTo>
                      <a:pt x="225" y="1159"/>
                    </a:lnTo>
                    <a:lnTo>
                      <a:pt x="225" y="1095"/>
                    </a:lnTo>
                    <a:lnTo>
                      <a:pt x="233" y="1031"/>
                    </a:lnTo>
                    <a:lnTo>
                      <a:pt x="241" y="967"/>
                    </a:lnTo>
                    <a:lnTo>
                      <a:pt x="241" y="911"/>
                    </a:lnTo>
                    <a:lnTo>
                      <a:pt x="249" y="847"/>
                    </a:lnTo>
                    <a:lnTo>
                      <a:pt x="249" y="791"/>
                    </a:lnTo>
                    <a:lnTo>
                      <a:pt x="257" y="735"/>
                    </a:lnTo>
                    <a:lnTo>
                      <a:pt x="265" y="679"/>
                    </a:lnTo>
                    <a:lnTo>
                      <a:pt x="265" y="623"/>
                    </a:lnTo>
                    <a:lnTo>
                      <a:pt x="273" y="567"/>
                    </a:lnTo>
                    <a:lnTo>
                      <a:pt x="273" y="519"/>
                    </a:lnTo>
                    <a:lnTo>
                      <a:pt x="281" y="471"/>
                    </a:lnTo>
                    <a:lnTo>
                      <a:pt x="289" y="423"/>
                    </a:lnTo>
                    <a:lnTo>
                      <a:pt x="289" y="383"/>
                    </a:lnTo>
                    <a:lnTo>
                      <a:pt x="297" y="343"/>
                    </a:lnTo>
                    <a:lnTo>
                      <a:pt x="297" y="303"/>
                    </a:lnTo>
                    <a:lnTo>
                      <a:pt x="305" y="263"/>
                    </a:lnTo>
                    <a:lnTo>
                      <a:pt x="313" y="232"/>
                    </a:lnTo>
                    <a:lnTo>
                      <a:pt x="313" y="192"/>
                    </a:lnTo>
                    <a:lnTo>
                      <a:pt x="321" y="168"/>
                    </a:lnTo>
                    <a:lnTo>
                      <a:pt x="321" y="136"/>
                    </a:lnTo>
                    <a:lnTo>
                      <a:pt x="329" y="112"/>
                    </a:lnTo>
                    <a:lnTo>
                      <a:pt x="337" y="88"/>
                    </a:lnTo>
                    <a:lnTo>
                      <a:pt x="337" y="64"/>
                    </a:lnTo>
                    <a:lnTo>
                      <a:pt x="345" y="48"/>
                    </a:lnTo>
                    <a:lnTo>
                      <a:pt x="345" y="32"/>
                    </a:lnTo>
                    <a:lnTo>
                      <a:pt x="353" y="24"/>
                    </a:lnTo>
                    <a:lnTo>
                      <a:pt x="353" y="8"/>
                    </a:lnTo>
                    <a:lnTo>
                      <a:pt x="361" y="0"/>
                    </a:lnTo>
                    <a:lnTo>
                      <a:pt x="369" y="0"/>
                    </a:lnTo>
                    <a:lnTo>
                      <a:pt x="377" y="0"/>
                    </a:lnTo>
                    <a:lnTo>
                      <a:pt x="385" y="8"/>
                    </a:lnTo>
                    <a:lnTo>
                      <a:pt x="393" y="16"/>
                    </a:lnTo>
                    <a:lnTo>
                      <a:pt x="393" y="24"/>
                    </a:lnTo>
                    <a:lnTo>
                      <a:pt x="401" y="40"/>
                    </a:lnTo>
                    <a:lnTo>
                      <a:pt x="401" y="56"/>
                    </a:lnTo>
                    <a:lnTo>
                      <a:pt x="409" y="72"/>
                    </a:lnTo>
                    <a:lnTo>
                      <a:pt x="417" y="96"/>
                    </a:lnTo>
                    <a:lnTo>
                      <a:pt x="417" y="120"/>
                    </a:lnTo>
                    <a:lnTo>
                      <a:pt x="425" y="144"/>
                    </a:lnTo>
                    <a:lnTo>
                      <a:pt x="425" y="176"/>
                    </a:lnTo>
                    <a:lnTo>
                      <a:pt x="433" y="208"/>
                    </a:lnTo>
                    <a:lnTo>
                      <a:pt x="441" y="239"/>
                    </a:lnTo>
                    <a:lnTo>
                      <a:pt x="441" y="279"/>
                    </a:lnTo>
                    <a:lnTo>
                      <a:pt x="449" y="311"/>
                    </a:lnTo>
                    <a:lnTo>
                      <a:pt x="449" y="351"/>
                    </a:lnTo>
                    <a:lnTo>
                      <a:pt x="457" y="399"/>
                    </a:lnTo>
                    <a:lnTo>
                      <a:pt x="465" y="439"/>
                    </a:lnTo>
                    <a:lnTo>
                      <a:pt x="465" y="487"/>
                    </a:lnTo>
                    <a:lnTo>
                      <a:pt x="473" y="535"/>
                    </a:lnTo>
                    <a:lnTo>
                      <a:pt x="473" y="591"/>
                    </a:lnTo>
                    <a:lnTo>
                      <a:pt x="481" y="639"/>
                    </a:lnTo>
                    <a:lnTo>
                      <a:pt x="489" y="695"/>
                    </a:lnTo>
                    <a:lnTo>
                      <a:pt x="489" y="751"/>
                    </a:lnTo>
                    <a:lnTo>
                      <a:pt x="497" y="807"/>
                    </a:lnTo>
                    <a:lnTo>
                      <a:pt x="497" y="871"/>
                    </a:lnTo>
                    <a:lnTo>
                      <a:pt x="505" y="927"/>
                    </a:lnTo>
                    <a:lnTo>
                      <a:pt x="513" y="991"/>
                    </a:lnTo>
                    <a:lnTo>
                      <a:pt x="513" y="1055"/>
                    </a:lnTo>
                    <a:lnTo>
                      <a:pt x="521" y="1119"/>
                    </a:lnTo>
                    <a:lnTo>
                      <a:pt x="521" y="1183"/>
                    </a:lnTo>
                    <a:lnTo>
                      <a:pt x="529" y="1247"/>
                    </a:lnTo>
                    <a:lnTo>
                      <a:pt x="529" y="1319"/>
                    </a:lnTo>
                    <a:lnTo>
                      <a:pt x="537" y="1383"/>
                    </a:lnTo>
                    <a:lnTo>
                      <a:pt x="545" y="1454"/>
                    </a:lnTo>
                    <a:lnTo>
                      <a:pt x="545" y="1518"/>
                    </a:lnTo>
                    <a:lnTo>
                      <a:pt x="553" y="1590"/>
                    </a:lnTo>
                    <a:lnTo>
                      <a:pt x="553" y="1662"/>
                    </a:lnTo>
                    <a:lnTo>
                      <a:pt x="561" y="1734"/>
                    </a:lnTo>
                    <a:lnTo>
                      <a:pt x="569" y="1806"/>
                    </a:lnTo>
                    <a:lnTo>
                      <a:pt x="569" y="1870"/>
                    </a:lnTo>
                    <a:lnTo>
                      <a:pt x="577" y="1942"/>
                    </a:lnTo>
                    <a:lnTo>
                      <a:pt x="577" y="2014"/>
                    </a:lnTo>
                    <a:lnTo>
                      <a:pt x="585" y="2086"/>
                    </a:lnTo>
                    <a:lnTo>
                      <a:pt x="593" y="2158"/>
                    </a:lnTo>
                    <a:lnTo>
                      <a:pt x="593" y="2230"/>
                    </a:lnTo>
                    <a:lnTo>
                      <a:pt x="601" y="2294"/>
                    </a:lnTo>
                    <a:lnTo>
                      <a:pt x="601" y="2366"/>
                    </a:lnTo>
                    <a:lnTo>
                      <a:pt x="609" y="2430"/>
                    </a:lnTo>
                    <a:lnTo>
                      <a:pt x="617" y="2502"/>
                    </a:lnTo>
                    <a:lnTo>
                      <a:pt x="617" y="2565"/>
                    </a:lnTo>
                  </a:path>
                </a:pathLst>
              </a:custGeom>
              <a:noFill/>
              <a:ln w="38100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11343" name="Freeform 79"/>
              <p:cNvSpPr>
                <a:spLocks/>
              </p:cNvSpPr>
              <p:nvPr/>
            </p:nvSpPr>
            <p:spPr bwMode="auto">
              <a:xfrm>
                <a:off x="1830" y="191"/>
                <a:ext cx="625" cy="3748"/>
              </a:xfrm>
              <a:custGeom>
                <a:avLst/>
                <a:gdLst/>
                <a:ahLst/>
                <a:cxnLst>
                  <a:cxn ang="0">
                    <a:pos x="8" y="2693"/>
                  </a:cxn>
                  <a:cxn ang="0">
                    <a:pos x="24" y="2877"/>
                  </a:cxn>
                  <a:cxn ang="0">
                    <a:pos x="40" y="3053"/>
                  </a:cxn>
                  <a:cxn ang="0">
                    <a:pos x="56" y="3213"/>
                  </a:cxn>
                  <a:cxn ang="0">
                    <a:pos x="72" y="3349"/>
                  </a:cxn>
                  <a:cxn ang="0">
                    <a:pos x="80" y="3469"/>
                  </a:cxn>
                  <a:cxn ang="0">
                    <a:pos x="96" y="3573"/>
                  </a:cxn>
                  <a:cxn ang="0">
                    <a:pos x="112" y="3653"/>
                  </a:cxn>
                  <a:cxn ang="0">
                    <a:pos x="128" y="3708"/>
                  </a:cxn>
                  <a:cxn ang="0">
                    <a:pos x="136" y="3740"/>
                  </a:cxn>
                  <a:cxn ang="0">
                    <a:pos x="160" y="3748"/>
                  </a:cxn>
                  <a:cxn ang="0">
                    <a:pos x="176" y="3716"/>
                  </a:cxn>
                  <a:cxn ang="0">
                    <a:pos x="192" y="3661"/>
                  </a:cxn>
                  <a:cxn ang="0">
                    <a:pos x="208" y="3581"/>
                  </a:cxn>
                  <a:cxn ang="0">
                    <a:pos x="224" y="3485"/>
                  </a:cxn>
                  <a:cxn ang="0">
                    <a:pos x="232" y="3365"/>
                  </a:cxn>
                  <a:cxn ang="0">
                    <a:pos x="248" y="3229"/>
                  </a:cxn>
                  <a:cxn ang="0">
                    <a:pos x="264" y="3069"/>
                  </a:cxn>
                  <a:cxn ang="0">
                    <a:pos x="280" y="2901"/>
                  </a:cxn>
                  <a:cxn ang="0">
                    <a:pos x="288" y="2717"/>
                  </a:cxn>
                  <a:cxn ang="0">
                    <a:pos x="304" y="2518"/>
                  </a:cxn>
                  <a:cxn ang="0">
                    <a:pos x="320" y="2318"/>
                  </a:cxn>
                  <a:cxn ang="0">
                    <a:pos x="336" y="2110"/>
                  </a:cxn>
                  <a:cxn ang="0">
                    <a:pos x="352" y="1894"/>
                  </a:cxn>
                  <a:cxn ang="0">
                    <a:pos x="360" y="1686"/>
                  </a:cxn>
                  <a:cxn ang="0">
                    <a:pos x="376" y="1478"/>
                  </a:cxn>
                  <a:cxn ang="0">
                    <a:pos x="392" y="1271"/>
                  </a:cxn>
                  <a:cxn ang="0">
                    <a:pos x="408" y="1071"/>
                  </a:cxn>
                  <a:cxn ang="0">
                    <a:pos x="424" y="887"/>
                  </a:cxn>
                  <a:cxn ang="0">
                    <a:pos x="432" y="711"/>
                  </a:cxn>
                  <a:cxn ang="0">
                    <a:pos x="448" y="551"/>
                  </a:cxn>
                  <a:cxn ang="0">
                    <a:pos x="464" y="415"/>
                  </a:cxn>
                  <a:cxn ang="0">
                    <a:pos x="480" y="287"/>
                  </a:cxn>
                  <a:cxn ang="0">
                    <a:pos x="488" y="184"/>
                  </a:cxn>
                  <a:cxn ang="0">
                    <a:pos x="504" y="104"/>
                  </a:cxn>
                  <a:cxn ang="0">
                    <a:pos x="520" y="40"/>
                  </a:cxn>
                  <a:cxn ang="0">
                    <a:pos x="545" y="0"/>
                  </a:cxn>
                  <a:cxn ang="0">
                    <a:pos x="553" y="0"/>
                  </a:cxn>
                  <a:cxn ang="0">
                    <a:pos x="577" y="32"/>
                  </a:cxn>
                  <a:cxn ang="0">
                    <a:pos x="585" y="80"/>
                  </a:cxn>
                  <a:cxn ang="0">
                    <a:pos x="601" y="152"/>
                  </a:cxn>
                  <a:cxn ang="0">
                    <a:pos x="617" y="247"/>
                  </a:cxn>
                </a:cxnLst>
                <a:rect l="0" t="0" r="r" b="b"/>
                <a:pathLst>
                  <a:path w="625" h="3748">
                    <a:moveTo>
                      <a:pt x="0" y="2565"/>
                    </a:moveTo>
                    <a:lnTo>
                      <a:pt x="8" y="2629"/>
                    </a:lnTo>
                    <a:lnTo>
                      <a:pt x="8" y="2693"/>
                    </a:lnTo>
                    <a:lnTo>
                      <a:pt x="16" y="2757"/>
                    </a:lnTo>
                    <a:lnTo>
                      <a:pt x="24" y="2821"/>
                    </a:lnTo>
                    <a:lnTo>
                      <a:pt x="24" y="2877"/>
                    </a:lnTo>
                    <a:lnTo>
                      <a:pt x="32" y="2941"/>
                    </a:lnTo>
                    <a:lnTo>
                      <a:pt x="32" y="2997"/>
                    </a:lnTo>
                    <a:lnTo>
                      <a:pt x="40" y="3053"/>
                    </a:lnTo>
                    <a:lnTo>
                      <a:pt x="48" y="3109"/>
                    </a:lnTo>
                    <a:lnTo>
                      <a:pt x="48" y="3157"/>
                    </a:lnTo>
                    <a:lnTo>
                      <a:pt x="56" y="3213"/>
                    </a:lnTo>
                    <a:lnTo>
                      <a:pt x="56" y="3261"/>
                    </a:lnTo>
                    <a:lnTo>
                      <a:pt x="64" y="3309"/>
                    </a:lnTo>
                    <a:lnTo>
                      <a:pt x="72" y="3349"/>
                    </a:lnTo>
                    <a:lnTo>
                      <a:pt x="72" y="3397"/>
                    </a:lnTo>
                    <a:lnTo>
                      <a:pt x="80" y="3437"/>
                    </a:lnTo>
                    <a:lnTo>
                      <a:pt x="80" y="3469"/>
                    </a:lnTo>
                    <a:lnTo>
                      <a:pt x="88" y="3509"/>
                    </a:lnTo>
                    <a:lnTo>
                      <a:pt x="96" y="3541"/>
                    </a:lnTo>
                    <a:lnTo>
                      <a:pt x="96" y="3573"/>
                    </a:lnTo>
                    <a:lnTo>
                      <a:pt x="104" y="3605"/>
                    </a:lnTo>
                    <a:lnTo>
                      <a:pt x="104" y="3629"/>
                    </a:lnTo>
                    <a:lnTo>
                      <a:pt x="112" y="3653"/>
                    </a:lnTo>
                    <a:lnTo>
                      <a:pt x="112" y="3677"/>
                    </a:lnTo>
                    <a:lnTo>
                      <a:pt x="120" y="3692"/>
                    </a:lnTo>
                    <a:lnTo>
                      <a:pt x="128" y="3708"/>
                    </a:lnTo>
                    <a:lnTo>
                      <a:pt x="128" y="3724"/>
                    </a:lnTo>
                    <a:lnTo>
                      <a:pt x="136" y="3732"/>
                    </a:lnTo>
                    <a:lnTo>
                      <a:pt x="136" y="3740"/>
                    </a:lnTo>
                    <a:lnTo>
                      <a:pt x="144" y="3748"/>
                    </a:lnTo>
                    <a:lnTo>
                      <a:pt x="152" y="3748"/>
                    </a:lnTo>
                    <a:lnTo>
                      <a:pt x="160" y="3748"/>
                    </a:lnTo>
                    <a:lnTo>
                      <a:pt x="168" y="3740"/>
                    </a:lnTo>
                    <a:lnTo>
                      <a:pt x="176" y="3724"/>
                    </a:lnTo>
                    <a:lnTo>
                      <a:pt x="176" y="3716"/>
                    </a:lnTo>
                    <a:lnTo>
                      <a:pt x="184" y="3700"/>
                    </a:lnTo>
                    <a:lnTo>
                      <a:pt x="184" y="3685"/>
                    </a:lnTo>
                    <a:lnTo>
                      <a:pt x="192" y="3661"/>
                    </a:lnTo>
                    <a:lnTo>
                      <a:pt x="200" y="3637"/>
                    </a:lnTo>
                    <a:lnTo>
                      <a:pt x="200" y="3613"/>
                    </a:lnTo>
                    <a:lnTo>
                      <a:pt x="208" y="3581"/>
                    </a:lnTo>
                    <a:lnTo>
                      <a:pt x="208" y="3557"/>
                    </a:lnTo>
                    <a:lnTo>
                      <a:pt x="216" y="3517"/>
                    </a:lnTo>
                    <a:lnTo>
                      <a:pt x="224" y="3485"/>
                    </a:lnTo>
                    <a:lnTo>
                      <a:pt x="224" y="3445"/>
                    </a:lnTo>
                    <a:lnTo>
                      <a:pt x="232" y="3405"/>
                    </a:lnTo>
                    <a:lnTo>
                      <a:pt x="232" y="3365"/>
                    </a:lnTo>
                    <a:lnTo>
                      <a:pt x="240" y="3325"/>
                    </a:lnTo>
                    <a:lnTo>
                      <a:pt x="248" y="3277"/>
                    </a:lnTo>
                    <a:lnTo>
                      <a:pt x="248" y="3229"/>
                    </a:lnTo>
                    <a:lnTo>
                      <a:pt x="256" y="3181"/>
                    </a:lnTo>
                    <a:lnTo>
                      <a:pt x="256" y="3125"/>
                    </a:lnTo>
                    <a:lnTo>
                      <a:pt x="264" y="3069"/>
                    </a:lnTo>
                    <a:lnTo>
                      <a:pt x="272" y="3013"/>
                    </a:lnTo>
                    <a:lnTo>
                      <a:pt x="272" y="2957"/>
                    </a:lnTo>
                    <a:lnTo>
                      <a:pt x="280" y="2901"/>
                    </a:lnTo>
                    <a:lnTo>
                      <a:pt x="280" y="2837"/>
                    </a:lnTo>
                    <a:lnTo>
                      <a:pt x="288" y="2781"/>
                    </a:lnTo>
                    <a:lnTo>
                      <a:pt x="288" y="2717"/>
                    </a:lnTo>
                    <a:lnTo>
                      <a:pt x="296" y="2653"/>
                    </a:lnTo>
                    <a:lnTo>
                      <a:pt x="304" y="2589"/>
                    </a:lnTo>
                    <a:lnTo>
                      <a:pt x="304" y="2518"/>
                    </a:lnTo>
                    <a:lnTo>
                      <a:pt x="312" y="2454"/>
                    </a:lnTo>
                    <a:lnTo>
                      <a:pt x="312" y="2390"/>
                    </a:lnTo>
                    <a:lnTo>
                      <a:pt x="320" y="2318"/>
                    </a:lnTo>
                    <a:lnTo>
                      <a:pt x="328" y="2246"/>
                    </a:lnTo>
                    <a:lnTo>
                      <a:pt x="328" y="2182"/>
                    </a:lnTo>
                    <a:lnTo>
                      <a:pt x="336" y="2110"/>
                    </a:lnTo>
                    <a:lnTo>
                      <a:pt x="336" y="2038"/>
                    </a:lnTo>
                    <a:lnTo>
                      <a:pt x="344" y="1966"/>
                    </a:lnTo>
                    <a:lnTo>
                      <a:pt x="352" y="1894"/>
                    </a:lnTo>
                    <a:lnTo>
                      <a:pt x="352" y="1830"/>
                    </a:lnTo>
                    <a:lnTo>
                      <a:pt x="360" y="1758"/>
                    </a:lnTo>
                    <a:lnTo>
                      <a:pt x="360" y="1686"/>
                    </a:lnTo>
                    <a:lnTo>
                      <a:pt x="368" y="1614"/>
                    </a:lnTo>
                    <a:lnTo>
                      <a:pt x="376" y="1542"/>
                    </a:lnTo>
                    <a:lnTo>
                      <a:pt x="376" y="1478"/>
                    </a:lnTo>
                    <a:lnTo>
                      <a:pt x="384" y="1406"/>
                    </a:lnTo>
                    <a:lnTo>
                      <a:pt x="384" y="1343"/>
                    </a:lnTo>
                    <a:lnTo>
                      <a:pt x="392" y="1271"/>
                    </a:lnTo>
                    <a:lnTo>
                      <a:pt x="400" y="1207"/>
                    </a:lnTo>
                    <a:lnTo>
                      <a:pt x="400" y="1143"/>
                    </a:lnTo>
                    <a:lnTo>
                      <a:pt x="408" y="1071"/>
                    </a:lnTo>
                    <a:lnTo>
                      <a:pt x="408" y="1007"/>
                    </a:lnTo>
                    <a:lnTo>
                      <a:pt x="416" y="951"/>
                    </a:lnTo>
                    <a:lnTo>
                      <a:pt x="424" y="887"/>
                    </a:lnTo>
                    <a:lnTo>
                      <a:pt x="424" y="831"/>
                    </a:lnTo>
                    <a:lnTo>
                      <a:pt x="432" y="767"/>
                    </a:lnTo>
                    <a:lnTo>
                      <a:pt x="432" y="711"/>
                    </a:lnTo>
                    <a:lnTo>
                      <a:pt x="440" y="655"/>
                    </a:lnTo>
                    <a:lnTo>
                      <a:pt x="448" y="607"/>
                    </a:lnTo>
                    <a:lnTo>
                      <a:pt x="448" y="551"/>
                    </a:lnTo>
                    <a:lnTo>
                      <a:pt x="456" y="503"/>
                    </a:lnTo>
                    <a:lnTo>
                      <a:pt x="456" y="455"/>
                    </a:lnTo>
                    <a:lnTo>
                      <a:pt x="464" y="415"/>
                    </a:lnTo>
                    <a:lnTo>
                      <a:pt x="472" y="367"/>
                    </a:lnTo>
                    <a:lnTo>
                      <a:pt x="472" y="327"/>
                    </a:lnTo>
                    <a:lnTo>
                      <a:pt x="480" y="287"/>
                    </a:lnTo>
                    <a:lnTo>
                      <a:pt x="480" y="247"/>
                    </a:lnTo>
                    <a:lnTo>
                      <a:pt x="488" y="216"/>
                    </a:lnTo>
                    <a:lnTo>
                      <a:pt x="488" y="184"/>
                    </a:lnTo>
                    <a:lnTo>
                      <a:pt x="496" y="152"/>
                    </a:lnTo>
                    <a:lnTo>
                      <a:pt x="504" y="128"/>
                    </a:lnTo>
                    <a:lnTo>
                      <a:pt x="504" y="104"/>
                    </a:lnTo>
                    <a:lnTo>
                      <a:pt x="512" y="80"/>
                    </a:lnTo>
                    <a:lnTo>
                      <a:pt x="512" y="64"/>
                    </a:lnTo>
                    <a:lnTo>
                      <a:pt x="520" y="40"/>
                    </a:lnTo>
                    <a:lnTo>
                      <a:pt x="529" y="32"/>
                    </a:lnTo>
                    <a:lnTo>
                      <a:pt x="529" y="16"/>
                    </a:lnTo>
                    <a:lnTo>
                      <a:pt x="545" y="0"/>
                    </a:lnTo>
                    <a:lnTo>
                      <a:pt x="537" y="0"/>
                    </a:lnTo>
                    <a:lnTo>
                      <a:pt x="545" y="0"/>
                    </a:lnTo>
                    <a:lnTo>
                      <a:pt x="553" y="0"/>
                    </a:lnTo>
                    <a:lnTo>
                      <a:pt x="561" y="8"/>
                    </a:lnTo>
                    <a:lnTo>
                      <a:pt x="569" y="16"/>
                    </a:lnTo>
                    <a:lnTo>
                      <a:pt x="577" y="32"/>
                    </a:lnTo>
                    <a:lnTo>
                      <a:pt x="577" y="40"/>
                    </a:lnTo>
                    <a:lnTo>
                      <a:pt x="585" y="64"/>
                    </a:lnTo>
                    <a:lnTo>
                      <a:pt x="585" y="80"/>
                    </a:lnTo>
                    <a:lnTo>
                      <a:pt x="593" y="104"/>
                    </a:lnTo>
                    <a:lnTo>
                      <a:pt x="601" y="128"/>
                    </a:lnTo>
                    <a:lnTo>
                      <a:pt x="601" y="152"/>
                    </a:lnTo>
                    <a:lnTo>
                      <a:pt x="609" y="184"/>
                    </a:lnTo>
                    <a:lnTo>
                      <a:pt x="609" y="216"/>
                    </a:lnTo>
                    <a:lnTo>
                      <a:pt x="617" y="247"/>
                    </a:lnTo>
                    <a:lnTo>
                      <a:pt x="625" y="287"/>
                    </a:lnTo>
                    <a:lnTo>
                      <a:pt x="625" y="327"/>
                    </a:lnTo>
                  </a:path>
                </a:pathLst>
              </a:custGeom>
              <a:noFill/>
              <a:ln w="38100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11344" name="Freeform 80"/>
              <p:cNvSpPr>
                <a:spLocks/>
              </p:cNvSpPr>
              <p:nvPr/>
            </p:nvSpPr>
            <p:spPr bwMode="auto">
              <a:xfrm>
                <a:off x="2455" y="518"/>
                <a:ext cx="616" cy="3421"/>
              </a:xfrm>
              <a:custGeom>
                <a:avLst/>
                <a:gdLst/>
                <a:ahLst/>
                <a:cxnLst>
                  <a:cxn ang="0">
                    <a:pos x="8" y="88"/>
                  </a:cxn>
                  <a:cxn ang="0">
                    <a:pos x="24" y="224"/>
                  </a:cxn>
                  <a:cxn ang="0">
                    <a:pos x="40" y="384"/>
                  </a:cxn>
                  <a:cxn ang="0">
                    <a:pos x="56" y="560"/>
                  </a:cxn>
                  <a:cxn ang="0">
                    <a:pos x="64" y="744"/>
                  </a:cxn>
                  <a:cxn ang="0">
                    <a:pos x="80" y="944"/>
                  </a:cxn>
                  <a:cxn ang="0">
                    <a:pos x="96" y="1151"/>
                  </a:cxn>
                  <a:cxn ang="0">
                    <a:pos x="112" y="1359"/>
                  </a:cxn>
                  <a:cxn ang="0">
                    <a:pos x="128" y="1567"/>
                  </a:cxn>
                  <a:cxn ang="0">
                    <a:pos x="136" y="1783"/>
                  </a:cxn>
                  <a:cxn ang="0">
                    <a:pos x="152" y="1991"/>
                  </a:cxn>
                  <a:cxn ang="0">
                    <a:pos x="168" y="2191"/>
                  </a:cxn>
                  <a:cxn ang="0">
                    <a:pos x="184" y="2390"/>
                  </a:cxn>
                  <a:cxn ang="0">
                    <a:pos x="200" y="2574"/>
                  </a:cxn>
                  <a:cxn ang="0">
                    <a:pos x="208" y="2742"/>
                  </a:cxn>
                  <a:cxn ang="0">
                    <a:pos x="224" y="2902"/>
                  </a:cxn>
                  <a:cxn ang="0">
                    <a:pos x="240" y="3038"/>
                  </a:cxn>
                  <a:cxn ang="0">
                    <a:pos x="256" y="3158"/>
                  </a:cxn>
                  <a:cxn ang="0">
                    <a:pos x="264" y="3254"/>
                  </a:cxn>
                  <a:cxn ang="0">
                    <a:pos x="280" y="3334"/>
                  </a:cxn>
                  <a:cxn ang="0">
                    <a:pos x="296" y="3389"/>
                  </a:cxn>
                  <a:cxn ang="0">
                    <a:pos x="312" y="3421"/>
                  </a:cxn>
                  <a:cxn ang="0">
                    <a:pos x="336" y="3413"/>
                  </a:cxn>
                  <a:cxn ang="0">
                    <a:pos x="352" y="3381"/>
                  </a:cxn>
                  <a:cxn ang="0">
                    <a:pos x="360" y="3326"/>
                  </a:cxn>
                  <a:cxn ang="0">
                    <a:pos x="376" y="3246"/>
                  </a:cxn>
                  <a:cxn ang="0">
                    <a:pos x="392" y="3142"/>
                  </a:cxn>
                  <a:cxn ang="0">
                    <a:pos x="408" y="3022"/>
                  </a:cxn>
                  <a:cxn ang="0">
                    <a:pos x="424" y="2886"/>
                  </a:cxn>
                  <a:cxn ang="0">
                    <a:pos x="432" y="2726"/>
                  </a:cxn>
                  <a:cxn ang="0">
                    <a:pos x="448" y="2550"/>
                  </a:cxn>
                  <a:cxn ang="0">
                    <a:pos x="464" y="2366"/>
                  </a:cxn>
                  <a:cxn ang="0">
                    <a:pos x="480" y="2175"/>
                  </a:cxn>
                  <a:cxn ang="0">
                    <a:pos x="488" y="1967"/>
                  </a:cxn>
                  <a:cxn ang="0">
                    <a:pos x="504" y="1759"/>
                  </a:cxn>
                  <a:cxn ang="0">
                    <a:pos x="520" y="1551"/>
                  </a:cxn>
                  <a:cxn ang="0">
                    <a:pos x="536" y="1335"/>
                  </a:cxn>
                  <a:cxn ang="0">
                    <a:pos x="552" y="1127"/>
                  </a:cxn>
                  <a:cxn ang="0">
                    <a:pos x="560" y="920"/>
                  </a:cxn>
                  <a:cxn ang="0">
                    <a:pos x="576" y="728"/>
                  </a:cxn>
                  <a:cxn ang="0">
                    <a:pos x="592" y="544"/>
                  </a:cxn>
                  <a:cxn ang="0">
                    <a:pos x="608" y="368"/>
                  </a:cxn>
                </a:cxnLst>
                <a:rect l="0" t="0" r="r" b="b"/>
                <a:pathLst>
                  <a:path w="616" h="3421">
                    <a:moveTo>
                      <a:pt x="0" y="0"/>
                    </a:moveTo>
                    <a:lnTo>
                      <a:pt x="8" y="40"/>
                    </a:lnTo>
                    <a:lnTo>
                      <a:pt x="8" y="88"/>
                    </a:lnTo>
                    <a:lnTo>
                      <a:pt x="16" y="128"/>
                    </a:lnTo>
                    <a:lnTo>
                      <a:pt x="24" y="176"/>
                    </a:lnTo>
                    <a:lnTo>
                      <a:pt x="24" y="224"/>
                    </a:lnTo>
                    <a:lnTo>
                      <a:pt x="32" y="280"/>
                    </a:lnTo>
                    <a:lnTo>
                      <a:pt x="32" y="328"/>
                    </a:lnTo>
                    <a:lnTo>
                      <a:pt x="40" y="384"/>
                    </a:lnTo>
                    <a:lnTo>
                      <a:pt x="48" y="440"/>
                    </a:lnTo>
                    <a:lnTo>
                      <a:pt x="48" y="504"/>
                    </a:lnTo>
                    <a:lnTo>
                      <a:pt x="56" y="560"/>
                    </a:lnTo>
                    <a:lnTo>
                      <a:pt x="56" y="624"/>
                    </a:lnTo>
                    <a:lnTo>
                      <a:pt x="64" y="680"/>
                    </a:lnTo>
                    <a:lnTo>
                      <a:pt x="64" y="744"/>
                    </a:lnTo>
                    <a:lnTo>
                      <a:pt x="72" y="816"/>
                    </a:lnTo>
                    <a:lnTo>
                      <a:pt x="80" y="880"/>
                    </a:lnTo>
                    <a:lnTo>
                      <a:pt x="80" y="944"/>
                    </a:lnTo>
                    <a:lnTo>
                      <a:pt x="88" y="1016"/>
                    </a:lnTo>
                    <a:lnTo>
                      <a:pt x="88" y="1079"/>
                    </a:lnTo>
                    <a:lnTo>
                      <a:pt x="96" y="1151"/>
                    </a:lnTo>
                    <a:lnTo>
                      <a:pt x="104" y="1215"/>
                    </a:lnTo>
                    <a:lnTo>
                      <a:pt x="104" y="1287"/>
                    </a:lnTo>
                    <a:lnTo>
                      <a:pt x="112" y="1359"/>
                    </a:lnTo>
                    <a:lnTo>
                      <a:pt x="112" y="1431"/>
                    </a:lnTo>
                    <a:lnTo>
                      <a:pt x="120" y="1503"/>
                    </a:lnTo>
                    <a:lnTo>
                      <a:pt x="128" y="1567"/>
                    </a:lnTo>
                    <a:lnTo>
                      <a:pt x="128" y="1639"/>
                    </a:lnTo>
                    <a:lnTo>
                      <a:pt x="136" y="1711"/>
                    </a:lnTo>
                    <a:lnTo>
                      <a:pt x="136" y="1783"/>
                    </a:lnTo>
                    <a:lnTo>
                      <a:pt x="144" y="1855"/>
                    </a:lnTo>
                    <a:lnTo>
                      <a:pt x="152" y="1919"/>
                    </a:lnTo>
                    <a:lnTo>
                      <a:pt x="152" y="1991"/>
                    </a:lnTo>
                    <a:lnTo>
                      <a:pt x="160" y="2063"/>
                    </a:lnTo>
                    <a:lnTo>
                      <a:pt x="160" y="2127"/>
                    </a:lnTo>
                    <a:lnTo>
                      <a:pt x="168" y="2191"/>
                    </a:lnTo>
                    <a:lnTo>
                      <a:pt x="176" y="2262"/>
                    </a:lnTo>
                    <a:lnTo>
                      <a:pt x="176" y="2326"/>
                    </a:lnTo>
                    <a:lnTo>
                      <a:pt x="184" y="2390"/>
                    </a:lnTo>
                    <a:lnTo>
                      <a:pt x="184" y="2454"/>
                    </a:lnTo>
                    <a:lnTo>
                      <a:pt x="192" y="2510"/>
                    </a:lnTo>
                    <a:lnTo>
                      <a:pt x="200" y="2574"/>
                    </a:lnTo>
                    <a:lnTo>
                      <a:pt x="200" y="2630"/>
                    </a:lnTo>
                    <a:lnTo>
                      <a:pt x="208" y="2686"/>
                    </a:lnTo>
                    <a:lnTo>
                      <a:pt x="208" y="2742"/>
                    </a:lnTo>
                    <a:lnTo>
                      <a:pt x="216" y="2798"/>
                    </a:lnTo>
                    <a:lnTo>
                      <a:pt x="224" y="2854"/>
                    </a:lnTo>
                    <a:lnTo>
                      <a:pt x="224" y="2902"/>
                    </a:lnTo>
                    <a:lnTo>
                      <a:pt x="232" y="2950"/>
                    </a:lnTo>
                    <a:lnTo>
                      <a:pt x="232" y="2998"/>
                    </a:lnTo>
                    <a:lnTo>
                      <a:pt x="240" y="3038"/>
                    </a:lnTo>
                    <a:lnTo>
                      <a:pt x="240" y="3078"/>
                    </a:lnTo>
                    <a:lnTo>
                      <a:pt x="248" y="3118"/>
                    </a:lnTo>
                    <a:lnTo>
                      <a:pt x="256" y="3158"/>
                    </a:lnTo>
                    <a:lnTo>
                      <a:pt x="256" y="3190"/>
                    </a:lnTo>
                    <a:lnTo>
                      <a:pt x="264" y="3230"/>
                    </a:lnTo>
                    <a:lnTo>
                      <a:pt x="264" y="3254"/>
                    </a:lnTo>
                    <a:lnTo>
                      <a:pt x="272" y="3286"/>
                    </a:lnTo>
                    <a:lnTo>
                      <a:pt x="280" y="3310"/>
                    </a:lnTo>
                    <a:lnTo>
                      <a:pt x="280" y="3334"/>
                    </a:lnTo>
                    <a:lnTo>
                      <a:pt x="288" y="3358"/>
                    </a:lnTo>
                    <a:lnTo>
                      <a:pt x="288" y="3373"/>
                    </a:lnTo>
                    <a:lnTo>
                      <a:pt x="296" y="3389"/>
                    </a:lnTo>
                    <a:lnTo>
                      <a:pt x="304" y="3397"/>
                    </a:lnTo>
                    <a:lnTo>
                      <a:pt x="304" y="3413"/>
                    </a:lnTo>
                    <a:lnTo>
                      <a:pt x="312" y="3421"/>
                    </a:lnTo>
                    <a:lnTo>
                      <a:pt x="320" y="3421"/>
                    </a:lnTo>
                    <a:lnTo>
                      <a:pt x="328" y="3421"/>
                    </a:lnTo>
                    <a:lnTo>
                      <a:pt x="336" y="3413"/>
                    </a:lnTo>
                    <a:lnTo>
                      <a:pt x="336" y="3405"/>
                    </a:lnTo>
                    <a:lnTo>
                      <a:pt x="344" y="3397"/>
                    </a:lnTo>
                    <a:lnTo>
                      <a:pt x="352" y="3381"/>
                    </a:lnTo>
                    <a:lnTo>
                      <a:pt x="352" y="3365"/>
                    </a:lnTo>
                    <a:lnTo>
                      <a:pt x="360" y="3350"/>
                    </a:lnTo>
                    <a:lnTo>
                      <a:pt x="360" y="3326"/>
                    </a:lnTo>
                    <a:lnTo>
                      <a:pt x="368" y="3302"/>
                    </a:lnTo>
                    <a:lnTo>
                      <a:pt x="376" y="3278"/>
                    </a:lnTo>
                    <a:lnTo>
                      <a:pt x="376" y="3246"/>
                    </a:lnTo>
                    <a:lnTo>
                      <a:pt x="384" y="3214"/>
                    </a:lnTo>
                    <a:lnTo>
                      <a:pt x="384" y="3182"/>
                    </a:lnTo>
                    <a:lnTo>
                      <a:pt x="392" y="3142"/>
                    </a:lnTo>
                    <a:lnTo>
                      <a:pt x="400" y="3110"/>
                    </a:lnTo>
                    <a:lnTo>
                      <a:pt x="400" y="3070"/>
                    </a:lnTo>
                    <a:lnTo>
                      <a:pt x="408" y="3022"/>
                    </a:lnTo>
                    <a:lnTo>
                      <a:pt x="408" y="2982"/>
                    </a:lnTo>
                    <a:lnTo>
                      <a:pt x="416" y="2934"/>
                    </a:lnTo>
                    <a:lnTo>
                      <a:pt x="424" y="2886"/>
                    </a:lnTo>
                    <a:lnTo>
                      <a:pt x="424" y="2830"/>
                    </a:lnTo>
                    <a:lnTo>
                      <a:pt x="432" y="2782"/>
                    </a:lnTo>
                    <a:lnTo>
                      <a:pt x="432" y="2726"/>
                    </a:lnTo>
                    <a:lnTo>
                      <a:pt x="440" y="2670"/>
                    </a:lnTo>
                    <a:lnTo>
                      <a:pt x="440" y="2614"/>
                    </a:lnTo>
                    <a:lnTo>
                      <a:pt x="448" y="2550"/>
                    </a:lnTo>
                    <a:lnTo>
                      <a:pt x="456" y="2494"/>
                    </a:lnTo>
                    <a:lnTo>
                      <a:pt x="456" y="2430"/>
                    </a:lnTo>
                    <a:lnTo>
                      <a:pt x="464" y="2366"/>
                    </a:lnTo>
                    <a:lnTo>
                      <a:pt x="464" y="2302"/>
                    </a:lnTo>
                    <a:lnTo>
                      <a:pt x="472" y="2238"/>
                    </a:lnTo>
                    <a:lnTo>
                      <a:pt x="480" y="2175"/>
                    </a:lnTo>
                    <a:lnTo>
                      <a:pt x="480" y="2103"/>
                    </a:lnTo>
                    <a:lnTo>
                      <a:pt x="488" y="2039"/>
                    </a:lnTo>
                    <a:lnTo>
                      <a:pt x="488" y="1967"/>
                    </a:lnTo>
                    <a:lnTo>
                      <a:pt x="496" y="1903"/>
                    </a:lnTo>
                    <a:lnTo>
                      <a:pt x="504" y="1831"/>
                    </a:lnTo>
                    <a:lnTo>
                      <a:pt x="504" y="1759"/>
                    </a:lnTo>
                    <a:lnTo>
                      <a:pt x="512" y="1687"/>
                    </a:lnTo>
                    <a:lnTo>
                      <a:pt x="512" y="1615"/>
                    </a:lnTo>
                    <a:lnTo>
                      <a:pt x="520" y="1551"/>
                    </a:lnTo>
                    <a:lnTo>
                      <a:pt x="528" y="1479"/>
                    </a:lnTo>
                    <a:lnTo>
                      <a:pt x="528" y="1407"/>
                    </a:lnTo>
                    <a:lnTo>
                      <a:pt x="536" y="1335"/>
                    </a:lnTo>
                    <a:lnTo>
                      <a:pt x="536" y="1263"/>
                    </a:lnTo>
                    <a:lnTo>
                      <a:pt x="544" y="1191"/>
                    </a:lnTo>
                    <a:lnTo>
                      <a:pt x="552" y="1127"/>
                    </a:lnTo>
                    <a:lnTo>
                      <a:pt x="552" y="1056"/>
                    </a:lnTo>
                    <a:lnTo>
                      <a:pt x="560" y="992"/>
                    </a:lnTo>
                    <a:lnTo>
                      <a:pt x="560" y="920"/>
                    </a:lnTo>
                    <a:lnTo>
                      <a:pt x="568" y="856"/>
                    </a:lnTo>
                    <a:lnTo>
                      <a:pt x="576" y="792"/>
                    </a:lnTo>
                    <a:lnTo>
                      <a:pt x="576" y="728"/>
                    </a:lnTo>
                    <a:lnTo>
                      <a:pt x="584" y="664"/>
                    </a:lnTo>
                    <a:lnTo>
                      <a:pt x="584" y="600"/>
                    </a:lnTo>
                    <a:lnTo>
                      <a:pt x="592" y="544"/>
                    </a:lnTo>
                    <a:lnTo>
                      <a:pt x="600" y="480"/>
                    </a:lnTo>
                    <a:lnTo>
                      <a:pt x="600" y="424"/>
                    </a:lnTo>
                    <a:lnTo>
                      <a:pt x="608" y="368"/>
                    </a:lnTo>
                    <a:lnTo>
                      <a:pt x="608" y="312"/>
                    </a:lnTo>
                    <a:lnTo>
                      <a:pt x="616" y="264"/>
                    </a:lnTo>
                  </a:path>
                </a:pathLst>
              </a:custGeom>
              <a:noFill/>
              <a:ln w="38100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11345" name="Freeform 81"/>
              <p:cNvSpPr>
                <a:spLocks/>
              </p:cNvSpPr>
              <p:nvPr/>
            </p:nvSpPr>
            <p:spPr bwMode="auto">
              <a:xfrm>
                <a:off x="3071" y="191"/>
                <a:ext cx="625" cy="3756"/>
              </a:xfrm>
              <a:custGeom>
                <a:avLst/>
                <a:gdLst/>
                <a:ahLst/>
                <a:cxnLst>
                  <a:cxn ang="0">
                    <a:pos x="8" y="487"/>
                  </a:cxn>
                  <a:cxn ang="0">
                    <a:pos x="24" y="351"/>
                  </a:cxn>
                  <a:cxn ang="0">
                    <a:pos x="40" y="239"/>
                  </a:cxn>
                  <a:cxn ang="0">
                    <a:pos x="48" y="144"/>
                  </a:cxn>
                  <a:cxn ang="0">
                    <a:pos x="64" y="72"/>
                  </a:cxn>
                  <a:cxn ang="0">
                    <a:pos x="80" y="24"/>
                  </a:cxn>
                  <a:cxn ang="0">
                    <a:pos x="96" y="0"/>
                  </a:cxn>
                  <a:cxn ang="0">
                    <a:pos x="120" y="8"/>
                  </a:cxn>
                  <a:cxn ang="0">
                    <a:pos x="136" y="48"/>
                  </a:cxn>
                  <a:cxn ang="0">
                    <a:pos x="144" y="112"/>
                  </a:cxn>
                  <a:cxn ang="0">
                    <a:pos x="160" y="192"/>
                  </a:cxn>
                  <a:cxn ang="0">
                    <a:pos x="176" y="303"/>
                  </a:cxn>
                  <a:cxn ang="0">
                    <a:pos x="192" y="423"/>
                  </a:cxn>
                  <a:cxn ang="0">
                    <a:pos x="200" y="567"/>
                  </a:cxn>
                  <a:cxn ang="0">
                    <a:pos x="216" y="735"/>
                  </a:cxn>
                  <a:cxn ang="0">
                    <a:pos x="232" y="911"/>
                  </a:cxn>
                  <a:cxn ang="0">
                    <a:pos x="248" y="1095"/>
                  </a:cxn>
                  <a:cxn ang="0">
                    <a:pos x="264" y="1295"/>
                  </a:cxn>
                  <a:cxn ang="0">
                    <a:pos x="272" y="1502"/>
                  </a:cxn>
                  <a:cxn ang="0">
                    <a:pos x="288" y="1710"/>
                  </a:cxn>
                  <a:cxn ang="0">
                    <a:pos x="304" y="1918"/>
                  </a:cxn>
                  <a:cxn ang="0">
                    <a:pos x="321" y="2134"/>
                  </a:cxn>
                  <a:cxn ang="0">
                    <a:pos x="337" y="2342"/>
                  </a:cxn>
                  <a:cxn ang="0">
                    <a:pos x="345" y="2541"/>
                  </a:cxn>
                  <a:cxn ang="0">
                    <a:pos x="361" y="2741"/>
                  </a:cxn>
                  <a:cxn ang="0">
                    <a:pos x="377" y="2917"/>
                  </a:cxn>
                  <a:cxn ang="0">
                    <a:pos x="393" y="3093"/>
                  </a:cxn>
                  <a:cxn ang="0">
                    <a:pos x="401" y="3245"/>
                  </a:cxn>
                  <a:cxn ang="0">
                    <a:pos x="417" y="3381"/>
                  </a:cxn>
                  <a:cxn ang="0">
                    <a:pos x="433" y="3501"/>
                  </a:cxn>
                  <a:cxn ang="0">
                    <a:pos x="449" y="3597"/>
                  </a:cxn>
                  <a:cxn ang="0">
                    <a:pos x="465" y="3669"/>
                  </a:cxn>
                  <a:cxn ang="0">
                    <a:pos x="473" y="3716"/>
                  </a:cxn>
                  <a:cxn ang="0">
                    <a:pos x="497" y="3756"/>
                  </a:cxn>
                  <a:cxn ang="0">
                    <a:pos x="521" y="3732"/>
                  </a:cxn>
                  <a:cxn ang="0">
                    <a:pos x="537" y="3685"/>
                  </a:cxn>
                  <a:cxn ang="0">
                    <a:pos x="545" y="3621"/>
                  </a:cxn>
                  <a:cxn ang="0">
                    <a:pos x="561" y="3533"/>
                  </a:cxn>
                  <a:cxn ang="0">
                    <a:pos x="577" y="3421"/>
                  </a:cxn>
                  <a:cxn ang="0">
                    <a:pos x="593" y="3293"/>
                  </a:cxn>
                  <a:cxn ang="0">
                    <a:pos x="601" y="3141"/>
                  </a:cxn>
                  <a:cxn ang="0">
                    <a:pos x="617" y="2981"/>
                  </a:cxn>
                </a:cxnLst>
                <a:rect l="0" t="0" r="r" b="b"/>
                <a:pathLst>
                  <a:path w="625" h="3756">
                    <a:moveTo>
                      <a:pt x="0" y="591"/>
                    </a:moveTo>
                    <a:lnTo>
                      <a:pt x="0" y="535"/>
                    </a:lnTo>
                    <a:lnTo>
                      <a:pt x="8" y="487"/>
                    </a:lnTo>
                    <a:lnTo>
                      <a:pt x="16" y="439"/>
                    </a:lnTo>
                    <a:lnTo>
                      <a:pt x="16" y="399"/>
                    </a:lnTo>
                    <a:lnTo>
                      <a:pt x="24" y="351"/>
                    </a:lnTo>
                    <a:lnTo>
                      <a:pt x="24" y="311"/>
                    </a:lnTo>
                    <a:lnTo>
                      <a:pt x="32" y="279"/>
                    </a:lnTo>
                    <a:lnTo>
                      <a:pt x="40" y="239"/>
                    </a:lnTo>
                    <a:lnTo>
                      <a:pt x="40" y="208"/>
                    </a:lnTo>
                    <a:lnTo>
                      <a:pt x="48" y="176"/>
                    </a:lnTo>
                    <a:lnTo>
                      <a:pt x="48" y="144"/>
                    </a:lnTo>
                    <a:lnTo>
                      <a:pt x="56" y="120"/>
                    </a:lnTo>
                    <a:lnTo>
                      <a:pt x="64" y="96"/>
                    </a:lnTo>
                    <a:lnTo>
                      <a:pt x="64" y="72"/>
                    </a:lnTo>
                    <a:lnTo>
                      <a:pt x="72" y="56"/>
                    </a:lnTo>
                    <a:lnTo>
                      <a:pt x="72" y="40"/>
                    </a:lnTo>
                    <a:lnTo>
                      <a:pt x="80" y="24"/>
                    </a:lnTo>
                    <a:lnTo>
                      <a:pt x="88" y="16"/>
                    </a:lnTo>
                    <a:lnTo>
                      <a:pt x="88" y="8"/>
                    </a:lnTo>
                    <a:lnTo>
                      <a:pt x="96" y="0"/>
                    </a:lnTo>
                    <a:lnTo>
                      <a:pt x="104" y="0"/>
                    </a:lnTo>
                    <a:lnTo>
                      <a:pt x="112" y="0"/>
                    </a:lnTo>
                    <a:lnTo>
                      <a:pt x="120" y="8"/>
                    </a:lnTo>
                    <a:lnTo>
                      <a:pt x="120" y="24"/>
                    </a:lnTo>
                    <a:lnTo>
                      <a:pt x="128" y="32"/>
                    </a:lnTo>
                    <a:lnTo>
                      <a:pt x="136" y="48"/>
                    </a:lnTo>
                    <a:lnTo>
                      <a:pt x="136" y="64"/>
                    </a:lnTo>
                    <a:lnTo>
                      <a:pt x="144" y="88"/>
                    </a:lnTo>
                    <a:lnTo>
                      <a:pt x="144" y="112"/>
                    </a:lnTo>
                    <a:lnTo>
                      <a:pt x="152" y="136"/>
                    </a:lnTo>
                    <a:lnTo>
                      <a:pt x="160" y="168"/>
                    </a:lnTo>
                    <a:lnTo>
                      <a:pt x="160" y="192"/>
                    </a:lnTo>
                    <a:lnTo>
                      <a:pt x="168" y="232"/>
                    </a:lnTo>
                    <a:lnTo>
                      <a:pt x="168" y="263"/>
                    </a:lnTo>
                    <a:lnTo>
                      <a:pt x="176" y="303"/>
                    </a:lnTo>
                    <a:lnTo>
                      <a:pt x="184" y="343"/>
                    </a:lnTo>
                    <a:lnTo>
                      <a:pt x="184" y="383"/>
                    </a:lnTo>
                    <a:lnTo>
                      <a:pt x="192" y="423"/>
                    </a:lnTo>
                    <a:lnTo>
                      <a:pt x="192" y="471"/>
                    </a:lnTo>
                    <a:lnTo>
                      <a:pt x="200" y="519"/>
                    </a:lnTo>
                    <a:lnTo>
                      <a:pt x="200" y="567"/>
                    </a:lnTo>
                    <a:lnTo>
                      <a:pt x="208" y="623"/>
                    </a:lnTo>
                    <a:lnTo>
                      <a:pt x="216" y="679"/>
                    </a:lnTo>
                    <a:lnTo>
                      <a:pt x="216" y="735"/>
                    </a:lnTo>
                    <a:lnTo>
                      <a:pt x="224" y="791"/>
                    </a:lnTo>
                    <a:lnTo>
                      <a:pt x="224" y="847"/>
                    </a:lnTo>
                    <a:lnTo>
                      <a:pt x="232" y="911"/>
                    </a:lnTo>
                    <a:lnTo>
                      <a:pt x="240" y="967"/>
                    </a:lnTo>
                    <a:lnTo>
                      <a:pt x="240" y="1031"/>
                    </a:lnTo>
                    <a:lnTo>
                      <a:pt x="248" y="1095"/>
                    </a:lnTo>
                    <a:lnTo>
                      <a:pt x="248" y="1159"/>
                    </a:lnTo>
                    <a:lnTo>
                      <a:pt x="256" y="1231"/>
                    </a:lnTo>
                    <a:lnTo>
                      <a:pt x="264" y="1295"/>
                    </a:lnTo>
                    <a:lnTo>
                      <a:pt x="264" y="1359"/>
                    </a:lnTo>
                    <a:lnTo>
                      <a:pt x="272" y="1430"/>
                    </a:lnTo>
                    <a:lnTo>
                      <a:pt x="272" y="1502"/>
                    </a:lnTo>
                    <a:lnTo>
                      <a:pt x="280" y="1566"/>
                    </a:lnTo>
                    <a:lnTo>
                      <a:pt x="288" y="1638"/>
                    </a:lnTo>
                    <a:lnTo>
                      <a:pt x="288" y="1710"/>
                    </a:lnTo>
                    <a:lnTo>
                      <a:pt x="296" y="1782"/>
                    </a:lnTo>
                    <a:lnTo>
                      <a:pt x="296" y="1854"/>
                    </a:lnTo>
                    <a:lnTo>
                      <a:pt x="304" y="1918"/>
                    </a:lnTo>
                    <a:lnTo>
                      <a:pt x="313" y="1990"/>
                    </a:lnTo>
                    <a:lnTo>
                      <a:pt x="313" y="2062"/>
                    </a:lnTo>
                    <a:lnTo>
                      <a:pt x="321" y="2134"/>
                    </a:lnTo>
                    <a:lnTo>
                      <a:pt x="321" y="2206"/>
                    </a:lnTo>
                    <a:lnTo>
                      <a:pt x="329" y="2270"/>
                    </a:lnTo>
                    <a:lnTo>
                      <a:pt x="337" y="2342"/>
                    </a:lnTo>
                    <a:lnTo>
                      <a:pt x="337" y="2406"/>
                    </a:lnTo>
                    <a:lnTo>
                      <a:pt x="345" y="2478"/>
                    </a:lnTo>
                    <a:lnTo>
                      <a:pt x="345" y="2541"/>
                    </a:lnTo>
                    <a:lnTo>
                      <a:pt x="353" y="2605"/>
                    </a:lnTo>
                    <a:lnTo>
                      <a:pt x="361" y="2677"/>
                    </a:lnTo>
                    <a:lnTo>
                      <a:pt x="361" y="2741"/>
                    </a:lnTo>
                    <a:lnTo>
                      <a:pt x="369" y="2797"/>
                    </a:lnTo>
                    <a:lnTo>
                      <a:pt x="369" y="2861"/>
                    </a:lnTo>
                    <a:lnTo>
                      <a:pt x="377" y="2917"/>
                    </a:lnTo>
                    <a:lnTo>
                      <a:pt x="385" y="2981"/>
                    </a:lnTo>
                    <a:lnTo>
                      <a:pt x="385" y="3037"/>
                    </a:lnTo>
                    <a:lnTo>
                      <a:pt x="393" y="3093"/>
                    </a:lnTo>
                    <a:lnTo>
                      <a:pt x="393" y="3141"/>
                    </a:lnTo>
                    <a:lnTo>
                      <a:pt x="401" y="3197"/>
                    </a:lnTo>
                    <a:lnTo>
                      <a:pt x="401" y="3245"/>
                    </a:lnTo>
                    <a:lnTo>
                      <a:pt x="409" y="3293"/>
                    </a:lnTo>
                    <a:lnTo>
                      <a:pt x="417" y="3333"/>
                    </a:lnTo>
                    <a:lnTo>
                      <a:pt x="417" y="3381"/>
                    </a:lnTo>
                    <a:lnTo>
                      <a:pt x="425" y="3421"/>
                    </a:lnTo>
                    <a:lnTo>
                      <a:pt x="425" y="3461"/>
                    </a:lnTo>
                    <a:lnTo>
                      <a:pt x="433" y="3501"/>
                    </a:lnTo>
                    <a:lnTo>
                      <a:pt x="441" y="3533"/>
                    </a:lnTo>
                    <a:lnTo>
                      <a:pt x="441" y="3565"/>
                    </a:lnTo>
                    <a:lnTo>
                      <a:pt x="449" y="3597"/>
                    </a:lnTo>
                    <a:lnTo>
                      <a:pt x="449" y="3621"/>
                    </a:lnTo>
                    <a:lnTo>
                      <a:pt x="457" y="3645"/>
                    </a:lnTo>
                    <a:lnTo>
                      <a:pt x="465" y="3669"/>
                    </a:lnTo>
                    <a:lnTo>
                      <a:pt x="465" y="3685"/>
                    </a:lnTo>
                    <a:lnTo>
                      <a:pt x="473" y="3708"/>
                    </a:lnTo>
                    <a:lnTo>
                      <a:pt x="473" y="3716"/>
                    </a:lnTo>
                    <a:lnTo>
                      <a:pt x="481" y="3732"/>
                    </a:lnTo>
                    <a:lnTo>
                      <a:pt x="497" y="3748"/>
                    </a:lnTo>
                    <a:lnTo>
                      <a:pt x="497" y="3756"/>
                    </a:lnTo>
                    <a:lnTo>
                      <a:pt x="505" y="3748"/>
                    </a:lnTo>
                    <a:lnTo>
                      <a:pt x="513" y="3740"/>
                    </a:lnTo>
                    <a:lnTo>
                      <a:pt x="521" y="3732"/>
                    </a:lnTo>
                    <a:lnTo>
                      <a:pt x="521" y="3716"/>
                    </a:lnTo>
                    <a:lnTo>
                      <a:pt x="529" y="3708"/>
                    </a:lnTo>
                    <a:lnTo>
                      <a:pt x="537" y="3685"/>
                    </a:lnTo>
                    <a:lnTo>
                      <a:pt x="537" y="3669"/>
                    </a:lnTo>
                    <a:lnTo>
                      <a:pt x="545" y="3645"/>
                    </a:lnTo>
                    <a:lnTo>
                      <a:pt x="545" y="3621"/>
                    </a:lnTo>
                    <a:lnTo>
                      <a:pt x="553" y="3597"/>
                    </a:lnTo>
                    <a:lnTo>
                      <a:pt x="561" y="3565"/>
                    </a:lnTo>
                    <a:lnTo>
                      <a:pt x="561" y="3533"/>
                    </a:lnTo>
                    <a:lnTo>
                      <a:pt x="569" y="3501"/>
                    </a:lnTo>
                    <a:lnTo>
                      <a:pt x="569" y="3461"/>
                    </a:lnTo>
                    <a:lnTo>
                      <a:pt x="577" y="3421"/>
                    </a:lnTo>
                    <a:lnTo>
                      <a:pt x="577" y="3381"/>
                    </a:lnTo>
                    <a:lnTo>
                      <a:pt x="585" y="3333"/>
                    </a:lnTo>
                    <a:lnTo>
                      <a:pt x="593" y="3293"/>
                    </a:lnTo>
                    <a:lnTo>
                      <a:pt x="593" y="3245"/>
                    </a:lnTo>
                    <a:lnTo>
                      <a:pt x="601" y="3197"/>
                    </a:lnTo>
                    <a:lnTo>
                      <a:pt x="601" y="3141"/>
                    </a:lnTo>
                    <a:lnTo>
                      <a:pt x="609" y="3093"/>
                    </a:lnTo>
                    <a:lnTo>
                      <a:pt x="617" y="3037"/>
                    </a:lnTo>
                    <a:lnTo>
                      <a:pt x="617" y="2981"/>
                    </a:lnTo>
                    <a:lnTo>
                      <a:pt x="625" y="2917"/>
                    </a:lnTo>
                    <a:lnTo>
                      <a:pt x="625" y="2861"/>
                    </a:lnTo>
                  </a:path>
                </a:pathLst>
              </a:custGeom>
              <a:noFill/>
              <a:ln w="38100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11346" name="Freeform 82"/>
              <p:cNvSpPr>
                <a:spLocks/>
              </p:cNvSpPr>
              <p:nvPr/>
            </p:nvSpPr>
            <p:spPr bwMode="auto">
              <a:xfrm>
                <a:off x="3696" y="191"/>
                <a:ext cx="616" cy="3605"/>
              </a:xfrm>
              <a:custGeom>
                <a:avLst/>
                <a:gdLst/>
                <a:ahLst/>
                <a:cxnLst>
                  <a:cxn ang="0">
                    <a:pos x="16" y="2741"/>
                  </a:cxn>
                  <a:cxn ang="0">
                    <a:pos x="24" y="2541"/>
                  </a:cxn>
                  <a:cxn ang="0">
                    <a:pos x="40" y="2342"/>
                  </a:cxn>
                  <a:cxn ang="0">
                    <a:pos x="56" y="2134"/>
                  </a:cxn>
                  <a:cxn ang="0">
                    <a:pos x="72" y="1918"/>
                  </a:cxn>
                  <a:cxn ang="0">
                    <a:pos x="88" y="1710"/>
                  </a:cxn>
                  <a:cxn ang="0">
                    <a:pos x="96" y="1502"/>
                  </a:cxn>
                  <a:cxn ang="0">
                    <a:pos x="112" y="1295"/>
                  </a:cxn>
                  <a:cxn ang="0">
                    <a:pos x="128" y="1095"/>
                  </a:cxn>
                  <a:cxn ang="0">
                    <a:pos x="144" y="911"/>
                  </a:cxn>
                  <a:cxn ang="0">
                    <a:pos x="152" y="735"/>
                  </a:cxn>
                  <a:cxn ang="0">
                    <a:pos x="168" y="567"/>
                  </a:cxn>
                  <a:cxn ang="0">
                    <a:pos x="184" y="423"/>
                  </a:cxn>
                  <a:cxn ang="0">
                    <a:pos x="200" y="303"/>
                  </a:cxn>
                  <a:cxn ang="0">
                    <a:pos x="216" y="192"/>
                  </a:cxn>
                  <a:cxn ang="0">
                    <a:pos x="224" y="112"/>
                  </a:cxn>
                  <a:cxn ang="0">
                    <a:pos x="240" y="48"/>
                  </a:cxn>
                  <a:cxn ang="0">
                    <a:pos x="256" y="8"/>
                  </a:cxn>
                  <a:cxn ang="0">
                    <a:pos x="280" y="0"/>
                  </a:cxn>
                  <a:cxn ang="0">
                    <a:pos x="296" y="24"/>
                  </a:cxn>
                  <a:cxn ang="0">
                    <a:pos x="312" y="72"/>
                  </a:cxn>
                  <a:cxn ang="0">
                    <a:pos x="320" y="144"/>
                  </a:cxn>
                  <a:cxn ang="0">
                    <a:pos x="336" y="239"/>
                  </a:cxn>
                  <a:cxn ang="0">
                    <a:pos x="352" y="351"/>
                  </a:cxn>
                  <a:cxn ang="0">
                    <a:pos x="368" y="487"/>
                  </a:cxn>
                  <a:cxn ang="0">
                    <a:pos x="376" y="639"/>
                  </a:cxn>
                  <a:cxn ang="0">
                    <a:pos x="392" y="807"/>
                  </a:cxn>
                  <a:cxn ang="0">
                    <a:pos x="408" y="991"/>
                  </a:cxn>
                  <a:cxn ang="0">
                    <a:pos x="424" y="1183"/>
                  </a:cxn>
                  <a:cxn ang="0">
                    <a:pos x="440" y="1383"/>
                  </a:cxn>
                  <a:cxn ang="0">
                    <a:pos x="448" y="1590"/>
                  </a:cxn>
                  <a:cxn ang="0">
                    <a:pos x="464" y="1806"/>
                  </a:cxn>
                  <a:cxn ang="0">
                    <a:pos x="480" y="2014"/>
                  </a:cxn>
                  <a:cxn ang="0">
                    <a:pos x="496" y="2230"/>
                  </a:cxn>
                  <a:cxn ang="0">
                    <a:pos x="512" y="2430"/>
                  </a:cxn>
                  <a:cxn ang="0">
                    <a:pos x="520" y="2629"/>
                  </a:cxn>
                  <a:cxn ang="0">
                    <a:pos x="536" y="2821"/>
                  </a:cxn>
                  <a:cxn ang="0">
                    <a:pos x="552" y="2997"/>
                  </a:cxn>
                  <a:cxn ang="0">
                    <a:pos x="568" y="3157"/>
                  </a:cxn>
                  <a:cxn ang="0">
                    <a:pos x="576" y="3309"/>
                  </a:cxn>
                  <a:cxn ang="0">
                    <a:pos x="592" y="3437"/>
                  </a:cxn>
                  <a:cxn ang="0">
                    <a:pos x="608" y="3541"/>
                  </a:cxn>
                </a:cxnLst>
                <a:rect l="0" t="0" r="r" b="b"/>
                <a:pathLst>
                  <a:path w="616" h="3605">
                    <a:moveTo>
                      <a:pt x="0" y="2861"/>
                    </a:moveTo>
                    <a:lnTo>
                      <a:pt x="8" y="2797"/>
                    </a:lnTo>
                    <a:lnTo>
                      <a:pt x="16" y="2741"/>
                    </a:lnTo>
                    <a:lnTo>
                      <a:pt x="16" y="2677"/>
                    </a:lnTo>
                    <a:lnTo>
                      <a:pt x="24" y="2605"/>
                    </a:lnTo>
                    <a:lnTo>
                      <a:pt x="24" y="2541"/>
                    </a:lnTo>
                    <a:lnTo>
                      <a:pt x="32" y="2478"/>
                    </a:lnTo>
                    <a:lnTo>
                      <a:pt x="40" y="2406"/>
                    </a:lnTo>
                    <a:lnTo>
                      <a:pt x="40" y="2342"/>
                    </a:lnTo>
                    <a:lnTo>
                      <a:pt x="48" y="2270"/>
                    </a:lnTo>
                    <a:lnTo>
                      <a:pt x="48" y="2206"/>
                    </a:lnTo>
                    <a:lnTo>
                      <a:pt x="56" y="2134"/>
                    </a:lnTo>
                    <a:lnTo>
                      <a:pt x="64" y="2062"/>
                    </a:lnTo>
                    <a:lnTo>
                      <a:pt x="64" y="1990"/>
                    </a:lnTo>
                    <a:lnTo>
                      <a:pt x="72" y="1918"/>
                    </a:lnTo>
                    <a:lnTo>
                      <a:pt x="72" y="1854"/>
                    </a:lnTo>
                    <a:lnTo>
                      <a:pt x="80" y="1782"/>
                    </a:lnTo>
                    <a:lnTo>
                      <a:pt x="88" y="1710"/>
                    </a:lnTo>
                    <a:lnTo>
                      <a:pt x="88" y="1638"/>
                    </a:lnTo>
                    <a:lnTo>
                      <a:pt x="96" y="1566"/>
                    </a:lnTo>
                    <a:lnTo>
                      <a:pt x="96" y="1502"/>
                    </a:lnTo>
                    <a:lnTo>
                      <a:pt x="104" y="1430"/>
                    </a:lnTo>
                    <a:lnTo>
                      <a:pt x="112" y="1359"/>
                    </a:lnTo>
                    <a:lnTo>
                      <a:pt x="112" y="1295"/>
                    </a:lnTo>
                    <a:lnTo>
                      <a:pt x="120" y="1231"/>
                    </a:lnTo>
                    <a:lnTo>
                      <a:pt x="120" y="1159"/>
                    </a:lnTo>
                    <a:lnTo>
                      <a:pt x="128" y="1095"/>
                    </a:lnTo>
                    <a:lnTo>
                      <a:pt x="136" y="1031"/>
                    </a:lnTo>
                    <a:lnTo>
                      <a:pt x="136" y="967"/>
                    </a:lnTo>
                    <a:lnTo>
                      <a:pt x="144" y="911"/>
                    </a:lnTo>
                    <a:lnTo>
                      <a:pt x="144" y="847"/>
                    </a:lnTo>
                    <a:lnTo>
                      <a:pt x="152" y="791"/>
                    </a:lnTo>
                    <a:lnTo>
                      <a:pt x="152" y="735"/>
                    </a:lnTo>
                    <a:lnTo>
                      <a:pt x="160" y="679"/>
                    </a:lnTo>
                    <a:lnTo>
                      <a:pt x="168" y="623"/>
                    </a:lnTo>
                    <a:lnTo>
                      <a:pt x="168" y="567"/>
                    </a:lnTo>
                    <a:lnTo>
                      <a:pt x="176" y="519"/>
                    </a:lnTo>
                    <a:lnTo>
                      <a:pt x="176" y="471"/>
                    </a:lnTo>
                    <a:lnTo>
                      <a:pt x="184" y="423"/>
                    </a:lnTo>
                    <a:lnTo>
                      <a:pt x="192" y="383"/>
                    </a:lnTo>
                    <a:lnTo>
                      <a:pt x="192" y="343"/>
                    </a:lnTo>
                    <a:lnTo>
                      <a:pt x="200" y="303"/>
                    </a:lnTo>
                    <a:lnTo>
                      <a:pt x="200" y="263"/>
                    </a:lnTo>
                    <a:lnTo>
                      <a:pt x="208" y="232"/>
                    </a:lnTo>
                    <a:lnTo>
                      <a:pt x="216" y="192"/>
                    </a:lnTo>
                    <a:lnTo>
                      <a:pt x="216" y="168"/>
                    </a:lnTo>
                    <a:lnTo>
                      <a:pt x="224" y="136"/>
                    </a:lnTo>
                    <a:lnTo>
                      <a:pt x="224" y="112"/>
                    </a:lnTo>
                    <a:lnTo>
                      <a:pt x="232" y="88"/>
                    </a:lnTo>
                    <a:lnTo>
                      <a:pt x="240" y="64"/>
                    </a:lnTo>
                    <a:lnTo>
                      <a:pt x="240" y="48"/>
                    </a:lnTo>
                    <a:lnTo>
                      <a:pt x="248" y="32"/>
                    </a:lnTo>
                    <a:lnTo>
                      <a:pt x="248" y="24"/>
                    </a:lnTo>
                    <a:lnTo>
                      <a:pt x="256" y="8"/>
                    </a:lnTo>
                    <a:lnTo>
                      <a:pt x="264" y="0"/>
                    </a:lnTo>
                    <a:lnTo>
                      <a:pt x="272" y="0"/>
                    </a:lnTo>
                    <a:lnTo>
                      <a:pt x="280" y="0"/>
                    </a:lnTo>
                    <a:lnTo>
                      <a:pt x="288" y="8"/>
                    </a:lnTo>
                    <a:lnTo>
                      <a:pt x="288" y="16"/>
                    </a:lnTo>
                    <a:lnTo>
                      <a:pt x="296" y="24"/>
                    </a:lnTo>
                    <a:lnTo>
                      <a:pt x="296" y="40"/>
                    </a:lnTo>
                    <a:lnTo>
                      <a:pt x="304" y="56"/>
                    </a:lnTo>
                    <a:lnTo>
                      <a:pt x="312" y="72"/>
                    </a:lnTo>
                    <a:lnTo>
                      <a:pt x="312" y="96"/>
                    </a:lnTo>
                    <a:lnTo>
                      <a:pt x="320" y="120"/>
                    </a:lnTo>
                    <a:lnTo>
                      <a:pt x="320" y="144"/>
                    </a:lnTo>
                    <a:lnTo>
                      <a:pt x="328" y="176"/>
                    </a:lnTo>
                    <a:lnTo>
                      <a:pt x="328" y="208"/>
                    </a:lnTo>
                    <a:lnTo>
                      <a:pt x="336" y="239"/>
                    </a:lnTo>
                    <a:lnTo>
                      <a:pt x="344" y="279"/>
                    </a:lnTo>
                    <a:lnTo>
                      <a:pt x="344" y="311"/>
                    </a:lnTo>
                    <a:lnTo>
                      <a:pt x="352" y="351"/>
                    </a:lnTo>
                    <a:lnTo>
                      <a:pt x="352" y="399"/>
                    </a:lnTo>
                    <a:lnTo>
                      <a:pt x="360" y="439"/>
                    </a:lnTo>
                    <a:lnTo>
                      <a:pt x="368" y="487"/>
                    </a:lnTo>
                    <a:lnTo>
                      <a:pt x="368" y="535"/>
                    </a:lnTo>
                    <a:lnTo>
                      <a:pt x="376" y="591"/>
                    </a:lnTo>
                    <a:lnTo>
                      <a:pt x="376" y="639"/>
                    </a:lnTo>
                    <a:lnTo>
                      <a:pt x="384" y="695"/>
                    </a:lnTo>
                    <a:lnTo>
                      <a:pt x="392" y="751"/>
                    </a:lnTo>
                    <a:lnTo>
                      <a:pt x="392" y="807"/>
                    </a:lnTo>
                    <a:lnTo>
                      <a:pt x="400" y="871"/>
                    </a:lnTo>
                    <a:lnTo>
                      <a:pt x="400" y="927"/>
                    </a:lnTo>
                    <a:lnTo>
                      <a:pt x="408" y="991"/>
                    </a:lnTo>
                    <a:lnTo>
                      <a:pt x="416" y="1055"/>
                    </a:lnTo>
                    <a:lnTo>
                      <a:pt x="416" y="1119"/>
                    </a:lnTo>
                    <a:lnTo>
                      <a:pt x="424" y="1183"/>
                    </a:lnTo>
                    <a:lnTo>
                      <a:pt x="424" y="1247"/>
                    </a:lnTo>
                    <a:lnTo>
                      <a:pt x="432" y="1319"/>
                    </a:lnTo>
                    <a:lnTo>
                      <a:pt x="440" y="1383"/>
                    </a:lnTo>
                    <a:lnTo>
                      <a:pt x="440" y="1454"/>
                    </a:lnTo>
                    <a:lnTo>
                      <a:pt x="448" y="1518"/>
                    </a:lnTo>
                    <a:lnTo>
                      <a:pt x="448" y="1590"/>
                    </a:lnTo>
                    <a:lnTo>
                      <a:pt x="456" y="1662"/>
                    </a:lnTo>
                    <a:lnTo>
                      <a:pt x="464" y="1734"/>
                    </a:lnTo>
                    <a:lnTo>
                      <a:pt x="464" y="1806"/>
                    </a:lnTo>
                    <a:lnTo>
                      <a:pt x="472" y="1870"/>
                    </a:lnTo>
                    <a:lnTo>
                      <a:pt x="472" y="1942"/>
                    </a:lnTo>
                    <a:lnTo>
                      <a:pt x="480" y="2014"/>
                    </a:lnTo>
                    <a:lnTo>
                      <a:pt x="488" y="2086"/>
                    </a:lnTo>
                    <a:lnTo>
                      <a:pt x="488" y="2158"/>
                    </a:lnTo>
                    <a:lnTo>
                      <a:pt x="496" y="2230"/>
                    </a:lnTo>
                    <a:lnTo>
                      <a:pt x="496" y="2294"/>
                    </a:lnTo>
                    <a:lnTo>
                      <a:pt x="504" y="2366"/>
                    </a:lnTo>
                    <a:lnTo>
                      <a:pt x="512" y="2430"/>
                    </a:lnTo>
                    <a:lnTo>
                      <a:pt x="512" y="2502"/>
                    </a:lnTo>
                    <a:lnTo>
                      <a:pt x="520" y="2565"/>
                    </a:lnTo>
                    <a:lnTo>
                      <a:pt x="520" y="2629"/>
                    </a:lnTo>
                    <a:lnTo>
                      <a:pt x="528" y="2693"/>
                    </a:lnTo>
                    <a:lnTo>
                      <a:pt x="528" y="2757"/>
                    </a:lnTo>
                    <a:lnTo>
                      <a:pt x="536" y="2821"/>
                    </a:lnTo>
                    <a:lnTo>
                      <a:pt x="544" y="2877"/>
                    </a:lnTo>
                    <a:lnTo>
                      <a:pt x="544" y="2941"/>
                    </a:lnTo>
                    <a:lnTo>
                      <a:pt x="552" y="2997"/>
                    </a:lnTo>
                    <a:lnTo>
                      <a:pt x="552" y="3053"/>
                    </a:lnTo>
                    <a:lnTo>
                      <a:pt x="560" y="3109"/>
                    </a:lnTo>
                    <a:lnTo>
                      <a:pt x="568" y="3157"/>
                    </a:lnTo>
                    <a:lnTo>
                      <a:pt x="568" y="3213"/>
                    </a:lnTo>
                    <a:lnTo>
                      <a:pt x="576" y="3261"/>
                    </a:lnTo>
                    <a:lnTo>
                      <a:pt x="576" y="3309"/>
                    </a:lnTo>
                    <a:lnTo>
                      <a:pt x="584" y="3349"/>
                    </a:lnTo>
                    <a:lnTo>
                      <a:pt x="592" y="3397"/>
                    </a:lnTo>
                    <a:lnTo>
                      <a:pt x="592" y="3437"/>
                    </a:lnTo>
                    <a:lnTo>
                      <a:pt x="600" y="3469"/>
                    </a:lnTo>
                    <a:lnTo>
                      <a:pt x="600" y="3509"/>
                    </a:lnTo>
                    <a:lnTo>
                      <a:pt x="608" y="3541"/>
                    </a:lnTo>
                    <a:lnTo>
                      <a:pt x="616" y="3573"/>
                    </a:lnTo>
                    <a:lnTo>
                      <a:pt x="616" y="3605"/>
                    </a:lnTo>
                  </a:path>
                </a:pathLst>
              </a:custGeom>
              <a:noFill/>
              <a:ln w="38100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11347" name="Freeform 83"/>
              <p:cNvSpPr>
                <a:spLocks/>
              </p:cNvSpPr>
              <p:nvPr/>
            </p:nvSpPr>
            <p:spPr bwMode="auto">
              <a:xfrm>
                <a:off x="4312" y="191"/>
                <a:ext cx="625" cy="3748"/>
              </a:xfrm>
              <a:custGeom>
                <a:avLst/>
                <a:gdLst/>
                <a:ahLst/>
                <a:cxnLst>
                  <a:cxn ang="0">
                    <a:pos x="8" y="3653"/>
                  </a:cxn>
                  <a:cxn ang="0">
                    <a:pos x="24" y="3708"/>
                  </a:cxn>
                  <a:cxn ang="0">
                    <a:pos x="40" y="3740"/>
                  </a:cxn>
                  <a:cxn ang="0">
                    <a:pos x="64" y="3748"/>
                  </a:cxn>
                  <a:cxn ang="0">
                    <a:pos x="80" y="3716"/>
                  </a:cxn>
                  <a:cxn ang="0">
                    <a:pos x="97" y="3661"/>
                  </a:cxn>
                  <a:cxn ang="0">
                    <a:pos x="105" y="3581"/>
                  </a:cxn>
                  <a:cxn ang="0">
                    <a:pos x="121" y="3485"/>
                  </a:cxn>
                  <a:cxn ang="0">
                    <a:pos x="137" y="3365"/>
                  </a:cxn>
                  <a:cxn ang="0">
                    <a:pos x="153" y="3229"/>
                  </a:cxn>
                  <a:cxn ang="0">
                    <a:pos x="161" y="3069"/>
                  </a:cxn>
                  <a:cxn ang="0">
                    <a:pos x="177" y="2901"/>
                  </a:cxn>
                  <a:cxn ang="0">
                    <a:pos x="193" y="2717"/>
                  </a:cxn>
                  <a:cxn ang="0">
                    <a:pos x="209" y="2518"/>
                  </a:cxn>
                  <a:cxn ang="0">
                    <a:pos x="225" y="2318"/>
                  </a:cxn>
                  <a:cxn ang="0">
                    <a:pos x="233" y="2110"/>
                  </a:cxn>
                  <a:cxn ang="0">
                    <a:pos x="249" y="1894"/>
                  </a:cxn>
                  <a:cxn ang="0">
                    <a:pos x="265" y="1686"/>
                  </a:cxn>
                  <a:cxn ang="0">
                    <a:pos x="281" y="1478"/>
                  </a:cxn>
                  <a:cxn ang="0">
                    <a:pos x="289" y="1271"/>
                  </a:cxn>
                  <a:cxn ang="0">
                    <a:pos x="305" y="1071"/>
                  </a:cxn>
                  <a:cxn ang="0">
                    <a:pos x="321" y="887"/>
                  </a:cxn>
                  <a:cxn ang="0">
                    <a:pos x="337" y="711"/>
                  </a:cxn>
                  <a:cxn ang="0">
                    <a:pos x="353" y="551"/>
                  </a:cxn>
                  <a:cxn ang="0">
                    <a:pos x="361" y="415"/>
                  </a:cxn>
                  <a:cxn ang="0">
                    <a:pos x="377" y="287"/>
                  </a:cxn>
                  <a:cxn ang="0">
                    <a:pos x="393" y="184"/>
                  </a:cxn>
                  <a:cxn ang="0">
                    <a:pos x="409" y="104"/>
                  </a:cxn>
                  <a:cxn ang="0">
                    <a:pos x="425" y="40"/>
                  </a:cxn>
                  <a:cxn ang="0">
                    <a:pos x="433" y="8"/>
                  </a:cxn>
                  <a:cxn ang="0">
                    <a:pos x="457" y="0"/>
                  </a:cxn>
                  <a:cxn ang="0">
                    <a:pos x="473" y="32"/>
                  </a:cxn>
                  <a:cxn ang="0">
                    <a:pos x="489" y="80"/>
                  </a:cxn>
                  <a:cxn ang="0">
                    <a:pos x="505" y="152"/>
                  </a:cxn>
                  <a:cxn ang="0">
                    <a:pos x="513" y="247"/>
                  </a:cxn>
                  <a:cxn ang="0">
                    <a:pos x="529" y="367"/>
                  </a:cxn>
                  <a:cxn ang="0">
                    <a:pos x="545" y="503"/>
                  </a:cxn>
                  <a:cxn ang="0">
                    <a:pos x="561" y="655"/>
                  </a:cxn>
                  <a:cxn ang="0">
                    <a:pos x="577" y="831"/>
                  </a:cxn>
                  <a:cxn ang="0">
                    <a:pos x="585" y="1007"/>
                  </a:cxn>
                  <a:cxn ang="0">
                    <a:pos x="601" y="1207"/>
                  </a:cxn>
                  <a:cxn ang="0">
                    <a:pos x="617" y="1406"/>
                  </a:cxn>
                </a:cxnLst>
                <a:rect l="0" t="0" r="r" b="b"/>
                <a:pathLst>
                  <a:path w="625" h="3748">
                    <a:moveTo>
                      <a:pt x="0" y="3605"/>
                    </a:moveTo>
                    <a:lnTo>
                      <a:pt x="8" y="3629"/>
                    </a:lnTo>
                    <a:lnTo>
                      <a:pt x="8" y="3653"/>
                    </a:lnTo>
                    <a:lnTo>
                      <a:pt x="16" y="3677"/>
                    </a:lnTo>
                    <a:lnTo>
                      <a:pt x="24" y="3692"/>
                    </a:lnTo>
                    <a:lnTo>
                      <a:pt x="24" y="3708"/>
                    </a:lnTo>
                    <a:lnTo>
                      <a:pt x="32" y="3724"/>
                    </a:lnTo>
                    <a:lnTo>
                      <a:pt x="32" y="3732"/>
                    </a:lnTo>
                    <a:lnTo>
                      <a:pt x="40" y="3740"/>
                    </a:lnTo>
                    <a:lnTo>
                      <a:pt x="48" y="3748"/>
                    </a:lnTo>
                    <a:lnTo>
                      <a:pt x="56" y="3748"/>
                    </a:lnTo>
                    <a:lnTo>
                      <a:pt x="64" y="3748"/>
                    </a:lnTo>
                    <a:lnTo>
                      <a:pt x="72" y="3740"/>
                    </a:lnTo>
                    <a:lnTo>
                      <a:pt x="72" y="3724"/>
                    </a:lnTo>
                    <a:lnTo>
                      <a:pt x="80" y="3716"/>
                    </a:lnTo>
                    <a:lnTo>
                      <a:pt x="80" y="3700"/>
                    </a:lnTo>
                    <a:lnTo>
                      <a:pt x="88" y="3685"/>
                    </a:lnTo>
                    <a:lnTo>
                      <a:pt x="97" y="3661"/>
                    </a:lnTo>
                    <a:lnTo>
                      <a:pt x="97" y="3637"/>
                    </a:lnTo>
                    <a:lnTo>
                      <a:pt x="105" y="3613"/>
                    </a:lnTo>
                    <a:lnTo>
                      <a:pt x="105" y="3581"/>
                    </a:lnTo>
                    <a:lnTo>
                      <a:pt x="113" y="3557"/>
                    </a:lnTo>
                    <a:lnTo>
                      <a:pt x="113" y="3517"/>
                    </a:lnTo>
                    <a:lnTo>
                      <a:pt x="121" y="3485"/>
                    </a:lnTo>
                    <a:lnTo>
                      <a:pt x="129" y="3445"/>
                    </a:lnTo>
                    <a:lnTo>
                      <a:pt x="129" y="3405"/>
                    </a:lnTo>
                    <a:lnTo>
                      <a:pt x="137" y="3365"/>
                    </a:lnTo>
                    <a:lnTo>
                      <a:pt x="137" y="3325"/>
                    </a:lnTo>
                    <a:lnTo>
                      <a:pt x="145" y="3277"/>
                    </a:lnTo>
                    <a:lnTo>
                      <a:pt x="153" y="3229"/>
                    </a:lnTo>
                    <a:lnTo>
                      <a:pt x="153" y="3181"/>
                    </a:lnTo>
                    <a:lnTo>
                      <a:pt x="161" y="3125"/>
                    </a:lnTo>
                    <a:lnTo>
                      <a:pt x="161" y="3069"/>
                    </a:lnTo>
                    <a:lnTo>
                      <a:pt x="169" y="3013"/>
                    </a:lnTo>
                    <a:lnTo>
                      <a:pt x="177" y="2957"/>
                    </a:lnTo>
                    <a:lnTo>
                      <a:pt x="177" y="2901"/>
                    </a:lnTo>
                    <a:lnTo>
                      <a:pt x="185" y="2837"/>
                    </a:lnTo>
                    <a:lnTo>
                      <a:pt x="185" y="2781"/>
                    </a:lnTo>
                    <a:lnTo>
                      <a:pt x="193" y="2717"/>
                    </a:lnTo>
                    <a:lnTo>
                      <a:pt x="201" y="2653"/>
                    </a:lnTo>
                    <a:lnTo>
                      <a:pt x="201" y="2589"/>
                    </a:lnTo>
                    <a:lnTo>
                      <a:pt x="209" y="2518"/>
                    </a:lnTo>
                    <a:lnTo>
                      <a:pt x="209" y="2454"/>
                    </a:lnTo>
                    <a:lnTo>
                      <a:pt x="217" y="2390"/>
                    </a:lnTo>
                    <a:lnTo>
                      <a:pt x="225" y="2318"/>
                    </a:lnTo>
                    <a:lnTo>
                      <a:pt x="225" y="2246"/>
                    </a:lnTo>
                    <a:lnTo>
                      <a:pt x="233" y="2182"/>
                    </a:lnTo>
                    <a:lnTo>
                      <a:pt x="233" y="2110"/>
                    </a:lnTo>
                    <a:lnTo>
                      <a:pt x="241" y="2038"/>
                    </a:lnTo>
                    <a:lnTo>
                      <a:pt x="249" y="1966"/>
                    </a:lnTo>
                    <a:lnTo>
                      <a:pt x="249" y="1894"/>
                    </a:lnTo>
                    <a:lnTo>
                      <a:pt x="257" y="1830"/>
                    </a:lnTo>
                    <a:lnTo>
                      <a:pt x="257" y="1758"/>
                    </a:lnTo>
                    <a:lnTo>
                      <a:pt x="265" y="1686"/>
                    </a:lnTo>
                    <a:lnTo>
                      <a:pt x="273" y="1614"/>
                    </a:lnTo>
                    <a:lnTo>
                      <a:pt x="273" y="1542"/>
                    </a:lnTo>
                    <a:lnTo>
                      <a:pt x="281" y="1478"/>
                    </a:lnTo>
                    <a:lnTo>
                      <a:pt x="281" y="1406"/>
                    </a:lnTo>
                    <a:lnTo>
                      <a:pt x="289" y="1343"/>
                    </a:lnTo>
                    <a:lnTo>
                      <a:pt x="289" y="1271"/>
                    </a:lnTo>
                    <a:lnTo>
                      <a:pt x="297" y="1207"/>
                    </a:lnTo>
                    <a:lnTo>
                      <a:pt x="305" y="1143"/>
                    </a:lnTo>
                    <a:lnTo>
                      <a:pt x="305" y="1071"/>
                    </a:lnTo>
                    <a:lnTo>
                      <a:pt x="313" y="1007"/>
                    </a:lnTo>
                    <a:lnTo>
                      <a:pt x="313" y="951"/>
                    </a:lnTo>
                    <a:lnTo>
                      <a:pt x="321" y="887"/>
                    </a:lnTo>
                    <a:lnTo>
                      <a:pt x="329" y="831"/>
                    </a:lnTo>
                    <a:lnTo>
                      <a:pt x="329" y="767"/>
                    </a:lnTo>
                    <a:lnTo>
                      <a:pt x="337" y="711"/>
                    </a:lnTo>
                    <a:lnTo>
                      <a:pt x="337" y="655"/>
                    </a:lnTo>
                    <a:lnTo>
                      <a:pt x="345" y="607"/>
                    </a:lnTo>
                    <a:lnTo>
                      <a:pt x="353" y="551"/>
                    </a:lnTo>
                    <a:lnTo>
                      <a:pt x="353" y="503"/>
                    </a:lnTo>
                    <a:lnTo>
                      <a:pt x="361" y="455"/>
                    </a:lnTo>
                    <a:lnTo>
                      <a:pt x="361" y="415"/>
                    </a:lnTo>
                    <a:lnTo>
                      <a:pt x="369" y="367"/>
                    </a:lnTo>
                    <a:lnTo>
                      <a:pt x="377" y="327"/>
                    </a:lnTo>
                    <a:lnTo>
                      <a:pt x="377" y="287"/>
                    </a:lnTo>
                    <a:lnTo>
                      <a:pt x="385" y="247"/>
                    </a:lnTo>
                    <a:lnTo>
                      <a:pt x="385" y="216"/>
                    </a:lnTo>
                    <a:lnTo>
                      <a:pt x="393" y="184"/>
                    </a:lnTo>
                    <a:lnTo>
                      <a:pt x="401" y="152"/>
                    </a:lnTo>
                    <a:lnTo>
                      <a:pt x="401" y="128"/>
                    </a:lnTo>
                    <a:lnTo>
                      <a:pt x="409" y="104"/>
                    </a:lnTo>
                    <a:lnTo>
                      <a:pt x="409" y="80"/>
                    </a:lnTo>
                    <a:lnTo>
                      <a:pt x="417" y="64"/>
                    </a:lnTo>
                    <a:lnTo>
                      <a:pt x="425" y="40"/>
                    </a:lnTo>
                    <a:lnTo>
                      <a:pt x="425" y="32"/>
                    </a:lnTo>
                    <a:lnTo>
                      <a:pt x="433" y="16"/>
                    </a:lnTo>
                    <a:lnTo>
                      <a:pt x="433" y="8"/>
                    </a:lnTo>
                    <a:lnTo>
                      <a:pt x="441" y="0"/>
                    </a:lnTo>
                    <a:lnTo>
                      <a:pt x="449" y="0"/>
                    </a:lnTo>
                    <a:lnTo>
                      <a:pt x="457" y="0"/>
                    </a:lnTo>
                    <a:lnTo>
                      <a:pt x="465" y="8"/>
                    </a:lnTo>
                    <a:lnTo>
                      <a:pt x="473" y="16"/>
                    </a:lnTo>
                    <a:lnTo>
                      <a:pt x="473" y="32"/>
                    </a:lnTo>
                    <a:lnTo>
                      <a:pt x="481" y="40"/>
                    </a:lnTo>
                    <a:lnTo>
                      <a:pt x="481" y="64"/>
                    </a:lnTo>
                    <a:lnTo>
                      <a:pt x="489" y="80"/>
                    </a:lnTo>
                    <a:lnTo>
                      <a:pt x="489" y="104"/>
                    </a:lnTo>
                    <a:lnTo>
                      <a:pt x="497" y="128"/>
                    </a:lnTo>
                    <a:lnTo>
                      <a:pt x="505" y="152"/>
                    </a:lnTo>
                    <a:lnTo>
                      <a:pt x="505" y="184"/>
                    </a:lnTo>
                    <a:lnTo>
                      <a:pt x="513" y="216"/>
                    </a:lnTo>
                    <a:lnTo>
                      <a:pt x="513" y="247"/>
                    </a:lnTo>
                    <a:lnTo>
                      <a:pt x="521" y="287"/>
                    </a:lnTo>
                    <a:lnTo>
                      <a:pt x="529" y="327"/>
                    </a:lnTo>
                    <a:lnTo>
                      <a:pt x="529" y="367"/>
                    </a:lnTo>
                    <a:lnTo>
                      <a:pt x="537" y="415"/>
                    </a:lnTo>
                    <a:lnTo>
                      <a:pt x="537" y="455"/>
                    </a:lnTo>
                    <a:lnTo>
                      <a:pt x="545" y="503"/>
                    </a:lnTo>
                    <a:lnTo>
                      <a:pt x="553" y="551"/>
                    </a:lnTo>
                    <a:lnTo>
                      <a:pt x="553" y="607"/>
                    </a:lnTo>
                    <a:lnTo>
                      <a:pt x="561" y="655"/>
                    </a:lnTo>
                    <a:lnTo>
                      <a:pt x="561" y="711"/>
                    </a:lnTo>
                    <a:lnTo>
                      <a:pt x="569" y="767"/>
                    </a:lnTo>
                    <a:lnTo>
                      <a:pt x="577" y="831"/>
                    </a:lnTo>
                    <a:lnTo>
                      <a:pt x="577" y="887"/>
                    </a:lnTo>
                    <a:lnTo>
                      <a:pt x="585" y="951"/>
                    </a:lnTo>
                    <a:lnTo>
                      <a:pt x="585" y="1007"/>
                    </a:lnTo>
                    <a:lnTo>
                      <a:pt x="593" y="1071"/>
                    </a:lnTo>
                    <a:lnTo>
                      <a:pt x="601" y="1143"/>
                    </a:lnTo>
                    <a:lnTo>
                      <a:pt x="601" y="1207"/>
                    </a:lnTo>
                    <a:lnTo>
                      <a:pt x="609" y="1271"/>
                    </a:lnTo>
                    <a:lnTo>
                      <a:pt x="609" y="1343"/>
                    </a:lnTo>
                    <a:lnTo>
                      <a:pt x="617" y="1406"/>
                    </a:lnTo>
                    <a:lnTo>
                      <a:pt x="625" y="1478"/>
                    </a:lnTo>
                    <a:lnTo>
                      <a:pt x="625" y="1542"/>
                    </a:lnTo>
                  </a:path>
                </a:pathLst>
              </a:custGeom>
              <a:noFill/>
              <a:ln w="38100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11348" name="Freeform 84"/>
              <p:cNvSpPr>
                <a:spLocks/>
              </p:cNvSpPr>
              <p:nvPr/>
            </p:nvSpPr>
            <p:spPr bwMode="auto">
              <a:xfrm>
                <a:off x="4937" y="1733"/>
                <a:ext cx="424" cy="2206"/>
              </a:xfrm>
              <a:custGeom>
                <a:avLst/>
                <a:gdLst/>
                <a:ahLst/>
                <a:cxnLst>
                  <a:cxn ang="0">
                    <a:pos x="8" y="72"/>
                  </a:cxn>
                  <a:cxn ang="0">
                    <a:pos x="16" y="216"/>
                  </a:cxn>
                  <a:cxn ang="0">
                    <a:pos x="24" y="352"/>
                  </a:cxn>
                  <a:cxn ang="0">
                    <a:pos x="32" y="496"/>
                  </a:cxn>
                  <a:cxn ang="0">
                    <a:pos x="40" y="640"/>
                  </a:cxn>
                  <a:cxn ang="0">
                    <a:pos x="56" y="776"/>
                  </a:cxn>
                  <a:cxn ang="0">
                    <a:pos x="64" y="912"/>
                  </a:cxn>
                  <a:cxn ang="0">
                    <a:pos x="72" y="1047"/>
                  </a:cxn>
                  <a:cxn ang="0">
                    <a:pos x="80" y="1175"/>
                  </a:cxn>
                  <a:cxn ang="0">
                    <a:pos x="88" y="1295"/>
                  </a:cxn>
                  <a:cxn ang="0">
                    <a:pos x="104" y="1415"/>
                  </a:cxn>
                  <a:cxn ang="0">
                    <a:pos x="112" y="1527"/>
                  </a:cxn>
                  <a:cxn ang="0">
                    <a:pos x="120" y="1639"/>
                  </a:cxn>
                  <a:cxn ang="0">
                    <a:pos x="128" y="1735"/>
                  </a:cxn>
                  <a:cxn ang="0">
                    <a:pos x="136" y="1823"/>
                  </a:cxn>
                  <a:cxn ang="0">
                    <a:pos x="152" y="1903"/>
                  </a:cxn>
                  <a:cxn ang="0">
                    <a:pos x="160" y="1975"/>
                  </a:cxn>
                  <a:cxn ang="0">
                    <a:pos x="168" y="2039"/>
                  </a:cxn>
                  <a:cxn ang="0">
                    <a:pos x="176" y="2095"/>
                  </a:cxn>
                  <a:cxn ang="0">
                    <a:pos x="184" y="2143"/>
                  </a:cxn>
                  <a:cxn ang="0">
                    <a:pos x="200" y="2174"/>
                  </a:cxn>
                  <a:cxn ang="0">
                    <a:pos x="216" y="2206"/>
                  </a:cxn>
                  <a:cxn ang="0">
                    <a:pos x="216" y="2206"/>
                  </a:cxn>
                  <a:cxn ang="0">
                    <a:pos x="232" y="2198"/>
                  </a:cxn>
                  <a:cxn ang="0">
                    <a:pos x="240" y="2182"/>
                  </a:cxn>
                  <a:cxn ang="0">
                    <a:pos x="256" y="2150"/>
                  </a:cxn>
                  <a:cxn ang="0">
                    <a:pos x="264" y="2111"/>
                  </a:cxn>
                  <a:cxn ang="0">
                    <a:pos x="272" y="2063"/>
                  </a:cxn>
                  <a:cxn ang="0">
                    <a:pos x="280" y="1999"/>
                  </a:cxn>
                  <a:cxn ang="0">
                    <a:pos x="288" y="1927"/>
                  </a:cxn>
                  <a:cxn ang="0">
                    <a:pos x="304" y="1855"/>
                  </a:cxn>
                  <a:cxn ang="0">
                    <a:pos x="312" y="1767"/>
                  </a:cxn>
                  <a:cxn ang="0">
                    <a:pos x="320" y="1671"/>
                  </a:cxn>
                  <a:cxn ang="0">
                    <a:pos x="328" y="1567"/>
                  </a:cxn>
                  <a:cxn ang="0">
                    <a:pos x="336" y="1455"/>
                  </a:cxn>
                  <a:cxn ang="0">
                    <a:pos x="352" y="1335"/>
                  </a:cxn>
                  <a:cxn ang="0">
                    <a:pos x="360" y="1215"/>
                  </a:cxn>
                  <a:cxn ang="0">
                    <a:pos x="368" y="1087"/>
                  </a:cxn>
                  <a:cxn ang="0">
                    <a:pos x="376" y="960"/>
                  </a:cxn>
                  <a:cxn ang="0">
                    <a:pos x="384" y="824"/>
                  </a:cxn>
                  <a:cxn ang="0">
                    <a:pos x="400" y="688"/>
                  </a:cxn>
                  <a:cxn ang="0">
                    <a:pos x="408" y="544"/>
                  </a:cxn>
                  <a:cxn ang="0">
                    <a:pos x="416" y="400"/>
                  </a:cxn>
                </a:cxnLst>
                <a:rect l="0" t="0" r="r" b="b"/>
                <a:pathLst>
                  <a:path w="424" h="2206">
                    <a:moveTo>
                      <a:pt x="0" y="0"/>
                    </a:moveTo>
                    <a:lnTo>
                      <a:pt x="8" y="72"/>
                    </a:lnTo>
                    <a:lnTo>
                      <a:pt x="8" y="144"/>
                    </a:lnTo>
                    <a:lnTo>
                      <a:pt x="16" y="216"/>
                    </a:lnTo>
                    <a:lnTo>
                      <a:pt x="24" y="288"/>
                    </a:lnTo>
                    <a:lnTo>
                      <a:pt x="24" y="352"/>
                    </a:lnTo>
                    <a:lnTo>
                      <a:pt x="32" y="424"/>
                    </a:lnTo>
                    <a:lnTo>
                      <a:pt x="32" y="496"/>
                    </a:lnTo>
                    <a:lnTo>
                      <a:pt x="40" y="568"/>
                    </a:lnTo>
                    <a:lnTo>
                      <a:pt x="40" y="640"/>
                    </a:lnTo>
                    <a:lnTo>
                      <a:pt x="48" y="704"/>
                    </a:lnTo>
                    <a:lnTo>
                      <a:pt x="56" y="776"/>
                    </a:lnTo>
                    <a:lnTo>
                      <a:pt x="56" y="848"/>
                    </a:lnTo>
                    <a:lnTo>
                      <a:pt x="64" y="912"/>
                    </a:lnTo>
                    <a:lnTo>
                      <a:pt x="64" y="976"/>
                    </a:lnTo>
                    <a:lnTo>
                      <a:pt x="72" y="1047"/>
                    </a:lnTo>
                    <a:lnTo>
                      <a:pt x="80" y="1111"/>
                    </a:lnTo>
                    <a:lnTo>
                      <a:pt x="80" y="1175"/>
                    </a:lnTo>
                    <a:lnTo>
                      <a:pt x="88" y="1239"/>
                    </a:lnTo>
                    <a:lnTo>
                      <a:pt x="88" y="1295"/>
                    </a:lnTo>
                    <a:lnTo>
                      <a:pt x="96" y="1359"/>
                    </a:lnTo>
                    <a:lnTo>
                      <a:pt x="104" y="1415"/>
                    </a:lnTo>
                    <a:lnTo>
                      <a:pt x="104" y="1471"/>
                    </a:lnTo>
                    <a:lnTo>
                      <a:pt x="112" y="1527"/>
                    </a:lnTo>
                    <a:lnTo>
                      <a:pt x="112" y="1583"/>
                    </a:lnTo>
                    <a:lnTo>
                      <a:pt x="120" y="1639"/>
                    </a:lnTo>
                    <a:lnTo>
                      <a:pt x="128" y="1687"/>
                    </a:lnTo>
                    <a:lnTo>
                      <a:pt x="128" y="1735"/>
                    </a:lnTo>
                    <a:lnTo>
                      <a:pt x="136" y="1783"/>
                    </a:lnTo>
                    <a:lnTo>
                      <a:pt x="136" y="1823"/>
                    </a:lnTo>
                    <a:lnTo>
                      <a:pt x="144" y="1863"/>
                    </a:lnTo>
                    <a:lnTo>
                      <a:pt x="152" y="1903"/>
                    </a:lnTo>
                    <a:lnTo>
                      <a:pt x="152" y="1943"/>
                    </a:lnTo>
                    <a:lnTo>
                      <a:pt x="160" y="1975"/>
                    </a:lnTo>
                    <a:lnTo>
                      <a:pt x="160" y="2015"/>
                    </a:lnTo>
                    <a:lnTo>
                      <a:pt x="168" y="2039"/>
                    </a:lnTo>
                    <a:lnTo>
                      <a:pt x="176" y="2071"/>
                    </a:lnTo>
                    <a:lnTo>
                      <a:pt x="176" y="2095"/>
                    </a:lnTo>
                    <a:lnTo>
                      <a:pt x="184" y="2119"/>
                    </a:lnTo>
                    <a:lnTo>
                      <a:pt x="184" y="2143"/>
                    </a:lnTo>
                    <a:lnTo>
                      <a:pt x="192" y="2158"/>
                    </a:lnTo>
                    <a:lnTo>
                      <a:pt x="200" y="2174"/>
                    </a:lnTo>
                    <a:lnTo>
                      <a:pt x="200" y="2182"/>
                    </a:lnTo>
                    <a:lnTo>
                      <a:pt x="216" y="2206"/>
                    </a:lnTo>
                    <a:lnTo>
                      <a:pt x="208" y="2206"/>
                    </a:lnTo>
                    <a:lnTo>
                      <a:pt x="216" y="2206"/>
                    </a:lnTo>
                    <a:lnTo>
                      <a:pt x="224" y="2206"/>
                    </a:lnTo>
                    <a:lnTo>
                      <a:pt x="232" y="2198"/>
                    </a:lnTo>
                    <a:lnTo>
                      <a:pt x="240" y="2190"/>
                    </a:lnTo>
                    <a:lnTo>
                      <a:pt x="240" y="2182"/>
                    </a:lnTo>
                    <a:lnTo>
                      <a:pt x="248" y="2166"/>
                    </a:lnTo>
                    <a:lnTo>
                      <a:pt x="256" y="2150"/>
                    </a:lnTo>
                    <a:lnTo>
                      <a:pt x="256" y="2135"/>
                    </a:lnTo>
                    <a:lnTo>
                      <a:pt x="264" y="2111"/>
                    </a:lnTo>
                    <a:lnTo>
                      <a:pt x="264" y="2087"/>
                    </a:lnTo>
                    <a:lnTo>
                      <a:pt x="272" y="2063"/>
                    </a:lnTo>
                    <a:lnTo>
                      <a:pt x="280" y="2031"/>
                    </a:lnTo>
                    <a:lnTo>
                      <a:pt x="280" y="1999"/>
                    </a:lnTo>
                    <a:lnTo>
                      <a:pt x="288" y="1967"/>
                    </a:lnTo>
                    <a:lnTo>
                      <a:pt x="288" y="1927"/>
                    </a:lnTo>
                    <a:lnTo>
                      <a:pt x="296" y="1895"/>
                    </a:lnTo>
                    <a:lnTo>
                      <a:pt x="304" y="1855"/>
                    </a:lnTo>
                    <a:lnTo>
                      <a:pt x="304" y="1807"/>
                    </a:lnTo>
                    <a:lnTo>
                      <a:pt x="312" y="1767"/>
                    </a:lnTo>
                    <a:lnTo>
                      <a:pt x="312" y="1719"/>
                    </a:lnTo>
                    <a:lnTo>
                      <a:pt x="320" y="1671"/>
                    </a:lnTo>
                    <a:lnTo>
                      <a:pt x="328" y="1615"/>
                    </a:lnTo>
                    <a:lnTo>
                      <a:pt x="328" y="1567"/>
                    </a:lnTo>
                    <a:lnTo>
                      <a:pt x="336" y="1511"/>
                    </a:lnTo>
                    <a:lnTo>
                      <a:pt x="336" y="1455"/>
                    </a:lnTo>
                    <a:lnTo>
                      <a:pt x="344" y="1399"/>
                    </a:lnTo>
                    <a:lnTo>
                      <a:pt x="352" y="1335"/>
                    </a:lnTo>
                    <a:lnTo>
                      <a:pt x="352" y="1279"/>
                    </a:lnTo>
                    <a:lnTo>
                      <a:pt x="360" y="1215"/>
                    </a:lnTo>
                    <a:lnTo>
                      <a:pt x="360" y="1151"/>
                    </a:lnTo>
                    <a:lnTo>
                      <a:pt x="368" y="1087"/>
                    </a:lnTo>
                    <a:lnTo>
                      <a:pt x="376" y="1023"/>
                    </a:lnTo>
                    <a:lnTo>
                      <a:pt x="376" y="960"/>
                    </a:lnTo>
                    <a:lnTo>
                      <a:pt x="384" y="888"/>
                    </a:lnTo>
                    <a:lnTo>
                      <a:pt x="384" y="824"/>
                    </a:lnTo>
                    <a:lnTo>
                      <a:pt x="392" y="752"/>
                    </a:lnTo>
                    <a:lnTo>
                      <a:pt x="400" y="688"/>
                    </a:lnTo>
                    <a:lnTo>
                      <a:pt x="400" y="616"/>
                    </a:lnTo>
                    <a:lnTo>
                      <a:pt x="408" y="544"/>
                    </a:lnTo>
                    <a:lnTo>
                      <a:pt x="408" y="472"/>
                    </a:lnTo>
                    <a:lnTo>
                      <a:pt x="416" y="400"/>
                    </a:lnTo>
                    <a:lnTo>
                      <a:pt x="424" y="336"/>
                    </a:lnTo>
                  </a:path>
                </a:pathLst>
              </a:custGeom>
              <a:noFill/>
              <a:ln w="38100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D67247-0B8F-1F01-57E1-43809F2A1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2A8BC39-0FFE-E836-0B07-91A57D688EAA}"/>
              </a:ext>
            </a:extLst>
          </p:cNvPr>
          <p:cNvGrpSpPr/>
          <p:nvPr/>
        </p:nvGrpSpPr>
        <p:grpSpPr>
          <a:xfrm>
            <a:off x="0" y="2617759"/>
            <a:ext cx="4572000" cy="3478242"/>
            <a:chOff x="0" y="2617759"/>
            <a:chExt cx="4572000" cy="347824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BABA1E0-0353-1819-CCF8-374F7D4BDC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 b="15382"/>
            <a:stretch/>
          </p:blipFill>
          <p:spPr>
            <a:xfrm>
              <a:off x="0" y="2617759"/>
              <a:ext cx="4572000" cy="3478242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588F7F3-2023-209E-95D5-2142CB3F6375}"/>
                </a:ext>
              </a:extLst>
            </p:cNvPr>
            <p:cNvSpPr/>
            <p:nvPr/>
          </p:nvSpPr>
          <p:spPr>
            <a:xfrm>
              <a:off x="743712" y="3011424"/>
              <a:ext cx="3438144" cy="2664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05C31004-BBDF-6007-37D5-F650AC60FB48}"/>
                </a:ext>
              </a:extLst>
            </p:cNvPr>
            <p:cNvSpPr/>
            <p:nvPr/>
          </p:nvSpPr>
          <p:spPr>
            <a:xfrm>
              <a:off x="743712" y="3450336"/>
              <a:ext cx="3438144" cy="1798066"/>
            </a:xfrm>
            <a:custGeom>
              <a:avLst/>
              <a:gdLst>
                <a:gd name="connsiteX0" fmla="*/ 0 w 3438144"/>
                <a:gd name="connsiteY0" fmla="*/ 890016 h 1804416"/>
                <a:gd name="connsiteX1" fmla="*/ 609600 w 3438144"/>
                <a:gd name="connsiteY1" fmla="*/ 1792224 h 1804416"/>
                <a:gd name="connsiteX2" fmla="*/ 1207008 w 3438144"/>
                <a:gd name="connsiteY2" fmla="*/ 1804416 h 1804416"/>
                <a:gd name="connsiteX3" fmla="*/ 2389632 w 3438144"/>
                <a:gd name="connsiteY3" fmla="*/ 24384 h 1804416"/>
                <a:gd name="connsiteX4" fmla="*/ 2987040 w 3438144"/>
                <a:gd name="connsiteY4" fmla="*/ 0 h 1804416"/>
                <a:gd name="connsiteX5" fmla="*/ 3438144 w 3438144"/>
                <a:gd name="connsiteY5" fmla="*/ 682752 h 1804416"/>
                <a:gd name="connsiteX0" fmla="*/ 0 w 3438144"/>
                <a:gd name="connsiteY0" fmla="*/ 890016 h 1804416"/>
                <a:gd name="connsiteX1" fmla="*/ 609600 w 3438144"/>
                <a:gd name="connsiteY1" fmla="*/ 1792224 h 1804416"/>
                <a:gd name="connsiteX2" fmla="*/ 1207008 w 3438144"/>
                <a:gd name="connsiteY2" fmla="*/ 1804416 h 1804416"/>
                <a:gd name="connsiteX3" fmla="*/ 2389632 w 3438144"/>
                <a:gd name="connsiteY3" fmla="*/ 1899 h 1804416"/>
                <a:gd name="connsiteX4" fmla="*/ 2987040 w 3438144"/>
                <a:gd name="connsiteY4" fmla="*/ 0 h 1804416"/>
                <a:gd name="connsiteX5" fmla="*/ 3438144 w 3438144"/>
                <a:gd name="connsiteY5" fmla="*/ 682752 h 1804416"/>
                <a:gd name="connsiteX0" fmla="*/ 0 w 3438144"/>
                <a:gd name="connsiteY0" fmla="*/ 890016 h 1798066"/>
                <a:gd name="connsiteX1" fmla="*/ 609600 w 3438144"/>
                <a:gd name="connsiteY1" fmla="*/ 1792224 h 1798066"/>
                <a:gd name="connsiteX2" fmla="*/ 1207008 w 3438144"/>
                <a:gd name="connsiteY2" fmla="*/ 1798066 h 1798066"/>
                <a:gd name="connsiteX3" fmla="*/ 2389632 w 3438144"/>
                <a:gd name="connsiteY3" fmla="*/ 1899 h 1798066"/>
                <a:gd name="connsiteX4" fmla="*/ 2987040 w 3438144"/>
                <a:gd name="connsiteY4" fmla="*/ 0 h 1798066"/>
                <a:gd name="connsiteX5" fmla="*/ 3438144 w 3438144"/>
                <a:gd name="connsiteY5" fmla="*/ 682752 h 1798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38144" h="1798066">
                  <a:moveTo>
                    <a:pt x="0" y="890016"/>
                  </a:moveTo>
                  <a:lnTo>
                    <a:pt x="609600" y="1792224"/>
                  </a:lnTo>
                  <a:lnTo>
                    <a:pt x="1207008" y="1798066"/>
                  </a:lnTo>
                  <a:lnTo>
                    <a:pt x="2389632" y="1899"/>
                  </a:lnTo>
                  <a:lnTo>
                    <a:pt x="2987040" y="0"/>
                  </a:lnTo>
                  <a:lnTo>
                    <a:pt x="3438144" y="682752"/>
                  </a:lnTo>
                </a:path>
              </a:pathLst>
            </a:custGeom>
            <a:noFill/>
            <a:ln w="412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2FCB6ECB-9F0E-6F7E-3F45-70F0166A61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44" y="119468"/>
            <a:ext cx="2451100" cy="2451100"/>
          </a:xfrm>
          <a:prstGeom prst="rect">
            <a:avLst/>
          </a:prstGeom>
        </p:spPr>
      </p:pic>
      <p:sp>
        <p:nvSpPr>
          <p:cNvPr id="2" name="5-Point Star 1">
            <a:extLst>
              <a:ext uri="{FF2B5EF4-FFF2-40B4-BE49-F238E27FC236}">
                <a16:creationId xmlns:a16="http://schemas.microsoft.com/office/drawing/2014/main" id="{78FB7FB4-80EE-C2F5-FEA2-B71197617961}"/>
              </a:ext>
            </a:extLst>
          </p:cNvPr>
          <p:cNvSpPr/>
          <p:nvPr/>
        </p:nvSpPr>
        <p:spPr>
          <a:xfrm>
            <a:off x="2657856" y="938784"/>
            <a:ext cx="292608" cy="280416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84DDF2-7896-A21D-4019-3314B2B6964E}"/>
              </a:ext>
            </a:extLst>
          </p:cNvPr>
          <p:cNvSpPr/>
          <p:nvPr/>
        </p:nvSpPr>
        <p:spPr>
          <a:xfrm>
            <a:off x="4108704" y="3950208"/>
            <a:ext cx="146304" cy="1828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7FACD09-7F02-E20A-B6A6-907009E53119}"/>
              </a:ext>
            </a:extLst>
          </p:cNvPr>
          <p:cNvCxnSpPr/>
          <p:nvPr/>
        </p:nvCxnSpPr>
        <p:spPr>
          <a:xfrm>
            <a:off x="426720" y="119468"/>
            <a:ext cx="0" cy="12704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3C64D00E-2388-E13A-7F4D-99E30AAF0B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" y="367030"/>
            <a:ext cx="342900" cy="393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C2C8A1B-5F51-0483-870A-E891B0B05D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1323" y="3262627"/>
            <a:ext cx="3429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8043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52DF3D-1A61-DF0E-19C4-2327D8C93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C0811C5-DF24-CFFA-C0EA-613621EBAD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14322"/>
          <a:stretch/>
        </p:blipFill>
        <p:spPr>
          <a:xfrm>
            <a:off x="0" y="2617758"/>
            <a:ext cx="4572000" cy="35217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535549B-F1F9-38ED-575E-3DEF5754B9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44" y="119468"/>
            <a:ext cx="2451100" cy="24511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A060C99E-527D-148D-AB09-0BFCA40A4549}"/>
              </a:ext>
            </a:extLst>
          </p:cNvPr>
          <p:cNvGrpSpPr/>
          <p:nvPr/>
        </p:nvGrpSpPr>
        <p:grpSpPr>
          <a:xfrm>
            <a:off x="35814" y="119468"/>
            <a:ext cx="3643122" cy="2759876"/>
            <a:chOff x="35814" y="119468"/>
            <a:chExt cx="3643122" cy="2759876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EE3824FF-83A3-20C3-FBD1-C39696187579}"/>
                </a:ext>
              </a:extLst>
            </p:cNvPr>
            <p:cNvCxnSpPr/>
            <p:nvPr/>
          </p:nvCxnSpPr>
          <p:spPr>
            <a:xfrm>
              <a:off x="426720" y="119468"/>
              <a:ext cx="0" cy="12704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F5BBCC9-E2DA-8843-62D6-CB6D86CDA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814" y="367030"/>
              <a:ext cx="342900" cy="393700"/>
            </a:xfrm>
            <a:prstGeom prst="rect">
              <a:avLst/>
            </a:prstGeom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A06CBAE-8333-A9B1-7BE0-3B9B33839A2D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40" y="2676144"/>
              <a:ext cx="12252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0C7E87F-E540-CE0E-D85F-A7D9A8AE4A0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97936" y="2472944"/>
              <a:ext cx="381000" cy="406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52500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002BE3-23FF-DDE2-D620-47884D61E6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3E2F6DE-F943-A61E-915F-2D7466D41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7758"/>
            <a:ext cx="9144000" cy="41104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A73AC18-1A04-7644-8453-EFB4B345CC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44" y="119468"/>
            <a:ext cx="2451100" cy="24511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1FE539CF-2037-0FD6-A971-F2EBFB1633EC}"/>
              </a:ext>
            </a:extLst>
          </p:cNvPr>
          <p:cNvGrpSpPr/>
          <p:nvPr/>
        </p:nvGrpSpPr>
        <p:grpSpPr>
          <a:xfrm>
            <a:off x="35814" y="119468"/>
            <a:ext cx="3643122" cy="2759876"/>
            <a:chOff x="35814" y="119468"/>
            <a:chExt cx="3643122" cy="2759876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31630139-8107-1555-F20D-CFABE12D4B16}"/>
                </a:ext>
              </a:extLst>
            </p:cNvPr>
            <p:cNvCxnSpPr/>
            <p:nvPr/>
          </p:nvCxnSpPr>
          <p:spPr>
            <a:xfrm>
              <a:off x="426720" y="119468"/>
              <a:ext cx="0" cy="12704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01BD8B0-D27F-A97D-1FBF-53470C71C0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814" y="367030"/>
              <a:ext cx="342900" cy="393700"/>
            </a:xfrm>
            <a:prstGeom prst="rect">
              <a:avLst/>
            </a:prstGeom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AF0AB1B-52EA-734F-AA99-C962EACC1BE0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40" y="2676144"/>
              <a:ext cx="12252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B7586FC-3E4A-BA0D-6267-9B521504813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97936" y="2472944"/>
              <a:ext cx="381000" cy="406400"/>
            </a:xfrm>
            <a:prstGeom prst="rect">
              <a:avLst/>
            </a:prstGeom>
          </p:spPr>
        </p:pic>
      </p:grpSp>
      <p:pic>
        <p:nvPicPr>
          <p:cNvPr id="7" name="Picture 6" descr="A math equation with numbers and symbols&#10;&#10;AI-generated content may be incorrect.">
            <a:extLst>
              <a:ext uri="{FF2B5EF4-FFF2-40B4-BE49-F238E27FC236}">
                <a16:creationId xmlns:a16="http://schemas.microsoft.com/office/drawing/2014/main" id="{2715DAB0-73D7-6290-2D02-42FEEB9D32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459" y="1396819"/>
            <a:ext cx="3252107" cy="1173749"/>
          </a:xfrm>
          <a:prstGeom prst="rect">
            <a:avLst/>
          </a:prstGeom>
        </p:spPr>
      </p:pic>
      <p:pic>
        <p:nvPicPr>
          <p:cNvPr id="8" name="Picture 7" descr="A number and dot line&#10;&#10;AI-generated content may be incorrect.">
            <a:extLst>
              <a:ext uri="{FF2B5EF4-FFF2-40B4-BE49-F238E27FC236}">
                <a16:creationId xmlns:a16="http://schemas.microsoft.com/office/drawing/2014/main" id="{B8B77CF6-5897-7296-C8FB-74A5ECD12D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193" y="827794"/>
            <a:ext cx="2616638" cy="68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1123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052124-C2B1-0E78-C405-DED0CEE2E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A22CD-1B48-518A-B860-BD770BDBA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_tradnl" dirty="0">
                <a:latin typeface="Trebuchet MS" panose="020B0703020202090204" pitchFamily="34" charset="0"/>
              </a:rPr>
              <a:t>Otra forma de usar Fourier</a:t>
            </a:r>
            <a:br>
              <a:rPr lang="es-ES_tradnl" dirty="0">
                <a:latin typeface="Trebuchet MS" panose="020B0703020202090204" pitchFamily="34" charset="0"/>
              </a:rPr>
            </a:br>
            <a:r>
              <a:rPr lang="es-ES_tradnl" dirty="0">
                <a:latin typeface="Trebuchet MS" panose="020B0703020202090204" pitchFamily="34" charset="0"/>
              </a:rPr>
              <a:t>para describir la forma</a:t>
            </a:r>
          </a:p>
        </p:txBody>
      </p:sp>
    </p:spTree>
    <p:extLst>
      <p:ext uri="{BB962C8B-B14F-4D97-AF65-F5344CB8AC3E}">
        <p14:creationId xmlns:p14="http://schemas.microsoft.com/office/powerpoint/2010/main" val="4910441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0164EE-787C-7C38-84A7-7F6F16D95F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5F5877DE-ECDE-9F1D-FA63-A4B92741A730}"/>
              </a:ext>
            </a:extLst>
          </p:cNvPr>
          <p:cNvSpPr/>
          <p:nvPr/>
        </p:nvSpPr>
        <p:spPr>
          <a:xfrm>
            <a:off x="3402709" y="1821366"/>
            <a:ext cx="2007745" cy="2040764"/>
          </a:xfrm>
          <a:custGeom>
            <a:avLst/>
            <a:gdLst>
              <a:gd name="connsiteX0" fmla="*/ 0 w 2007745"/>
              <a:gd name="connsiteY0" fmla="*/ 2040764 h 2040764"/>
              <a:gd name="connsiteX1" fmla="*/ 234175 w 2007745"/>
              <a:gd name="connsiteY1" fmla="*/ 1639320 h 2040764"/>
              <a:gd name="connsiteX2" fmla="*/ 669073 w 2007745"/>
              <a:gd name="connsiteY2" fmla="*/ 1572413 h 2040764"/>
              <a:gd name="connsiteX3" fmla="*/ 1037063 w 2007745"/>
              <a:gd name="connsiteY3" fmla="*/ 1371691 h 2040764"/>
              <a:gd name="connsiteX4" fmla="*/ 1059366 w 2007745"/>
              <a:gd name="connsiteY4" fmla="*/ 914491 h 2040764"/>
              <a:gd name="connsiteX5" fmla="*/ 892097 w 2007745"/>
              <a:gd name="connsiteY5" fmla="*/ 535350 h 2040764"/>
              <a:gd name="connsiteX6" fmla="*/ 947853 w 2007745"/>
              <a:gd name="connsiteY6" fmla="*/ 223115 h 2040764"/>
              <a:gd name="connsiteX7" fmla="*/ 1304692 w 2007745"/>
              <a:gd name="connsiteY7" fmla="*/ 44696 h 2040764"/>
              <a:gd name="connsiteX8" fmla="*/ 1784195 w 2007745"/>
              <a:gd name="connsiteY8" fmla="*/ 44696 h 2040764"/>
              <a:gd name="connsiteX9" fmla="*/ 2007219 w 2007745"/>
              <a:gd name="connsiteY9" fmla="*/ 546501 h 2040764"/>
              <a:gd name="connsiteX10" fmla="*/ 1728439 w 2007745"/>
              <a:gd name="connsiteY10" fmla="*/ 1371691 h 2040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07745" h="2040764">
                <a:moveTo>
                  <a:pt x="0" y="2040764"/>
                </a:moveTo>
                <a:cubicBezTo>
                  <a:pt x="61331" y="1879071"/>
                  <a:pt x="122663" y="1717378"/>
                  <a:pt x="234175" y="1639320"/>
                </a:cubicBezTo>
                <a:cubicBezTo>
                  <a:pt x="345687" y="1561262"/>
                  <a:pt x="535258" y="1617018"/>
                  <a:pt x="669073" y="1572413"/>
                </a:cubicBezTo>
                <a:cubicBezTo>
                  <a:pt x="802888" y="1527808"/>
                  <a:pt x="972014" y="1481345"/>
                  <a:pt x="1037063" y="1371691"/>
                </a:cubicBezTo>
                <a:cubicBezTo>
                  <a:pt x="1102112" y="1262037"/>
                  <a:pt x="1083527" y="1053881"/>
                  <a:pt x="1059366" y="914491"/>
                </a:cubicBezTo>
                <a:cubicBezTo>
                  <a:pt x="1035205" y="775101"/>
                  <a:pt x="910682" y="650579"/>
                  <a:pt x="892097" y="535350"/>
                </a:cubicBezTo>
                <a:cubicBezTo>
                  <a:pt x="873512" y="420121"/>
                  <a:pt x="879087" y="304890"/>
                  <a:pt x="947853" y="223115"/>
                </a:cubicBezTo>
                <a:cubicBezTo>
                  <a:pt x="1016619" y="141340"/>
                  <a:pt x="1165302" y="74432"/>
                  <a:pt x="1304692" y="44696"/>
                </a:cubicBezTo>
                <a:cubicBezTo>
                  <a:pt x="1444082" y="14959"/>
                  <a:pt x="1667107" y="-38938"/>
                  <a:pt x="1784195" y="44696"/>
                </a:cubicBezTo>
                <a:cubicBezTo>
                  <a:pt x="1901283" y="128330"/>
                  <a:pt x="2016512" y="325335"/>
                  <a:pt x="2007219" y="546501"/>
                </a:cubicBezTo>
                <a:cubicBezTo>
                  <a:pt x="1997926" y="767667"/>
                  <a:pt x="1863182" y="1069679"/>
                  <a:pt x="1728439" y="1371691"/>
                </a:cubicBezTo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0E98EAC3-7461-1EC3-9B01-09C691CDA44F}"/>
              </a:ext>
            </a:extLst>
          </p:cNvPr>
          <p:cNvSpPr/>
          <p:nvPr/>
        </p:nvSpPr>
        <p:spPr>
          <a:xfrm rot="10388027">
            <a:off x="3107066" y="3245874"/>
            <a:ext cx="2177210" cy="1899737"/>
          </a:xfrm>
          <a:custGeom>
            <a:avLst/>
            <a:gdLst>
              <a:gd name="connsiteX0" fmla="*/ 0 w 2007745"/>
              <a:gd name="connsiteY0" fmla="*/ 2040764 h 2040764"/>
              <a:gd name="connsiteX1" fmla="*/ 234175 w 2007745"/>
              <a:gd name="connsiteY1" fmla="*/ 1639320 h 2040764"/>
              <a:gd name="connsiteX2" fmla="*/ 669073 w 2007745"/>
              <a:gd name="connsiteY2" fmla="*/ 1572413 h 2040764"/>
              <a:gd name="connsiteX3" fmla="*/ 1037063 w 2007745"/>
              <a:gd name="connsiteY3" fmla="*/ 1371691 h 2040764"/>
              <a:gd name="connsiteX4" fmla="*/ 1059366 w 2007745"/>
              <a:gd name="connsiteY4" fmla="*/ 914491 h 2040764"/>
              <a:gd name="connsiteX5" fmla="*/ 892097 w 2007745"/>
              <a:gd name="connsiteY5" fmla="*/ 535350 h 2040764"/>
              <a:gd name="connsiteX6" fmla="*/ 947853 w 2007745"/>
              <a:gd name="connsiteY6" fmla="*/ 223115 h 2040764"/>
              <a:gd name="connsiteX7" fmla="*/ 1304692 w 2007745"/>
              <a:gd name="connsiteY7" fmla="*/ 44696 h 2040764"/>
              <a:gd name="connsiteX8" fmla="*/ 1784195 w 2007745"/>
              <a:gd name="connsiteY8" fmla="*/ 44696 h 2040764"/>
              <a:gd name="connsiteX9" fmla="*/ 2007219 w 2007745"/>
              <a:gd name="connsiteY9" fmla="*/ 546501 h 2040764"/>
              <a:gd name="connsiteX10" fmla="*/ 1728439 w 2007745"/>
              <a:gd name="connsiteY10" fmla="*/ 1371691 h 2040764"/>
              <a:gd name="connsiteX0" fmla="*/ 0 w 1773570"/>
              <a:gd name="connsiteY0" fmla="*/ 1639320 h 1639320"/>
              <a:gd name="connsiteX1" fmla="*/ 434898 w 1773570"/>
              <a:gd name="connsiteY1" fmla="*/ 1572413 h 1639320"/>
              <a:gd name="connsiteX2" fmla="*/ 802888 w 1773570"/>
              <a:gd name="connsiteY2" fmla="*/ 1371691 h 1639320"/>
              <a:gd name="connsiteX3" fmla="*/ 825191 w 1773570"/>
              <a:gd name="connsiteY3" fmla="*/ 914491 h 1639320"/>
              <a:gd name="connsiteX4" fmla="*/ 657922 w 1773570"/>
              <a:gd name="connsiteY4" fmla="*/ 535350 h 1639320"/>
              <a:gd name="connsiteX5" fmla="*/ 713678 w 1773570"/>
              <a:gd name="connsiteY5" fmla="*/ 223115 h 1639320"/>
              <a:gd name="connsiteX6" fmla="*/ 1070517 w 1773570"/>
              <a:gd name="connsiteY6" fmla="*/ 44696 h 1639320"/>
              <a:gd name="connsiteX7" fmla="*/ 1550020 w 1773570"/>
              <a:gd name="connsiteY7" fmla="*/ 44696 h 1639320"/>
              <a:gd name="connsiteX8" fmla="*/ 1773044 w 1773570"/>
              <a:gd name="connsiteY8" fmla="*/ 546501 h 1639320"/>
              <a:gd name="connsiteX9" fmla="*/ 1494264 w 1773570"/>
              <a:gd name="connsiteY9" fmla="*/ 1371691 h 1639320"/>
              <a:gd name="connsiteX0" fmla="*/ 0 w 1705972"/>
              <a:gd name="connsiteY0" fmla="*/ 1784174 h 1784174"/>
              <a:gd name="connsiteX1" fmla="*/ 367300 w 1705972"/>
              <a:gd name="connsiteY1" fmla="*/ 1572413 h 1784174"/>
              <a:gd name="connsiteX2" fmla="*/ 735290 w 1705972"/>
              <a:gd name="connsiteY2" fmla="*/ 1371691 h 1784174"/>
              <a:gd name="connsiteX3" fmla="*/ 757593 w 1705972"/>
              <a:gd name="connsiteY3" fmla="*/ 914491 h 1784174"/>
              <a:gd name="connsiteX4" fmla="*/ 590324 w 1705972"/>
              <a:gd name="connsiteY4" fmla="*/ 535350 h 1784174"/>
              <a:gd name="connsiteX5" fmla="*/ 646080 w 1705972"/>
              <a:gd name="connsiteY5" fmla="*/ 223115 h 1784174"/>
              <a:gd name="connsiteX6" fmla="*/ 1002919 w 1705972"/>
              <a:gd name="connsiteY6" fmla="*/ 44696 h 1784174"/>
              <a:gd name="connsiteX7" fmla="*/ 1482422 w 1705972"/>
              <a:gd name="connsiteY7" fmla="*/ 44696 h 1784174"/>
              <a:gd name="connsiteX8" fmla="*/ 1705446 w 1705972"/>
              <a:gd name="connsiteY8" fmla="*/ 546501 h 1784174"/>
              <a:gd name="connsiteX9" fmla="*/ 1426666 w 1705972"/>
              <a:gd name="connsiteY9" fmla="*/ 1371691 h 1784174"/>
              <a:gd name="connsiteX0" fmla="*/ 0 w 1705972"/>
              <a:gd name="connsiteY0" fmla="*/ 1784174 h 1784174"/>
              <a:gd name="connsiteX1" fmla="*/ 262224 w 1705972"/>
              <a:gd name="connsiteY1" fmla="*/ 1470647 h 1784174"/>
              <a:gd name="connsiteX2" fmla="*/ 735290 w 1705972"/>
              <a:gd name="connsiteY2" fmla="*/ 1371691 h 1784174"/>
              <a:gd name="connsiteX3" fmla="*/ 757593 w 1705972"/>
              <a:gd name="connsiteY3" fmla="*/ 914491 h 1784174"/>
              <a:gd name="connsiteX4" fmla="*/ 590324 w 1705972"/>
              <a:gd name="connsiteY4" fmla="*/ 535350 h 1784174"/>
              <a:gd name="connsiteX5" fmla="*/ 646080 w 1705972"/>
              <a:gd name="connsiteY5" fmla="*/ 223115 h 1784174"/>
              <a:gd name="connsiteX6" fmla="*/ 1002919 w 1705972"/>
              <a:gd name="connsiteY6" fmla="*/ 44696 h 1784174"/>
              <a:gd name="connsiteX7" fmla="*/ 1482422 w 1705972"/>
              <a:gd name="connsiteY7" fmla="*/ 44696 h 1784174"/>
              <a:gd name="connsiteX8" fmla="*/ 1705446 w 1705972"/>
              <a:gd name="connsiteY8" fmla="*/ 546501 h 1784174"/>
              <a:gd name="connsiteX9" fmla="*/ 1426666 w 1705972"/>
              <a:gd name="connsiteY9" fmla="*/ 1371691 h 1784174"/>
              <a:gd name="connsiteX0" fmla="*/ 0 w 1759580"/>
              <a:gd name="connsiteY0" fmla="*/ 1899737 h 1899737"/>
              <a:gd name="connsiteX1" fmla="*/ 315832 w 1759580"/>
              <a:gd name="connsiteY1" fmla="*/ 1470647 h 1899737"/>
              <a:gd name="connsiteX2" fmla="*/ 788898 w 1759580"/>
              <a:gd name="connsiteY2" fmla="*/ 1371691 h 1899737"/>
              <a:gd name="connsiteX3" fmla="*/ 811201 w 1759580"/>
              <a:gd name="connsiteY3" fmla="*/ 914491 h 1899737"/>
              <a:gd name="connsiteX4" fmla="*/ 643932 w 1759580"/>
              <a:gd name="connsiteY4" fmla="*/ 535350 h 1899737"/>
              <a:gd name="connsiteX5" fmla="*/ 699688 w 1759580"/>
              <a:gd name="connsiteY5" fmla="*/ 223115 h 1899737"/>
              <a:gd name="connsiteX6" fmla="*/ 1056527 w 1759580"/>
              <a:gd name="connsiteY6" fmla="*/ 44696 h 1899737"/>
              <a:gd name="connsiteX7" fmla="*/ 1536030 w 1759580"/>
              <a:gd name="connsiteY7" fmla="*/ 44696 h 1899737"/>
              <a:gd name="connsiteX8" fmla="*/ 1759054 w 1759580"/>
              <a:gd name="connsiteY8" fmla="*/ 546501 h 1899737"/>
              <a:gd name="connsiteX9" fmla="*/ 1480274 w 1759580"/>
              <a:gd name="connsiteY9" fmla="*/ 1371691 h 1899737"/>
              <a:gd name="connsiteX0" fmla="*/ 0 w 1759580"/>
              <a:gd name="connsiteY0" fmla="*/ 1899737 h 1899737"/>
              <a:gd name="connsiteX1" fmla="*/ 315832 w 1759580"/>
              <a:gd name="connsiteY1" fmla="*/ 1470647 h 1899737"/>
              <a:gd name="connsiteX2" fmla="*/ 788898 w 1759580"/>
              <a:gd name="connsiteY2" fmla="*/ 1371691 h 1899737"/>
              <a:gd name="connsiteX3" fmla="*/ 811201 w 1759580"/>
              <a:gd name="connsiteY3" fmla="*/ 914491 h 1899737"/>
              <a:gd name="connsiteX4" fmla="*/ 643932 w 1759580"/>
              <a:gd name="connsiteY4" fmla="*/ 535350 h 1899737"/>
              <a:gd name="connsiteX5" fmla="*/ 699688 w 1759580"/>
              <a:gd name="connsiteY5" fmla="*/ 223115 h 1899737"/>
              <a:gd name="connsiteX6" fmla="*/ 1056527 w 1759580"/>
              <a:gd name="connsiteY6" fmla="*/ 44696 h 1899737"/>
              <a:gd name="connsiteX7" fmla="*/ 1536030 w 1759580"/>
              <a:gd name="connsiteY7" fmla="*/ 44696 h 1899737"/>
              <a:gd name="connsiteX8" fmla="*/ 1759054 w 1759580"/>
              <a:gd name="connsiteY8" fmla="*/ 546501 h 1899737"/>
              <a:gd name="connsiteX9" fmla="*/ 1480274 w 1759580"/>
              <a:gd name="connsiteY9" fmla="*/ 1371691 h 1899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9580" h="1899737">
                <a:moveTo>
                  <a:pt x="0" y="1899737"/>
                </a:moveTo>
                <a:cubicBezTo>
                  <a:pt x="65837" y="1762459"/>
                  <a:pt x="184349" y="1558655"/>
                  <a:pt x="315832" y="1470647"/>
                </a:cubicBezTo>
                <a:cubicBezTo>
                  <a:pt x="447315" y="1382639"/>
                  <a:pt x="706337" y="1464384"/>
                  <a:pt x="788898" y="1371691"/>
                </a:cubicBezTo>
                <a:cubicBezTo>
                  <a:pt x="871460" y="1278998"/>
                  <a:pt x="835362" y="1053881"/>
                  <a:pt x="811201" y="914491"/>
                </a:cubicBezTo>
                <a:cubicBezTo>
                  <a:pt x="787040" y="775101"/>
                  <a:pt x="662517" y="650579"/>
                  <a:pt x="643932" y="535350"/>
                </a:cubicBezTo>
                <a:cubicBezTo>
                  <a:pt x="625347" y="420121"/>
                  <a:pt x="630922" y="304890"/>
                  <a:pt x="699688" y="223115"/>
                </a:cubicBezTo>
                <a:cubicBezTo>
                  <a:pt x="768454" y="141340"/>
                  <a:pt x="917137" y="74432"/>
                  <a:pt x="1056527" y="44696"/>
                </a:cubicBezTo>
                <a:cubicBezTo>
                  <a:pt x="1195917" y="14959"/>
                  <a:pt x="1418942" y="-38938"/>
                  <a:pt x="1536030" y="44696"/>
                </a:cubicBezTo>
                <a:cubicBezTo>
                  <a:pt x="1653118" y="128330"/>
                  <a:pt x="1768347" y="325335"/>
                  <a:pt x="1759054" y="546501"/>
                </a:cubicBezTo>
                <a:cubicBezTo>
                  <a:pt x="1749761" y="767667"/>
                  <a:pt x="1615017" y="1069679"/>
                  <a:pt x="1480274" y="1371691"/>
                </a:cubicBezTo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40242267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224092-CE72-FB37-80EB-872EA4B687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14AAE6B9-89BA-7773-E13C-009F7FDCB122}"/>
              </a:ext>
            </a:extLst>
          </p:cNvPr>
          <p:cNvSpPr/>
          <p:nvPr/>
        </p:nvSpPr>
        <p:spPr>
          <a:xfrm>
            <a:off x="3402709" y="1821366"/>
            <a:ext cx="2007745" cy="2040764"/>
          </a:xfrm>
          <a:custGeom>
            <a:avLst/>
            <a:gdLst>
              <a:gd name="connsiteX0" fmla="*/ 0 w 2007745"/>
              <a:gd name="connsiteY0" fmla="*/ 2040764 h 2040764"/>
              <a:gd name="connsiteX1" fmla="*/ 234175 w 2007745"/>
              <a:gd name="connsiteY1" fmla="*/ 1639320 h 2040764"/>
              <a:gd name="connsiteX2" fmla="*/ 669073 w 2007745"/>
              <a:gd name="connsiteY2" fmla="*/ 1572413 h 2040764"/>
              <a:gd name="connsiteX3" fmla="*/ 1037063 w 2007745"/>
              <a:gd name="connsiteY3" fmla="*/ 1371691 h 2040764"/>
              <a:gd name="connsiteX4" fmla="*/ 1059366 w 2007745"/>
              <a:gd name="connsiteY4" fmla="*/ 914491 h 2040764"/>
              <a:gd name="connsiteX5" fmla="*/ 892097 w 2007745"/>
              <a:gd name="connsiteY5" fmla="*/ 535350 h 2040764"/>
              <a:gd name="connsiteX6" fmla="*/ 947853 w 2007745"/>
              <a:gd name="connsiteY6" fmla="*/ 223115 h 2040764"/>
              <a:gd name="connsiteX7" fmla="*/ 1304692 w 2007745"/>
              <a:gd name="connsiteY7" fmla="*/ 44696 h 2040764"/>
              <a:gd name="connsiteX8" fmla="*/ 1784195 w 2007745"/>
              <a:gd name="connsiteY8" fmla="*/ 44696 h 2040764"/>
              <a:gd name="connsiteX9" fmla="*/ 2007219 w 2007745"/>
              <a:gd name="connsiteY9" fmla="*/ 546501 h 2040764"/>
              <a:gd name="connsiteX10" fmla="*/ 1728439 w 2007745"/>
              <a:gd name="connsiteY10" fmla="*/ 1371691 h 2040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07745" h="2040764">
                <a:moveTo>
                  <a:pt x="0" y="2040764"/>
                </a:moveTo>
                <a:cubicBezTo>
                  <a:pt x="61331" y="1879071"/>
                  <a:pt x="122663" y="1717378"/>
                  <a:pt x="234175" y="1639320"/>
                </a:cubicBezTo>
                <a:cubicBezTo>
                  <a:pt x="345687" y="1561262"/>
                  <a:pt x="535258" y="1617018"/>
                  <a:pt x="669073" y="1572413"/>
                </a:cubicBezTo>
                <a:cubicBezTo>
                  <a:pt x="802888" y="1527808"/>
                  <a:pt x="972014" y="1481345"/>
                  <a:pt x="1037063" y="1371691"/>
                </a:cubicBezTo>
                <a:cubicBezTo>
                  <a:pt x="1102112" y="1262037"/>
                  <a:pt x="1083527" y="1053881"/>
                  <a:pt x="1059366" y="914491"/>
                </a:cubicBezTo>
                <a:cubicBezTo>
                  <a:pt x="1035205" y="775101"/>
                  <a:pt x="910682" y="650579"/>
                  <a:pt x="892097" y="535350"/>
                </a:cubicBezTo>
                <a:cubicBezTo>
                  <a:pt x="873512" y="420121"/>
                  <a:pt x="879087" y="304890"/>
                  <a:pt x="947853" y="223115"/>
                </a:cubicBezTo>
                <a:cubicBezTo>
                  <a:pt x="1016619" y="141340"/>
                  <a:pt x="1165302" y="74432"/>
                  <a:pt x="1304692" y="44696"/>
                </a:cubicBezTo>
                <a:cubicBezTo>
                  <a:pt x="1444082" y="14959"/>
                  <a:pt x="1667107" y="-38938"/>
                  <a:pt x="1784195" y="44696"/>
                </a:cubicBezTo>
                <a:cubicBezTo>
                  <a:pt x="1901283" y="128330"/>
                  <a:pt x="2016512" y="325335"/>
                  <a:pt x="2007219" y="546501"/>
                </a:cubicBezTo>
                <a:cubicBezTo>
                  <a:pt x="1997926" y="767667"/>
                  <a:pt x="1863182" y="1069679"/>
                  <a:pt x="1728439" y="1371691"/>
                </a:cubicBezTo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4915F01-6E52-08EA-296A-87D283A51A5F}"/>
              </a:ext>
            </a:extLst>
          </p:cNvPr>
          <p:cNvSpPr/>
          <p:nvPr/>
        </p:nvSpPr>
        <p:spPr>
          <a:xfrm rot="10388027">
            <a:off x="3107066" y="3245874"/>
            <a:ext cx="2177210" cy="1899737"/>
          </a:xfrm>
          <a:custGeom>
            <a:avLst/>
            <a:gdLst>
              <a:gd name="connsiteX0" fmla="*/ 0 w 2007745"/>
              <a:gd name="connsiteY0" fmla="*/ 2040764 h 2040764"/>
              <a:gd name="connsiteX1" fmla="*/ 234175 w 2007745"/>
              <a:gd name="connsiteY1" fmla="*/ 1639320 h 2040764"/>
              <a:gd name="connsiteX2" fmla="*/ 669073 w 2007745"/>
              <a:gd name="connsiteY2" fmla="*/ 1572413 h 2040764"/>
              <a:gd name="connsiteX3" fmla="*/ 1037063 w 2007745"/>
              <a:gd name="connsiteY3" fmla="*/ 1371691 h 2040764"/>
              <a:gd name="connsiteX4" fmla="*/ 1059366 w 2007745"/>
              <a:gd name="connsiteY4" fmla="*/ 914491 h 2040764"/>
              <a:gd name="connsiteX5" fmla="*/ 892097 w 2007745"/>
              <a:gd name="connsiteY5" fmla="*/ 535350 h 2040764"/>
              <a:gd name="connsiteX6" fmla="*/ 947853 w 2007745"/>
              <a:gd name="connsiteY6" fmla="*/ 223115 h 2040764"/>
              <a:gd name="connsiteX7" fmla="*/ 1304692 w 2007745"/>
              <a:gd name="connsiteY7" fmla="*/ 44696 h 2040764"/>
              <a:gd name="connsiteX8" fmla="*/ 1784195 w 2007745"/>
              <a:gd name="connsiteY8" fmla="*/ 44696 h 2040764"/>
              <a:gd name="connsiteX9" fmla="*/ 2007219 w 2007745"/>
              <a:gd name="connsiteY9" fmla="*/ 546501 h 2040764"/>
              <a:gd name="connsiteX10" fmla="*/ 1728439 w 2007745"/>
              <a:gd name="connsiteY10" fmla="*/ 1371691 h 2040764"/>
              <a:gd name="connsiteX0" fmla="*/ 0 w 1773570"/>
              <a:gd name="connsiteY0" fmla="*/ 1639320 h 1639320"/>
              <a:gd name="connsiteX1" fmla="*/ 434898 w 1773570"/>
              <a:gd name="connsiteY1" fmla="*/ 1572413 h 1639320"/>
              <a:gd name="connsiteX2" fmla="*/ 802888 w 1773570"/>
              <a:gd name="connsiteY2" fmla="*/ 1371691 h 1639320"/>
              <a:gd name="connsiteX3" fmla="*/ 825191 w 1773570"/>
              <a:gd name="connsiteY3" fmla="*/ 914491 h 1639320"/>
              <a:gd name="connsiteX4" fmla="*/ 657922 w 1773570"/>
              <a:gd name="connsiteY4" fmla="*/ 535350 h 1639320"/>
              <a:gd name="connsiteX5" fmla="*/ 713678 w 1773570"/>
              <a:gd name="connsiteY5" fmla="*/ 223115 h 1639320"/>
              <a:gd name="connsiteX6" fmla="*/ 1070517 w 1773570"/>
              <a:gd name="connsiteY6" fmla="*/ 44696 h 1639320"/>
              <a:gd name="connsiteX7" fmla="*/ 1550020 w 1773570"/>
              <a:gd name="connsiteY7" fmla="*/ 44696 h 1639320"/>
              <a:gd name="connsiteX8" fmla="*/ 1773044 w 1773570"/>
              <a:gd name="connsiteY8" fmla="*/ 546501 h 1639320"/>
              <a:gd name="connsiteX9" fmla="*/ 1494264 w 1773570"/>
              <a:gd name="connsiteY9" fmla="*/ 1371691 h 1639320"/>
              <a:gd name="connsiteX0" fmla="*/ 0 w 1705972"/>
              <a:gd name="connsiteY0" fmla="*/ 1784174 h 1784174"/>
              <a:gd name="connsiteX1" fmla="*/ 367300 w 1705972"/>
              <a:gd name="connsiteY1" fmla="*/ 1572413 h 1784174"/>
              <a:gd name="connsiteX2" fmla="*/ 735290 w 1705972"/>
              <a:gd name="connsiteY2" fmla="*/ 1371691 h 1784174"/>
              <a:gd name="connsiteX3" fmla="*/ 757593 w 1705972"/>
              <a:gd name="connsiteY3" fmla="*/ 914491 h 1784174"/>
              <a:gd name="connsiteX4" fmla="*/ 590324 w 1705972"/>
              <a:gd name="connsiteY4" fmla="*/ 535350 h 1784174"/>
              <a:gd name="connsiteX5" fmla="*/ 646080 w 1705972"/>
              <a:gd name="connsiteY5" fmla="*/ 223115 h 1784174"/>
              <a:gd name="connsiteX6" fmla="*/ 1002919 w 1705972"/>
              <a:gd name="connsiteY6" fmla="*/ 44696 h 1784174"/>
              <a:gd name="connsiteX7" fmla="*/ 1482422 w 1705972"/>
              <a:gd name="connsiteY7" fmla="*/ 44696 h 1784174"/>
              <a:gd name="connsiteX8" fmla="*/ 1705446 w 1705972"/>
              <a:gd name="connsiteY8" fmla="*/ 546501 h 1784174"/>
              <a:gd name="connsiteX9" fmla="*/ 1426666 w 1705972"/>
              <a:gd name="connsiteY9" fmla="*/ 1371691 h 1784174"/>
              <a:gd name="connsiteX0" fmla="*/ 0 w 1705972"/>
              <a:gd name="connsiteY0" fmla="*/ 1784174 h 1784174"/>
              <a:gd name="connsiteX1" fmla="*/ 262224 w 1705972"/>
              <a:gd name="connsiteY1" fmla="*/ 1470647 h 1784174"/>
              <a:gd name="connsiteX2" fmla="*/ 735290 w 1705972"/>
              <a:gd name="connsiteY2" fmla="*/ 1371691 h 1784174"/>
              <a:gd name="connsiteX3" fmla="*/ 757593 w 1705972"/>
              <a:gd name="connsiteY3" fmla="*/ 914491 h 1784174"/>
              <a:gd name="connsiteX4" fmla="*/ 590324 w 1705972"/>
              <a:gd name="connsiteY4" fmla="*/ 535350 h 1784174"/>
              <a:gd name="connsiteX5" fmla="*/ 646080 w 1705972"/>
              <a:gd name="connsiteY5" fmla="*/ 223115 h 1784174"/>
              <a:gd name="connsiteX6" fmla="*/ 1002919 w 1705972"/>
              <a:gd name="connsiteY6" fmla="*/ 44696 h 1784174"/>
              <a:gd name="connsiteX7" fmla="*/ 1482422 w 1705972"/>
              <a:gd name="connsiteY7" fmla="*/ 44696 h 1784174"/>
              <a:gd name="connsiteX8" fmla="*/ 1705446 w 1705972"/>
              <a:gd name="connsiteY8" fmla="*/ 546501 h 1784174"/>
              <a:gd name="connsiteX9" fmla="*/ 1426666 w 1705972"/>
              <a:gd name="connsiteY9" fmla="*/ 1371691 h 1784174"/>
              <a:gd name="connsiteX0" fmla="*/ 0 w 1759580"/>
              <a:gd name="connsiteY0" fmla="*/ 1899737 h 1899737"/>
              <a:gd name="connsiteX1" fmla="*/ 315832 w 1759580"/>
              <a:gd name="connsiteY1" fmla="*/ 1470647 h 1899737"/>
              <a:gd name="connsiteX2" fmla="*/ 788898 w 1759580"/>
              <a:gd name="connsiteY2" fmla="*/ 1371691 h 1899737"/>
              <a:gd name="connsiteX3" fmla="*/ 811201 w 1759580"/>
              <a:gd name="connsiteY3" fmla="*/ 914491 h 1899737"/>
              <a:gd name="connsiteX4" fmla="*/ 643932 w 1759580"/>
              <a:gd name="connsiteY4" fmla="*/ 535350 h 1899737"/>
              <a:gd name="connsiteX5" fmla="*/ 699688 w 1759580"/>
              <a:gd name="connsiteY5" fmla="*/ 223115 h 1899737"/>
              <a:gd name="connsiteX6" fmla="*/ 1056527 w 1759580"/>
              <a:gd name="connsiteY6" fmla="*/ 44696 h 1899737"/>
              <a:gd name="connsiteX7" fmla="*/ 1536030 w 1759580"/>
              <a:gd name="connsiteY7" fmla="*/ 44696 h 1899737"/>
              <a:gd name="connsiteX8" fmla="*/ 1759054 w 1759580"/>
              <a:gd name="connsiteY8" fmla="*/ 546501 h 1899737"/>
              <a:gd name="connsiteX9" fmla="*/ 1480274 w 1759580"/>
              <a:gd name="connsiteY9" fmla="*/ 1371691 h 1899737"/>
              <a:gd name="connsiteX0" fmla="*/ 0 w 1759580"/>
              <a:gd name="connsiteY0" fmla="*/ 1899737 h 1899737"/>
              <a:gd name="connsiteX1" fmla="*/ 315832 w 1759580"/>
              <a:gd name="connsiteY1" fmla="*/ 1470647 h 1899737"/>
              <a:gd name="connsiteX2" fmla="*/ 788898 w 1759580"/>
              <a:gd name="connsiteY2" fmla="*/ 1371691 h 1899737"/>
              <a:gd name="connsiteX3" fmla="*/ 811201 w 1759580"/>
              <a:gd name="connsiteY3" fmla="*/ 914491 h 1899737"/>
              <a:gd name="connsiteX4" fmla="*/ 643932 w 1759580"/>
              <a:gd name="connsiteY4" fmla="*/ 535350 h 1899737"/>
              <a:gd name="connsiteX5" fmla="*/ 699688 w 1759580"/>
              <a:gd name="connsiteY5" fmla="*/ 223115 h 1899737"/>
              <a:gd name="connsiteX6" fmla="*/ 1056527 w 1759580"/>
              <a:gd name="connsiteY6" fmla="*/ 44696 h 1899737"/>
              <a:gd name="connsiteX7" fmla="*/ 1536030 w 1759580"/>
              <a:gd name="connsiteY7" fmla="*/ 44696 h 1899737"/>
              <a:gd name="connsiteX8" fmla="*/ 1759054 w 1759580"/>
              <a:gd name="connsiteY8" fmla="*/ 546501 h 1899737"/>
              <a:gd name="connsiteX9" fmla="*/ 1480274 w 1759580"/>
              <a:gd name="connsiteY9" fmla="*/ 1371691 h 1899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9580" h="1899737">
                <a:moveTo>
                  <a:pt x="0" y="1899737"/>
                </a:moveTo>
                <a:cubicBezTo>
                  <a:pt x="65837" y="1762459"/>
                  <a:pt x="184349" y="1558655"/>
                  <a:pt x="315832" y="1470647"/>
                </a:cubicBezTo>
                <a:cubicBezTo>
                  <a:pt x="447315" y="1382639"/>
                  <a:pt x="706337" y="1464384"/>
                  <a:pt x="788898" y="1371691"/>
                </a:cubicBezTo>
                <a:cubicBezTo>
                  <a:pt x="871460" y="1278998"/>
                  <a:pt x="835362" y="1053881"/>
                  <a:pt x="811201" y="914491"/>
                </a:cubicBezTo>
                <a:cubicBezTo>
                  <a:pt x="787040" y="775101"/>
                  <a:pt x="662517" y="650579"/>
                  <a:pt x="643932" y="535350"/>
                </a:cubicBezTo>
                <a:cubicBezTo>
                  <a:pt x="625347" y="420121"/>
                  <a:pt x="630922" y="304890"/>
                  <a:pt x="699688" y="223115"/>
                </a:cubicBezTo>
                <a:cubicBezTo>
                  <a:pt x="768454" y="141340"/>
                  <a:pt x="917137" y="74432"/>
                  <a:pt x="1056527" y="44696"/>
                </a:cubicBezTo>
                <a:cubicBezTo>
                  <a:pt x="1195917" y="14959"/>
                  <a:pt x="1418942" y="-38938"/>
                  <a:pt x="1536030" y="44696"/>
                </a:cubicBezTo>
                <a:cubicBezTo>
                  <a:pt x="1653118" y="128330"/>
                  <a:pt x="1768347" y="325335"/>
                  <a:pt x="1759054" y="546501"/>
                </a:cubicBezTo>
                <a:cubicBezTo>
                  <a:pt x="1749761" y="767667"/>
                  <a:pt x="1615017" y="1069679"/>
                  <a:pt x="1480274" y="1371691"/>
                </a:cubicBezTo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 dirty="0"/>
          </a:p>
        </p:txBody>
      </p:sp>
      <p:sp>
        <p:nvSpPr>
          <p:cNvPr id="2" name="5-Point Star 1">
            <a:extLst>
              <a:ext uri="{FF2B5EF4-FFF2-40B4-BE49-F238E27FC236}">
                <a16:creationId xmlns:a16="http://schemas.microsoft.com/office/drawing/2014/main" id="{2286E7F9-A464-6D26-9356-465123B57F7C}"/>
              </a:ext>
            </a:extLst>
          </p:cNvPr>
          <p:cNvSpPr/>
          <p:nvPr/>
        </p:nvSpPr>
        <p:spPr>
          <a:xfrm>
            <a:off x="3123130" y="4507596"/>
            <a:ext cx="115914" cy="128795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A7BDD9-3A5B-F6AF-A6D3-291EF500B278}"/>
              </a:ext>
            </a:extLst>
          </p:cNvPr>
          <p:cNvSpPr txBox="1"/>
          <p:nvPr/>
        </p:nvSpPr>
        <p:spPr>
          <a:xfrm>
            <a:off x="3319145" y="4636391"/>
            <a:ext cx="521297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CL" dirty="0"/>
              <a:t>k=0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E1D10CA-7E94-B142-B56D-9B6F34854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3702" y="4456196"/>
            <a:ext cx="3138407" cy="707110"/>
          </a:xfrm>
        </p:spPr>
        <p:txBody>
          <a:bodyPr>
            <a:normAutofit fontScale="90000"/>
          </a:bodyPr>
          <a:lstStyle/>
          <a:p>
            <a:r>
              <a:rPr lang="es-ES_tradnl" dirty="0">
                <a:latin typeface="Trebuchet MS" panose="020B0703020202090204" pitchFamily="34" charset="0"/>
              </a:rPr>
              <a:t>Pixel inicial</a:t>
            </a:r>
          </a:p>
        </p:txBody>
      </p:sp>
    </p:spTree>
    <p:extLst>
      <p:ext uri="{BB962C8B-B14F-4D97-AF65-F5344CB8AC3E}">
        <p14:creationId xmlns:p14="http://schemas.microsoft.com/office/powerpoint/2010/main" val="33430192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BE603E-46EA-C970-096D-9AFB2C42E2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BF110A85-7F1E-416C-7695-60D2F6CCA723}"/>
              </a:ext>
            </a:extLst>
          </p:cNvPr>
          <p:cNvSpPr/>
          <p:nvPr/>
        </p:nvSpPr>
        <p:spPr>
          <a:xfrm>
            <a:off x="3402709" y="1821366"/>
            <a:ext cx="2007745" cy="2040764"/>
          </a:xfrm>
          <a:custGeom>
            <a:avLst/>
            <a:gdLst>
              <a:gd name="connsiteX0" fmla="*/ 0 w 2007745"/>
              <a:gd name="connsiteY0" fmla="*/ 2040764 h 2040764"/>
              <a:gd name="connsiteX1" fmla="*/ 234175 w 2007745"/>
              <a:gd name="connsiteY1" fmla="*/ 1639320 h 2040764"/>
              <a:gd name="connsiteX2" fmla="*/ 669073 w 2007745"/>
              <a:gd name="connsiteY2" fmla="*/ 1572413 h 2040764"/>
              <a:gd name="connsiteX3" fmla="*/ 1037063 w 2007745"/>
              <a:gd name="connsiteY3" fmla="*/ 1371691 h 2040764"/>
              <a:gd name="connsiteX4" fmla="*/ 1059366 w 2007745"/>
              <a:gd name="connsiteY4" fmla="*/ 914491 h 2040764"/>
              <a:gd name="connsiteX5" fmla="*/ 892097 w 2007745"/>
              <a:gd name="connsiteY5" fmla="*/ 535350 h 2040764"/>
              <a:gd name="connsiteX6" fmla="*/ 947853 w 2007745"/>
              <a:gd name="connsiteY6" fmla="*/ 223115 h 2040764"/>
              <a:gd name="connsiteX7" fmla="*/ 1304692 w 2007745"/>
              <a:gd name="connsiteY7" fmla="*/ 44696 h 2040764"/>
              <a:gd name="connsiteX8" fmla="*/ 1784195 w 2007745"/>
              <a:gd name="connsiteY8" fmla="*/ 44696 h 2040764"/>
              <a:gd name="connsiteX9" fmla="*/ 2007219 w 2007745"/>
              <a:gd name="connsiteY9" fmla="*/ 546501 h 2040764"/>
              <a:gd name="connsiteX10" fmla="*/ 1728439 w 2007745"/>
              <a:gd name="connsiteY10" fmla="*/ 1371691 h 2040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07745" h="2040764">
                <a:moveTo>
                  <a:pt x="0" y="2040764"/>
                </a:moveTo>
                <a:cubicBezTo>
                  <a:pt x="61331" y="1879071"/>
                  <a:pt x="122663" y="1717378"/>
                  <a:pt x="234175" y="1639320"/>
                </a:cubicBezTo>
                <a:cubicBezTo>
                  <a:pt x="345687" y="1561262"/>
                  <a:pt x="535258" y="1617018"/>
                  <a:pt x="669073" y="1572413"/>
                </a:cubicBezTo>
                <a:cubicBezTo>
                  <a:pt x="802888" y="1527808"/>
                  <a:pt x="972014" y="1481345"/>
                  <a:pt x="1037063" y="1371691"/>
                </a:cubicBezTo>
                <a:cubicBezTo>
                  <a:pt x="1102112" y="1262037"/>
                  <a:pt x="1083527" y="1053881"/>
                  <a:pt x="1059366" y="914491"/>
                </a:cubicBezTo>
                <a:cubicBezTo>
                  <a:pt x="1035205" y="775101"/>
                  <a:pt x="910682" y="650579"/>
                  <a:pt x="892097" y="535350"/>
                </a:cubicBezTo>
                <a:cubicBezTo>
                  <a:pt x="873512" y="420121"/>
                  <a:pt x="879087" y="304890"/>
                  <a:pt x="947853" y="223115"/>
                </a:cubicBezTo>
                <a:cubicBezTo>
                  <a:pt x="1016619" y="141340"/>
                  <a:pt x="1165302" y="74432"/>
                  <a:pt x="1304692" y="44696"/>
                </a:cubicBezTo>
                <a:cubicBezTo>
                  <a:pt x="1444082" y="14959"/>
                  <a:pt x="1667107" y="-38938"/>
                  <a:pt x="1784195" y="44696"/>
                </a:cubicBezTo>
                <a:cubicBezTo>
                  <a:pt x="1901283" y="128330"/>
                  <a:pt x="2016512" y="325335"/>
                  <a:pt x="2007219" y="546501"/>
                </a:cubicBezTo>
                <a:cubicBezTo>
                  <a:pt x="1997926" y="767667"/>
                  <a:pt x="1863182" y="1069679"/>
                  <a:pt x="1728439" y="1371691"/>
                </a:cubicBezTo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9804A1C8-6A8B-F4D9-618F-06BF1BED87A6}"/>
              </a:ext>
            </a:extLst>
          </p:cNvPr>
          <p:cNvSpPr/>
          <p:nvPr/>
        </p:nvSpPr>
        <p:spPr>
          <a:xfrm rot="10388027">
            <a:off x="3107066" y="3245874"/>
            <a:ext cx="2177210" cy="1899737"/>
          </a:xfrm>
          <a:custGeom>
            <a:avLst/>
            <a:gdLst>
              <a:gd name="connsiteX0" fmla="*/ 0 w 2007745"/>
              <a:gd name="connsiteY0" fmla="*/ 2040764 h 2040764"/>
              <a:gd name="connsiteX1" fmla="*/ 234175 w 2007745"/>
              <a:gd name="connsiteY1" fmla="*/ 1639320 h 2040764"/>
              <a:gd name="connsiteX2" fmla="*/ 669073 w 2007745"/>
              <a:gd name="connsiteY2" fmla="*/ 1572413 h 2040764"/>
              <a:gd name="connsiteX3" fmla="*/ 1037063 w 2007745"/>
              <a:gd name="connsiteY3" fmla="*/ 1371691 h 2040764"/>
              <a:gd name="connsiteX4" fmla="*/ 1059366 w 2007745"/>
              <a:gd name="connsiteY4" fmla="*/ 914491 h 2040764"/>
              <a:gd name="connsiteX5" fmla="*/ 892097 w 2007745"/>
              <a:gd name="connsiteY5" fmla="*/ 535350 h 2040764"/>
              <a:gd name="connsiteX6" fmla="*/ 947853 w 2007745"/>
              <a:gd name="connsiteY6" fmla="*/ 223115 h 2040764"/>
              <a:gd name="connsiteX7" fmla="*/ 1304692 w 2007745"/>
              <a:gd name="connsiteY7" fmla="*/ 44696 h 2040764"/>
              <a:gd name="connsiteX8" fmla="*/ 1784195 w 2007745"/>
              <a:gd name="connsiteY8" fmla="*/ 44696 h 2040764"/>
              <a:gd name="connsiteX9" fmla="*/ 2007219 w 2007745"/>
              <a:gd name="connsiteY9" fmla="*/ 546501 h 2040764"/>
              <a:gd name="connsiteX10" fmla="*/ 1728439 w 2007745"/>
              <a:gd name="connsiteY10" fmla="*/ 1371691 h 2040764"/>
              <a:gd name="connsiteX0" fmla="*/ 0 w 1773570"/>
              <a:gd name="connsiteY0" fmla="*/ 1639320 h 1639320"/>
              <a:gd name="connsiteX1" fmla="*/ 434898 w 1773570"/>
              <a:gd name="connsiteY1" fmla="*/ 1572413 h 1639320"/>
              <a:gd name="connsiteX2" fmla="*/ 802888 w 1773570"/>
              <a:gd name="connsiteY2" fmla="*/ 1371691 h 1639320"/>
              <a:gd name="connsiteX3" fmla="*/ 825191 w 1773570"/>
              <a:gd name="connsiteY3" fmla="*/ 914491 h 1639320"/>
              <a:gd name="connsiteX4" fmla="*/ 657922 w 1773570"/>
              <a:gd name="connsiteY4" fmla="*/ 535350 h 1639320"/>
              <a:gd name="connsiteX5" fmla="*/ 713678 w 1773570"/>
              <a:gd name="connsiteY5" fmla="*/ 223115 h 1639320"/>
              <a:gd name="connsiteX6" fmla="*/ 1070517 w 1773570"/>
              <a:gd name="connsiteY6" fmla="*/ 44696 h 1639320"/>
              <a:gd name="connsiteX7" fmla="*/ 1550020 w 1773570"/>
              <a:gd name="connsiteY7" fmla="*/ 44696 h 1639320"/>
              <a:gd name="connsiteX8" fmla="*/ 1773044 w 1773570"/>
              <a:gd name="connsiteY8" fmla="*/ 546501 h 1639320"/>
              <a:gd name="connsiteX9" fmla="*/ 1494264 w 1773570"/>
              <a:gd name="connsiteY9" fmla="*/ 1371691 h 1639320"/>
              <a:gd name="connsiteX0" fmla="*/ 0 w 1705972"/>
              <a:gd name="connsiteY0" fmla="*/ 1784174 h 1784174"/>
              <a:gd name="connsiteX1" fmla="*/ 367300 w 1705972"/>
              <a:gd name="connsiteY1" fmla="*/ 1572413 h 1784174"/>
              <a:gd name="connsiteX2" fmla="*/ 735290 w 1705972"/>
              <a:gd name="connsiteY2" fmla="*/ 1371691 h 1784174"/>
              <a:gd name="connsiteX3" fmla="*/ 757593 w 1705972"/>
              <a:gd name="connsiteY3" fmla="*/ 914491 h 1784174"/>
              <a:gd name="connsiteX4" fmla="*/ 590324 w 1705972"/>
              <a:gd name="connsiteY4" fmla="*/ 535350 h 1784174"/>
              <a:gd name="connsiteX5" fmla="*/ 646080 w 1705972"/>
              <a:gd name="connsiteY5" fmla="*/ 223115 h 1784174"/>
              <a:gd name="connsiteX6" fmla="*/ 1002919 w 1705972"/>
              <a:gd name="connsiteY6" fmla="*/ 44696 h 1784174"/>
              <a:gd name="connsiteX7" fmla="*/ 1482422 w 1705972"/>
              <a:gd name="connsiteY7" fmla="*/ 44696 h 1784174"/>
              <a:gd name="connsiteX8" fmla="*/ 1705446 w 1705972"/>
              <a:gd name="connsiteY8" fmla="*/ 546501 h 1784174"/>
              <a:gd name="connsiteX9" fmla="*/ 1426666 w 1705972"/>
              <a:gd name="connsiteY9" fmla="*/ 1371691 h 1784174"/>
              <a:gd name="connsiteX0" fmla="*/ 0 w 1705972"/>
              <a:gd name="connsiteY0" fmla="*/ 1784174 h 1784174"/>
              <a:gd name="connsiteX1" fmla="*/ 262224 w 1705972"/>
              <a:gd name="connsiteY1" fmla="*/ 1470647 h 1784174"/>
              <a:gd name="connsiteX2" fmla="*/ 735290 w 1705972"/>
              <a:gd name="connsiteY2" fmla="*/ 1371691 h 1784174"/>
              <a:gd name="connsiteX3" fmla="*/ 757593 w 1705972"/>
              <a:gd name="connsiteY3" fmla="*/ 914491 h 1784174"/>
              <a:gd name="connsiteX4" fmla="*/ 590324 w 1705972"/>
              <a:gd name="connsiteY4" fmla="*/ 535350 h 1784174"/>
              <a:gd name="connsiteX5" fmla="*/ 646080 w 1705972"/>
              <a:gd name="connsiteY5" fmla="*/ 223115 h 1784174"/>
              <a:gd name="connsiteX6" fmla="*/ 1002919 w 1705972"/>
              <a:gd name="connsiteY6" fmla="*/ 44696 h 1784174"/>
              <a:gd name="connsiteX7" fmla="*/ 1482422 w 1705972"/>
              <a:gd name="connsiteY7" fmla="*/ 44696 h 1784174"/>
              <a:gd name="connsiteX8" fmla="*/ 1705446 w 1705972"/>
              <a:gd name="connsiteY8" fmla="*/ 546501 h 1784174"/>
              <a:gd name="connsiteX9" fmla="*/ 1426666 w 1705972"/>
              <a:gd name="connsiteY9" fmla="*/ 1371691 h 1784174"/>
              <a:gd name="connsiteX0" fmla="*/ 0 w 1759580"/>
              <a:gd name="connsiteY0" fmla="*/ 1899737 h 1899737"/>
              <a:gd name="connsiteX1" fmla="*/ 315832 w 1759580"/>
              <a:gd name="connsiteY1" fmla="*/ 1470647 h 1899737"/>
              <a:gd name="connsiteX2" fmla="*/ 788898 w 1759580"/>
              <a:gd name="connsiteY2" fmla="*/ 1371691 h 1899737"/>
              <a:gd name="connsiteX3" fmla="*/ 811201 w 1759580"/>
              <a:gd name="connsiteY3" fmla="*/ 914491 h 1899737"/>
              <a:gd name="connsiteX4" fmla="*/ 643932 w 1759580"/>
              <a:gd name="connsiteY4" fmla="*/ 535350 h 1899737"/>
              <a:gd name="connsiteX5" fmla="*/ 699688 w 1759580"/>
              <a:gd name="connsiteY5" fmla="*/ 223115 h 1899737"/>
              <a:gd name="connsiteX6" fmla="*/ 1056527 w 1759580"/>
              <a:gd name="connsiteY6" fmla="*/ 44696 h 1899737"/>
              <a:gd name="connsiteX7" fmla="*/ 1536030 w 1759580"/>
              <a:gd name="connsiteY7" fmla="*/ 44696 h 1899737"/>
              <a:gd name="connsiteX8" fmla="*/ 1759054 w 1759580"/>
              <a:gd name="connsiteY8" fmla="*/ 546501 h 1899737"/>
              <a:gd name="connsiteX9" fmla="*/ 1480274 w 1759580"/>
              <a:gd name="connsiteY9" fmla="*/ 1371691 h 1899737"/>
              <a:gd name="connsiteX0" fmla="*/ 0 w 1759580"/>
              <a:gd name="connsiteY0" fmla="*/ 1899737 h 1899737"/>
              <a:gd name="connsiteX1" fmla="*/ 315832 w 1759580"/>
              <a:gd name="connsiteY1" fmla="*/ 1470647 h 1899737"/>
              <a:gd name="connsiteX2" fmla="*/ 788898 w 1759580"/>
              <a:gd name="connsiteY2" fmla="*/ 1371691 h 1899737"/>
              <a:gd name="connsiteX3" fmla="*/ 811201 w 1759580"/>
              <a:gd name="connsiteY3" fmla="*/ 914491 h 1899737"/>
              <a:gd name="connsiteX4" fmla="*/ 643932 w 1759580"/>
              <a:gd name="connsiteY4" fmla="*/ 535350 h 1899737"/>
              <a:gd name="connsiteX5" fmla="*/ 699688 w 1759580"/>
              <a:gd name="connsiteY5" fmla="*/ 223115 h 1899737"/>
              <a:gd name="connsiteX6" fmla="*/ 1056527 w 1759580"/>
              <a:gd name="connsiteY6" fmla="*/ 44696 h 1899737"/>
              <a:gd name="connsiteX7" fmla="*/ 1536030 w 1759580"/>
              <a:gd name="connsiteY7" fmla="*/ 44696 h 1899737"/>
              <a:gd name="connsiteX8" fmla="*/ 1759054 w 1759580"/>
              <a:gd name="connsiteY8" fmla="*/ 546501 h 1899737"/>
              <a:gd name="connsiteX9" fmla="*/ 1480274 w 1759580"/>
              <a:gd name="connsiteY9" fmla="*/ 1371691 h 1899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9580" h="1899737">
                <a:moveTo>
                  <a:pt x="0" y="1899737"/>
                </a:moveTo>
                <a:cubicBezTo>
                  <a:pt x="65837" y="1762459"/>
                  <a:pt x="184349" y="1558655"/>
                  <a:pt x="315832" y="1470647"/>
                </a:cubicBezTo>
                <a:cubicBezTo>
                  <a:pt x="447315" y="1382639"/>
                  <a:pt x="706337" y="1464384"/>
                  <a:pt x="788898" y="1371691"/>
                </a:cubicBezTo>
                <a:cubicBezTo>
                  <a:pt x="871460" y="1278998"/>
                  <a:pt x="835362" y="1053881"/>
                  <a:pt x="811201" y="914491"/>
                </a:cubicBezTo>
                <a:cubicBezTo>
                  <a:pt x="787040" y="775101"/>
                  <a:pt x="662517" y="650579"/>
                  <a:pt x="643932" y="535350"/>
                </a:cubicBezTo>
                <a:cubicBezTo>
                  <a:pt x="625347" y="420121"/>
                  <a:pt x="630922" y="304890"/>
                  <a:pt x="699688" y="223115"/>
                </a:cubicBezTo>
                <a:cubicBezTo>
                  <a:pt x="768454" y="141340"/>
                  <a:pt x="917137" y="74432"/>
                  <a:pt x="1056527" y="44696"/>
                </a:cubicBezTo>
                <a:cubicBezTo>
                  <a:pt x="1195917" y="14959"/>
                  <a:pt x="1418942" y="-38938"/>
                  <a:pt x="1536030" y="44696"/>
                </a:cubicBezTo>
                <a:cubicBezTo>
                  <a:pt x="1653118" y="128330"/>
                  <a:pt x="1768347" y="325335"/>
                  <a:pt x="1759054" y="546501"/>
                </a:cubicBezTo>
                <a:cubicBezTo>
                  <a:pt x="1749761" y="767667"/>
                  <a:pt x="1615017" y="1069679"/>
                  <a:pt x="1480274" y="1371691"/>
                </a:cubicBezTo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 dirty="0"/>
          </a:p>
        </p:txBody>
      </p:sp>
      <p:sp>
        <p:nvSpPr>
          <p:cNvPr id="2" name="5-Point Star 1">
            <a:extLst>
              <a:ext uri="{FF2B5EF4-FFF2-40B4-BE49-F238E27FC236}">
                <a16:creationId xmlns:a16="http://schemas.microsoft.com/office/drawing/2014/main" id="{707F0B67-EACA-C5CA-E37F-3255610B15A5}"/>
              </a:ext>
            </a:extLst>
          </p:cNvPr>
          <p:cNvSpPr/>
          <p:nvPr/>
        </p:nvSpPr>
        <p:spPr>
          <a:xfrm>
            <a:off x="3123130" y="4507596"/>
            <a:ext cx="115914" cy="128795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00BE4A-CD7F-BB22-30BF-23E24D14130A}"/>
              </a:ext>
            </a:extLst>
          </p:cNvPr>
          <p:cNvSpPr txBox="1"/>
          <p:nvPr/>
        </p:nvSpPr>
        <p:spPr>
          <a:xfrm>
            <a:off x="3319145" y="4636391"/>
            <a:ext cx="521297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CL" dirty="0"/>
              <a:t>k=0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9CDD160-5822-26A6-23C8-20FBA7662EE4}"/>
              </a:ext>
            </a:extLst>
          </p:cNvPr>
          <p:cNvCxnSpPr>
            <a:cxnSpLocks/>
          </p:cNvCxnSpPr>
          <p:nvPr/>
        </p:nvCxnSpPr>
        <p:spPr>
          <a:xfrm flipV="1">
            <a:off x="2967416" y="1481070"/>
            <a:ext cx="754578" cy="4134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7BDED44C-AA22-01E9-621C-F65F2530E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296" y="5324639"/>
            <a:ext cx="381000" cy="23495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3933B38-34FA-189E-CB1F-63A752AC55D8}"/>
              </a:ext>
            </a:extLst>
          </p:cNvPr>
          <p:cNvCxnSpPr/>
          <p:nvPr/>
        </p:nvCxnSpPr>
        <p:spPr>
          <a:xfrm flipV="1">
            <a:off x="1307207" y="5615285"/>
            <a:ext cx="434661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>
            <a:extLst>
              <a:ext uri="{FF2B5EF4-FFF2-40B4-BE49-F238E27FC236}">
                <a16:creationId xmlns:a16="http://schemas.microsoft.com/office/drawing/2014/main" id="{0F3AE514-80BB-F1E3-F9D2-161A79CCCE18}"/>
              </a:ext>
            </a:extLst>
          </p:cNvPr>
          <p:cNvSpPr/>
          <p:nvPr/>
        </p:nvSpPr>
        <p:spPr>
          <a:xfrm>
            <a:off x="2755568" y="5465185"/>
            <a:ext cx="360608" cy="302654"/>
          </a:xfrm>
          <a:prstGeom prst="arc">
            <a:avLst>
              <a:gd name="adj1" fmla="val 17424581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022FCA4-334E-8518-0D9E-85D13AF19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3702" y="4456196"/>
            <a:ext cx="3138407" cy="707110"/>
          </a:xfrm>
        </p:spPr>
        <p:txBody>
          <a:bodyPr>
            <a:normAutofit fontScale="90000"/>
          </a:bodyPr>
          <a:lstStyle/>
          <a:p>
            <a:r>
              <a:rPr lang="es-ES_tradnl" dirty="0">
                <a:latin typeface="Trebuchet MS" panose="020B0703020202090204" pitchFamily="34" charset="0"/>
              </a:rPr>
              <a:t>Tangente</a:t>
            </a:r>
            <a:br>
              <a:rPr lang="es-ES_tradnl" dirty="0">
                <a:latin typeface="Trebuchet MS" panose="020B0703020202090204" pitchFamily="34" charset="0"/>
              </a:rPr>
            </a:br>
            <a:r>
              <a:rPr lang="es-ES_tradnl" dirty="0">
                <a:latin typeface="Trebuchet MS" panose="020B0703020202090204" pitchFamily="34" charset="0"/>
              </a:rPr>
              <a:t>al pixel 0</a:t>
            </a:r>
          </a:p>
        </p:txBody>
      </p:sp>
    </p:spTree>
    <p:extLst>
      <p:ext uri="{BB962C8B-B14F-4D97-AF65-F5344CB8AC3E}">
        <p14:creationId xmlns:p14="http://schemas.microsoft.com/office/powerpoint/2010/main" val="30110153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4A71DB-D95F-AB81-7095-B9E5ABA1DA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DE4905DA-7427-A87D-874D-D6D9685A085F}"/>
              </a:ext>
            </a:extLst>
          </p:cNvPr>
          <p:cNvSpPr/>
          <p:nvPr/>
        </p:nvSpPr>
        <p:spPr>
          <a:xfrm>
            <a:off x="3402709" y="1821366"/>
            <a:ext cx="2007745" cy="2040764"/>
          </a:xfrm>
          <a:custGeom>
            <a:avLst/>
            <a:gdLst>
              <a:gd name="connsiteX0" fmla="*/ 0 w 2007745"/>
              <a:gd name="connsiteY0" fmla="*/ 2040764 h 2040764"/>
              <a:gd name="connsiteX1" fmla="*/ 234175 w 2007745"/>
              <a:gd name="connsiteY1" fmla="*/ 1639320 h 2040764"/>
              <a:gd name="connsiteX2" fmla="*/ 669073 w 2007745"/>
              <a:gd name="connsiteY2" fmla="*/ 1572413 h 2040764"/>
              <a:gd name="connsiteX3" fmla="*/ 1037063 w 2007745"/>
              <a:gd name="connsiteY3" fmla="*/ 1371691 h 2040764"/>
              <a:gd name="connsiteX4" fmla="*/ 1059366 w 2007745"/>
              <a:gd name="connsiteY4" fmla="*/ 914491 h 2040764"/>
              <a:gd name="connsiteX5" fmla="*/ 892097 w 2007745"/>
              <a:gd name="connsiteY5" fmla="*/ 535350 h 2040764"/>
              <a:gd name="connsiteX6" fmla="*/ 947853 w 2007745"/>
              <a:gd name="connsiteY6" fmla="*/ 223115 h 2040764"/>
              <a:gd name="connsiteX7" fmla="*/ 1304692 w 2007745"/>
              <a:gd name="connsiteY7" fmla="*/ 44696 h 2040764"/>
              <a:gd name="connsiteX8" fmla="*/ 1784195 w 2007745"/>
              <a:gd name="connsiteY8" fmla="*/ 44696 h 2040764"/>
              <a:gd name="connsiteX9" fmla="*/ 2007219 w 2007745"/>
              <a:gd name="connsiteY9" fmla="*/ 546501 h 2040764"/>
              <a:gd name="connsiteX10" fmla="*/ 1728439 w 2007745"/>
              <a:gd name="connsiteY10" fmla="*/ 1371691 h 2040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07745" h="2040764">
                <a:moveTo>
                  <a:pt x="0" y="2040764"/>
                </a:moveTo>
                <a:cubicBezTo>
                  <a:pt x="61331" y="1879071"/>
                  <a:pt x="122663" y="1717378"/>
                  <a:pt x="234175" y="1639320"/>
                </a:cubicBezTo>
                <a:cubicBezTo>
                  <a:pt x="345687" y="1561262"/>
                  <a:pt x="535258" y="1617018"/>
                  <a:pt x="669073" y="1572413"/>
                </a:cubicBezTo>
                <a:cubicBezTo>
                  <a:pt x="802888" y="1527808"/>
                  <a:pt x="972014" y="1481345"/>
                  <a:pt x="1037063" y="1371691"/>
                </a:cubicBezTo>
                <a:cubicBezTo>
                  <a:pt x="1102112" y="1262037"/>
                  <a:pt x="1083527" y="1053881"/>
                  <a:pt x="1059366" y="914491"/>
                </a:cubicBezTo>
                <a:cubicBezTo>
                  <a:pt x="1035205" y="775101"/>
                  <a:pt x="910682" y="650579"/>
                  <a:pt x="892097" y="535350"/>
                </a:cubicBezTo>
                <a:cubicBezTo>
                  <a:pt x="873512" y="420121"/>
                  <a:pt x="879087" y="304890"/>
                  <a:pt x="947853" y="223115"/>
                </a:cubicBezTo>
                <a:cubicBezTo>
                  <a:pt x="1016619" y="141340"/>
                  <a:pt x="1165302" y="74432"/>
                  <a:pt x="1304692" y="44696"/>
                </a:cubicBezTo>
                <a:cubicBezTo>
                  <a:pt x="1444082" y="14959"/>
                  <a:pt x="1667107" y="-38938"/>
                  <a:pt x="1784195" y="44696"/>
                </a:cubicBezTo>
                <a:cubicBezTo>
                  <a:pt x="1901283" y="128330"/>
                  <a:pt x="2016512" y="325335"/>
                  <a:pt x="2007219" y="546501"/>
                </a:cubicBezTo>
                <a:cubicBezTo>
                  <a:pt x="1997926" y="767667"/>
                  <a:pt x="1863182" y="1069679"/>
                  <a:pt x="1728439" y="1371691"/>
                </a:cubicBezTo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F51102FD-546B-69E2-CC5E-9E96CEF630C9}"/>
              </a:ext>
            </a:extLst>
          </p:cNvPr>
          <p:cNvSpPr/>
          <p:nvPr/>
        </p:nvSpPr>
        <p:spPr>
          <a:xfrm rot="10388027">
            <a:off x="3107066" y="3245874"/>
            <a:ext cx="2177210" cy="1899737"/>
          </a:xfrm>
          <a:custGeom>
            <a:avLst/>
            <a:gdLst>
              <a:gd name="connsiteX0" fmla="*/ 0 w 2007745"/>
              <a:gd name="connsiteY0" fmla="*/ 2040764 h 2040764"/>
              <a:gd name="connsiteX1" fmla="*/ 234175 w 2007745"/>
              <a:gd name="connsiteY1" fmla="*/ 1639320 h 2040764"/>
              <a:gd name="connsiteX2" fmla="*/ 669073 w 2007745"/>
              <a:gd name="connsiteY2" fmla="*/ 1572413 h 2040764"/>
              <a:gd name="connsiteX3" fmla="*/ 1037063 w 2007745"/>
              <a:gd name="connsiteY3" fmla="*/ 1371691 h 2040764"/>
              <a:gd name="connsiteX4" fmla="*/ 1059366 w 2007745"/>
              <a:gd name="connsiteY4" fmla="*/ 914491 h 2040764"/>
              <a:gd name="connsiteX5" fmla="*/ 892097 w 2007745"/>
              <a:gd name="connsiteY5" fmla="*/ 535350 h 2040764"/>
              <a:gd name="connsiteX6" fmla="*/ 947853 w 2007745"/>
              <a:gd name="connsiteY6" fmla="*/ 223115 h 2040764"/>
              <a:gd name="connsiteX7" fmla="*/ 1304692 w 2007745"/>
              <a:gd name="connsiteY7" fmla="*/ 44696 h 2040764"/>
              <a:gd name="connsiteX8" fmla="*/ 1784195 w 2007745"/>
              <a:gd name="connsiteY8" fmla="*/ 44696 h 2040764"/>
              <a:gd name="connsiteX9" fmla="*/ 2007219 w 2007745"/>
              <a:gd name="connsiteY9" fmla="*/ 546501 h 2040764"/>
              <a:gd name="connsiteX10" fmla="*/ 1728439 w 2007745"/>
              <a:gd name="connsiteY10" fmla="*/ 1371691 h 2040764"/>
              <a:gd name="connsiteX0" fmla="*/ 0 w 1773570"/>
              <a:gd name="connsiteY0" fmla="*/ 1639320 h 1639320"/>
              <a:gd name="connsiteX1" fmla="*/ 434898 w 1773570"/>
              <a:gd name="connsiteY1" fmla="*/ 1572413 h 1639320"/>
              <a:gd name="connsiteX2" fmla="*/ 802888 w 1773570"/>
              <a:gd name="connsiteY2" fmla="*/ 1371691 h 1639320"/>
              <a:gd name="connsiteX3" fmla="*/ 825191 w 1773570"/>
              <a:gd name="connsiteY3" fmla="*/ 914491 h 1639320"/>
              <a:gd name="connsiteX4" fmla="*/ 657922 w 1773570"/>
              <a:gd name="connsiteY4" fmla="*/ 535350 h 1639320"/>
              <a:gd name="connsiteX5" fmla="*/ 713678 w 1773570"/>
              <a:gd name="connsiteY5" fmla="*/ 223115 h 1639320"/>
              <a:gd name="connsiteX6" fmla="*/ 1070517 w 1773570"/>
              <a:gd name="connsiteY6" fmla="*/ 44696 h 1639320"/>
              <a:gd name="connsiteX7" fmla="*/ 1550020 w 1773570"/>
              <a:gd name="connsiteY7" fmla="*/ 44696 h 1639320"/>
              <a:gd name="connsiteX8" fmla="*/ 1773044 w 1773570"/>
              <a:gd name="connsiteY8" fmla="*/ 546501 h 1639320"/>
              <a:gd name="connsiteX9" fmla="*/ 1494264 w 1773570"/>
              <a:gd name="connsiteY9" fmla="*/ 1371691 h 1639320"/>
              <a:gd name="connsiteX0" fmla="*/ 0 w 1705972"/>
              <a:gd name="connsiteY0" fmla="*/ 1784174 h 1784174"/>
              <a:gd name="connsiteX1" fmla="*/ 367300 w 1705972"/>
              <a:gd name="connsiteY1" fmla="*/ 1572413 h 1784174"/>
              <a:gd name="connsiteX2" fmla="*/ 735290 w 1705972"/>
              <a:gd name="connsiteY2" fmla="*/ 1371691 h 1784174"/>
              <a:gd name="connsiteX3" fmla="*/ 757593 w 1705972"/>
              <a:gd name="connsiteY3" fmla="*/ 914491 h 1784174"/>
              <a:gd name="connsiteX4" fmla="*/ 590324 w 1705972"/>
              <a:gd name="connsiteY4" fmla="*/ 535350 h 1784174"/>
              <a:gd name="connsiteX5" fmla="*/ 646080 w 1705972"/>
              <a:gd name="connsiteY5" fmla="*/ 223115 h 1784174"/>
              <a:gd name="connsiteX6" fmla="*/ 1002919 w 1705972"/>
              <a:gd name="connsiteY6" fmla="*/ 44696 h 1784174"/>
              <a:gd name="connsiteX7" fmla="*/ 1482422 w 1705972"/>
              <a:gd name="connsiteY7" fmla="*/ 44696 h 1784174"/>
              <a:gd name="connsiteX8" fmla="*/ 1705446 w 1705972"/>
              <a:gd name="connsiteY8" fmla="*/ 546501 h 1784174"/>
              <a:gd name="connsiteX9" fmla="*/ 1426666 w 1705972"/>
              <a:gd name="connsiteY9" fmla="*/ 1371691 h 1784174"/>
              <a:gd name="connsiteX0" fmla="*/ 0 w 1705972"/>
              <a:gd name="connsiteY0" fmla="*/ 1784174 h 1784174"/>
              <a:gd name="connsiteX1" fmla="*/ 262224 w 1705972"/>
              <a:gd name="connsiteY1" fmla="*/ 1470647 h 1784174"/>
              <a:gd name="connsiteX2" fmla="*/ 735290 w 1705972"/>
              <a:gd name="connsiteY2" fmla="*/ 1371691 h 1784174"/>
              <a:gd name="connsiteX3" fmla="*/ 757593 w 1705972"/>
              <a:gd name="connsiteY3" fmla="*/ 914491 h 1784174"/>
              <a:gd name="connsiteX4" fmla="*/ 590324 w 1705972"/>
              <a:gd name="connsiteY4" fmla="*/ 535350 h 1784174"/>
              <a:gd name="connsiteX5" fmla="*/ 646080 w 1705972"/>
              <a:gd name="connsiteY5" fmla="*/ 223115 h 1784174"/>
              <a:gd name="connsiteX6" fmla="*/ 1002919 w 1705972"/>
              <a:gd name="connsiteY6" fmla="*/ 44696 h 1784174"/>
              <a:gd name="connsiteX7" fmla="*/ 1482422 w 1705972"/>
              <a:gd name="connsiteY7" fmla="*/ 44696 h 1784174"/>
              <a:gd name="connsiteX8" fmla="*/ 1705446 w 1705972"/>
              <a:gd name="connsiteY8" fmla="*/ 546501 h 1784174"/>
              <a:gd name="connsiteX9" fmla="*/ 1426666 w 1705972"/>
              <a:gd name="connsiteY9" fmla="*/ 1371691 h 1784174"/>
              <a:gd name="connsiteX0" fmla="*/ 0 w 1759580"/>
              <a:gd name="connsiteY0" fmla="*/ 1899737 h 1899737"/>
              <a:gd name="connsiteX1" fmla="*/ 315832 w 1759580"/>
              <a:gd name="connsiteY1" fmla="*/ 1470647 h 1899737"/>
              <a:gd name="connsiteX2" fmla="*/ 788898 w 1759580"/>
              <a:gd name="connsiteY2" fmla="*/ 1371691 h 1899737"/>
              <a:gd name="connsiteX3" fmla="*/ 811201 w 1759580"/>
              <a:gd name="connsiteY3" fmla="*/ 914491 h 1899737"/>
              <a:gd name="connsiteX4" fmla="*/ 643932 w 1759580"/>
              <a:gd name="connsiteY4" fmla="*/ 535350 h 1899737"/>
              <a:gd name="connsiteX5" fmla="*/ 699688 w 1759580"/>
              <a:gd name="connsiteY5" fmla="*/ 223115 h 1899737"/>
              <a:gd name="connsiteX6" fmla="*/ 1056527 w 1759580"/>
              <a:gd name="connsiteY6" fmla="*/ 44696 h 1899737"/>
              <a:gd name="connsiteX7" fmla="*/ 1536030 w 1759580"/>
              <a:gd name="connsiteY7" fmla="*/ 44696 h 1899737"/>
              <a:gd name="connsiteX8" fmla="*/ 1759054 w 1759580"/>
              <a:gd name="connsiteY8" fmla="*/ 546501 h 1899737"/>
              <a:gd name="connsiteX9" fmla="*/ 1480274 w 1759580"/>
              <a:gd name="connsiteY9" fmla="*/ 1371691 h 1899737"/>
              <a:gd name="connsiteX0" fmla="*/ 0 w 1759580"/>
              <a:gd name="connsiteY0" fmla="*/ 1899737 h 1899737"/>
              <a:gd name="connsiteX1" fmla="*/ 315832 w 1759580"/>
              <a:gd name="connsiteY1" fmla="*/ 1470647 h 1899737"/>
              <a:gd name="connsiteX2" fmla="*/ 788898 w 1759580"/>
              <a:gd name="connsiteY2" fmla="*/ 1371691 h 1899737"/>
              <a:gd name="connsiteX3" fmla="*/ 811201 w 1759580"/>
              <a:gd name="connsiteY3" fmla="*/ 914491 h 1899737"/>
              <a:gd name="connsiteX4" fmla="*/ 643932 w 1759580"/>
              <a:gd name="connsiteY4" fmla="*/ 535350 h 1899737"/>
              <a:gd name="connsiteX5" fmla="*/ 699688 w 1759580"/>
              <a:gd name="connsiteY5" fmla="*/ 223115 h 1899737"/>
              <a:gd name="connsiteX6" fmla="*/ 1056527 w 1759580"/>
              <a:gd name="connsiteY6" fmla="*/ 44696 h 1899737"/>
              <a:gd name="connsiteX7" fmla="*/ 1536030 w 1759580"/>
              <a:gd name="connsiteY7" fmla="*/ 44696 h 1899737"/>
              <a:gd name="connsiteX8" fmla="*/ 1759054 w 1759580"/>
              <a:gd name="connsiteY8" fmla="*/ 546501 h 1899737"/>
              <a:gd name="connsiteX9" fmla="*/ 1480274 w 1759580"/>
              <a:gd name="connsiteY9" fmla="*/ 1371691 h 1899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9580" h="1899737">
                <a:moveTo>
                  <a:pt x="0" y="1899737"/>
                </a:moveTo>
                <a:cubicBezTo>
                  <a:pt x="65837" y="1762459"/>
                  <a:pt x="184349" y="1558655"/>
                  <a:pt x="315832" y="1470647"/>
                </a:cubicBezTo>
                <a:cubicBezTo>
                  <a:pt x="447315" y="1382639"/>
                  <a:pt x="706337" y="1464384"/>
                  <a:pt x="788898" y="1371691"/>
                </a:cubicBezTo>
                <a:cubicBezTo>
                  <a:pt x="871460" y="1278998"/>
                  <a:pt x="835362" y="1053881"/>
                  <a:pt x="811201" y="914491"/>
                </a:cubicBezTo>
                <a:cubicBezTo>
                  <a:pt x="787040" y="775101"/>
                  <a:pt x="662517" y="650579"/>
                  <a:pt x="643932" y="535350"/>
                </a:cubicBezTo>
                <a:cubicBezTo>
                  <a:pt x="625347" y="420121"/>
                  <a:pt x="630922" y="304890"/>
                  <a:pt x="699688" y="223115"/>
                </a:cubicBezTo>
                <a:cubicBezTo>
                  <a:pt x="768454" y="141340"/>
                  <a:pt x="917137" y="74432"/>
                  <a:pt x="1056527" y="44696"/>
                </a:cubicBezTo>
                <a:cubicBezTo>
                  <a:pt x="1195917" y="14959"/>
                  <a:pt x="1418942" y="-38938"/>
                  <a:pt x="1536030" y="44696"/>
                </a:cubicBezTo>
                <a:cubicBezTo>
                  <a:pt x="1653118" y="128330"/>
                  <a:pt x="1768347" y="325335"/>
                  <a:pt x="1759054" y="546501"/>
                </a:cubicBezTo>
                <a:cubicBezTo>
                  <a:pt x="1749761" y="767667"/>
                  <a:pt x="1615017" y="1069679"/>
                  <a:pt x="1480274" y="1371691"/>
                </a:cubicBezTo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 dirty="0"/>
          </a:p>
        </p:txBody>
      </p:sp>
      <p:sp>
        <p:nvSpPr>
          <p:cNvPr id="2" name="5-Point Star 1">
            <a:extLst>
              <a:ext uri="{FF2B5EF4-FFF2-40B4-BE49-F238E27FC236}">
                <a16:creationId xmlns:a16="http://schemas.microsoft.com/office/drawing/2014/main" id="{7D0B9D85-036F-19B8-B9D7-5AE501B3B84A}"/>
              </a:ext>
            </a:extLst>
          </p:cNvPr>
          <p:cNvSpPr/>
          <p:nvPr/>
        </p:nvSpPr>
        <p:spPr>
          <a:xfrm>
            <a:off x="3123130" y="4507596"/>
            <a:ext cx="115914" cy="128795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A14A9F-EAE9-90A5-8E02-0FCC69590489}"/>
              </a:ext>
            </a:extLst>
          </p:cNvPr>
          <p:cNvSpPr txBox="1"/>
          <p:nvPr/>
        </p:nvSpPr>
        <p:spPr>
          <a:xfrm>
            <a:off x="3319145" y="4636391"/>
            <a:ext cx="521297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CL" dirty="0"/>
              <a:t>k=0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75805B-52F9-EC2A-8786-AD6BCE0EF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6296" y="5324639"/>
            <a:ext cx="381000" cy="23495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C8B9EBA-4FCF-245B-4D1C-440F33B5F0B6}"/>
              </a:ext>
            </a:extLst>
          </p:cNvPr>
          <p:cNvCxnSpPr/>
          <p:nvPr/>
        </p:nvCxnSpPr>
        <p:spPr>
          <a:xfrm flipV="1">
            <a:off x="1307207" y="5615285"/>
            <a:ext cx="434661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A7B3ECB-E626-6424-FC6C-A4C36C3D277B}"/>
              </a:ext>
            </a:extLst>
          </p:cNvPr>
          <p:cNvCxnSpPr>
            <a:cxnSpLocks/>
          </p:cNvCxnSpPr>
          <p:nvPr/>
        </p:nvCxnSpPr>
        <p:spPr>
          <a:xfrm flipV="1">
            <a:off x="1809482" y="1589057"/>
            <a:ext cx="2865549" cy="4026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5-Point Star 10">
            <a:extLst>
              <a:ext uri="{FF2B5EF4-FFF2-40B4-BE49-F238E27FC236}">
                <a16:creationId xmlns:a16="http://schemas.microsoft.com/office/drawing/2014/main" id="{CA29395A-1A0C-657B-F08C-488384A368F8}"/>
              </a:ext>
            </a:extLst>
          </p:cNvPr>
          <p:cNvSpPr/>
          <p:nvPr/>
        </p:nvSpPr>
        <p:spPr>
          <a:xfrm>
            <a:off x="4247884" y="2064910"/>
            <a:ext cx="115914" cy="128795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DB9C91-EBB0-35EA-264B-2C2DC786E65F}"/>
              </a:ext>
            </a:extLst>
          </p:cNvPr>
          <p:cNvSpPr txBox="1"/>
          <p:nvPr/>
        </p:nvSpPr>
        <p:spPr>
          <a:xfrm>
            <a:off x="4443899" y="2193705"/>
            <a:ext cx="63252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L" dirty="0"/>
              <a:t>k=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6B8E09A-41CF-175A-EC86-9D0377B924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4077" y="2271649"/>
            <a:ext cx="115295" cy="207531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CCE8F86-8DA0-EF17-1F16-A3F53D945AE6}"/>
              </a:ext>
            </a:extLst>
          </p:cNvPr>
          <p:cNvCxnSpPr>
            <a:cxnSpLocks/>
          </p:cNvCxnSpPr>
          <p:nvPr/>
        </p:nvCxnSpPr>
        <p:spPr>
          <a:xfrm flipV="1">
            <a:off x="2967416" y="1481070"/>
            <a:ext cx="754578" cy="4134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C8F29D3F-9201-D449-00D8-ABA310DBCB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5943" y="5309560"/>
            <a:ext cx="381000" cy="251732"/>
          </a:xfrm>
          <a:prstGeom prst="rect">
            <a:avLst/>
          </a:prstGeom>
        </p:spPr>
      </p:pic>
      <p:sp>
        <p:nvSpPr>
          <p:cNvPr id="19" name="Arc 18">
            <a:extLst>
              <a:ext uri="{FF2B5EF4-FFF2-40B4-BE49-F238E27FC236}">
                <a16:creationId xmlns:a16="http://schemas.microsoft.com/office/drawing/2014/main" id="{DFBA889B-DE28-1CBE-240D-120309604BB2}"/>
              </a:ext>
            </a:extLst>
          </p:cNvPr>
          <p:cNvSpPr/>
          <p:nvPr/>
        </p:nvSpPr>
        <p:spPr>
          <a:xfrm>
            <a:off x="2755568" y="5465185"/>
            <a:ext cx="360608" cy="302654"/>
          </a:xfrm>
          <a:prstGeom prst="arc">
            <a:avLst>
              <a:gd name="adj1" fmla="val 17424581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44533806-0D08-CBB1-6512-E36D25E11266}"/>
              </a:ext>
            </a:extLst>
          </p:cNvPr>
          <p:cNvSpPr/>
          <p:nvPr/>
        </p:nvSpPr>
        <p:spPr>
          <a:xfrm>
            <a:off x="1609411" y="5463958"/>
            <a:ext cx="360608" cy="302654"/>
          </a:xfrm>
          <a:prstGeom prst="arc">
            <a:avLst>
              <a:gd name="adj1" fmla="val 18650623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D147ABE9-B133-E531-6CC9-1E162676C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3092" y="2064910"/>
            <a:ext cx="3138407" cy="707110"/>
          </a:xfrm>
        </p:spPr>
        <p:txBody>
          <a:bodyPr>
            <a:normAutofit fontScale="90000"/>
          </a:bodyPr>
          <a:lstStyle/>
          <a:p>
            <a:r>
              <a:rPr lang="es-ES_tradnl" dirty="0">
                <a:latin typeface="Trebuchet MS" panose="020B0703020202090204" pitchFamily="34" charset="0"/>
              </a:rPr>
              <a:t>Tangente</a:t>
            </a:r>
            <a:br>
              <a:rPr lang="es-ES_tradnl" dirty="0">
                <a:latin typeface="Trebuchet MS" panose="020B0703020202090204" pitchFamily="34" charset="0"/>
              </a:rPr>
            </a:br>
            <a:r>
              <a:rPr lang="es-ES_tradnl" dirty="0">
                <a:latin typeface="Trebuchet MS" panose="020B0703020202090204" pitchFamily="34" charset="0"/>
              </a:rPr>
              <a:t>al pixel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9A22657-F037-E5C8-CADA-3BA90D58FB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2376" y="2452284"/>
            <a:ext cx="267535" cy="48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8246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84C1CD-9A70-FE89-F840-D7FFA43F7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14909D58-1459-4ADF-818A-C4F32A90395B}"/>
              </a:ext>
            </a:extLst>
          </p:cNvPr>
          <p:cNvSpPr/>
          <p:nvPr/>
        </p:nvSpPr>
        <p:spPr>
          <a:xfrm>
            <a:off x="3402709" y="1821366"/>
            <a:ext cx="2007745" cy="2040764"/>
          </a:xfrm>
          <a:custGeom>
            <a:avLst/>
            <a:gdLst>
              <a:gd name="connsiteX0" fmla="*/ 0 w 2007745"/>
              <a:gd name="connsiteY0" fmla="*/ 2040764 h 2040764"/>
              <a:gd name="connsiteX1" fmla="*/ 234175 w 2007745"/>
              <a:gd name="connsiteY1" fmla="*/ 1639320 h 2040764"/>
              <a:gd name="connsiteX2" fmla="*/ 669073 w 2007745"/>
              <a:gd name="connsiteY2" fmla="*/ 1572413 h 2040764"/>
              <a:gd name="connsiteX3" fmla="*/ 1037063 w 2007745"/>
              <a:gd name="connsiteY3" fmla="*/ 1371691 h 2040764"/>
              <a:gd name="connsiteX4" fmla="*/ 1059366 w 2007745"/>
              <a:gd name="connsiteY4" fmla="*/ 914491 h 2040764"/>
              <a:gd name="connsiteX5" fmla="*/ 892097 w 2007745"/>
              <a:gd name="connsiteY5" fmla="*/ 535350 h 2040764"/>
              <a:gd name="connsiteX6" fmla="*/ 947853 w 2007745"/>
              <a:gd name="connsiteY6" fmla="*/ 223115 h 2040764"/>
              <a:gd name="connsiteX7" fmla="*/ 1304692 w 2007745"/>
              <a:gd name="connsiteY7" fmla="*/ 44696 h 2040764"/>
              <a:gd name="connsiteX8" fmla="*/ 1784195 w 2007745"/>
              <a:gd name="connsiteY8" fmla="*/ 44696 h 2040764"/>
              <a:gd name="connsiteX9" fmla="*/ 2007219 w 2007745"/>
              <a:gd name="connsiteY9" fmla="*/ 546501 h 2040764"/>
              <a:gd name="connsiteX10" fmla="*/ 1728439 w 2007745"/>
              <a:gd name="connsiteY10" fmla="*/ 1371691 h 2040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07745" h="2040764">
                <a:moveTo>
                  <a:pt x="0" y="2040764"/>
                </a:moveTo>
                <a:cubicBezTo>
                  <a:pt x="61331" y="1879071"/>
                  <a:pt x="122663" y="1717378"/>
                  <a:pt x="234175" y="1639320"/>
                </a:cubicBezTo>
                <a:cubicBezTo>
                  <a:pt x="345687" y="1561262"/>
                  <a:pt x="535258" y="1617018"/>
                  <a:pt x="669073" y="1572413"/>
                </a:cubicBezTo>
                <a:cubicBezTo>
                  <a:pt x="802888" y="1527808"/>
                  <a:pt x="972014" y="1481345"/>
                  <a:pt x="1037063" y="1371691"/>
                </a:cubicBezTo>
                <a:cubicBezTo>
                  <a:pt x="1102112" y="1262037"/>
                  <a:pt x="1083527" y="1053881"/>
                  <a:pt x="1059366" y="914491"/>
                </a:cubicBezTo>
                <a:cubicBezTo>
                  <a:pt x="1035205" y="775101"/>
                  <a:pt x="910682" y="650579"/>
                  <a:pt x="892097" y="535350"/>
                </a:cubicBezTo>
                <a:cubicBezTo>
                  <a:pt x="873512" y="420121"/>
                  <a:pt x="879087" y="304890"/>
                  <a:pt x="947853" y="223115"/>
                </a:cubicBezTo>
                <a:cubicBezTo>
                  <a:pt x="1016619" y="141340"/>
                  <a:pt x="1165302" y="74432"/>
                  <a:pt x="1304692" y="44696"/>
                </a:cubicBezTo>
                <a:cubicBezTo>
                  <a:pt x="1444082" y="14959"/>
                  <a:pt x="1667107" y="-38938"/>
                  <a:pt x="1784195" y="44696"/>
                </a:cubicBezTo>
                <a:cubicBezTo>
                  <a:pt x="1901283" y="128330"/>
                  <a:pt x="2016512" y="325335"/>
                  <a:pt x="2007219" y="546501"/>
                </a:cubicBezTo>
                <a:cubicBezTo>
                  <a:pt x="1997926" y="767667"/>
                  <a:pt x="1863182" y="1069679"/>
                  <a:pt x="1728439" y="1371691"/>
                </a:cubicBezTo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894FA88-7C45-0454-3037-5C343A0F6531}"/>
              </a:ext>
            </a:extLst>
          </p:cNvPr>
          <p:cNvSpPr/>
          <p:nvPr/>
        </p:nvSpPr>
        <p:spPr>
          <a:xfrm rot="10388027">
            <a:off x="3107066" y="3245874"/>
            <a:ext cx="2177210" cy="1899737"/>
          </a:xfrm>
          <a:custGeom>
            <a:avLst/>
            <a:gdLst>
              <a:gd name="connsiteX0" fmla="*/ 0 w 2007745"/>
              <a:gd name="connsiteY0" fmla="*/ 2040764 h 2040764"/>
              <a:gd name="connsiteX1" fmla="*/ 234175 w 2007745"/>
              <a:gd name="connsiteY1" fmla="*/ 1639320 h 2040764"/>
              <a:gd name="connsiteX2" fmla="*/ 669073 w 2007745"/>
              <a:gd name="connsiteY2" fmla="*/ 1572413 h 2040764"/>
              <a:gd name="connsiteX3" fmla="*/ 1037063 w 2007745"/>
              <a:gd name="connsiteY3" fmla="*/ 1371691 h 2040764"/>
              <a:gd name="connsiteX4" fmla="*/ 1059366 w 2007745"/>
              <a:gd name="connsiteY4" fmla="*/ 914491 h 2040764"/>
              <a:gd name="connsiteX5" fmla="*/ 892097 w 2007745"/>
              <a:gd name="connsiteY5" fmla="*/ 535350 h 2040764"/>
              <a:gd name="connsiteX6" fmla="*/ 947853 w 2007745"/>
              <a:gd name="connsiteY6" fmla="*/ 223115 h 2040764"/>
              <a:gd name="connsiteX7" fmla="*/ 1304692 w 2007745"/>
              <a:gd name="connsiteY7" fmla="*/ 44696 h 2040764"/>
              <a:gd name="connsiteX8" fmla="*/ 1784195 w 2007745"/>
              <a:gd name="connsiteY8" fmla="*/ 44696 h 2040764"/>
              <a:gd name="connsiteX9" fmla="*/ 2007219 w 2007745"/>
              <a:gd name="connsiteY9" fmla="*/ 546501 h 2040764"/>
              <a:gd name="connsiteX10" fmla="*/ 1728439 w 2007745"/>
              <a:gd name="connsiteY10" fmla="*/ 1371691 h 2040764"/>
              <a:gd name="connsiteX0" fmla="*/ 0 w 1773570"/>
              <a:gd name="connsiteY0" fmla="*/ 1639320 h 1639320"/>
              <a:gd name="connsiteX1" fmla="*/ 434898 w 1773570"/>
              <a:gd name="connsiteY1" fmla="*/ 1572413 h 1639320"/>
              <a:gd name="connsiteX2" fmla="*/ 802888 w 1773570"/>
              <a:gd name="connsiteY2" fmla="*/ 1371691 h 1639320"/>
              <a:gd name="connsiteX3" fmla="*/ 825191 w 1773570"/>
              <a:gd name="connsiteY3" fmla="*/ 914491 h 1639320"/>
              <a:gd name="connsiteX4" fmla="*/ 657922 w 1773570"/>
              <a:gd name="connsiteY4" fmla="*/ 535350 h 1639320"/>
              <a:gd name="connsiteX5" fmla="*/ 713678 w 1773570"/>
              <a:gd name="connsiteY5" fmla="*/ 223115 h 1639320"/>
              <a:gd name="connsiteX6" fmla="*/ 1070517 w 1773570"/>
              <a:gd name="connsiteY6" fmla="*/ 44696 h 1639320"/>
              <a:gd name="connsiteX7" fmla="*/ 1550020 w 1773570"/>
              <a:gd name="connsiteY7" fmla="*/ 44696 h 1639320"/>
              <a:gd name="connsiteX8" fmla="*/ 1773044 w 1773570"/>
              <a:gd name="connsiteY8" fmla="*/ 546501 h 1639320"/>
              <a:gd name="connsiteX9" fmla="*/ 1494264 w 1773570"/>
              <a:gd name="connsiteY9" fmla="*/ 1371691 h 1639320"/>
              <a:gd name="connsiteX0" fmla="*/ 0 w 1705972"/>
              <a:gd name="connsiteY0" fmla="*/ 1784174 h 1784174"/>
              <a:gd name="connsiteX1" fmla="*/ 367300 w 1705972"/>
              <a:gd name="connsiteY1" fmla="*/ 1572413 h 1784174"/>
              <a:gd name="connsiteX2" fmla="*/ 735290 w 1705972"/>
              <a:gd name="connsiteY2" fmla="*/ 1371691 h 1784174"/>
              <a:gd name="connsiteX3" fmla="*/ 757593 w 1705972"/>
              <a:gd name="connsiteY3" fmla="*/ 914491 h 1784174"/>
              <a:gd name="connsiteX4" fmla="*/ 590324 w 1705972"/>
              <a:gd name="connsiteY4" fmla="*/ 535350 h 1784174"/>
              <a:gd name="connsiteX5" fmla="*/ 646080 w 1705972"/>
              <a:gd name="connsiteY5" fmla="*/ 223115 h 1784174"/>
              <a:gd name="connsiteX6" fmla="*/ 1002919 w 1705972"/>
              <a:gd name="connsiteY6" fmla="*/ 44696 h 1784174"/>
              <a:gd name="connsiteX7" fmla="*/ 1482422 w 1705972"/>
              <a:gd name="connsiteY7" fmla="*/ 44696 h 1784174"/>
              <a:gd name="connsiteX8" fmla="*/ 1705446 w 1705972"/>
              <a:gd name="connsiteY8" fmla="*/ 546501 h 1784174"/>
              <a:gd name="connsiteX9" fmla="*/ 1426666 w 1705972"/>
              <a:gd name="connsiteY9" fmla="*/ 1371691 h 1784174"/>
              <a:gd name="connsiteX0" fmla="*/ 0 w 1705972"/>
              <a:gd name="connsiteY0" fmla="*/ 1784174 h 1784174"/>
              <a:gd name="connsiteX1" fmla="*/ 262224 w 1705972"/>
              <a:gd name="connsiteY1" fmla="*/ 1470647 h 1784174"/>
              <a:gd name="connsiteX2" fmla="*/ 735290 w 1705972"/>
              <a:gd name="connsiteY2" fmla="*/ 1371691 h 1784174"/>
              <a:gd name="connsiteX3" fmla="*/ 757593 w 1705972"/>
              <a:gd name="connsiteY3" fmla="*/ 914491 h 1784174"/>
              <a:gd name="connsiteX4" fmla="*/ 590324 w 1705972"/>
              <a:gd name="connsiteY4" fmla="*/ 535350 h 1784174"/>
              <a:gd name="connsiteX5" fmla="*/ 646080 w 1705972"/>
              <a:gd name="connsiteY5" fmla="*/ 223115 h 1784174"/>
              <a:gd name="connsiteX6" fmla="*/ 1002919 w 1705972"/>
              <a:gd name="connsiteY6" fmla="*/ 44696 h 1784174"/>
              <a:gd name="connsiteX7" fmla="*/ 1482422 w 1705972"/>
              <a:gd name="connsiteY7" fmla="*/ 44696 h 1784174"/>
              <a:gd name="connsiteX8" fmla="*/ 1705446 w 1705972"/>
              <a:gd name="connsiteY8" fmla="*/ 546501 h 1784174"/>
              <a:gd name="connsiteX9" fmla="*/ 1426666 w 1705972"/>
              <a:gd name="connsiteY9" fmla="*/ 1371691 h 1784174"/>
              <a:gd name="connsiteX0" fmla="*/ 0 w 1759580"/>
              <a:gd name="connsiteY0" fmla="*/ 1899737 h 1899737"/>
              <a:gd name="connsiteX1" fmla="*/ 315832 w 1759580"/>
              <a:gd name="connsiteY1" fmla="*/ 1470647 h 1899737"/>
              <a:gd name="connsiteX2" fmla="*/ 788898 w 1759580"/>
              <a:gd name="connsiteY2" fmla="*/ 1371691 h 1899737"/>
              <a:gd name="connsiteX3" fmla="*/ 811201 w 1759580"/>
              <a:gd name="connsiteY3" fmla="*/ 914491 h 1899737"/>
              <a:gd name="connsiteX4" fmla="*/ 643932 w 1759580"/>
              <a:gd name="connsiteY4" fmla="*/ 535350 h 1899737"/>
              <a:gd name="connsiteX5" fmla="*/ 699688 w 1759580"/>
              <a:gd name="connsiteY5" fmla="*/ 223115 h 1899737"/>
              <a:gd name="connsiteX6" fmla="*/ 1056527 w 1759580"/>
              <a:gd name="connsiteY6" fmla="*/ 44696 h 1899737"/>
              <a:gd name="connsiteX7" fmla="*/ 1536030 w 1759580"/>
              <a:gd name="connsiteY7" fmla="*/ 44696 h 1899737"/>
              <a:gd name="connsiteX8" fmla="*/ 1759054 w 1759580"/>
              <a:gd name="connsiteY8" fmla="*/ 546501 h 1899737"/>
              <a:gd name="connsiteX9" fmla="*/ 1480274 w 1759580"/>
              <a:gd name="connsiteY9" fmla="*/ 1371691 h 1899737"/>
              <a:gd name="connsiteX0" fmla="*/ 0 w 1759580"/>
              <a:gd name="connsiteY0" fmla="*/ 1899737 h 1899737"/>
              <a:gd name="connsiteX1" fmla="*/ 315832 w 1759580"/>
              <a:gd name="connsiteY1" fmla="*/ 1470647 h 1899737"/>
              <a:gd name="connsiteX2" fmla="*/ 788898 w 1759580"/>
              <a:gd name="connsiteY2" fmla="*/ 1371691 h 1899737"/>
              <a:gd name="connsiteX3" fmla="*/ 811201 w 1759580"/>
              <a:gd name="connsiteY3" fmla="*/ 914491 h 1899737"/>
              <a:gd name="connsiteX4" fmla="*/ 643932 w 1759580"/>
              <a:gd name="connsiteY4" fmla="*/ 535350 h 1899737"/>
              <a:gd name="connsiteX5" fmla="*/ 699688 w 1759580"/>
              <a:gd name="connsiteY5" fmla="*/ 223115 h 1899737"/>
              <a:gd name="connsiteX6" fmla="*/ 1056527 w 1759580"/>
              <a:gd name="connsiteY6" fmla="*/ 44696 h 1899737"/>
              <a:gd name="connsiteX7" fmla="*/ 1536030 w 1759580"/>
              <a:gd name="connsiteY7" fmla="*/ 44696 h 1899737"/>
              <a:gd name="connsiteX8" fmla="*/ 1759054 w 1759580"/>
              <a:gd name="connsiteY8" fmla="*/ 546501 h 1899737"/>
              <a:gd name="connsiteX9" fmla="*/ 1480274 w 1759580"/>
              <a:gd name="connsiteY9" fmla="*/ 1371691 h 1899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759580" h="1899737">
                <a:moveTo>
                  <a:pt x="0" y="1899737"/>
                </a:moveTo>
                <a:cubicBezTo>
                  <a:pt x="65837" y="1762459"/>
                  <a:pt x="184349" y="1558655"/>
                  <a:pt x="315832" y="1470647"/>
                </a:cubicBezTo>
                <a:cubicBezTo>
                  <a:pt x="447315" y="1382639"/>
                  <a:pt x="706337" y="1464384"/>
                  <a:pt x="788898" y="1371691"/>
                </a:cubicBezTo>
                <a:cubicBezTo>
                  <a:pt x="871460" y="1278998"/>
                  <a:pt x="835362" y="1053881"/>
                  <a:pt x="811201" y="914491"/>
                </a:cubicBezTo>
                <a:cubicBezTo>
                  <a:pt x="787040" y="775101"/>
                  <a:pt x="662517" y="650579"/>
                  <a:pt x="643932" y="535350"/>
                </a:cubicBezTo>
                <a:cubicBezTo>
                  <a:pt x="625347" y="420121"/>
                  <a:pt x="630922" y="304890"/>
                  <a:pt x="699688" y="223115"/>
                </a:cubicBezTo>
                <a:cubicBezTo>
                  <a:pt x="768454" y="141340"/>
                  <a:pt x="917137" y="74432"/>
                  <a:pt x="1056527" y="44696"/>
                </a:cubicBezTo>
                <a:cubicBezTo>
                  <a:pt x="1195917" y="14959"/>
                  <a:pt x="1418942" y="-38938"/>
                  <a:pt x="1536030" y="44696"/>
                </a:cubicBezTo>
                <a:cubicBezTo>
                  <a:pt x="1653118" y="128330"/>
                  <a:pt x="1768347" y="325335"/>
                  <a:pt x="1759054" y="546501"/>
                </a:cubicBezTo>
                <a:cubicBezTo>
                  <a:pt x="1749761" y="767667"/>
                  <a:pt x="1615017" y="1069679"/>
                  <a:pt x="1480274" y="1371691"/>
                </a:cubicBezTo>
              </a:path>
            </a:pathLst>
          </a:cu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 dirty="0"/>
          </a:p>
        </p:txBody>
      </p:sp>
      <p:sp>
        <p:nvSpPr>
          <p:cNvPr id="2" name="5-Point Star 1">
            <a:extLst>
              <a:ext uri="{FF2B5EF4-FFF2-40B4-BE49-F238E27FC236}">
                <a16:creationId xmlns:a16="http://schemas.microsoft.com/office/drawing/2014/main" id="{69815618-DB32-13BD-7389-79285C1C9C29}"/>
              </a:ext>
            </a:extLst>
          </p:cNvPr>
          <p:cNvSpPr/>
          <p:nvPr/>
        </p:nvSpPr>
        <p:spPr>
          <a:xfrm>
            <a:off x="3123130" y="4507596"/>
            <a:ext cx="115914" cy="128795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47A58E-6E3C-4E0C-F350-6E9B6AE49F69}"/>
              </a:ext>
            </a:extLst>
          </p:cNvPr>
          <p:cNvSpPr txBox="1"/>
          <p:nvPr/>
        </p:nvSpPr>
        <p:spPr>
          <a:xfrm>
            <a:off x="3319145" y="4636391"/>
            <a:ext cx="521297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CL" dirty="0"/>
              <a:t>k=0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990513-62B7-1ABE-E302-25C66363E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296" y="5324639"/>
            <a:ext cx="381000" cy="23495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D23CB0-34C6-2A3D-E741-6D3A4A9A01D7}"/>
              </a:ext>
            </a:extLst>
          </p:cNvPr>
          <p:cNvCxnSpPr/>
          <p:nvPr/>
        </p:nvCxnSpPr>
        <p:spPr>
          <a:xfrm flipV="1">
            <a:off x="1307207" y="5615285"/>
            <a:ext cx="434661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2327FA0-4425-D229-095E-86DC2488778B}"/>
              </a:ext>
            </a:extLst>
          </p:cNvPr>
          <p:cNvCxnSpPr>
            <a:cxnSpLocks/>
          </p:cNvCxnSpPr>
          <p:nvPr/>
        </p:nvCxnSpPr>
        <p:spPr>
          <a:xfrm flipV="1">
            <a:off x="1809482" y="1589057"/>
            <a:ext cx="2865549" cy="4026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5-Point Star 10">
            <a:extLst>
              <a:ext uri="{FF2B5EF4-FFF2-40B4-BE49-F238E27FC236}">
                <a16:creationId xmlns:a16="http://schemas.microsoft.com/office/drawing/2014/main" id="{6C8F4C72-7064-37A7-2C6A-AFD591A8DB39}"/>
              </a:ext>
            </a:extLst>
          </p:cNvPr>
          <p:cNvSpPr/>
          <p:nvPr/>
        </p:nvSpPr>
        <p:spPr>
          <a:xfrm>
            <a:off x="4247884" y="2064910"/>
            <a:ext cx="115914" cy="128795"/>
          </a:xfrm>
          <a:prstGeom prst="star5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032F57-D887-F077-3646-201A6F084D33}"/>
              </a:ext>
            </a:extLst>
          </p:cNvPr>
          <p:cNvSpPr txBox="1"/>
          <p:nvPr/>
        </p:nvSpPr>
        <p:spPr>
          <a:xfrm>
            <a:off x="4443899" y="2193705"/>
            <a:ext cx="63252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L" dirty="0"/>
              <a:t>k=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47CF0BD-6268-550B-753A-6D8880FD1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077" y="2271649"/>
            <a:ext cx="115295" cy="207531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F928B8E-1E4D-F22F-3620-946F75E87689}"/>
              </a:ext>
            </a:extLst>
          </p:cNvPr>
          <p:cNvCxnSpPr>
            <a:cxnSpLocks/>
          </p:cNvCxnSpPr>
          <p:nvPr/>
        </p:nvCxnSpPr>
        <p:spPr>
          <a:xfrm flipV="1">
            <a:off x="2967416" y="1481070"/>
            <a:ext cx="754578" cy="4134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844A9E9B-5400-B414-017F-94205466BB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5943" y="5309560"/>
            <a:ext cx="381000" cy="251732"/>
          </a:xfrm>
          <a:prstGeom prst="rect">
            <a:avLst/>
          </a:prstGeom>
        </p:spPr>
      </p:pic>
      <p:sp>
        <p:nvSpPr>
          <p:cNvPr id="19" name="Arc 18">
            <a:extLst>
              <a:ext uri="{FF2B5EF4-FFF2-40B4-BE49-F238E27FC236}">
                <a16:creationId xmlns:a16="http://schemas.microsoft.com/office/drawing/2014/main" id="{ADCBCBF8-381D-1DCB-FC82-F5CBA675CDA5}"/>
              </a:ext>
            </a:extLst>
          </p:cNvPr>
          <p:cNvSpPr/>
          <p:nvPr/>
        </p:nvSpPr>
        <p:spPr>
          <a:xfrm>
            <a:off x="2755568" y="5465185"/>
            <a:ext cx="360608" cy="302654"/>
          </a:xfrm>
          <a:prstGeom prst="arc">
            <a:avLst>
              <a:gd name="adj1" fmla="val 17424581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0F631986-5AAA-3A57-D318-F42DE6BA226F}"/>
              </a:ext>
            </a:extLst>
          </p:cNvPr>
          <p:cNvSpPr/>
          <p:nvPr/>
        </p:nvSpPr>
        <p:spPr>
          <a:xfrm>
            <a:off x="1609411" y="5463958"/>
            <a:ext cx="360608" cy="302654"/>
          </a:xfrm>
          <a:prstGeom prst="arc">
            <a:avLst>
              <a:gd name="adj1" fmla="val 18650623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B5E6D809-BEE9-4FE1-EE98-4DA4981571F1}"/>
              </a:ext>
            </a:extLst>
          </p:cNvPr>
          <p:cNvSpPr/>
          <p:nvPr/>
        </p:nvSpPr>
        <p:spPr>
          <a:xfrm>
            <a:off x="3194589" y="3117766"/>
            <a:ext cx="360608" cy="302654"/>
          </a:xfrm>
          <a:prstGeom prst="arc">
            <a:avLst>
              <a:gd name="adj1" fmla="val 17424581"/>
              <a:gd name="adj2" fmla="val 198103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E31B1F-AF18-ADAC-0540-2AE284E5B4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8167" y="3093222"/>
            <a:ext cx="381000" cy="23495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4B3D0847-7383-4D8E-A400-F79853625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3092" y="2064910"/>
            <a:ext cx="3138407" cy="707110"/>
          </a:xfrm>
        </p:spPr>
        <p:txBody>
          <a:bodyPr>
            <a:normAutofit fontScale="90000"/>
          </a:bodyPr>
          <a:lstStyle/>
          <a:p>
            <a:r>
              <a:rPr lang="es-ES_tradnl" dirty="0">
                <a:latin typeface="Trebuchet MS" panose="020B0703020202090204" pitchFamily="34" charset="0"/>
              </a:rPr>
              <a:t>Ángulo con respecto a la primera tangente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0237708-C7DE-78D8-FFC2-D30BC8D4D9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6768" y="4147038"/>
            <a:ext cx="2591054" cy="34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6748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BBE231-F354-2541-A6CE-1BCAD88C5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485" y="2420973"/>
            <a:ext cx="4534761" cy="360768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0F8AA97-A9FC-8C4D-9081-1282834EED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117"/>
            <a:ext cx="9144000" cy="164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455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2"/>
          <p:cNvGrpSpPr>
            <a:grpSpLocks/>
          </p:cNvGrpSpPr>
          <p:nvPr/>
        </p:nvGrpSpPr>
        <p:grpSpPr bwMode="auto">
          <a:xfrm>
            <a:off x="6280150" y="2195513"/>
            <a:ext cx="2305050" cy="2813050"/>
            <a:chOff x="597" y="454"/>
            <a:chExt cx="4764" cy="3222"/>
          </a:xfrm>
        </p:grpSpPr>
        <p:sp>
          <p:nvSpPr>
            <p:cNvPr id="9219" name="Freeform 3"/>
            <p:cNvSpPr>
              <a:spLocks/>
            </p:cNvSpPr>
            <p:nvPr/>
          </p:nvSpPr>
          <p:spPr bwMode="auto">
            <a:xfrm>
              <a:off x="597" y="454"/>
              <a:ext cx="704" cy="1911"/>
            </a:xfrm>
            <a:custGeom>
              <a:avLst/>
              <a:gdLst/>
              <a:ahLst/>
              <a:cxnLst>
                <a:cxn ang="0">
                  <a:pos x="8" y="1351"/>
                </a:cxn>
                <a:cxn ang="0">
                  <a:pos x="24" y="1104"/>
                </a:cxn>
                <a:cxn ang="0">
                  <a:pos x="40" y="864"/>
                </a:cxn>
                <a:cxn ang="0">
                  <a:pos x="56" y="648"/>
                </a:cxn>
                <a:cxn ang="0">
                  <a:pos x="64" y="456"/>
                </a:cxn>
                <a:cxn ang="0">
                  <a:pos x="80" y="288"/>
                </a:cxn>
                <a:cxn ang="0">
                  <a:pos x="96" y="160"/>
                </a:cxn>
                <a:cxn ang="0">
                  <a:pos x="112" y="72"/>
                </a:cxn>
                <a:cxn ang="0">
                  <a:pos x="136" y="8"/>
                </a:cxn>
                <a:cxn ang="0">
                  <a:pos x="152" y="16"/>
                </a:cxn>
                <a:cxn ang="0">
                  <a:pos x="160" y="56"/>
                </a:cxn>
                <a:cxn ang="0">
                  <a:pos x="176" y="136"/>
                </a:cxn>
                <a:cxn ang="0">
                  <a:pos x="192" y="232"/>
                </a:cxn>
                <a:cxn ang="0">
                  <a:pos x="208" y="360"/>
                </a:cxn>
                <a:cxn ang="0">
                  <a:pos x="216" y="504"/>
                </a:cxn>
                <a:cxn ang="0">
                  <a:pos x="232" y="664"/>
                </a:cxn>
                <a:cxn ang="0">
                  <a:pos x="248" y="824"/>
                </a:cxn>
                <a:cxn ang="0">
                  <a:pos x="264" y="984"/>
                </a:cxn>
                <a:cxn ang="0">
                  <a:pos x="280" y="1143"/>
                </a:cxn>
                <a:cxn ang="0">
                  <a:pos x="288" y="1295"/>
                </a:cxn>
                <a:cxn ang="0">
                  <a:pos x="304" y="1431"/>
                </a:cxn>
                <a:cxn ang="0">
                  <a:pos x="320" y="1551"/>
                </a:cxn>
                <a:cxn ang="0">
                  <a:pos x="336" y="1655"/>
                </a:cxn>
                <a:cxn ang="0">
                  <a:pos x="352" y="1743"/>
                </a:cxn>
                <a:cxn ang="0">
                  <a:pos x="360" y="1807"/>
                </a:cxn>
                <a:cxn ang="0">
                  <a:pos x="376" y="1863"/>
                </a:cxn>
                <a:cxn ang="0">
                  <a:pos x="392" y="1887"/>
                </a:cxn>
                <a:cxn ang="0">
                  <a:pos x="408" y="1911"/>
                </a:cxn>
                <a:cxn ang="0">
                  <a:pos x="432" y="1903"/>
                </a:cxn>
                <a:cxn ang="0">
                  <a:pos x="448" y="1887"/>
                </a:cxn>
                <a:cxn ang="0">
                  <a:pos x="464" y="1863"/>
                </a:cxn>
                <a:cxn ang="0">
                  <a:pos x="480" y="1839"/>
                </a:cxn>
                <a:cxn ang="0">
                  <a:pos x="488" y="1815"/>
                </a:cxn>
                <a:cxn ang="0">
                  <a:pos x="520" y="1783"/>
                </a:cxn>
                <a:cxn ang="0">
                  <a:pos x="536" y="1767"/>
                </a:cxn>
                <a:cxn ang="0">
                  <a:pos x="544" y="1759"/>
                </a:cxn>
                <a:cxn ang="0">
                  <a:pos x="568" y="1759"/>
                </a:cxn>
                <a:cxn ang="0">
                  <a:pos x="592" y="1767"/>
                </a:cxn>
                <a:cxn ang="0">
                  <a:pos x="616" y="1783"/>
                </a:cxn>
                <a:cxn ang="0">
                  <a:pos x="640" y="1799"/>
                </a:cxn>
                <a:cxn ang="0">
                  <a:pos x="664" y="1799"/>
                </a:cxn>
                <a:cxn ang="0">
                  <a:pos x="688" y="1799"/>
                </a:cxn>
              </a:cxnLst>
              <a:rect l="0" t="0" r="r" b="b"/>
              <a:pathLst>
                <a:path w="704" h="1911">
                  <a:moveTo>
                    <a:pt x="0" y="1527"/>
                  </a:moveTo>
                  <a:lnTo>
                    <a:pt x="8" y="1439"/>
                  </a:lnTo>
                  <a:lnTo>
                    <a:pt x="8" y="1351"/>
                  </a:lnTo>
                  <a:lnTo>
                    <a:pt x="16" y="1263"/>
                  </a:lnTo>
                  <a:lnTo>
                    <a:pt x="16" y="1183"/>
                  </a:lnTo>
                  <a:lnTo>
                    <a:pt x="24" y="1104"/>
                  </a:lnTo>
                  <a:lnTo>
                    <a:pt x="32" y="1016"/>
                  </a:lnTo>
                  <a:lnTo>
                    <a:pt x="32" y="936"/>
                  </a:lnTo>
                  <a:lnTo>
                    <a:pt x="40" y="864"/>
                  </a:lnTo>
                  <a:lnTo>
                    <a:pt x="40" y="784"/>
                  </a:lnTo>
                  <a:lnTo>
                    <a:pt x="48" y="712"/>
                  </a:lnTo>
                  <a:lnTo>
                    <a:pt x="56" y="648"/>
                  </a:lnTo>
                  <a:lnTo>
                    <a:pt x="56" y="576"/>
                  </a:lnTo>
                  <a:lnTo>
                    <a:pt x="64" y="512"/>
                  </a:lnTo>
                  <a:lnTo>
                    <a:pt x="64" y="456"/>
                  </a:lnTo>
                  <a:lnTo>
                    <a:pt x="72" y="392"/>
                  </a:lnTo>
                  <a:lnTo>
                    <a:pt x="80" y="344"/>
                  </a:lnTo>
                  <a:lnTo>
                    <a:pt x="80" y="288"/>
                  </a:lnTo>
                  <a:lnTo>
                    <a:pt x="88" y="248"/>
                  </a:lnTo>
                  <a:lnTo>
                    <a:pt x="88" y="200"/>
                  </a:lnTo>
                  <a:lnTo>
                    <a:pt x="96" y="160"/>
                  </a:lnTo>
                  <a:lnTo>
                    <a:pt x="104" y="128"/>
                  </a:lnTo>
                  <a:lnTo>
                    <a:pt x="104" y="96"/>
                  </a:lnTo>
                  <a:lnTo>
                    <a:pt x="112" y="72"/>
                  </a:lnTo>
                  <a:lnTo>
                    <a:pt x="112" y="48"/>
                  </a:lnTo>
                  <a:lnTo>
                    <a:pt x="120" y="32"/>
                  </a:lnTo>
                  <a:lnTo>
                    <a:pt x="136" y="8"/>
                  </a:lnTo>
                  <a:lnTo>
                    <a:pt x="136" y="0"/>
                  </a:lnTo>
                  <a:lnTo>
                    <a:pt x="144" y="8"/>
                  </a:lnTo>
                  <a:lnTo>
                    <a:pt x="152" y="16"/>
                  </a:lnTo>
                  <a:lnTo>
                    <a:pt x="152" y="24"/>
                  </a:lnTo>
                  <a:lnTo>
                    <a:pt x="160" y="40"/>
                  </a:lnTo>
                  <a:lnTo>
                    <a:pt x="160" y="56"/>
                  </a:lnTo>
                  <a:lnTo>
                    <a:pt x="168" y="80"/>
                  </a:lnTo>
                  <a:lnTo>
                    <a:pt x="176" y="104"/>
                  </a:lnTo>
                  <a:lnTo>
                    <a:pt x="176" y="136"/>
                  </a:lnTo>
                  <a:lnTo>
                    <a:pt x="184" y="168"/>
                  </a:lnTo>
                  <a:lnTo>
                    <a:pt x="184" y="200"/>
                  </a:lnTo>
                  <a:lnTo>
                    <a:pt x="192" y="232"/>
                  </a:lnTo>
                  <a:lnTo>
                    <a:pt x="192" y="272"/>
                  </a:lnTo>
                  <a:lnTo>
                    <a:pt x="200" y="320"/>
                  </a:lnTo>
                  <a:lnTo>
                    <a:pt x="208" y="360"/>
                  </a:lnTo>
                  <a:lnTo>
                    <a:pt x="208" y="408"/>
                  </a:lnTo>
                  <a:lnTo>
                    <a:pt x="216" y="456"/>
                  </a:lnTo>
                  <a:lnTo>
                    <a:pt x="216" y="504"/>
                  </a:lnTo>
                  <a:lnTo>
                    <a:pt x="224" y="552"/>
                  </a:lnTo>
                  <a:lnTo>
                    <a:pt x="232" y="608"/>
                  </a:lnTo>
                  <a:lnTo>
                    <a:pt x="232" y="664"/>
                  </a:lnTo>
                  <a:lnTo>
                    <a:pt x="240" y="712"/>
                  </a:lnTo>
                  <a:lnTo>
                    <a:pt x="240" y="768"/>
                  </a:lnTo>
                  <a:lnTo>
                    <a:pt x="248" y="824"/>
                  </a:lnTo>
                  <a:lnTo>
                    <a:pt x="256" y="880"/>
                  </a:lnTo>
                  <a:lnTo>
                    <a:pt x="256" y="928"/>
                  </a:lnTo>
                  <a:lnTo>
                    <a:pt x="264" y="984"/>
                  </a:lnTo>
                  <a:lnTo>
                    <a:pt x="264" y="1040"/>
                  </a:lnTo>
                  <a:lnTo>
                    <a:pt x="272" y="1088"/>
                  </a:lnTo>
                  <a:lnTo>
                    <a:pt x="280" y="1143"/>
                  </a:lnTo>
                  <a:lnTo>
                    <a:pt x="280" y="1191"/>
                  </a:lnTo>
                  <a:lnTo>
                    <a:pt x="288" y="1247"/>
                  </a:lnTo>
                  <a:lnTo>
                    <a:pt x="288" y="1295"/>
                  </a:lnTo>
                  <a:lnTo>
                    <a:pt x="296" y="1343"/>
                  </a:lnTo>
                  <a:lnTo>
                    <a:pt x="304" y="1383"/>
                  </a:lnTo>
                  <a:lnTo>
                    <a:pt x="304" y="1431"/>
                  </a:lnTo>
                  <a:lnTo>
                    <a:pt x="312" y="1471"/>
                  </a:lnTo>
                  <a:lnTo>
                    <a:pt x="312" y="1511"/>
                  </a:lnTo>
                  <a:lnTo>
                    <a:pt x="320" y="1551"/>
                  </a:lnTo>
                  <a:lnTo>
                    <a:pt x="328" y="1591"/>
                  </a:lnTo>
                  <a:lnTo>
                    <a:pt x="328" y="1623"/>
                  </a:lnTo>
                  <a:lnTo>
                    <a:pt x="336" y="1655"/>
                  </a:lnTo>
                  <a:lnTo>
                    <a:pt x="336" y="1687"/>
                  </a:lnTo>
                  <a:lnTo>
                    <a:pt x="344" y="1719"/>
                  </a:lnTo>
                  <a:lnTo>
                    <a:pt x="352" y="1743"/>
                  </a:lnTo>
                  <a:lnTo>
                    <a:pt x="352" y="1767"/>
                  </a:lnTo>
                  <a:lnTo>
                    <a:pt x="360" y="1791"/>
                  </a:lnTo>
                  <a:lnTo>
                    <a:pt x="360" y="1807"/>
                  </a:lnTo>
                  <a:lnTo>
                    <a:pt x="368" y="1831"/>
                  </a:lnTo>
                  <a:lnTo>
                    <a:pt x="376" y="1847"/>
                  </a:lnTo>
                  <a:lnTo>
                    <a:pt x="376" y="1863"/>
                  </a:lnTo>
                  <a:lnTo>
                    <a:pt x="384" y="1871"/>
                  </a:lnTo>
                  <a:lnTo>
                    <a:pt x="384" y="1879"/>
                  </a:lnTo>
                  <a:lnTo>
                    <a:pt x="392" y="1887"/>
                  </a:lnTo>
                  <a:lnTo>
                    <a:pt x="392" y="1895"/>
                  </a:lnTo>
                  <a:lnTo>
                    <a:pt x="400" y="1903"/>
                  </a:lnTo>
                  <a:lnTo>
                    <a:pt x="408" y="1911"/>
                  </a:lnTo>
                  <a:lnTo>
                    <a:pt x="416" y="1911"/>
                  </a:lnTo>
                  <a:lnTo>
                    <a:pt x="424" y="1903"/>
                  </a:lnTo>
                  <a:lnTo>
                    <a:pt x="432" y="1903"/>
                  </a:lnTo>
                  <a:lnTo>
                    <a:pt x="448" y="1887"/>
                  </a:lnTo>
                  <a:lnTo>
                    <a:pt x="440" y="1887"/>
                  </a:lnTo>
                  <a:lnTo>
                    <a:pt x="448" y="1887"/>
                  </a:lnTo>
                  <a:lnTo>
                    <a:pt x="456" y="1879"/>
                  </a:lnTo>
                  <a:lnTo>
                    <a:pt x="456" y="1871"/>
                  </a:lnTo>
                  <a:lnTo>
                    <a:pt x="464" y="1863"/>
                  </a:lnTo>
                  <a:lnTo>
                    <a:pt x="464" y="1855"/>
                  </a:lnTo>
                  <a:lnTo>
                    <a:pt x="472" y="1847"/>
                  </a:lnTo>
                  <a:lnTo>
                    <a:pt x="480" y="1839"/>
                  </a:lnTo>
                  <a:lnTo>
                    <a:pt x="480" y="1831"/>
                  </a:lnTo>
                  <a:lnTo>
                    <a:pt x="488" y="1823"/>
                  </a:lnTo>
                  <a:lnTo>
                    <a:pt x="488" y="1815"/>
                  </a:lnTo>
                  <a:lnTo>
                    <a:pt x="496" y="1807"/>
                  </a:lnTo>
                  <a:lnTo>
                    <a:pt x="504" y="1799"/>
                  </a:lnTo>
                  <a:lnTo>
                    <a:pt x="520" y="1783"/>
                  </a:lnTo>
                  <a:lnTo>
                    <a:pt x="512" y="1783"/>
                  </a:lnTo>
                  <a:lnTo>
                    <a:pt x="520" y="1783"/>
                  </a:lnTo>
                  <a:lnTo>
                    <a:pt x="536" y="1767"/>
                  </a:lnTo>
                  <a:lnTo>
                    <a:pt x="528" y="1767"/>
                  </a:lnTo>
                  <a:lnTo>
                    <a:pt x="536" y="1767"/>
                  </a:lnTo>
                  <a:lnTo>
                    <a:pt x="544" y="1759"/>
                  </a:lnTo>
                  <a:lnTo>
                    <a:pt x="552" y="1759"/>
                  </a:lnTo>
                  <a:lnTo>
                    <a:pt x="560" y="1759"/>
                  </a:lnTo>
                  <a:lnTo>
                    <a:pt x="568" y="1759"/>
                  </a:lnTo>
                  <a:lnTo>
                    <a:pt x="576" y="1759"/>
                  </a:lnTo>
                  <a:lnTo>
                    <a:pt x="584" y="1759"/>
                  </a:lnTo>
                  <a:lnTo>
                    <a:pt x="592" y="1767"/>
                  </a:lnTo>
                  <a:lnTo>
                    <a:pt x="600" y="1767"/>
                  </a:lnTo>
                  <a:lnTo>
                    <a:pt x="608" y="1775"/>
                  </a:lnTo>
                  <a:lnTo>
                    <a:pt x="616" y="1783"/>
                  </a:lnTo>
                  <a:lnTo>
                    <a:pt x="624" y="1783"/>
                  </a:lnTo>
                  <a:lnTo>
                    <a:pt x="632" y="1791"/>
                  </a:lnTo>
                  <a:lnTo>
                    <a:pt x="640" y="1799"/>
                  </a:lnTo>
                  <a:lnTo>
                    <a:pt x="648" y="1799"/>
                  </a:lnTo>
                  <a:lnTo>
                    <a:pt x="656" y="1799"/>
                  </a:lnTo>
                  <a:lnTo>
                    <a:pt x="664" y="1799"/>
                  </a:lnTo>
                  <a:lnTo>
                    <a:pt x="672" y="1799"/>
                  </a:lnTo>
                  <a:lnTo>
                    <a:pt x="680" y="1799"/>
                  </a:lnTo>
                  <a:lnTo>
                    <a:pt x="688" y="1799"/>
                  </a:lnTo>
                  <a:lnTo>
                    <a:pt x="696" y="1791"/>
                  </a:lnTo>
                  <a:lnTo>
                    <a:pt x="704" y="1783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20" name="Freeform 4"/>
            <p:cNvSpPr>
              <a:spLocks/>
            </p:cNvSpPr>
            <p:nvPr/>
          </p:nvSpPr>
          <p:spPr bwMode="auto">
            <a:xfrm>
              <a:off x="1301" y="1765"/>
              <a:ext cx="721" cy="1879"/>
            </a:xfrm>
            <a:custGeom>
              <a:avLst/>
              <a:gdLst/>
              <a:ahLst/>
              <a:cxnLst>
                <a:cxn ang="0">
                  <a:pos x="16" y="456"/>
                </a:cxn>
                <a:cxn ang="0">
                  <a:pos x="33" y="432"/>
                </a:cxn>
                <a:cxn ang="0">
                  <a:pos x="49" y="400"/>
                </a:cxn>
                <a:cxn ang="0">
                  <a:pos x="57" y="368"/>
                </a:cxn>
                <a:cxn ang="0">
                  <a:pos x="73" y="336"/>
                </a:cxn>
                <a:cxn ang="0">
                  <a:pos x="89" y="296"/>
                </a:cxn>
                <a:cxn ang="0">
                  <a:pos x="105" y="256"/>
                </a:cxn>
                <a:cxn ang="0">
                  <a:pos x="113" y="224"/>
                </a:cxn>
                <a:cxn ang="0">
                  <a:pos x="129" y="192"/>
                </a:cxn>
                <a:cxn ang="0">
                  <a:pos x="145" y="160"/>
                </a:cxn>
                <a:cxn ang="0">
                  <a:pos x="161" y="136"/>
                </a:cxn>
                <a:cxn ang="0">
                  <a:pos x="185" y="112"/>
                </a:cxn>
                <a:cxn ang="0">
                  <a:pos x="209" y="112"/>
                </a:cxn>
                <a:cxn ang="0">
                  <a:pos x="233" y="112"/>
                </a:cxn>
                <a:cxn ang="0">
                  <a:pos x="257" y="128"/>
                </a:cxn>
                <a:cxn ang="0">
                  <a:pos x="281" y="144"/>
                </a:cxn>
                <a:cxn ang="0">
                  <a:pos x="305" y="152"/>
                </a:cxn>
                <a:cxn ang="0">
                  <a:pos x="329" y="152"/>
                </a:cxn>
                <a:cxn ang="0">
                  <a:pos x="353" y="136"/>
                </a:cxn>
                <a:cxn ang="0">
                  <a:pos x="369" y="120"/>
                </a:cxn>
                <a:cxn ang="0">
                  <a:pos x="385" y="96"/>
                </a:cxn>
                <a:cxn ang="0">
                  <a:pos x="401" y="72"/>
                </a:cxn>
                <a:cxn ang="0">
                  <a:pos x="409" y="48"/>
                </a:cxn>
                <a:cxn ang="0">
                  <a:pos x="441" y="16"/>
                </a:cxn>
                <a:cxn ang="0">
                  <a:pos x="457" y="0"/>
                </a:cxn>
                <a:cxn ang="0">
                  <a:pos x="481" y="16"/>
                </a:cxn>
                <a:cxn ang="0">
                  <a:pos x="497" y="48"/>
                </a:cxn>
                <a:cxn ang="0">
                  <a:pos x="513" y="96"/>
                </a:cxn>
                <a:cxn ang="0">
                  <a:pos x="529" y="160"/>
                </a:cxn>
                <a:cxn ang="0">
                  <a:pos x="537" y="240"/>
                </a:cxn>
                <a:cxn ang="0">
                  <a:pos x="553" y="344"/>
                </a:cxn>
                <a:cxn ang="0">
                  <a:pos x="569" y="464"/>
                </a:cxn>
                <a:cxn ang="0">
                  <a:pos x="585" y="600"/>
                </a:cxn>
                <a:cxn ang="0">
                  <a:pos x="601" y="752"/>
                </a:cxn>
                <a:cxn ang="0">
                  <a:pos x="609" y="912"/>
                </a:cxn>
                <a:cxn ang="0">
                  <a:pos x="625" y="1071"/>
                </a:cxn>
                <a:cxn ang="0">
                  <a:pos x="641" y="1231"/>
                </a:cxn>
                <a:cxn ang="0">
                  <a:pos x="657" y="1391"/>
                </a:cxn>
                <a:cxn ang="0">
                  <a:pos x="665" y="1535"/>
                </a:cxn>
                <a:cxn ang="0">
                  <a:pos x="681" y="1663"/>
                </a:cxn>
                <a:cxn ang="0">
                  <a:pos x="697" y="1767"/>
                </a:cxn>
                <a:cxn ang="0">
                  <a:pos x="713" y="1847"/>
                </a:cxn>
              </a:cxnLst>
              <a:rect l="0" t="0" r="r" b="b"/>
              <a:pathLst>
                <a:path w="721" h="1879">
                  <a:moveTo>
                    <a:pt x="0" y="472"/>
                  </a:moveTo>
                  <a:lnTo>
                    <a:pt x="8" y="464"/>
                  </a:lnTo>
                  <a:lnTo>
                    <a:pt x="16" y="456"/>
                  </a:lnTo>
                  <a:lnTo>
                    <a:pt x="24" y="448"/>
                  </a:lnTo>
                  <a:lnTo>
                    <a:pt x="24" y="440"/>
                  </a:lnTo>
                  <a:lnTo>
                    <a:pt x="33" y="432"/>
                  </a:lnTo>
                  <a:lnTo>
                    <a:pt x="33" y="424"/>
                  </a:lnTo>
                  <a:lnTo>
                    <a:pt x="41" y="408"/>
                  </a:lnTo>
                  <a:lnTo>
                    <a:pt x="49" y="400"/>
                  </a:lnTo>
                  <a:lnTo>
                    <a:pt x="49" y="392"/>
                  </a:lnTo>
                  <a:lnTo>
                    <a:pt x="57" y="376"/>
                  </a:lnTo>
                  <a:lnTo>
                    <a:pt x="57" y="368"/>
                  </a:lnTo>
                  <a:lnTo>
                    <a:pt x="65" y="360"/>
                  </a:lnTo>
                  <a:lnTo>
                    <a:pt x="65" y="344"/>
                  </a:lnTo>
                  <a:lnTo>
                    <a:pt x="73" y="336"/>
                  </a:lnTo>
                  <a:lnTo>
                    <a:pt x="81" y="320"/>
                  </a:lnTo>
                  <a:lnTo>
                    <a:pt x="81" y="312"/>
                  </a:lnTo>
                  <a:lnTo>
                    <a:pt x="89" y="296"/>
                  </a:lnTo>
                  <a:lnTo>
                    <a:pt x="89" y="280"/>
                  </a:lnTo>
                  <a:lnTo>
                    <a:pt x="97" y="272"/>
                  </a:lnTo>
                  <a:lnTo>
                    <a:pt x="105" y="256"/>
                  </a:lnTo>
                  <a:lnTo>
                    <a:pt x="105" y="248"/>
                  </a:lnTo>
                  <a:lnTo>
                    <a:pt x="113" y="232"/>
                  </a:lnTo>
                  <a:lnTo>
                    <a:pt x="113" y="224"/>
                  </a:lnTo>
                  <a:lnTo>
                    <a:pt x="121" y="216"/>
                  </a:lnTo>
                  <a:lnTo>
                    <a:pt x="129" y="200"/>
                  </a:lnTo>
                  <a:lnTo>
                    <a:pt x="129" y="192"/>
                  </a:lnTo>
                  <a:lnTo>
                    <a:pt x="137" y="184"/>
                  </a:lnTo>
                  <a:lnTo>
                    <a:pt x="137" y="176"/>
                  </a:lnTo>
                  <a:lnTo>
                    <a:pt x="145" y="160"/>
                  </a:lnTo>
                  <a:lnTo>
                    <a:pt x="153" y="152"/>
                  </a:lnTo>
                  <a:lnTo>
                    <a:pt x="161" y="144"/>
                  </a:lnTo>
                  <a:lnTo>
                    <a:pt x="161" y="136"/>
                  </a:lnTo>
                  <a:lnTo>
                    <a:pt x="169" y="128"/>
                  </a:lnTo>
                  <a:lnTo>
                    <a:pt x="177" y="120"/>
                  </a:lnTo>
                  <a:lnTo>
                    <a:pt x="185" y="112"/>
                  </a:lnTo>
                  <a:lnTo>
                    <a:pt x="193" y="112"/>
                  </a:lnTo>
                  <a:lnTo>
                    <a:pt x="201" y="112"/>
                  </a:lnTo>
                  <a:lnTo>
                    <a:pt x="209" y="112"/>
                  </a:lnTo>
                  <a:lnTo>
                    <a:pt x="217" y="112"/>
                  </a:lnTo>
                  <a:lnTo>
                    <a:pt x="225" y="112"/>
                  </a:lnTo>
                  <a:lnTo>
                    <a:pt x="233" y="112"/>
                  </a:lnTo>
                  <a:lnTo>
                    <a:pt x="241" y="120"/>
                  </a:lnTo>
                  <a:lnTo>
                    <a:pt x="249" y="128"/>
                  </a:lnTo>
                  <a:lnTo>
                    <a:pt x="257" y="128"/>
                  </a:lnTo>
                  <a:lnTo>
                    <a:pt x="265" y="136"/>
                  </a:lnTo>
                  <a:lnTo>
                    <a:pt x="273" y="136"/>
                  </a:lnTo>
                  <a:lnTo>
                    <a:pt x="281" y="144"/>
                  </a:lnTo>
                  <a:lnTo>
                    <a:pt x="289" y="152"/>
                  </a:lnTo>
                  <a:lnTo>
                    <a:pt x="297" y="152"/>
                  </a:lnTo>
                  <a:lnTo>
                    <a:pt x="305" y="152"/>
                  </a:lnTo>
                  <a:lnTo>
                    <a:pt x="313" y="152"/>
                  </a:lnTo>
                  <a:lnTo>
                    <a:pt x="321" y="152"/>
                  </a:lnTo>
                  <a:lnTo>
                    <a:pt x="329" y="152"/>
                  </a:lnTo>
                  <a:lnTo>
                    <a:pt x="337" y="144"/>
                  </a:lnTo>
                  <a:lnTo>
                    <a:pt x="345" y="144"/>
                  </a:lnTo>
                  <a:lnTo>
                    <a:pt x="353" y="136"/>
                  </a:lnTo>
                  <a:lnTo>
                    <a:pt x="369" y="120"/>
                  </a:lnTo>
                  <a:lnTo>
                    <a:pt x="361" y="120"/>
                  </a:lnTo>
                  <a:lnTo>
                    <a:pt x="369" y="120"/>
                  </a:lnTo>
                  <a:lnTo>
                    <a:pt x="377" y="112"/>
                  </a:lnTo>
                  <a:lnTo>
                    <a:pt x="377" y="104"/>
                  </a:lnTo>
                  <a:lnTo>
                    <a:pt x="385" y="96"/>
                  </a:lnTo>
                  <a:lnTo>
                    <a:pt x="385" y="88"/>
                  </a:lnTo>
                  <a:lnTo>
                    <a:pt x="393" y="80"/>
                  </a:lnTo>
                  <a:lnTo>
                    <a:pt x="401" y="72"/>
                  </a:lnTo>
                  <a:lnTo>
                    <a:pt x="401" y="64"/>
                  </a:lnTo>
                  <a:lnTo>
                    <a:pt x="409" y="56"/>
                  </a:lnTo>
                  <a:lnTo>
                    <a:pt x="409" y="48"/>
                  </a:lnTo>
                  <a:lnTo>
                    <a:pt x="417" y="40"/>
                  </a:lnTo>
                  <a:lnTo>
                    <a:pt x="425" y="32"/>
                  </a:lnTo>
                  <a:lnTo>
                    <a:pt x="441" y="16"/>
                  </a:lnTo>
                  <a:lnTo>
                    <a:pt x="441" y="8"/>
                  </a:lnTo>
                  <a:lnTo>
                    <a:pt x="449" y="8"/>
                  </a:lnTo>
                  <a:lnTo>
                    <a:pt x="457" y="0"/>
                  </a:lnTo>
                  <a:lnTo>
                    <a:pt x="465" y="8"/>
                  </a:lnTo>
                  <a:lnTo>
                    <a:pt x="473" y="8"/>
                  </a:lnTo>
                  <a:lnTo>
                    <a:pt x="481" y="16"/>
                  </a:lnTo>
                  <a:lnTo>
                    <a:pt x="489" y="24"/>
                  </a:lnTo>
                  <a:lnTo>
                    <a:pt x="489" y="32"/>
                  </a:lnTo>
                  <a:lnTo>
                    <a:pt x="497" y="48"/>
                  </a:lnTo>
                  <a:lnTo>
                    <a:pt x="505" y="64"/>
                  </a:lnTo>
                  <a:lnTo>
                    <a:pt x="505" y="80"/>
                  </a:lnTo>
                  <a:lnTo>
                    <a:pt x="513" y="96"/>
                  </a:lnTo>
                  <a:lnTo>
                    <a:pt x="513" y="112"/>
                  </a:lnTo>
                  <a:lnTo>
                    <a:pt x="521" y="136"/>
                  </a:lnTo>
                  <a:lnTo>
                    <a:pt x="529" y="160"/>
                  </a:lnTo>
                  <a:lnTo>
                    <a:pt x="529" y="184"/>
                  </a:lnTo>
                  <a:lnTo>
                    <a:pt x="537" y="216"/>
                  </a:lnTo>
                  <a:lnTo>
                    <a:pt x="537" y="240"/>
                  </a:lnTo>
                  <a:lnTo>
                    <a:pt x="545" y="272"/>
                  </a:lnTo>
                  <a:lnTo>
                    <a:pt x="553" y="312"/>
                  </a:lnTo>
                  <a:lnTo>
                    <a:pt x="553" y="344"/>
                  </a:lnTo>
                  <a:lnTo>
                    <a:pt x="561" y="384"/>
                  </a:lnTo>
                  <a:lnTo>
                    <a:pt x="561" y="424"/>
                  </a:lnTo>
                  <a:lnTo>
                    <a:pt x="569" y="464"/>
                  </a:lnTo>
                  <a:lnTo>
                    <a:pt x="577" y="512"/>
                  </a:lnTo>
                  <a:lnTo>
                    <a:pt x="577" y="552"/>
                  </a:lnTo>
                  <a:lnTo>
                    <a:pt x="585" y="600"/>
                  </a:lnTo>
                  <a:lnTo>
                    <a:pt x="585" y="648"/>
                  </a:lnTo>
                  <a:lnTo>
                    <a:pt x="593" y="704"/>
                  </a:lnTo>
                  <a:lnTo>
                    <a:pt x="601" y="752"/>
                  </a:lnTo>
                  <a:lnTo>
                    <a:pt x="601" y="800"/>
                  </a:lnTo>
                  <a:lnTo>
                    <a:pt x="609" y="856"/>
                  </a:lnTo>
                  <a:lnTo>
                    <a:pt x="609" y="912"/>
                  </a:lnTo>
                  <a:lnTo>
                    <a:pt x="617" y="960"/>
                  </a:lnTo>
                  <a:lnTo>
                    <a:pt x="625" y="1015"/>
                  </a:lnTo>
                  <a:lnTo>
                    <a:pt x="625" y="1071"/>
                  </a:lnTo>
                  <a:lnTo>
                    <a:pt x="633" y="1127"/>
                  </a:lnTo>
                  <a:lnTo>
                    <a:pt x="633" y="1183"/>
                  </a:lnTo>
                  <a:lnTo>
                    <a:pt x="641" y="1231"/>
                  </a:lnTo>
                  <a:lnTo>
                    <a:pt x="641" y="1287"/>
                  </a:lnTo>
                  <a:lnTo>
                    <a:pt x="649" y="1335"/>
                  </a:lnTo>
                  <a:lnTo>
                    <a:pt x="657" y="1391"/>
                  </a:lnTo>
                  <a:lnTo>
                    <a:pt x="657" y="1439"/>
                  </a:lnTo>
                  <a:lnTo>
                    <a:pt x="665" y="1487"/>
                  </a:lnTo>
                  <a:lnTo>
                    <a:pt x="665" y="1535"/>
                  </a:lnTo>
                  <a:lnTo>
                    <a:pt x="673" y="1583"/>
                  </a:lnTo>
                  <a:lnTo>
                    <a:pt x="681" y="1623"/>
                  </a:lnTo>
                  <a:lnTo>
                    <a:pt x="681" y="1663"/>
                  </a:lnTo>
                  <a:lnTo>
                    <a:pt x="689" y="1703"/>
                  </a:lnTo>
                  <a:lnTo>
                    <a:pt x="689" y="1735"/>
                  </a:lnTo>
                  <a:lnTo>
                    <a:pt x="697" y="1767"/>
                  </a:lnTo>
                  <a:lnTo>
                    <a:pt x="705" y="1799"/>
                  </a:lnTo>
                  <a:lnTo>
                    <a:pt x="705" y="1823"/>
                  </a:lnTo>
                  <a:lnTo>
                    <a:pt x="713" y="1847"/>
                  </a:lnTo>
                  <a:lnTo>
                    <a:pt x="713" y="1863"/>
                  </a:lnTo>
                  <a:lnTo>
                    <a:pt x="721" y="1879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21" name="Freeform 5"/>
            <p:cNvSpPr>
              <a:spLocks/>
            </p:cNvSpPr>
            <p:nvPr/>
          </p:nvSpPr>
          <p:spPr bwMode="auto">
            <a:xfrm>
              <a:off x="2022" y="454"/>
              <a:ext cx="641" cy="3222"/>
            </a:xfrm>
            <a:custGeom>
              <a:avLst/>
              <a:gdLst/>
              <a:ahLst/>
              <a:cxnLst>
                <a:cxn ang="0">
                  <a:pos x="16" y="3222"/>
                </a:cxn>
                <a:cxn ang="0">
                  <a:pos x="32" y="3198"/>
                </a:cxn>
                <a:cxn ang="0">
                  <a:pos x="48" y="3134"/>
                </a:cxn>
                <a:cxn ang="0">
                  <a:pos x="64" y="3030"/>
                </a:cxn>
                <a:cxn ang="0">
                  <a:pos x="80" y="2902"/>
                </a:cxn>
                <a:cxn ang="0">
                  <a:pos x="88" y="2726"/>
                </a:cxn>
                <a:cxn ang="0">
                  <a:pos x="104" y="2534"/>
                </a:cxn>
                <a:cxn ang="0">
                  <a:pos x="120" y="2310"/>
                </a:cxn>
                <a:cxn ang="0">
                  <a:pos x="136" y="2071"/>
                </a:cxn>
                <a:cxn ang="0">
                  <a:pos x="144" y="1815"/>
                </a:cxn>
                <a:cxn ang="0">
                  <a:pos x="160" y="1551"/>
                </a:cxn>
                <a:cxn ang="0">
                  <a:pos x="176" y="1295"/>
                </a:cxn>
                <a:cxn ang="0">
                  <a:pos x="192" y="1048"/>
                </a:cxn>
                <a:cxn ang="0">
                  <a:pos x="208" y="808"/>
                </a:cxn>
                <a:cxn ang="0">
                  <a:pos x="216" y="600"/>
                </a:cxn>
                <a:cxn ang="0">
                  <a:pos x="232" y="416"/>
                </a:cxn>
                <a:cxn ang="0">
                  <a:pos x="248" y="256"/>
                </a:cxn>
                <a:cxn ang="0">
                  <a:pos x="264" y="136"/>
                </a:cxn>
                <a:cxn ang="0">
                  <a:pos x="280" y="56"/>
                </a:cxn>
                <a:cxn ang="0">
                  <a:pos x="288" y="16"/>
                </a:cxn>
                <a:cxn ang="0">
                  <a:pos x="304" y="8"/>
                </a:cxn>
                <a:cxn ang="0">
                  <a:pos x="320" y="32"/>
                </a:cxn>
                <a:cxn ang="0">
                  <a:pos x="337" y="96"/>
                </a:cxn>
                <a:cxn ang="0">
                  <a:pos x="345" y="184"/>
                </a:cxn>
                <a:cxn ang="0">
                  <a:pos x="361" y="304"/>
                </a:cxn>
                <a:cxn ang="0">
                  <a:pos x="377" y="440"/>
                </a:cxn>
                <a:cxn ang="0">
                  <a:pos x="393" y="592"/>
                </a:cxn>
                <a:cxn ang="0">
                  <a:pos x="409" y="752"/>
                </a:cxn>
                <a:cxn ang="0">
                  <a:pos x="417" y="912"/>
                </a:cxn>
                <a:cxn ang="0">
                  <a:pos x="433" y="1072"/>
                </a:cxn>
                <a:cxn ang="0">
                  <a:pos x="449" y="1231"/>
                </a:cxn>
                <a:cxn ang="0">
                  <a:pos x="465" y="1367"/>
                </a:cxn>
                <a:cxn ang="0">
                  <a:pos x="481" y="1503"/>
                </a:cxn>
                <a:cxn ang="0">
                  <a:pos x="489" y="1615"/>
                </a:cxn>
                <a:cxn ang="0">
                  <a:pos x="505" y="1711"/>
                </a:cxn>
                <a:cxn ang="0">
                  <a:pos x="521" y="1783"/>
                </a:cxn>
                <a:cxn ang="0">
                  <a:pos x="537" y="1839"/>
                </a:cxn>
                <a:cxn ang="0">
                  <a:pos x="545" y="1879"/>
                </a:cxn>
                <a:cxn ang="0">
                  <a:pos x="569" y="1911"/>
                </a:cxn>
                <a:cxn ang="0">
                  <a:pos x="593" y="1903"/>
                </a:cxn>
                <a:cxn ang="0">
                  <a:pos x="617" y="1879"/>
                </a:cxn>
                <a:cxn ang="0">
                  <a:pos x="633" y="1855"/>
                </a:cxn>
              </a:cxnLst>
              <a:rect l="0" t="0" r="r" b="b"/>
              <a:pathLst>
                <a:path w="641" h="3222">
                  <a:moveTo>
                    <a:pt x="0" y="3190"/>
                  </a:moveTo>
                  <a:lnTo>
                    <a:pt x="16" y="3214"/>
                  </a:lnTo>
                  <a:lnTo>
                    <a:pt x="16" y="3222"/>
                  </a:lnTo>
                  <a:lnTo>
                    <a:pt x="24" y="3214"/>
                  </a:lnTo>
                  <a:lnTo>
                    <a:pt x="32" y="3206"/>
                  </a:lnTo>
                  <a:lnTo>
                    <a:pt x="32" y="3198"/>
                  </a:lnTo>
                  <a:lnTo>
                    <a:pt x="40" y="3182"/>
                  </a:lnTo>
                  <a:lnTo>
                    <a:pt x="40" y="3158"/>
                  </a:lnTo>
                  <a:lnTo>
                    <a:pt x="48" y="3134"/>
                  </a:lnTo>
                  <a:lnTo>
                    <a:pt x="56" y="3102"/>
                  </a:lnTo>
                  <a:lnTo>
                    <a:pt x="56" y="3070"/>
                  </a:lnTo>
                  <a:lnTo>
                    <a:pt x="64" y="3030"/>
                  </a:lnTo>
                  <a:lnTo>
                    <a:pt x="64" y="2990"/>
                  </a:lnTo>
                  <a:lnTo>
                    <a:pt x="72" y="2950"/>
                  </a:lnTo>
                  <a:lnTo>
                    <a:pt x="80" y="2902"/>
                  </a:lnTo>
                  <a:lnTo>
                    <a:pt x="80" y="2846"/>
                  </a:lnTo>
                  <a:lnTo>
                    <a:pt x="88" y="2790"/>
                  </a:lnTo>
                  <a:lnTo>
                    <a:pt x="88" y="2726"/>
                  </a:lnTo>
                  <a:lnTo>
                    <a:pt x="96" y="2670"/>
                  </a:lnTo>
                  <a:lnTo>
                    <a:pt x="96" y="2598"/>
                  </a:lnTo>
                  <a:lnTo>
                    <a:pt x="104" y="2534"/>
                  </a:lnTo>
                  <a:lnTo>
                    <a:pt x="112" y="2462"/>
                  </a:lnTo>
                  <a:lnTo>
                    <a:pt x="112" y="2382"/>
                  </a:lnTo>
                  <a:lnTo>
                    <a:pt x="120" y="2310"/>
                  </a:lnTo>
                  <a:lnTo>
                    <a:pt x="120" y="2231"/>
                  </a:lnTo>
                  <a:lnTo>
                    <a:pt x="128" y="2151"/>
                  </a:lnTo>
                  <a:lnTo>
                    <a:pt x="136" y="2071"/>
                  </a:lnTo>
                  <a:lnTo>
                    <a:pt x="136" y="1983"/>
                  </a:lnTo>
                  <a:lnTo>
                    <a:pt x="144" y="1895"/>
                  </a:lnTo>
                  <a:lnTo>
                    <a:pt x="144" y="1815"/>
                  </a:lnTo>
                  <a:lnTo>
                    <a:pt x="152" y="1727"/>
                  </a:lnTo>
                  <a:lnTo>
                    <a:pt x="160" y="1639"/>
                  </a:lnTo>
                  <a:lnTo>
                    <a:pt x="160" y="1551"/>
                  </a:lnTo>
                  <a:lnTo>
                    <a:pt x="168" y="1463"/>
                  </a:lnTo>
                  <a:lnTo>
                    <a:pt x="168" y="1383"/>
                  </a:lnTo>
                  <a:lnTo>
                    <a:pt x="176" y="1295"/>
                  </a:lnTo>
                  <a:lnTo>
                    <a:pt x="184" y="1207"/>
                  </a:lnTo>
                  <a:lnTo>
                    <a:pt x="184" y="1127"/>
                  </a:lnTo>
                  <a:lnTo>
                    <a:pt x="192" y="1048"/>
                  </a:lnTo>
                  <a:lnTo>
                    <a:pt x="192" y="968"/>
                  </a:lnTo>
                  <a:lnTo>
                    <a:pt x="200" y="888"/>
                  </a:lnTo>
                  <a:lnTo>
                    <a:pt x="208" y="808"/>
                  </a:lnTo>
                  <a:lnTo>
                    <a:pt x="208" y="736"/>
                  </a:lnTo>
                  <a:lnTo>
                    <a:pt x="216" y="664"/>
                  </a:lnTo>
                  <a:lnTo>
                    <a:pt x="216" y="600"/>
                  </a:lnTo>
                  <a:lnTo>
                    <a:pt x="224" y="536"/>
                  </a:lnTo>
                  <a:lnTo>
                    <a:pt x="232" y="472"/>
                  </a:lnTo>
                  <a:lnTo>
                    <a:pt x="232" y="416"/>
                  </a:lnTo>
                  <a:lnTo>
                    <a:pt x="240" y="360"/>
                  </a:lnTo>
                  <a:lnTo>
                    <a:pt x="240" y="304"/>
                  </a:lnTo>
                  <a:lnTo>
                    <a:pt x="248" y="256"/>
                  </a:lnTo>
                  <a:lnTo>
                    <a:pt x="256" y="216"/>
                  </a:lnTo>
                  <a:lnTo>
                    <a:pt x="256" y="176"/>
                  </a:lnTo>
                  <a:lnTo>
                    <a:pt x="264" y="136"/>
                  </a:lnTo>
                  <a:lnTo>
                    <a:pt x="264" y="112"/>
                  </a:lnTo>
                  <a:lnTo>
                    <a:pt x="272" y="80"/>
                  </a:lnTo>
                  <a:lnTo>
                    <a:pt x="280" y="56"/>
                  </a:lnTo>
                  <a:lnTo>
                    <a:pt x="280" y="40"/>
                  </a:lnTo>
                  <a:lnTo>
                    <a:pt x="288" y="24"/>
                  </a:lnTo>
                  <a:lnTo>
                    <a:pt x="288" y="16"/>
                  </a:lnTo>
                  <a:lnTo>
                    <a:pt x="296" y="8"/>
                  </a:lnTo>
                  <a:lnTo>
                    <a:pt x="296" y="0"/>
                  </a:lnTo>
                  <a:lnTo>
                    <a:pt x="304" y="8"/>
                  </a:lnTo>
                  <a:lnTo>
                    <a:pt x="312" y="8"/>
                  </a:lnTo>
                  <a:lnTo>
                    <a:pt x="312" y="24"/>
                  </a:lnTo>
                  <a:lnTo>
                    <a:pt x="320" y="32"/>
                  </a:lnTo>
                  <a:lnTo>
                    <a:pt x="320" y="48"/>
                  </a:lnTo>
                  <a:lnTo>
                    <a:pt x="328" y="72"/>
                  </a:lnTo>
                  <a:lnTo>
                    <a:pt x="337" y="96"/>
                  </a:lnTo>
                  <a:lnTo>
                    <a:pt x="337" y="120"/>
                  </a:lnTo>
                  <a:lnTo>
                    <a:pt x="345" y="152"/>
                  </a:lnTo>
                  <a:lnTo>
                    <a:pt x="345" y="184"/>
                  </a:lnTo>
                  <a:lnTo>
                    <a:pt x="353" y="224"/>
                  </a:lnTo>
                  <a:lnTo>
                    <a:pt x="361" y="264"/>
                  </a:lnTo>
                  <a:lnTo>
                    <a:pt x="361" y="304"/>
                  </a:lnTo>
                  <a:lnTo>
                    <a:pt x="369" y="344"/>
                  </a:lnTo>
                  <a:lnTo>
                    <a:pt x="369" y="392"/>
                  </a:lnTo>
                  <a:lnTo>
                    <a:pt x="377" y="440"/>
                  </a:lnTo>
                  <a:lnTo>
                    <a:pt x="385" y="488"/>
                  </a:lnTo>
                  <a:lnTo>
                    <a:pt x="385" y="536"/>
                  </a:lnTo>
                  <a:lnTo>
                    <a:pt x="393" y="592"/>
                  </a:lnTo>
                  <a:lnTo>
                    <a:pt x="393" y="640"/>
                  </a:lnTo>
                  <a:lnTo>
                    <a:pt x="401" y="696"/>
                  </a:lnTo>
                  <a:lnTo>
                    <a:pt x="409" y="752"/>
                  </a:lnTo>
                  <a:lnTo>
                    <a:pt x="409" y="800"/>
                  </a:lnTo>
                  <a:lnTo>
                    <a:pt x="417" y="856"/>
                  </a:lnTo>
                  <a:lnTo>
                    <a:pt x="417" y="912"/>
                  </a:lnTo>
                  <a:lnTo>
                    <a:pt x="425" y="968"/>
                  </a:lnTo>
                  <a:lnTo>
                    <a:pt x="433" y="1024"/>
                  </a:lnTo>
                  <a:lnTo>
                    <a:pt x="433" y="1072"/>
                  </a:lnTo>
                  <a:lnTo>
                    <a:pt x="441" y="1127"/>
                  </a:lnTo>
                  <a:lnTo>
                    <a:pt x="441" y="1175"/>
                  </a:lnTo>
                  <a:lnTo>
                    <a:pt x="449" y="1231"/>
                  </a:lnTo>
                  <a:lnTo>
                    <a:pt x="457" y="1279"/>
                  </a:lnTo>
                  <a:lnTo>
                    <a:pt x="457" y="1327"/>
                  </a:lnTo>
                  <a:lnTo>
                    <a:pt x="465" y="1367"/>
                  </a:lnTo>
                  <a:lnTo>
                    <a:pt x="465" y="1415"/>
                  </a:lnTo>
                  <a:lnTo>
                    <a:pt x="473" y="1463"/>
                  </a:lnTo>
                  <a:lnTo>
                    <a:pt x="481" y="1503"/>
                  </a:lnTo>
                  <a:lnTo>
                    <a:pt x="481" y="1543"/>
                  </a:lnTo>
                  <a:lnTo>
                    <a:pt x="489" y="1575"/>
                  </a:lnTo>
                  <a:lnTo>
                    <a:pt x="489" y="1615"/>
                  </a:lnTo>
                  <a:lnTo>
                    <a:pt x="497" y="1647"/>
                  </a:lnTo>
                  <a:lnTo>
                    <a:pt x="497" y="1679"/>
                  </a:lnTo>
                  <a:lnTo>
                    <a:pt x="505" y="1711"/>
                  </a:lnTo>
                  <a:lnTo>
                    <a:pt x="513" y="1735"/>
                  </a:lnTo>
                  <a:lnTo>
                    <a:pt x="513" y="1759"/>
                  </a:lnTo>
                  <a:lnTo>
                    <a:pt x="521" y="1783"/>
                  </a:lnTo>
                  <a:lnTo>
                    <a:pt x="521" y="1807"/>
                  </a:lnTo>
                  <a:lnTo>
                    <a:pt x="529" y="1823"/>
                  </a:lnTo>
                  <a:lnTo>
                    <a:pt x="537" y="1839"/>
                  </a:lnTo>
                  <a:lnTo>
                    <a:pt x="537" y="1855"/>
                  </a:lnTo>
                  <a:lnTo>
                    <a:pt x="545" y="1871"/>
                  </a:lnTo>
                  <a:lnTo>
                    <a:pt x="545" y="1879"/>
                  </a:lnTo>
                  <a:lnTo>
                    <a:pt x="553" y="1887"/>
                  </a:lnTo>
                  <a:lnTo>
                    <a:pt x="569" y="1903"/>
                  </a:lnTo>
                  <a:lnTo>
                    <a:pt x="569" y="1911"/>
                  </a:lnTo>
                  <a:lnTo>
                    <a:pt x="577" y="1911"/>
                  </a:lnTo>
                  <a:lnTo>
                    <a:pt x="585" y="1911"/>
                  </a:lnTo>
                  <a:lnTo>
                    <a:pt x="593" y="1903"/>
                  </a:lnTo>
                  <a:lnTo>
                    <a:pt x="601" y="1895"/>
                  </a:lnTo>
                  <a:lnTo>
                    <a:pt x="609" y="1887"/>
                  </a:lnTo>
                  <a:lnTo>
                    <a:pt x="617" y="1879"/>
                  </a:lnTo>
                  <a:lnTo>
                    <a:pt x="617" y="1871"/>
                  </a:lnTo>
                  <a:lnTo>
                    <a:pt x="625" y="1863"/>
                  </a:lnTo>
                  <a:lnTo>
                    <a:pt x="633" y="1855"/>
                  </a:lnTo>
                  <a:lnTo>
                    <a:pt x="633" y="1847"/>
                  </a:lnTo>
                  <a:lnTo>
                    <a:pt x="641" y="1839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22" name="Freeform 6"/>
            <p:cNvSpPr>
              <a:spLocks/>
            </p:cNvSpPr>
            <p:nvPr/>
          </p:nvSpPr>
          <p:spPr bwMode="auto">
            <a:xfrm>
              <a:off x="2663" y="1765"/>
              <a:ext cx="801" cy="528"/>
            </a:xfrm>
            <a:custGeom>
              <a:avLst/>
              <a:gdLst/>
              <a:ahLst/>
              <a:cxnLst>
                <a:cxn ang="0">
                  <a:pos x="16" y="512"/>
                </a:cxn>
                <a:cxn ang="0">
                  <a:pos x="24" y="488"/>
                </a:cxn>
                <a:cxn ang="0">
                  <a:pos x="40" y="472"/>
                </a:cxn>
                <a:cxn ang="0">
                  <a:pos x="64" y="448"/>
                </a:cxn>
                <a:cxn ang="0">
                  <a:pos x="88" y="448"/>
                </a:cxn>
                <a:cxn ang="0">
                  <a:pos x="112" y="456"/>
                </a:cxn>
                <a:cxn ang="0">
                  <a:pos x="136" y="464"/>
                </a:cxn>
                <a:cxn ang="0">
                  <a:pos x="160" y="480"/>
                </a:cxn>
                <a:cxn ang="0">
                  <a:pos x="184" y="488"/>
                </a:cxn>
                <a:cxn ang="0">
                  <a:pos x="208" y="488"/>
                </a:cxn>
                <a:cxn ang="0">
                  <a:pos x="232" y="464"/>
                </a:cxn>
                <a:cxn ang="0">
                  <a:pos x="248" y="440"/>
                </a:cxn>
                <a:cxn ang="0">
                  <a:pos x="264" y="416"/>
                </a:cxn>
                <a:cxn ang="0">
                  <a:pos x="280" y="384"/>
                </a:cxn>
                <a:cxn ang="0">
                  <a:pos x="296" y="352"/>
                </a:cxn>
                <a:cxn ang="0">
                  <a:pos x="304" y="312"/>
                </a:cxn>
                <a:cxn ang="0">
                  <a:pos x="320" y="272"/>
                </a:cxn>
                <a:cxn ang="0">
                  <a:pos x="336" y="240"/>
                </a:cxn>
                <a:cxn ang="0">
                  <a:pos x="352" y="208"/>
                </a:cxn>
                <a:cxn ang="0">
                  <a:pos x="368" y="176"/>
                </a:cxn>
                <a:cxn ang="0">
                  <a:pos x="376" y="152"/>
                </a:cxn>
                <a:cxn ang="0">
                  <a:pos x="400" y="120"/>
                </a:cxn>
                <a:cxn ang="0">
                  <a:pos x="424" y="112"/>
                </a:cxn>
                <a:cxn ang="0">
                  <a:pos x="448" y="112"/>
                </a:cxn>
                <a:cxn ang="0">
                  <a:pos x="472" y="120"/>
                </a:cxn>
                <a:cxn ang="0">
                  <a:pos x="496" y="136"/>
                </a:cxn>
                <a:cxn ang="0">
                  <a:pos x="520" y="152"/>
                </a:cxn>
                <a:cxn ang="0">
                  <a:pos x="544" y="152"/>
                </a:cxn>
                <a:cxn ang="0">
                  <a:pos x="568" y="144"/>
                </a:cxn>
                <a:cxn ang="0">
                  <a:pos x="592" y="120"/>
                </a:cxn>
                <a:cxn ang="0">
                  <a:pos x="608" y="96"/>
                </a:cxn>
                <a:cxn ang="0">
                  <a:pos x="624" y="72"/>
                </a:cxn>
                <a:cxn ang="0">
                  <a:pos x="640" y="48"/>
                </a:cxn>
                <a:cxn ang="0">
                  <a:pos x="664" y="16"/>
                </a:cxn>
                <a:cxn ang="0">
                  <a:pos x="672" y="8"/>
                </a:cxn>
                <a:cxn ang="0">
                  <a:pos x="696" y="8"/>
                </a:cxn>
                <a:cxn ang="0">
                  <a:pos x="721" y="32"/>
                </a:cxn>
                <a:cxn ang="0">
                  <a:pos x="729" y="72"/>
                </a:cxn>
                <a:cxn ang="0">
                  <a:pos x="745" y="128"/>
                </a:cxn>
                <a:cxn ang="0">
                  <a:pos x="761" y="200"/>
                </a:cxn>
                <a:cxn ang="0">
                  <a:pos x="777" y="296"/>
                </a:cxn>
                <a:cxn ang="0">
                  <a:pos x="793" y="408"/>
                </a:cxn>
              </a:cxnLst>
              <a:rect l="0" t="0" r="r" b="b"/>
              <a:pathLst>
                <a:path w="801" h="528">
                  <a:moveTo>
                    <a:pt x="0" y="528"/>
                  </a:moveTo>
                  <a:lnTo>
                    <a:pt x="8" y="520"/>
                  </a:lnTo>
                  <a:lnTo>
                    <a:pt x="16" y="512"/>
                  </a:lnTo>
                  <a:lnTo>
                    <a:pt x="16" y="504"/>
                  </a:lnTo>
                  <a:lnTo>
                    <a:pt x="24" y="496"/>
                  </a:lnTo>
                  <a:lnTo>
                    <a:pt x="24" y="488"/>
                  </a:lnTo>
                  <a:lnTo>
                    <a:pt x="40" y="472"/>
                  </a:lnTo>
                  <a:lnTo>
                    <a:pt x="32" y="472"/>
                  </a:lnTo>
                  <a:lnTo>
                    <a:pt x="40" y="472"/>
                  </a:lnTo>
                  <a:lnTo>
                    <a:pt x="48" y="464"/>
                  </a:lnTo>
                  <a:lnTo>
                    <a:pt x="56" y="456"/>
                  </a:lnTo>
                  <a:lnTo>
                    <a:pt x="64" y="448"/>
                  </a:lnTo>
                  <a:lnTo>
                    <a:pt x="72" y="448"/>
                  </a:lnTo>
                  <a:lnTo>
                    <a:pt x="80" y="448"/>
                  </a:lnTo>
                  <a:lnTo>
                    <a:pt x="88" y="448"/>
                  </a:lnTo>
                  <a:lnTo>
                    <a:pt x="96" y="448"/>
                  </a:lnTo>
                  <a:lnTo>
                    <a:pt x="104" y="448"/>
                  </a:lnTo>
                  <a:lnTo>
                    <a:pt x="112" y="456"/>
                  </a:lnTo>
                  <a:lnTo>
                    <a:pt x="120" y="456"/>
                  </a:lnTo>
                  <a:lnTo>
                    <a:pt x="128" y="464"/>
                  </a:lnTo>
                  <a:lnTo>
                    <a:pt x="136" y="464"/>
                  </a:lnTo>
                  <a:lnTo>
                    <a:pt x="144" y="472"/>
                  </a:lnTo>
                  <a:lnTo>
                    <a:pt x="152" y="480"/>
                  </a:lnTo>
                  <a:lnTo>
                    <a:pt x="160" y="480"/>
                  </a:lnTo>
                  <a:lnTo>
                    <a:pt x="168" y="488"/>
                  </a:lnTo>
                  <a:lnTo>
                    <a:pt x="176" y="488"/>
                  </a:lnTo>
                  <a:lnTo>
                    <a:pt x="184" y="488"/>
                  </a:lnTo>
                  <a:lnTo>
                    <a:pt x="192" y="488"/>
                  </a:lnTo>
                  <a:lnTo>
                    <a:pt x="200" y="488"/>
                  </a:lnTo>
                  <a:lnTo>
                    <a:pt x="208" y="488"/>
                  </a:lnTo>
                  <a:lnTo>
                    <a:pt x="216" y="480"/>
                  </a:lnTo>
                  <a:lnTo>
                    <a:pt x="224" y="472"/>
                  </a:lnTo>
                  <a:lnTo>
                    <a:pt x="232" y="464"/>
                  </a:lnTo>
                  <a:lnTo>
                    <a:pt x="240" y="456"/>
                  </a:lnTo>
                  <a:lnTo>
                    <a:pt x="248" y="448"/>
                  </a:lnTo>
                  <a:lnTo>
                    <a:pt x="248" y="440"/>
                  </a:lnTo>
                  <a:lnTo>
                    <a:pt x="256" y="432"/>
                  </a:lnTo>
                  <a:lnTo>
                    <a:pt x="256" y="424"/>
                  </a:lnTo>
                  <a:lnTo>
                    <a:pt x="264" y="416"/>
                  </a:lnTo>
                  <a:lnTo>
                    <a:pt x="272" y="408"/>
                  </a:lnTo>
                  <a:lnTo>
                    <a:pt x="272" y="392"/>
                  </a:lnTo>
                  <a:lnTo>
                    <a:pt x="280" y="384"/>
                  </a:lnTo>
                  <a:lnTo>
                    <a:pt x="280" y="376"/>
                  </a:lnTo>
                  <a:lnTo>
                    <a:pt x="288" y="360"/>
                  </a:lnTo>
                  <a:lnTo>
                    <a:pt x="296" y="352"/>
                  </a:lnTo>
                  <a:lnTo>
                    <a:pt x="296" y="336"/>
                  </a:lnTo>
                  <a:lnTo>
                    <a:pt x="304" y="328"/>
                  </a:lnTo>
                  <a:lnTo>
                    <a:pt x="304" y="312"/>
                  </a:lnTo>
                  <a:lnTo>
                    <a:pt x="312" y="304"/>
                  </a:lnTo>
                  <a:lnTo>
                    <a:pt x="320" y="288"/>
                  </a:lnTo>
                  <a:lnTo>
                    <a:pt x="320" y="272"/>
                  </a:lnTo>
                  <a:lnTo>
                    <a:pt x="328" y="264"/>
                  </a:lnTo>
                  <a:lnTo>
                    <a:pt x="328" y="248"/>
                  </a:lnTo>
                  <a:lnTo>
                    <a:pt x="336" y="240"/>
                  </a:lnTo>
                  <a:lnTo>
                    <a:pt x="344" y="224"/>
                  </a:lnTo>
                  <a:lnTo>
                    <a:pt x="344" y="216"/>
                  </a:lnTo>
                  <a:lnTo>
                    <a:pt x="352" y="208"/>
                  </a:lnTo>
                  <a:lnTo>
                    <a:pt x="352" y="192"/>
                  </a:lnTo>
                  <a:lnTo>
                    <a:pt x="360" y="184"/>
                  </a:lnTo>
                  <a:lnTo>
                    <a:pt x="368" y="176"/>
                  </a:lnTo>
                  <a:lnTo>
                    <a:pt x="368" y="168"/>
                  </a:lnTo>
                  <a:lnTo>
                    <a:pt x="376" y="160"/>
                  </a:lnTo>
                  <a:lnTo>
                    <a:pt x="376" y="152"/>
                  </a:lnTo>
                  <a:lnTo>
                    <a:pt x="384" y="144"/>
                  </a:lnTo>
                  <a:lnTo>
                    <a:pt x="400" y="128"/>
                  </a:lnTo>
                  <a:lnTo>
                    <a:pt x="400" y="120"/>
                  </a:lnTo>
                  <a:lnTo>
                    <a:pt x="408" y="112"/>
                  </a:lnTo>
                  <a:lnTo>
                    <a:pt x="416" y="112"/>
                  </a:lnTo>
                  <a:lnTo>
                    <a:pt x="424" y="112"/>
                  </a:lnTo>
                  <a:lnTo>
                    <a:pt x="432" y="112"/>
                  </a:lnTo>
                  <a:lnTo>
                    <a:pt x="440" y="112"/>
                  </a:lnTo>
                  <a:lnTo>
                    <a:pt x="448" y="112"/>
                  </a:lnTo>
                  <a:lnTo>
                    <a:pt x="456" y="112"/>
                  </a:lnTo>
                  <a:lnTo>
                    <a:pt x="464" y="120"/>
                  </a:lnTo>
                  <a:lnTo>
                    <a:pt x="472" y="120"/>
                  </a:lnTo>
                  <a:lnTo>
                    <a:pt x="480" y="128"/>
                  </a:lnTo>
                  <a:lnTo>
                    <a:pt x="488" y="136"/>
                  </a:lnTo>
                  <a:lnTo>
                    <a:pt x="496" y="136"/>
                  </a:lnTo>
                  <a:lnTo>
                    <a:pt x="504" y="144"/>
                  </a:lnTo>
                  <a:lnTo>
                    <a:pt x="512" y="144"/>
                  </a:lnTo>
                  <a:lnTo>
                    <a:pt x="520" y="152"/>
                  </a:lnTo>
                  <a:lnTo>
                    <a:pt x="528" y="152"/>
                  </a:lnTo>
                  <a:lnTo>
                    <a:pt x="536" y="152"/>
                  </a:lnTo>
                  <a:lnTo>
                    <a:pt x="544" y="152"/>
                  </a:lnTo>
                  <a:lnTo>
                    <a:pt x="552" y="152"/>
                  </a:lnTo>
                  <a:lnTo>
                    <a:pt x="560" y="152"/>
                  </a:lnTo>
                  <a:lnTo>
                    <a:pt x="568" y="144"/>
                  </a:lnTo>
                  <a:lnTo>
                    <a:pt x="576" y="136"/>
                  </a:lnTo>
                  <a:lnTo>
                    <a:pt x="584" y="128"/>
                  </a:lnTo>
                  <a:lnTo>
                    <a:pt x="592" y="120"/>
                  </a:lnTo>
                  <a:lnTo>
                    <a:pt x="600" y="112"/>
                  </a:lnTo>
                  <a:lnTo>
                    <a:pt x="600" y="104"/>
                  </a:lnTo>
                  <a:lnTo>
                    <a:pt x="608" y="96"/>
                  </a:lnTo>
                  <a:lnTo>
                    <a:pt x="608" y="88"/>
                  </a:lnTo>
                  <a:lnTo>
                    <a:pt x="616" y="80"/>
                  </a:lnTo>
                  <a:lnTo>
                    <a:pt x="624" y="72"/>
                  </a:lnTo>
                  <a:lnTo>
                    <a:pt x="632" y="64"/>
                  </a:lnTo>
                  <a:lnTo>
                    <a:pt x="632" y="56"/>
                  </a:lnTo>
                  <a:lnTo>
                    <a:pt x="640" y="48"/>
                  </a:lnTo>
                  <a:lnTo>
                    <a:pt x="648" y="40"/>
                  </a:lnTo>
                  <a:lnTo>
                    <a:pt x="648" y="32"/>
                  </a:lnTo>
                  <a:lnTo>
                    <a:pt x="664" y="16"/>
                  </a:lnTo>
                  <a:lnTo>
                    <a:pt x="656" y="16"/>
                  </a:lnTo>
                  <a:lnTo>
                    <a:pt x="664" y="16"/>
                  </a:lnTo>
                  <a:lnTo>
                    <a:pt x="672" y="8"/>
                  </a:lnTo>
                  <a:lnTo>
                    <a:pt x="680" y="0"/>
                  </a:lnTo>
                  <a:lnTo>
                    <a:pt x="688" y="0"/>
                  </a:lnTo>
                  <a:lnTo>
                    <a:pt x="696" y="8"/>
                  </a:lnTo>
                  <a:lnTo>
                    <a:pt x="704" y="16"/>
                  </a:lnTo>
                  <a:lnTo>
                    <a:pt x="712" y="24"/>
                  </a:lnTo>
                  <a:lnTo>
                    <a:pt x="721" y="32"/>
                  </a:lnTo>
                  <a:lnTo>
                    <a:pt x="721" y="40"/>
                  </a:lnTo>
                  <a:lnTo>
                    <a:pt x="729" y="56"/>
                  </a:lnTo>
                  <a:lnTo>
                    <a:pt x="729" y="72"/>
                  </a:lnTo>
                  <a:lnTo>
                    <a:pt x="737" y="88"/>
                  </a:lnTo>
                  <a:lnTo>
                    <a:pt x="745" y="104"/>
                  </a:lnTo>
                  <a:lnTo>
                    <a:pt x="745" y="128"/>
                  </a:lnTo>
                  <a:lnTo>
                    <a:pt x="753" y="152"/>
                  </a:lnTo>
                  <a:lnTo>
                    <a:pt x="753" y="176"/>
                  </a:lnTo>
                  <a:lnTo>
                    <a:pt x="761" y="200"/>
                  </a:lnTo>
                  <a:lnTo>
                    <a:pt x="769" y="232"/>
                  </a:lnTo>
                  <a:lnTo>
                    <a:pt x="769" y="264"/>
                  </a:lnTo>
                  <a:lnTo>
                    <a:pt x="777" y="296"/>
                  </a:lnTo>
                  <a:lnTo>
                    <a:pt x="777" y="336"/>
                  </a:lnTo>
                  <a:lnTo>
                    <a:pt x="785" y="368"/>
                  </a:lnTo>
                  <a:lnTo>
                    <a:pt x="793" y="408"/>
                  </a:lnTo>
                  <a:lnTo>
                    <a:pt x="793" y="448"/>
                  </a:lnTo>
                  <a:lnTo>
                    <a:pt x="801" y="496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23" name="Freeform 7"/>
            <p:cNvSpPr>
              <a:spLocks/>
            </p:cNvSpPr>
            <p:nvPr/>
          </p:nvSpPr>
          <p:spPr bwMode="auto">
            <a:xfrm>
              <a:off x="3464" y="462"/>
              <a:ext cx="608" cy="3214"/>
            </a:xfrm>
            <a:custGeom>
              <a:avLst/>
              <a:gdLst/>
              <a:ahLst/>
              <a:cxnLst>
                <a:cxn ang="0">
                  <a:pos x="8" y="1887"/>
                </a:cxn>
                <a:cxn ang="0">
                  <a:pos x="24" y="2039"/>
                </a:cxn>
                <a:cxn ang="0">
                  <a:pos x="32" y="2191"/>
                </a:cxn>
                <a:cxn ang="0">
                  <a:pos x="48" y="2358"/>
                </a:cxn>
                <a:cxn ang="0">
                  <a:pos x="64" y="2518"/>
                </a:cxn>
                <a:cxn ang="0">
                  <a:pos x="80" y="2678"/>
                </a:cxn>
                <a:cxn ang="0">
                  <a:pos x="96" y="2822"/>
                </a:cxn>
                <a:cxn ang="0">
                  <a:pos x="104" y="2950"/>
                </a:cxn>
                <a:cxn ang="0">
                  <a:pos x="120" y="3062"/>
                </a:cxn>
                <a:cxn ang="0">
                  <a:pos x="136" y="3142"/>
                </a:cxn>
                <a:cxn ang="0">
                  <a:pos x="152" y="3190"/>
                </a:cxn>
                <a:cxn ang="0">
                  <a:pos x="168" y="3214"/>
                </a:cxn>
                <a:cxn ang="0">
                  <a:pos x="176" y="3190"/>
                </a:cxn>
                <a:cxn ang="0">
                  <a:pos x="192" y="3134"/>
                </a:cxn>
                <a:cxn ang="0">
                  <a:pos x="208" y="3038"/>
                </a:cxn>
                <a:cxn ang="0">
                  <a:pos x="224" y="2910"/>
                </a:cxn>
                <a:cxn ang="0">
                  <a:pos x="232" y="2742"/>
                </a:cxn>
                <a:cxn ang="0">
                  <a:pos x="248" y="2550"/>
                </a:cxn>
                <a:cxn ang="0">
                  <a:pos x="264" y="2326"/>
                </a:cxn>
                <a:cxn ang="0">
                  <a:pos x="280" y="2087"/>
                </a:cxn>
                <a:cxn ang="0">
                  <a:pos x="296" y="1831"/>
                </a:cxn>
                <a:cxn ang="0">
                  <a:pos x="304" y="1575"/>
                </a:cxn>
                <a:cxn ang="0">
                  <a:pos x="320" y="1319"/>
                </a:cxn>
                <a:cxn ang="0">
                  <a:pos x="336" y="1064"/>
                </a:cxn>
                <a:cxn ang="0">
                  <a:pos x="352" y="832"/>
                </a:cxn>
                <a:cxn ang="0">
                  <a:pos x="368" y="616"/>
                </a:cxn>
                <a:cxn ang="0">
                  <a:pos x="376" y="424"/>
                </a:cxn>
                <a:cxn ang="0">
                  <a:pos x="392" y="264"/>
                </a:cxn>
                <a:cxn ang="0">
                  <a:pos x="408" y="144"/>
                </a:cxn>
                <a:cxn ang="0">
                  <a:pos x="424" y="56"/>
                </a:cxn>
                <a:cxn ang="0">
                  <a:pos x="432" y="8"/>
                </a:cxn>
                <a:cxn ang="0">
                  <a:pos x="456" y="8"/>
                </a:cxn>
                <a:cxn ang="0">
                  <a:pos x="472" y="56"/>
                </a:cxn>
                <a:cxn ang="0">
                  <a:pos x="488" y="136"/>
                </a:cxn>
                <a:cxn ang="0">
                  <a:pos x="504" y="240"/>
                </a:cxn>
                <a:cxn ang="0">
                  <a:pos x="520" y="368"/>
                </a:cxn>
                <a:cxn ang="0">
                  <a:pos x="528" y="512"/>
                </a:cxn>
                <a:cxn ang="0">
                  <a:pos x="544" y="672"/>
                </a:cxn>
                <a:cxn ang="0">
                  <a:pos x="560" y="832"/>
                </a:cxn>
                <a:cxn ang="0">
                  <a:pos x="576" y="992"/>
                </a:cxn>
                <a:cxn ang="0">
                  <a:pos x="584" y="1151"/>
                </a:cxn>
                <a:cxn ang="0">
                  <a:pos x="600" y="1303"/>
                </a:cxn>
              </a:cxnLst>
              <a:rect l="0" t="0" r="r" b="b"/>
              <a:pathLst>
                <a:path w="608" h="3214">
                  <a:moveTo>
                    <a:pt x="0" y="1799"/>
                  </a:moveTo>
                  <a:lnTo>
                    <a:pt x="0" y="1847"/>
                  </a:lnTo>
                  <a:lnTo>
                    <a:pt x="8" y="1887"/>
                  </a:lnTo>
                  <a:lnTo>
                    <a:pt x="8" y="1935"/>
                  </a:lnTo>
                  <a:lnTo>
                    <a:pt x="16" y="1983"/>
                  </a:lnTo>
                  <a:lnTo>
                    <a:pt x="24" y="2039"/>
                  </a:lnTo>
                  <a:lnTo>
                    <a:pt x="24" y="2087"/>
                  </a:lnTo>
                  <a:lnTo>
                    <a:pt x="32" y="2143"/>
                  </a:lnTo>
                  <a:lnTo>
                    <a:pt x="32" y="2191"/>
                  </a:lnTo>
                  <a:lnTo>
                    <a:pt x="40" y="2247"/>
                  </a:lnTo>
                  <a:lnTo>
                    <a:pt x="48" y="2302"/>
                  </a:lnTo>
                  <a:lnTo>
                    <a:pt x="48" y="2358"/>
                  </a:lnTo>
                  <a:lnTo>
                    <a:pt x="56" y="2414"/>
                  </a:lnTo>
                  <a:lnTo>
                    <a:pt x="56" y="2462"/>
                  </a:lnTo>
                  <a:lnTo>
                    <a:pt x="64" y="2518"/>
                  </a:lnTo>
                  <a:lnTo>
                    <a:pt x="72" y="2574"/>
                  </a:lnTo>
                  <a:lnTo>
                    <a:pt x="72" y="2622"/>
                  </a:lnTo>
                  <a:lnTo>
                    <a:pt x="80" y="2678"/>
                  </a:lnTo>
                  <a:lnTo>
                    <a:pt x="80" y="2726"/>
                  </a:lnTo>
                  <a:lnTo>
                    <a:pt x="88" y="2774"/>
                  </a:lnTo>
                  <a:lnTo>
                    <a:pt x="96" y="2822"/>
                  </a:lnTo>
                  <a:lnTo>
                    <a:pt x="96" y="2870"/>
                  </a:lnTo>
                  <a:lnTo>
                    <a:pt x="104" y="2910"/>
                  </a:lnTo>
                  <a:lnTo>
                    <a:pt x="104" y="2950"/>
                  </a:lnTo>
                  <a:lnTo>
                    <a:pt x="112" y="2990"/>
                  </a:lnTo>
                  <a:lnTo>
                    <a:pt x="120" y="3030"/>
                  </a:lnTo>
                  <a:lnTo>
                    <a:pt x="120" y="3062"/>
                  </a:lnTo>
                  <a:lnTo>
                    <a:pt x="128" y="3094"/>
                  </a:lnTo>
                  <a:lnTo>
                    <a:pt x="128" y="3118"/>
                  </a:lnTo>
                  <a:lnTo>
                    <a:pt x="136" y="3142"/>
                  </a:lnTo>
                  <a:lnTo>
                    <a:pt x="144" y="3166"/>
                  </a:lnTo>
                  <a:lnTo>
                    <a:pt x="144" y="3182"/>
                  </a:lnTo>
                  <a:lnTo>
                    <a:pt x="152" y="3190"/>
                  </a:lnTo>
                  <a:lnTo>
                    <a:pt x="152" y="3206"/>
                  </a:lnTo>
                  <a:lnTo>
                    <a:pt x="160" y="3206"/>
                  </a:lnTo>
                  <a:lnTo>
                    <a:pt x="168" y="3214"/>
                  </a:lnTo>
                  <a:lnTo>
                    <a:pt x="168" y="3206"/>
                  </a:lnTo>
                  <a:lnTo>
                    <a:pt x="176" y="3198"/>
                  </a:lnTo>
                  <a:lnTo>
                    <a:pt x="176" y="3190"/>
                  </a:lnTo>
                  <a:lnTo>
                    <a:pt x="184" y="3174"/>
                  </a:lnTo>
                  <a:lnTo>
                    <a:pt x="184" y="3158"/>
                  </a:lnTo>
                  <a:lnTo>
                    <a:pt x="192" y="3134"/>
                  </a:lnTo>
                  <a:lnTo>
                    <a:pt x="200" y="3102"/>
                  </a:lnTo>
                  <a:lnTo>
                    <a:pt x="200" y="3078"/>
                  </a:lnTo>
                  <a:lnTo>
                    <a:pt x="208" y="3038"/>
                  </a:lnTo>
                  <a:lnTo>
                    <a:pt x="208" y="2998"/>
                  </a:lnTo>
                  <a:lnTo>
                    <a:pt x="216" y="2958"/>
                  </a:lnTo>
                  <a:lnTo>
                    <a:pt x="224" y="2910"/>
                  </a:lnTo>
                  <a:lnTo>
                    <a:pt x="224" y="2854"/>
                  </a:lnTo>
                  <a:lnTo>
                    <a:pt x="232" y="2798"/>
                  </a:lnTo>
                  <a:lnTo>
                    <a:pt x="232" y="2742"/>
                  </a:lnTo>
                  <a:lnTo>
                    <a:pt x="240" y="2678"/>
                  </a:lnTo>
                  <a:lnTo>
                    <a:pt x="248" y="2614"/>
                  </a:lnTo>
                  <a:lnTo>
                    <a:pt x="248" y="2550"/>
                  </a:lnTo>
                  <a:lnTo>
                    <a:pt x="256" y="2478"/>
                  </a:lnTo>
                  <a:lnTo>
                    <a:pt x="256" y="2406"/>
                  </a:lnTo>
                  <a:lnTo>
                    <a:pt x="264" y="2326"/>
                  </a:lnTo>
                  <a:lnTo>
                    <a:pt x="272" y="2247"/>
                  </a:lnTo>
                  <a:lnTo>
                    <a:pt x="272" y="2167"/>
                  </a:lnTo>
                  <a:lnTo>
                    <a:pt x="280" y="2087"/>
                  </a:lnTo>
                  <a:lnTo>
                    <a:pt x="280" y="2007"/>
                  </a:lnTo>
                  <a:lnTo>
                    <a:pt x="288" y="1919"/>
                  </a:lnTo>
                  <a:lnTo>
                    <a:pt x="296" y="1831"/>
                  </a:lnTo>
                  <a:lnTo>
                    <a:pt x="296" y="1751"/>
                  </a:lnTo>
                  <a:lnTo>
                    <a:pt x="304" y="1663"/>
                  </a:lnTo>
                  <a:lnTo>
                    <a:pt x="304" y="1575"/>
                  </a:lnTo>
                  <a:lnTo>
                    <a:pt x="312" y="1487"/>
                  </a:lnTo>
                  <a:lnTo>
                    <a:pt x="320" y="1399"/>
                  </a:lnTo>
                  <a:lnTo>
                    <a:pt x="320" y="1319"/>
                  </a:lnTo>
                  <a:lnTo>
                    <a:pt x="328" y="1231"/>
                  </a:lnTo>
                  <a:lnTo>
                    <a:pt x="328" y="1143"/>
                  </a:lnTo>
                  <a:lnTo>
                    <a:pt x="336" y="1064"/>
                  </a:lnTo>
                  <a:lnTo>
                    <a:pt x="344" y="984"/>
                  </a:lnTo>
                  <a:lnTo>
                    <a:pt x="344" y="904"/>
                  </a:lnTo>
                  <a:lnTo>
                    <a:pt x="352" y="832"/>
                  </a:lnTo>
                  <a:lnTo>
                    <a:pt x="352" y="752"/>
                  </a:lnTo>
                  <a:lnTo>
                    <a:pt x="360" y="680"/>
                  </a:lnTo>
                  <a:lnTo>
                    <a:pt x="368" y="616"/>
                  </a:lnTo>
                  <a:lnTo>
                    <a:pt x="368" y="544"/>
                  </a:lnTo>
                  <a:lnTo>
                    <a:pt x="376" y="488"/>
                  </a:lnTo>
                  <a:lnTo>
                    <a:pt x="376" y="424"/>
                  </a:lnTo>
                  <a:lnTo>
                    <a:pt x="384" y="368"/>
                  </a:lnTo>
                  <a:lnTo>
                    <a:pt x="384" y="312"/>
                  </a:lnTo>
                  <a:lnTo>
                    <a:pt x="392" y="264"/>
                  </a:lnTo>
                  <a:lnTo>
                    <a:pt x="400" y="224"/>
                  </a:lnTo>
                  <a:lnTo>
                    <a:pt x="400" y="184"/>
                  </a:lnTo>
                  <a:lnTo>
                    <a:pt x="408" y="144"/>
                  </a:lnTo>
                  <a:lnTo>
                    <a:pt x="408" y="112"/>
                  </a:lnTo>
                  <a:lnTo>
                    <a:pt x="416" y="80"/>
                  </a:lnTo>
                  <a:lnTo>
                    <a:pt x="424" y="56"/>
                  </a:lnTo>
                  <a:lnTo>
                    <a:pt x="424" y="32"/>
                  </a:lnTo>
                  <a:lnTo>
                    <a:pt x="432" y="16"/>
                  </a:lnTo>
                  <a:lnTo>
                    <a:pt x="432" y="8"/>
                  </a:lnTo>
                  <a:lnTo>
                    <a:pt x="440" y="0"/>
                  </a:lnTo>
                  <a:lnTo>
                    <a:pt x="456" y="0"/>
                  </a:lnTo>
                  <a:lnTo>
                    <a:pt x="456" y="8"/>
                  </a:lnTo>
                  <a:lnTo>
                    <a:pt x="464" y="24"/>
                  </a:lnTo>
                  <a:lnTo>
                    <a:pt x="472" y="40"/>
                  </a:lnTo>
                  <a:lnTo>
                    <a:pt x="472" y="56"/>
                  </a:lnTo>
                  <a:lnTo>
                    <a:pt x="480" y="80"/>
                  </a:lnTo>
                  <a:lnTo>
                    <a:pt x="480" y="104"/>
                  </a:lnTo>
                  <a:lnTo>
                    <a:pt x="488" y="136"/>
                  </a:lnTo>
                  <a:lnTo>
                    <a:pt x="496" y="168"/>
                  </a:lnTo>
                  <a:lnTo>
                    <a:pt x="496" y="200"/>
                  </a:lnTo>
                  <a:lnTo>
                    <a:pt x="504" y="240"/>
                  </a:lnTo>
                  <a:lnTo>
                    <a:pt x="504" y="280"/>
                  </a:lnTo>
                  <a:lnTo>
                    <a:pt x="512" y="320"/>
                  </a:lnTo>
                  <a:lnTo>
                    <a:pt x="520" y="368"/>
                  </a:lnTo>
                  <a:lnTo>
                    <a:pt x="520" y="416"/>
                  </a:lnTo>
                  <a:lnTo>
                    <a:pt x="528" y="464"/>
                  </a:lnTo>
                  <a:lnTo>
                    <a:pt x="528" y="512"/>
                  </a:lnTo>
                  <a:lnTo>
                    <a:pt x="536" y="568"/>
                  </a:lnTo>
                  <a:lnTo>
                    <a:pt x="544" y="616"/>
                  </a:lnTo>
                  <a:lnTo>
                    <a:pt x="544" y="672"/>
                  </a:lnTo>
                  <a:lnTo>
                    <a:pt x="552" y="720"/>
                  </a:lnTo>
                  <a:lnTo>
                    <a:pt x="552" y="776"/>
                  </a:lnTo>
                  <a:lnTo>
                    <a:pt x="560" y="832"/>
                  </a:lnTo>
                  <a:lnTo>
                    <a:pt x="560" y="888"/>
                  </a:lnTo>
                  <a:lnTo>
                    <a:pt x="568" y="944"/>
                  </a:lnTo>
                  <a:lnTo>
                    <a:pt x="576" y="992"/>
                  </a:lnTo>
                  <a:lnTo>
                    <a:pt x="576" y="1048"/>
                  </a:lnTo>
                  <a:lnTo>
                    <a:pt x="584" y="1104"/>
                  </a:lnTo>
                  <a:lnTo>
                    <a:pt x="584" y="1151"/>
                  </a:lnTo>
                  <a:lnTo>
                    <a:pt x="592" y="1199"/>
                  </a:lnTo>
                  <a:lnTo>
                    <a:pt x="600" y="1255"/>
                  </a:lnTo>
                  <a:lnTo>
                    <a:pt x="600" y="1303"/>
                  </a:lnTo>
                  <a:lnTo>
                    <a:pt x="608" y="1351"/>
                  </a:lnTo>
                  <a:lnTo>
                    <a:pt x="608" y="1391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24" name="Freeform 8"/>
            <p:cNvSpPr>
              <a:spLocks/>
            </p:cNvSpPr>
            <p:nvPr/>
          </p:nvSpPr>
          <p:spPr bwMode="auto">
            <a:xfrm>
              <a:off x="4072" y="1837"/>
              <a:ext cx="801" cy="528"/>
            </a:xfrm>
            <a:custGeom>
              <a:avLst/>
              <a:gdLst/>
              <a:ahLst/>
              <a:cxnLst>
                <a:cxn ang="0">
                  <a:pos x="16" y="104"/>
                </a:cxn>
                <a:cxn ang="0">
                  <a:pos x="24" y="216"/>
                </a:cxn>
                <a:cxn ang="0">
                  <a:pos x="40" y="312"/>
                </a:cxn>
                <a:cxn ang="0">
                  <a:pos x="56" y="392"/>
                </a:cxn>
                <a:cxn ang="0">
                  <a:pos x="72" y="448"/>
                </a:cxn>
                <a:cxn ang="0">
                  <a:pos x="88" y="496"/>
                </a:cxn>
                <a:cxn ang="0">
                  <a:pos x="96" y="520"/>
                </a:cxn>
                <a:cxn ang="0">
                  <a:pos x="120" y="528"/>
                </a:cxn>
                <a:cxn ang="0">
                  <a:pos x="144" y="504"/>
                </a:cxn>
                <a:cxn ang="0">
                  <a:pos x="168" y="480"/>
                </a:cxn>
                <a:cxn ang="0">
                  <a:pos x="176" y="456"/>
                </a:cxn>
                <a:cxn ang="0">
                  <a:pos x="192" y="432"/>
                </a:cxn>
                <a:cxn ang="0">
                  <a:pos x="208" y="408"/>
                </a:cxn>
                <a:cxn ang="0">
                  <a:pos x="232" y="384"/>
                </a:cxn>
                <a:cxn ang="0">
                  <a:pos x="256" y="376"/>
                </a:cxn>
                <a:cxn ang="0">
                  <a:pos x="280" y="376"/>
                </a:cxn>
                <a:cxn ang="0">
                  <a:pos x="304" y="392"/>
                </a:cxn>
                <a:cxn ang="0">
                  <a:pos x="328" y="400"/>
                </a:cxn>
                <a:cxn ang="0">
                  <a:pos x="353" y="416"/>
                </a:cxn>
                <a:cxn ang="0">
                  <a:pos x="377" y="416"/>
                </a:cxn>
                <a:cxn ang="0">
                  <a:pos x="401" y="400"/>
                </a:cxn>
                <a:cxn ang="0">
                  <a:pos x="417" y="384"/>
                </a:cxn>
                <a:cxn ang="0">
                  <a:pos x="441" y="352"/>
                </a:cxn>
                <a:cxn ang="0">
                  <a:pos x="449" y="328"/>
                </a:cxn>
                <a:cxn ang="0">
                  <a:pos x="465" y="296"/>
                </a:cxn>
                <a:cxn ang="0">
                  <a:pos x="481" y="256"/>
                </a:cxn>
                <a:cxn ang="0">
                  <a:pos x="497" y="216"/>
                </a:cxn>
                <a:cxn ang="0">
                  <a:pos x="513" y="184"/>
                </a:cxn>
                <a:cxn ang="0">
                  <a:pos x="521" y="152"/>
                </a:cxn>
                <a:cxn ang="0">
                  <a:pos x="537" y="120"/>
                </a:cxn>
                <a:cxn ang="0">
                  <a:pos x="553" y="88"/>
                </a:cxn>
                <a:cxn ang="0">
                  <a:pos x="569" y="64"/>
                </a:cxn>
                <a:cxn ang="0">
                  <a:pos x="585" y="48"/>
                </a:cxn>
                <a:cxn ang="0">
                  <a:pos x="609" y="40"/>
                </a:cxn>
                <a:cxn ang="0">
                  <a:pos x="633" y="40"/>
                </a:cxn>
                <a:cxn ang="0">
                  <a:pos x="657" y="56"/>
                </a:cxn>
                <a:cxn ang="0">
                  <a:pos x="681" y="72"/>
                </a:cxn>
                <a:cxn ang="0">
                  <a:pos x="705" y="80"/>
                </a:cxn>
                <a:cxn ang="0">
                  <a:pos x="729" y="80"/>
                </a:cxn>
                <a:cxn ang="0">
                  <a:pos x="753" y="64"/>
                </a:cxn>
                <a:cxn ang="0">
                  <a:pos x="777" y="40"/>
                </a:cxn>
                <a:cxn ang="0">
                  <a:pos x="793" y="16"/>
                </a:cxn>
              </a:cxnLst>
              <a:rect l="0" t="0" r="r" b="b"/>
              <a:pathLst>
                <a:path w="801" h="528">
                  <a:moveTo>
                    <a:pt x="0" y="16"/>
                  </a:moveTo>
                  <a:lnTo>
                    <a:pt x="8" y="64"/>
                  </a:lnTo>
                  <a:lnTo>
                    <a:pt x="16" y="104"/>
                  </a:lnTo>
                  <a:lnTo>
                    <a:pt x="16" y="144"/>
                  </a:lnTo>
                  <a:lnTo>
                    <a:pt x="24" y="184"/>
                  </a:lnTo>
                  <a:lnTo>
                    <a:pt x="24" y="216"/>
                  </a:lnTo>
                  <a:lnTo>
                    <a:pt x="32" y="256"/>
                  </a:lnTo>
                  <a:lnTo>
                    <a:pt x="40" y="288"/>
                  </a:lnTo>
                  <a:lnTo>
                    <a:pt x="40" y="312"/>
                  </a:lnTo>
                  <a:lnTo>
                    <a:pt x="48" y="344"/>
                  </a:lnTo>
                  <a:lnTo>
                    <a:pt x="48" y="368"/>
                  </a:lnTo>
                  <a:lnTo>
                    <a:pt x="56" y="392"/>
                  </a:lnTo>
                  <a:lnTo>
                    <a:pt x="64" y="416"/>
                  </a:lnTo>
                  <a:lnTo>
                    <a:pt x="64" y="432"/>
                  </a:lnTo>
                  <a:lnTo>
                    <a:pt x="72" y="448"/>
                  </a:lnTo>
                  <a:lnTo>
                    <a:pt x="72" y="464"/>
                  </a:lnTo>
                  <a:lnTo>
                    <a:pt x="80" y="480"/>
                  </a:lnTo>
                  <a:lnTo>
                    <a:pt x="88" y="496"/>
                  </a:lnTo>
                  <a:lnTo>
                    <a:pt x="88" y="504"/>
                  </a:lnTo>
                  <a:lnTo>
                    <a:pt x="104" y="520"/>
                  </a:lnTo>
                  <a:lnTo>
                    <a:pt x="96" y="520"/>
                  </a:lnTo>
                  <a:lnTo>
                    <a:pt x="104" y="520"/>
                  </a:lnTo>
                  <a:lnTo>
                    <a:pt x="112" y="528"/>
                  </a:lnTo>
                  <a:lnTo>
                    <a:pt x="120" y="528"/>
                  </a:lnTo>
                  <a:lnTo>
                    <a:pt x="128" y="520"/>
                  </a:lnTo>
                  <a:lnTo>
                    <a:pt x="136" y="512"/>
                  </a:lnTo>
                  <a:lnTo>
                    <a:pt x="144" y="504"/>
                  </a:lnTo>
                  <a:lnTo>
                    <a:pt x="152" y="496"/>
                  </a:lnTo>
                  <a:lnTo>
                    <a:pt x="160" y="488"/>
                  </a:lnTo>
                  <a:lnTo>
                    <a:pt x="168" y="480"/>
                  </a:lnTo>
                  <a:lnTo>
                    <a:pt x="168" y="472"/>
                  </a:lnTo>
                  <a:lnTo>
                    <a:pt x="176" y="464"/>
                  </a:lnTo>
                  <a:lnTo>
                    <a:pt x="176" y="456"/>
                  </a:lnTo>
                  <a:lnTo>
                    <a:pt x="184" y="448"/>
                  </a:lnTo>
                  <a:lnTo>
                    <a:pt x="192" y="440"/>
                  </a:lnTo>
                  <a:lnTo>
                    <a:pt x="192" y="432"/>
                  </a:lnTo>
                  <a:lnTo>
                    <a:pt x="200" y="424"/>
                  </a:lnTo>
                  <a:lnTo>
                    <a:pt x="200" y="416"/>
                  </a:lnTo>
                  <a:lnTo>
                    <a:pt x="208" y="408"/>
                  </a:lnTo>
                  <a:lnTo>
                    <a:pt x="216" y="400"/>
                  </a:lnTo>
                  <a:lnTo>
                    <a:pt x="224" y="392"/>
                  </a:lnTo>
                  <a:lnTo>
                    <a:pt x="232" y="384"/>
                  </a:lnTo>
                  <a:lnTo>
                    <a:pt x="240" y="376"/>
                  </a:lnTo>
                  <a:lnTo>
                    <a:pt x="248" y="376"/>
                  </a:lnTo>
                  <a:lnTo>
                    <a:pt x="256" y="376"/>
                  </a:lnTo>
                  <a:lnTo>
                    <a:pt x="264" y="376"/>
                  </a:lnTo>
                  <a:lnTo>
                    <a:pt x="272" y="376"/>
                  </a:lnTo>
                  <a:lnTo>
                    <a:pt x="280" y="376"/>
                  </a:lnTo>
                  <a:lnTo>
                    <a:pt x="288" y="384"/>
                  </a:lnTo>
                  <a:lnTo>
                    <a:pt x="296" y="384"/>
                  </a:lnTo>
                  <a:lnTo>
                    <a:pt x="304" y="392"/>
                  </a:lnTo>
                  <a:lnTo>
                    <a:pt x="312" y="392"/>
                  </a:lnTo>
                  <a:lnTo>
                    <a:pt x="320" y="400"/>
                  </a:lnTo>
                  <a:lnTo>
                    <a:pt x="328" y="400"/>
                  </a:lnTo>
                  <a:lnTo>
                    <a:pt x="337" y="408"/>
                  </a:lnTo>
                  <a:lnTo>
                    <a:pt x="345" y="416"/>
                  </a:lnTo>
                  <a:lnTo>
                    <a:pt x="353" y="416"/>
                  </a:lnTo>
                  <a:lnTo>
                    <a:pt x="361" y="416"/>
                  </a:lnTo>
                  <a:lnTo>
                    <a:pt x="369" y="416"/>
                  </a:lnTo>
                  <a:lnTo>
                    <a:pt x="377" y="416"/>
                  </a:lnTo>
                  <a:lnTo>
                    <a:pt x="385" y="416"/>
                  </a:lnTo>
                  <a:lnTo>
                    <a:pt x="393" y="408"/>
                  </a:lnTo>
                  <a:lnTo>
                    <a:pt x="401" y="400"/>
                  </a:lnTo>
                  <a:lnTo>
                    <a:pt x="409" y="400"/>
                  </a:lnTo>
                  <a:lnTo>
                    <a:pt x="417" y="392"/>
                  </a:lnTo>
                  <a:lnTo>
                    <a:pt x="417" y="384"/>
                  </a:lnTo>
                  <a:lnTo>
                    <a:pt x="425" y="376"/>
                  </a:lnTo>
                  <a:lnTo>
                    <a:pt x="433" y="368"/>
                  </a:lnTo>
                  <a:lnTo>
                    <a:pt x="441" y="352"/>
                  </a:lnTo>
                  <a:lnTo>
                    <a:pt x="441" y="344"/>
                  </a:lnTo>
                  <a:lnTo>
                    <a:pt x="449" y="336"/>
                  </a:lnTo>
                  <a:lnTo>
                    <a:pt x="449" y="328"/>
                  </a:lnTo>
                  <a:lnTo>
                    <a:pt x="457" y="312"/>
                  </a:lnTo>
                  <a:lnTo>
                    <a:pt x="465" y="304"/>
                  </a:lnTo>
                  <a:lnTo>
                    <a:pt x="465" y="296"/>
                  </a:lnTo>
                  <a:lnTo>
                    <a:pt x="473" y="280"/>
                  </a:lnTo>
                  <a:lnTo>
                    <a:pt x="473" y="272"/>
                  </a:lnTo>
                  <a:lnTo>
                    <a:pt x="481" y="256"/>
                  </a:lnTo>
                  <a:lnTo>
                    <a:pt x="489" y="248"/>
                  </a:lnTo>
                  <a:lnTo>
                    <a:pt x="489" y="232"/>
                  </a:lnTo>
                  <a:lnTo>
                    <a:pt x="497" y="216"/>
                  </a:lnTo>
                  <a:lnTo>
                    <a:pt x="497" y="208"/>
                  </a:lnTo>
                  <a:lnTo>
                    <a:pt x="505" y="192"/>
                  </a:lnTo>
                  <a:lnTo>
                    <a:pt x="513" y="184"/>
                  </a:lnTo>
                  <a:lnTo>
                    <a:pt x="513" y="168"/>
                  </a:lnTo>
                  <a:lnTo>
                    <a:pt x="521" y="160"/>
                  </a:lnTo>
                  <a:lnTo>
                    <a:pt x="521" y="152"/>
                  </a:lnTo>
                  <a:lnTo>
                    <a:pt x="529" y="136"/>
                  </a:lnTo>
                  <a:lnTo>
                    <a:pt x="529" y="128"/>
                  </a:lnTo>
                  <a:lnTo>
                    <a:pt x="537" y="120"/>
                  </a:lnTo>
                  <a:lnTo>
                    <a:pt x="545" y="104"/>
                  </a:lnTo>
                  <a:lnTo>
                    <a:pt x="545" y="96"/>
                  </a:lnTo>
                  <a:lnTo>
                    <a:pt x="553" y="88"/>
                  </a:lnTo>
                  <a:lnTo>
                    <a:pt x="553" y="80"/>
                  </a:lnTo>
                  <a:lnTo>
                    <a:pt x="561" y="72"/>
                  </a:lnTo>
                  <a:lnTo>
                    <a:pt x="569" y="64"/>
                  </a:lnTo>
                  <a:lnTo>
                    <a:pt x="585" y="48"/>
                  </a:lnTo>
                  <a:lnTo>
                    <a:pt x="577" y="48"/>
                  </a:lnTo>
                  <a:lnTo>
                    <a:pt x="585" y="48"/>
                  </a:lnTo>
                  <a:lnTo>
                    <a:pt x="593" y="40"/>
                  </a:lnTo>
                  <a:lnTo>
                    <a:pt x="601" y="40"/>
                  </a:lnTo>
                  <a:lnTo>
                    <a:pt x="609" y="40"/>
                  </a:lnTo>
                  <a:lnTo>
                    <a:pt x="617" y="40"/>
                  </a:lnTo>
                  <a:lnTo>
                    <a:pt x="625" y="40"/>
                  </a:lnTo>
                  <a:lnTo>
                    <a:pt x="633" y="40"/>
                  </a:lnTo>
                  <a:lnTo>
                    <a:pt x="641" y="48"/>
                  </a:lnTo>
                  <a:lnTo>
                    <a:pt x="649" y="48"/>
                  </a:lnTo>
                  <a:lnTo>
                    <a:pt x="657" y="56"/>
                  </a:lnTo>
                  <a:lnTo>
                    <a:pt x="665" y="56"/>
                  </a:lnTo>
                  <a:lnTo>
                    <a:pt x="673" y="64"/>
                  </a:lnTo>
                  <a:lnTo>
                    <a:pt x="681" y="72"/>
                  </a:lnTo>
                  <a:lnTo>
                    <a:pt x="689" y="72"/>
                  </a:lnTo>
                  <a:lnTo>
                    <a:pt x="697" y="80"/>
                  </a:lnTo>
                  <a:lnTo>
                    <a:pt x="705" y="80"/>
                  </a:lnTo>
                  <a:lnTo>
                    <a:pt x="713" y="80"/>
                  </a:lnTo>
                  <a:lnTo>
                    <a:pt x="721" y="80"/>
                  </a:lnTo>
                  <a:lnTo>
                    <a:pt x="729" y="80"/>
                  </a:lnTo>
                  <a:lnTo>
                    <a:pt x="737" y="80"/>
                  </a:lnTo>
                  <a:lnTo>
                    <a:pt x="745" y="72"/>
                  </a:lnTo>
                  <a:lnTo>
                    <a:pt x="753" y="64"/>
                  </a:lnTo>
                  <a:lnTo>
                    <a:pt x="761" y="56"/>
                  </a:lnTo>
                  <a:lnTo>
                    <a:pt x="769" y="48"/>
                  </a:lnTo>
                  <a:lnTo>
                    <a:pt x="777" y="40"/>
                  </a:lnTo>
                  <a:lnTo>
                    <a:pt x="785" y="32"/>
                  </a:lnTo>
                  <a:lnTo>
                    <a:pt x="793" y="24"/>
                  </a:lnTo>
                  <a:lnTo>
                    <a:pt x="793" y="16"/>
                  </a:lnTo>
                  <a:lnTo>
                    <a:pt x="801" y="8"/>
                  </a:lnTo>
                  <a:lnTo>
                    <a:pt x="801" y="0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25" name="Freeform 9"/>
            <p:cNvSpPr>
              <a:spLocks/>
            </p:cNvSpPr>
            <p:nvPr/>
          </p:nvSpPr>
          <p:spPr bwMode="auto">
            <a:xfrm>
              <a:off x="4873" y="1765"/>
              <a:ext cx="488" cy="1903"/>
            </a:xfrm>
            <a:custGeom>
              <a:avLst/>
              <a:gdLst/>
              <a:ahLst/>
              <a:cxnLst>
                <a:cxn ang="0">
                  <a:pos x="8" y="64"/>
                </a:cxn>
                <a:cxn ang="0">
                  <a:pos x="16" y="48"/>
                </a:cxn>
                <a:cxn ang="0">
                  <a:pos x="24" y="32"/>
                </a:cxn>
                <a:cxn ang="0">
                  <a:pos x="40" y="16"/>
                </a:cxn>
                <a:cxn ang="0">
                  <a:pos x="56" y="8"/>
                </a:cxn>
                <a:cxn ang="0">
                  <a:pos x="72" y="8"/>
                </a:cxn>
                <a:cxn ang="0">
                  <a:pos x="88" y="16"/>
                </a:cxn>
                <a:cxn ang="0">
                  <a:pos x="96" y="32"/>
                </a:cxn>
                <a:cxn ang="0">
                  <a:pos x="104" y="48"/>
                </a:cxn>
                <a:cxn ang="0">
                  <a:pos x="112" y="80"/>
                </a:cxn>
                <a:cxn ang="0">
                  <a:pos x="120" y="120"/>
                </a:cxn>
                <a:cxn ang="0">
                  <a:pos x="128" y="168"/>
                </a:cxn>
                <a:cxn ang="0">
                  <a:pos x="144" y="224"/>
                </a:cxn>
                <a:cxn ang="0">
                  <a:pos x="152" y="288"/>
                </a:cxn>
                <a:cxn ang="0">
                  <a:pos x="160" y="360"/>
                </a:cxn>
                <a:cxn ang="0">
                  <a:pos x="168" y="440"/>
                </a:cxn>
                <a:cxn ang="0">
                  <a:pos x="176" y="528"/>
                </a:cxn>
                <a:cxn ang="0">
                  <a:pos x="192" y="616"/>
                </a:cxn>
                <a:cxn ang="0">
                  <a:pos x="200" y="720"/>
                </a:cxn>
                <a:cxn ang="0">
                  <a:pos x="208" y="824"/>
                </a:cxn>
                <a:cxn ang="0">
                  <a:pos x="216" y="928"/>
                </a:cxn>
                <a:cxn ang="0">
                  <a:pos x="224" y="1031"/>
                </a:cxn>
                <a:cxn ang="0">
                  <a:pos x="240" y="1143"/>
                </a:cxn>
                <a:cxn ang="0">
                  <a:pos x="248" y="1247"/>
                </a:cxn>
                <a:cxn ang="0">
                  <a:pos x="256" y="1359"/>
                </a:cxn>
                <a:cxn ang="0">
                  <a:pos x="264" y="1455"/>
                </a:cxn>
                <a:cxn ang="0">
                  <a:pos x="272" y="1551"/>
                </a:cxn>
                <a:cxn ang="0">
                  <a:pos x="288" y="1639"/>
                </a:cxn>
                <a:cxn ang="0">
                  <a:pos x="296" y="1711"/>
                </a:cxn>
                <a:cxn ang="0">
                  <a:pos x="304" y="1775"/>
                </a:cxn>
                <a:cxn ang="0">
                  <a:pos x="312" y="1831"/>
                </a:cxn>
                <a:cxn ang="0">
                  <a:pos x="320" y="1871"/>
                </a:cxn>
                <a:cxn ang="0">
                  <a:pos x="328" y="1895"/>
                </a:cxn>
                <a:cxn ang="0">
                  <a:pos x="352" y="1903"/>
                </a:cxn>
                <a:cxn ang="0">
                  <a:pos x="360" y="1879"/>
                </a:cxn>
                <a:cxn ang="0">
                  <a:pos x="368" y="1839"/>
                </a:cxn>
                <a:cxn ang="0">
                  <a:pos x="376" y="1783"/>
                </a:cxn>
                <a:cxn ang="0">
                  <a:pos x="392" y="1711"/>
                </a:cxn>
                <a:cxn ang="0">
                  <a:pos x="400" y="1623"/>
                </a:cxn>
                <a:cxn ang="0">
                  <a:pos x="408" y="1519"/>
                </a:cxn>
                <a:cxn ang="0">
                  <a:pos x="416" y="1399"/>
                </a:cxn>
                <a:cxn ang="0">
                  <a:pos x="424" y="1263"/>
                </a:cxn>
                <a:cxn ang="0">
                  <a:pos x="440" y="1127"/>
                </a:cxn>
                <a:cxn ang="0">
                  <a:pos x="448" y="975"/>
                </a:cxn>
                <a:cxn ang="0">
                  <a:pos x="456" y="808"/>
                </a:cxn>
                <a:cxn ang="0">
                  <a:pos x="464" y="648"/>
                </a:cxn>
                <a:cxn ang="0">
                  <a:pos x="472" y="472"/>
                </a:cxn>
                <a:cxn ang="0">
                  <a:pos x="488" y="304"/>
                </a:cxn>
              </a:cxnLst>
              <a:rect l="0" t="0" r="r" b="b"/>
              <a:pathLst>
                <a:path w="488" h="1903">
                  <a:moveTo>
                    <a:pt x="0" y="72"/>
                  </a:moveTo>
                  <a:lnTo>
                    <a:pt x="8" y="64"/>
                  </a:lnTo>
                  <a:lnTo>
                    <a:pt x="16" y="56"/>
                  </a:lnTo>
                  <a:lnTo>
                    <a:pt x="16" y="48"/>
                  </a:lnTo>
                  <a:lnTo>
                    <a:pt x="24" y="40"/>
                  </a:lnTo>
                  <a:lnTo>
                    <a:pt x="24" y="32"/>
                  </a:lnTo>
                  <a:lnTo>
                    <a:pt x="32" y="24"/>
                  </a:lnTo>
                  <a:lnTo>
                    <a:pt x="40" y="16"/>
                  </a:lnTo>
                  <a:lnTo>
                    <a:pt x="48" y="8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80" y="8"/>
                  </a:lnTo>
                  <a:lnTo>
                    <a:pt x="88" y="16"/>
                  </a:lnTo>
                  <a:lnTo>
                    <a:pt x="88" y="24"/>
                  </a:lnTo>
                  <a:lnTo>
                    <a:pt x="96" y="32"/>
                  </a:lnTo>
                  <a:lnTo>
                    <a:pt x="96" y="40"/>
                  </a:lnTo>
                  <a:lnTo>
                    <a:pt x="104" y="48"/>
                  </a:lnTo>
                  <a:lnTo>
                    <a:pt x="104" y="64"/>
                  </a:lnTo>
                  <a:lnTo>
                    <a:pt x="112" y="80"/>
                  </a:lnTo>
                  <a:lnTo>
                    <a:pt x="120" y="104"/>
                  </a:lnTo>
                  <a:lnTo>
                    <a:pt x="120" y="120"/>
                  </a:lnTo>
                  <a:lnTo>
                    <a:pt x="128" y="144"/>
                  </a:lnTo>
                  <a:lnTo>
                    <a:pt x="128" y="168"/>
                  </a:lnTo>
                  <a:lnTo>
                    <a:pt x="136" y="192"/>
                  </a:lnTo>
                  <a:lnTo>
                    <a:pt x="144" y="224"/>
                  </a:lnTo>
                  <a:lnTo>
                    <a:pt x="144" y="256"/>
                  </a:lnTo>
                  <a:lnTo>
                    <a:pt x="152" y="288"/>
                  </a:lnTo>
                  <a:lnTo>
                    <a:pt x="152" y="320"/>
                  </a:lnTo>
                  <a:lnTo>
                    <a:pt x="160" y="360"/>
                  </a:lnTo>
                  <a:lnTo>
                    <a:pt x="168" y="400"/>
                  </a:lnTo>
                  <a:lnTo>
                    <a:pt x="168" y="440"/>
                  </a:lnTo>
                  <a:lnTo>
                    <a:pt x="176" y="480"/>
                  </a:lnTo>
                  <a:lnTo>
                    <a:pt x="176" y="528"/>
                  </a:lnTo>
                  <a:lnTo>
                    <a:pt x="184" y="568"/>
                  </a:lnTo>
                  <a:lnTo>
                    <a:pt x="192" y="616"/>
                  </a:lnTo>
                  <a:lnTo>
                    <a:pt x="192" y="664"/>
                  </a:lnTo>
                  <a:lnTo>
                    <a:pt x="200" y="720"/>
                  </a:lnTo>
                  <a:lnTo>
                    <a:pt x="200" y="768"/>
                  </a:lnTo>
                  <a:lnTo>
                    <a:pt x="208" y="824"/>
                  </a:lnTo>
                  <a:lnTo>
                    <a:pt x="216" y="872"/>
                  </a:lnTo>
                  <a:lnTo>
                    <a:pt x="216" y="928"/>
                  </a:lnTo>
                  <a:lnTo>
                    <a:pt x="224" y="983"/>
                  </a:lnTo>
                  <a:lnTo>
                    <a:pt x="224" y="1031"/>
                  </a:lnTo>
                  <a:lnTo>
                    <a:pt x="232" y="1087"/>
                  </a:lnTo>
                  <a:lnTo>
                    <a:pt x="240" y="1143"/>
                  </a:lnTo>
                  <a:lnTo>
                    <a:pt x="240" y="1199"/>
                  </a:lnTo>
                  <a:lnTo>
                    <a:pt x="248" y="1247"/>
                  </a:lnTo>
                  <a:lnTo>
                    <a:pt x="248" y="1303"/>
                  </a:lnTo>
                  <a:lnTo>
                    <a:pt x="256" y="1359"/>
                  </a:lnTo>
                  <a:lnTo>
                    <a:pt x="264" y="1407"/>
                  </a:lnTo>
                  <a:lnTo>
                    <a:pt x="264" y="1455"/>
                  </a:lnTo>
                  <a:lnTo>
                    <a:pt x="272" y="1503"/>
                  </a:lnTo>
                  <a:lnTo>
                    <a:pt x="272" y="1551"/>
                  </a:lnTo>
                  <a:lnTo>
                    <a:pt x="280" y="1591"/>
                  </a:lnTo>
                  <a:lnTo>
                    <a:pt x="288" y="1639"/>
                  </a:lnTo>
                  <a:lnTo>
                    <a:pt x="288" y="1679"/>
                  </a:lnTo>
                  <a:lnTo>
                    <a:pt x="296" y="1711"/>
                  </a:lnTo>
                  <a:lnTo>
                    <a:pt x="296" y="1743"/>
                  </a:lnTo>
                  <a:lnTo>
                    <a:pt x="304" y="1775"/>
                  </a:lnTo>
                  <a:lnTo>
                    <a:pt x="304" y="1807"/>
                  </a:lnTo>
                  <a:lnTo>
                    <a:pt x="312" y="1831"/>
                  </a:lnTo>
                  <a:lnTo>
                    <a:pt x="320" y="1855"/>
                  </a:lnTo>
                  <a:lnTo>
                    <a:pt x="320" y="1871"/>
                  </a:lnTo>
                  <a:lnTo>
                    <a:pt x="328" y="1887"/>
                  </a:lnTo>
                  <a:lnTo>
                    <a:pt x="328" y="1895"/>
                  </a:lnTo>
                  <a:lnTo>
                    <a:pt x="336" y="1903"/>
                  </a:lnTo>
                  <a:lnTo>
                    <a:pt x="352" y="1903"/>
                  </a:lnTo>
                  <a:lnTo>
                    <a:pt x="352" y="1895"/>
                  </a:lnTo>
                  <a:lnTo>
                    <a:pt x="360" y="1879"/>
                  </a:lnTo>
                  <a:lnTo>
                    <a:pt x="368" y="1863"/>
                  </a:lnTo>
                  <a:lnTo>
                    <a:pt x="368" y="1839"/>
                  </a:lnTo>
                  <a:lnTo>
                    <a:pt x="376" y="1815"/>
                  </a:lnTo>
                  <a:lnTo>
                    <a:pt x="376" y="1783"/>
                  </a:lnTo>
                  <a:lnTo>
                    <a:pt x="384" y="1751"/>
                  </a:lnTo>
                  <a:lnTo>
                    <a:pt x="392" y="1711"/>
                  </a:lnTo>
                  <a:lnTo>
                    <a:pt x="392" y="1663"/>
                  </a:lnTo>
                  <a:lnTo>
                    <a:pt x="400" y="1623"/>
                  </a:lnTo>
                  <a:lnTo>
                    <a:pt x="400" y="1567"/>
                  </a:lnTo>
                  <a:lnTo>
                    <a:pt x="408" y="1519"/>
                  </a:lnTo>
                  <a:lnTo>
                    <a:pt x="416" y="1455"/>
                  </a:lnTo>
                  <a:lnTo>
                    <a:pt x="416" y="1399"/>
                  </a:lnTo>
                  <a:lnTo>
                    <a:pt x="424" y="1335"/>
                  </a:lnTo>
                  <a:lnTo>
                    <a:pt x="424" y="1263"/>
                  </a:lnTo>
                  <a:lnTo>
                    <a:pt x="432" y="1199"/>
                  </a:lnTo>
                  <a:lnTo>
                    <a:pt x="440" y="1127"/>
                  </a:lnTo>
                  <a:lnTo>
                    <a:pt x="440" y="1047"/>
                  </a:lnTo>
                  <a:lnTo>
                    <a:pt x="448" y="975"/>
                  </a:lnTo>
                  <a:lnTo>
                    <a:pt x="448" y="896"/>
                  </a:lnTo>
                  <a:lnTo>
                    <a:pt x="456" y="808"/>
                  </a:lnTo>
                  <a:lnTo>
                    <a:pt x="464" y="728"/>
                  </a:lnTo>
                  <a:lnTo>
                    <a:pt x="464" y="648"/>
                  </a:lnTo>
                  <a:lnTo>
                    <a:pt x="472" y="560"/>
                  </a:lnTo>
                  <a:lnTo>
                    <a:pt x="472" y="472"/>
                  </a:lnTo>
                  <a:lnTo>
                    <a:pt x="480" y="384"/>
                  </a:lnTo>
                  <a:lnTo>
                    <a:pt x="488" y="304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073EA59-A2EB-0702-ED2C-9414BDF80345}"/>
              </a:ext>
            </a:extLst>
          </p:cNvPr>
          <p:cNvGrpSpPr/>
          <p:nvPr/>
        </p:nvGrpSpPr>
        <p:grpSpPr>
          <a:xfrm>
            <a:off x="731838" y="3852863"/>
            <a:ext cx="2305050" cy="2376487"/>
            <a:chOff x="731838" y="3852863"/>
            <a:chExt cx="2305050" cy="2376487"/>
          </a:xfrm>
        </p:grpSpPr>
        <p:grpSp>
          <p:nvGrpSpPr>
            <p:cNvPr id="9275" name="Group 59"/>
            <p:cNvGrpSpPr>
              <a:grpSpLocks/>
            </p:cNvGrpSpPr>
            <p:nvPr/>
          </p:nvGrpSpPr>
          <p:grpSpPr bwMode="auto">
            <a:xfrm>
              <a:off x="731838" y="5797550"/>
              <a:ext cx="2305050" cy="431800"/>
              <a:chOff x="612" y="1358"/>
              <a:chExt cx="4764" cy="1414"/>
            </a:xfrm>
          </p:grpSpPr>
          <p:sp>
            <p:nvSpPr>
              <p:cNvPr id="9276" name="Freeform 60"/>
              <p:cNvSpPr>
                <a:spLocks/>
              </p:cNvSpPr>
              <p:nvPr/>
            </p:nvSpPr>
            <p:spPr bwMode="auto">
              <a:xfrm>
                <a:off x="612" y="1358"/>
                <a:ext cx="616" cy="1414"/>
              </a:xfrm>
              <a:custGeom>
                <a:avLst/>
                <a:gdLst/>
                <a:ahLst/>
                <a:cxnLst>
                  <a:cxn ang="0">
                    <a:pos x="8" y="551"/>
                  </a:cxn>
                  <a:cxn ang="0">
                    <a:pos x="24" y="399"/>
                  </a:cxn>
                  <a:cxn ang="0">
                    <a:pos x="40" y="263"/>
                  </a:cxn>
                  <a:cxn ang="0">
                    <a:pos x="56" y="152"/>
                  </a:cxn>
                  <a:cxn ang="0">
                    <a:pos x="64" y="72"/>
                  </a:cxn>
                  <a:cxn ang="0">
                    <a:pos x="80" y="16"/>
                  </a:cxn>
                  <a:cxn ang="0">
                    <a:pos x="104" y="8"/>
                  </a:cxn>
                  <a:cxn ang="0">
                    <a:pos x="112" y="40"/>
                  </a:cxn>
                  <a:cxn ang="0">
                    <a:pos x="128" y="104"/>
                  </a:cxn>
                  <a:cxn ang="0">
                    <a:pos x="144" y="200"/>
                  </a:cxn>
                  <a:cxn ang="0">
                    <a:pos x="160" y="319"/>
                  </a:cxn>
                  <a:cxn ang="0">
                    <a:pos x="176" y="463"/>
                  </a:cxn>
                  <a:cxn ang="0">
                    <a:pos x="184" y="615"/>
                  </a:cxn>
                  <a:cxn ang="0">
                    <a:pos x="200" y="775"/>
                  </a:cxn>
                  <a:cxn ang="0">
                    <a:pos x="216" y="935"/>
                  </a:cxn>
                  <a:cxn ang="0">
                    <a:pos x="232" y="1079"/>
                  </a:cxn>
                  <a:cxn ang="0">
                    <a:pos x="240" y="1199"/>
                  </a:cxn>
                  <a:cxn ang="0">
                    <a:pos x="256" y="1303"/>
                  </a:cxn>
                  <a:cxn ang="0">
                    <a:pos x="272" y="1374"/>
                  </a:cxn>
                  <a:cxn ang="0">
                    <a:pos x="296" y="1414"/>
                  </a:cxn>
                  <a:cxn ang="0">
                    <a:pos x="304" y="1398"/>
                  </a:cxn>
                  <a:cxn ang="0">
                    <a:pos x="320" y="1351"/>
                  </a:cxn>
                  <a:cxn ang="0">
                    <a:pos x="336" y="1271"/>
                  </a:cxn>
                  <a:cxn ang="0">
                    <a:pos x="352" y="1167"/>
                  </a:cxn>
                  <a:cxn ang="0">
                    <a:pos x="360" y="1031"/>
                  </a:cxn>
                  <a:cxn ang="0">
                    <a:pos x="376" y="879"/>
                  </a:cxn>
                  <a:cxn ang="0">
                    <a:pos x="392" y="727"/>
                  </a:cxn>
                  <a:cxn ang="0">
                    <a:pos x="408" y="567"/>
                  </a:cxn>
                  <a:cxn ang="0">
                    <a:pos x="416" y="415"/>
                  </a:cxn>
                  <a:cxn ang="0">
                    <a:pos x="432" y="279"/>
                  </a:cxn>
                  <a:cxn ang="0">
                    <a:pos x="448" y="168"/>
                  </a:cxn>
                  <a:cxn ang="0">
                    <a:pos x="464" y="80"/>
                  </a:cxn>
                  <a:cxn ang="0">
                    <a:pos x="480" y="24"/>
                  </a:cxn>
                  <a:cxn ang="0">
                    <a:pos x="488" y="0"/>
                  </a:cxn>
                  <a:cxn ang="0">
                    <a:pos x="512" y="32"/>
                  </a:cxn>
                  <a:cxn ang="0">
                    <a:pos x="528" y="96"/>
                  </a:cxn>
                  <a:cxn ang="0">
                    <a:pos x="536" y="192"/>
                  </a:cxn>
                  <a:cxn ang="0">
                    <a:pos x="552" y="311"/>
                  </a:cxn>
                  <a:cxn ang="0">
                    <a:pos x="568" y="447"/>
                  </a:cxn>
                  <a:cxn ang="0">
                    <a:pos x="584" y="599"/>
                  </a:cxn>
                  <a:cxn ang="0">
                    <a:pos x="592" y="759"/>
                  </a:cxn>
                  <a:cxn ang="0">
                    <a:pos x="608" y="919"/>
                  </a:cxn>
                </a:cxnLst>
                <a:rect l="0" t="0" r="r" b="b"/>
                <a:pathLst>
                  <a:path w="616" h="1414">
                    <a:moveTo>
                      <a:pt x="0" y="655"/>
                    </a:moveTo>
                    <a:lnTo>
                      <a:pt x="8" y="599"/>
                    </a:lnTo>
                    <a:lnTo>
                      <a:pt x="8" y="551"/>
                    </a:lnTo>
                    <a:lnTo>
                      <a:pt x="16" y="495"/>
                    </a:lnTo>
                    <a:lnTo>
                      <a:pt x="16" y="447"/>
                    </a:lnTo>
                    <a:lnTo>
                      <a:pt x="24" y="399"/>
                    </a:lnTo>
                    <a:lnTo>
                      <a:pt x="32" y="351"/>
                    </a:lnTo>
                    <a:lnTo>
                      <a:pt x="32" y="311"/>
                    </a:lnTo>
                    <a:lnTo>
                      <a:pt x="40" y="263"/>
                    </a:lnTo>
                    <a:lnTo>
                      <a:pt x="40" y="223"/>
                    </a:lnTo>
                    <a:lnTo>
                      <a:pt x="48" y="192"/>
                    </a:lnTo>
                    <a:lnTo>
                      <a:pt x="56" y="152"/>
                    </a:lnTo>
                    <a:lnTo>
                      <a:pt x="56" y="120"/>
                    </a:lnTo>
                    <a:lnTo>
                      <a:pt x="64" y="96"/>
                    </a:lnTo>
                    <a:lnTo>
                      <a:pt x="64" y="72"/>
                    </a:lnTo>
                    <a:lnTo>
                      <a:pt x="72" y="48"/>
                    </a:lnTo>
                    <a:lnTo>
                      <a:pt x="80" y="32"/>
                    </a:lnTo>
                    <a:lnTo>
                      <a:pt x="80" y="16"/>
                    </a:lnTo>
                    <a:lnTo>
                      <a:pt x="88" y="8"/>
                    </a:lnTo>
                    <a:lnTo>
                      <a:pt x="96" y="0"/>
                    </a:lnTo>
                    <a:lnTo>
                      <a:pt x="104" y="8"/>
                    </a:lnTo>
                    <a:lnTo>
                      <a:pt x="104" y="16"/>
                    </a:lnTo>
                    <a:lnTo>
                      <a:pt x="112" y="24"/>
                    </a:lnTo>
                    <a:lnTo>
                      <a:pt x="112" y="40"/>
                    </a:lnTo>
                    <a:lnTo>
                      <a:pt x="120" y="56"/>
                    </a:lnTo>
                    <a:lnTo>
                      <a:pt x="128" y="80"/>
                    </a:lnTo>
                    <a:lnTo>
                      <a:pt x="128" y="104"/>
                    </a:lnTo>
                    <a:lnTo>
                      <a:pt x="136" y="136"/>
                    </a:lnTo>
                    <a:lnTo>
                      <a:pt x="136" y="168"/>
                    </a:lnTo>
                    <a:lnTo>
                      <a:pt x="144" y="200"/>
                    </a:lnTo>
                    <a:lnTo>
                      <a:pt x="152" y="239"/>
                    </a:lnTo>
                    <a:lnTo>
                      <a:pt x="152" y="279"/>
                    </a:lnTo>
                    <a:lnTo>
                      <a:pt x="160" y="319"/>
                    </a:lnTo>
                    <a:lnTo>
                      <a:pt x="160" y="367"/>
                    </a:lnTo>
                    <a:lnTo>
                      <a:pt x="168" y="415"/>
                    </a:lnTo>
                    <a:lnTo>
                      <a:pt x="176" y="463"/>
                    </a:lnTo>
                    <a:lnTo>
                      <a:pt x="176" y="511"/>
                    </a:lnTo>
                    <a:lnTo>
                      <a:pt x="184" y="567"/>
                    </a:lnTo>
                    <a:lnTo>
                      <a:pt x="184" y="615"/>
                    </a:lnTo>
                    <a:lnTo>
                      <a:pt x="192" y="671"/>
                    </a:lnTo>
                    <a:lnTo>
                      <a:pt x="192" y="727"/>
                    </a:lnTo>
                    <a:lnTo>
                      <a:pt x="200" y="775"/>
                    </a:lnTo>
                    <a:lnTo>
                      <a:pt x="208" y="831"/>
                    </a:lnTo>
                    <a:lnTo>
                      <a:pt x="208" y="879"/>
                    </a:lnTo>
                    <a:lnTo>
                      <a:pt x="216" y="935"/>
                    </a:lnTo>
                    <a:lnTo>
                      <a:pt x="216" y="983"/>
                    </a:lnTo>
                    <a:lnTo>
                      <a:pt x="224" y="1031"/>
                    </a:lnTo>
                    <a:lnTo>
                      <a:pt x="232" y="1079"/>
                    </a:lnTo>
                    <a:lnTo>
                      <a:pt x="232" y="1119"/>
                    </a:lnTo>
                    <a:lnTo>
                      <a:pt x="240" y="1167"/>
                    </a:lnTo>
                    <a:lnTo>
                      <a:pt x="240" y="1199"/>
                    </a:lnTo>
                    <a:lnTo>
                      <a:pt x="248" y="1239"/>
                    </a:lnTo>
                    <a:lnTo>
                      <a:pt x="256" y="1271"/>
                    </a:lnTo>
                    <a:lnTo>
                      <a:pt x="256" y="1303"/>
                    </a:lnTo>
                    <a:lnTo>
                      <a:pt x="264" y="1327"/>
                    </a:lnTo>
                    <a:lnTo>
                      <a:pt x="264" y="1351"/>
                    </a:lnTo>
                    <a:lnTo>
                      <a:pt x="272" y="1374"/>
                    </a:lnTo>
                    <a:lnTo>
                      <a:pt x="280" y="1390"/>
                    </a:lnTo>
                    <a:lnTo>
                      <a:pt x="280" y="1398"/>
                    </a:lnTo>
                    <a:lnTo>
                      <a:pt x="296" y="1414"/>
                    </a:lnTo>
                    <a:lnTo>
                      <a:pt x="296" y="1414"/>
                    </a:lnTo>
                    <a:lnTo>
                      <a:pt x="304" y="1406"/>
                    </a:lnTo>
                    <a:lnTo>
                      <a:pt x="304" y="1398"/>
                    </a:lnTo>
                    <a:lnTo>
                      <a:pt x="312" y="1390"/>
                    </a:lnTo>
                    <a:lnTo>
                      <a:pt x="312" y="1374"/>
                    </a:lnTo>
                    <a:lnTo>
                      <a:pt x="320" y="1351"/>
                    </a:lnTo>
                    <a:lnTo>
                      <a:pt x="328" y="1327"/>
                    </a:lnTo>
                    <a:lnTo>
                      <a:pt x="328" y="1303"/>
                    </a:lnTo>
                    <a:lnTo>
                      <a:pt x="336" y="1271"/>
                    </a:lnTo>
                    <a:lnTo>
                      <a:pt x="336" y="1239"/>
                    </a:lnTo>
                    <a:lnTo>
                      <a:pt x="344" y="1199"/>
                    </a:lnTo>
                    <a:lnTo>
                      <a:pt x="352" y="1167"/>
                    </a:lnTo>
                    <a:lnTo>
                      <a:pt x="352" y="1119"/>
                    </a:lnTo>
                    <a:lnTo>
                      <a:pt x="360" y="1079"/>
                    </a:lnTo>
                    <a:lnTo>
                      <a:pt x="360" y="1031"/>
                    </a:lnTo>
                    <a:lnTo>
                      <a:pt x="368" y="983"/>
                    </a:lnTo>
                    <a:lnTo>
                      <a:pt x="376" y="935"/>
                    </a:lnTo>
                    <a:lnTo>
                      <a:pt x="376" y="879"/>
                    </a:lnTo>
                    <a:lnTo>
                      <a:pt x="384" y="831"/>
                    </a:lnTo>
                    <a:lnTo>
                      <a:pt x="384" y="775"/>
                    </a:lnTo>
                    <a:lnTo>
                      <a:pt x="392" y="727"/>
                    </a:lnTo>
                    <a:lnTo>
                      <a:pt x="392" y="671"/>
                    </a:lnTo>
                    <a:lnTo>
                      <a:pt x="400" y="615"/>
                    </a:lnTo>
                    <a:lnTo>
                      <a:pt x="408" y="567"/>
                    </a:lnTo>
                    <a:lnTo>
                      <a:pt x="408" y="511"/>
                    </a:lnTo>
                    <a:lnTo>
                      <a:pt x="416" y="463"/>
                    </a:lnTo>
                    <a:lnTo>
                      <a:pt x="416" y="415"/>
                    </a:lnTo>
                    <a:lnTo>
                      <a:pt x="424" y="367"/>
                    </a:lnTo>
                    <a:lnTo>
                      <a:pt x="432" y="319"/>
                    </a:lnTo>
                    <a:lnTo>
                      <a:pt x="432" y="279"/>
                    </a:lnTo>
                    <a:lnTo>
                      <a:pt x="440" y="239"/>
                    </a:lnTo>
                    <a:lnTo>
                      <a:pt x="440" y="200"/>
                    </a:lnTo>
                    <a:lnTo>
                      <a:pt x="448" y="168"/>
                    </a:lnTo>
                    <a:lnTo>
                      <a:pt x="456" y="136"/>
                    </a:lnTo>
                    <a:lnTo>
                      <a:pt x="456" y="104"/>
                    </a:lnTo>
                    <a:lnTo>
                      <a:pt x="464" y="80"/>
                    </a:lnTo>
                    <a:lnTo>
                      <a:pt x="464" y="56"/>
                    </a:lnTo>
                    <a:lnTo>
                      <a:pt x="472" y="40"/>
                    </a:lnTo>
                    <a:lnTo>
                      <a:pt x="480" y="24"/>
                    </a:lnTo>
                    <a:lnTo>
                      <a:pt x="480" y="16"/>
                    </a:lnTo>
                    <a:lnTo>
                      <a:pt x="488" y="8"/>
                    </a:lnTo>
                    <a:lnTo>
                      <a:pt x="488" y="0"/>
                    </a:lnTo>
                    <a:lnTo>
                      <a:pt x="496" y="8"/>
                    </a:lnTo>
                    <a:lnTo>
                      <a:pt x="504" y="16"/>
                    </a:lnTo>
                    <a:lnTo>
                      <a:pt x="512" y="32"/>
                    </a:lnTo>
                    <a:lnTo>
                      <a:pt x="512" y="48"/>
                    </a:lnTo>
                    <a:lnTo>
                      <a:pt x="520" y="72"/>
                    </a:lnTo>
                    <a:lnTo>
                      <a:pt x="528" y="96"/>
                    </a:lnTo>
                    <a:lnTo>
                      <a:pt x="528" y="120"/>
                    </a:lnTo>
                    <a:lnTo>
                      <a:pt x="536" y="152"/>
                    </a:lnTo>
                    <a:lnTo>
                      <a:pt x="536" y="192"/>
                    </a:lnTo>
                    <a:lnTo>
                      <a:pt x="544" y="223"/>
                    </a:lnTo>
                    <a:lnTo>
                      <a:pt x="552" y="263"/>
                    </a:lnTo>
                    <a:lnTo>
                      <a:pt x="552" y="311"/>
                    </a:lnTo>
                    <a:lnTo>
                      <a:pt x="560" y="351"/>
                    </a:lnTo>
                    <a:lnTo>
                      <a:pt x="560" y="399"/>
                    </a:lnTo>
                    <a:lnTo>
                      <a:pt x="568" y="447"/>
                    </a:lnTo>
                    <a:lnTo>
                      <a:pt x="568" y="495"/>
                    </a:lnTo>
                    <a:lnTo>
                      <a:pt x="576" y="551"/>
                    </a:lnTo>
                    <a:lnTo>
                      <a:pt x="584" y="599"/>
                    </a:lnTo>
                    <a:lnTo>
                      <a:pt x="584" y="655"/>
                    </a:lnTo>
                    <a:lnTo>
                      <a:pt x="592" y="703"/>
                    </a:lnTo>
                    <a:lnTo>
                      <a:pt x="592" y="759"/>
                    </a:lnTo>
                    <a:lnTo>
                      <a:pt x="600" y="815"/>
                    </a:lnTo>
                    <a:lnTo>
                      <a:pt x="608" y="863"/>
                    </a:lnTo>
                    <a:lnTo>
                      <a:pt x="608" y="919"/>
                    </a:lnTo>
                    <a:lnTo>
                      <a:pt x="616" y="967"/>
                    </a:lnTo>
                    <a:lnTo>
                      <a:pt x="616" y="1015"/>
                    </a:lnTo>
                  </a:path>
                </a:pathLst>
              </a:custGeom>
              <a:noFill/>
              <a:ln w="38100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9277" name="Freeform 61"/>
              <p:cNvSpPr>
                <a:spLocks/>
              </p:cNvSpPr>
              <p:nvPr/>
            </p:nvSpPr>
            <p:spPr bwMode="auto">
              <a:xfrm>
                <a:off x="1228" y="1358"/>
                <a:ext cx="625" cy="1414"/>
              </a:xfrm>
              <a:custGeom>
                <a:avLst/>
                <a:gdLst/>
                <a:ahLst/>
                <a:cxnLst>
                  <a:cxn ang="0">
                    <a:pos x="16" y="1103"/>
                  </a:cxn>
                  <a:cxn ang="0">
                    <a:pos x="24" y="1223"/>
                  </a:cxn>
                  <a:cxn ang="0">
                    <a:pos x="40" y="1319"/>
                  </a:cxn>
                  <a:cxn ang="0">
                    <a:pos x="56" y="1382"/>
                  </a:cxn>
                  <a:cxn ang="0">
                    <a:pos x="80" y="1406"/>
                  </a:cxn>
                  <a:cxn ang="0">
                    <a:pos x="96" y="1374"/>
                  </a:cxn>
                  <a:cxn ang="0">
                    <a:pos x="112" y="1311"/>
                  </a:cxn>
                  <a:cxn ang="0">
                    <a:pos x="121" y="1215"/>
                  </a:cxn>
                  <a:cxn ang="0">
                    <a:pos x="137" y="1095"/>
                  </a:cxn>
                  <a:cxn ang="0">
                    <a:pos x="153" y="951"/>
                  </a:cxn>
                  <a:cxn ang="0">
                    <a:pos x="169" y="799"/>
                  </a:cxn>
                  <a:cxn ang="0">
                    <a:pos x="177" y="639"/>
                  </a:cxn>
                  <a:cxn ang="0">
                    <a:pos x="193" y="479"/>
                  </a:cxn>
                  <a:cxn ang="0">
                    <a:pos x="209" y="335"/>
                  </a:cxn>
                  <a:cxn ang="0">
                    <a:pos x="225" y="216"/>
                  </a:cxn>
                  <a:cxn ang="0">
                    <a:pos x="241" y="112"/>
                  </a:cxn>
                  <a:cxn ang="0">
                    <a:pos x="249" y="40"/>
                  </a:cxn>
                  <a:cxn ang="0">
                    <a:pos x="265" y="8"/>
                  </a:cxn>
                  <a:cxn ang="0">
                    <a:pos x="289" y="16"/>
                  </a:cxn>
                  <a:cxn ang="0">
                    <a:pos x="297" y="64"/>
                  </a:cxn>
                  <a:cxn ang="0">
                    <a:pos x="313" y="144"/>
                  </a:cxn>
                  <a:cxn ang="0">
                    <a:pos x="329" y="247"/>
                  </a:cxn>
                  <a:cxn ang="0">
                    <a:pos x="345" y="383"/>
                  </a:cxn>
                  <a:cxn ang="0">
                    <a:pos x="353" y="535"/>
                  </a:cxn>
                  <a:cxn ang="0">
                    <a:pos x="369" y="687"/>
                  </a:cxn>
                  <a:cxn ang="0">
                    <a:pos x="385" y="847"/>
                  </a:cxn>
                  <a:cxn ang="0">
                    <a:pos x="401" y="999"/>
                  </a:cxn>
                  <a:cxn ang="0">
                    <a:pos x="417" y="1135"/>
                  </a:cxn>
                  <a:cxn ang="0">
                    <a:pos x="425" y="1247"/>
                  </a:cxn>
                  <a:cxn ang="0">
                    <a:pos x="441" y="1335"/>
                  </a:cxn>
                  <a:cxn ang="0">
                    <a:pos x="457" y="1390"/>
                  </a:cxn>
                  <a:cxn ang="0">
                    <a:pos x="481" y="1406"/>
                  </a:cxn>
                  <a:cxn ang="0">
                    <a:pos x="489" y="1398"/>
                  </a:cxn>
                  <a:cxn ang="0">
                    <a:pos x="497" y="1343"/>
                  </a:cxn>
                  <a:cxn ang="0">
                    <a:pos x="513" y="1263"/>
                  </a:cxn>
                  <a:cxn ang="0">
                    <a:pos x="529" y="1151"/>
                  </a:cxn>
                  <a:cxn ang="0">
                    <a:pos x="545" y="1015"/>
                  </a:cxn>
                  <a:cxn ang="0">
                    <a:pos x="553" y="863"/>
                  </a:cxn>
                  <a:cxn ang="0">
                    <a:pos x="569" y="711"/>
                  </a:cxn>
                  <a:cxn ang="0">
                    <a:pos x="585" y="551"/>
                  </a:cxn>
                  <a:cxn ang="0">
                    <a:pos x="601" y="399"/>
                  </a:cxn>
                  <a:cxn ang="0">
                    <a:pos x="617" y="263"/>
                  </a:cxn>
                </a:cxnLst>
                <a:rect l="0" t="0" r="r" b="b"/>
                <a:pathLst>
                  <a:path w="625" h="1414">
                    <a:moveTo>
                      <a:pt x="0" y="1015"/>
                    </a:moveTo>
                    <a:lnTo>
                      <a:pt x="8" y="1063"/>
                    </a:lnTo>
                    <a:lnTo>
                      <a:pt x="16" y="1103"/>
                    </a:lnTo>
                    <a:lnTo>
                      <a:pt x="16" y="1151"/>
                    </a:lnTo>
                    <a:lnTo>
                      <a:pt x="24" y="1191"/>
                    </a:lnTo>
                    <a:lnTo>
                      <a:pt x="24" y="1223"/>
                    </a:lnTo>
                    <a:lnTo>
                      <a:pt x="32" y="1263"/>
                    </a:lnTo>
                    <a:lnTo>
                      <a:pt x="40" y="1295"/>
                    </a:lnTo>
                    <a:lnTo>
                      <a:pt x="40" y="1319"/>
                    </a:lnTo>
                    <a:lnTo>
                      <a:pt x="48" y="1343"/>
                    </a:lnTo>
                    <a:lnTo>
                      <a:pt x="48" y="1367"/>
                    </a:lnTo>
                    <a:lnTo>
                      <a:pt x="56" y="1382"/>
                    </a:lnTo>
                    <a:lnTo>
                      <a:pt x="72" y="1406"/>
                    </a:lnTo>
                    <a:lnTo>
                      <a:pt x="72" y="1414"/>
                    </a:lnTo>
                    <a:lnTo>
                      <a:pt x="80" y="1406"/>
                    </a:lnTo>
                    <a:lnTo>
                      <a:pt x="88" y="1398"/>
                    </a:lnTo>
                    <a:lnTo>
                      <a:pt x="88" y="1390"/>
                    </a:lnTo>
                    <a:lnTo>
                      <a:pt x="96" y="1374"/>
                    </a:lnTo>
                    <a:lnTo>
                      <a:pt x="96" y="1359"/>
                    </a:lnTo>
                    <a:lnTo>
                      <a:pt x="104" y="1335"/>
                    </a:lnTo>
                    <a:lnTo>
                      <a:pt x="112" y="1311"/>
                    </a:lnTo>
                    <a:lnTo>
                      <a:pt x="112" y="1279"/>
                    </a:lnTo>
                    <a:lnTo>
                      <a:pt x="121" y="1247"/>
                    </a:lnTo>
                    <a:lnTo>
                      <a:pt x="121" y="1215"/>
                    </a:lnTo>
                    <a:lnTo>
                      <a:pt x="129" y="1175"/>
                    </a:lnTo>
                    <a:lnTo>
                      <a:pt x="137" y="1135"/>
                    </a:lnTo>
                    <a:lnTo>
                      <a:pt x="137" y="1095"/>
                    </a:lnTo>
                    <a:lnTo>
                      <a:pt x="145" y="1047"/>
                    </a:lnTo>
                    <a:lnTo>
                      <a:pt x="145" y="999"/>
                    </a:lnTo>
                    <a:lnTo>
                      <a:pt x="153" y="951"/>
                    </a:lnTo>
                    <a:lnTo>
                      <a:pt x="153" y="903"/>
                    </a:lnTo>
                    <a:lnTo>
                      <a:pt x="161" y="847"/>
                    </a:lnTo>
                    <a:lnTo>
                      <a:pt x="169" y="799"/>
                    </a:lnTo>
                    <a:lnTo>
                      <a:pt x="169" y="743"/>
                    </a:lnTo>
                    <a:lnTo>
                      <a:pt x="177" y="687"/>
                    </a:lnTo>
                    <a:lnTo>
                      <a:pt x="177" y="639"/>
                    </a:lnTo>
                    <a:lnTo>
                      <a:pt x="185" y="583"/>
                    </a:lnTo>
                    <a:lnTo>
                      <a:pt x="193" y="535"/>
                    </a:lnTo>
                    <a:lnTo>
                      <a:pt x="193" y="479"/>
                    </a:lnTo>
                    <a:lnTo>
                      <a:pt x="201" y="431"/>
                    </a:lnTo>
                    <a:lnTo>
                      <a:pt x="201" y="383"/>
                    </a:lnTo>
                    <a:lnTo>
                      <a:pt x="209" y="335"/>
                    </a:lnTo>
                    <a:lnTo>
                      <a:pt x="217" y="295"/>
                    </a:lnTo>
                    <a:lnTo>
                      <a:pt x="217" y="247"/>
                    </a:lnTo>
                    <a:lnTo>
                      <a:pt x="225" y="216"/>
                    </a:lnTo>
                    <a:lnTo>
                      <a:pt x="225" y="176"/>
                    </a:lnTo>
                    <a:lnTo>
                      <a:pt x="233" y="144"/>
                    </a:lnTo>
                    <a:lnTo>
                      <a:pt x="241" y="112"/>
                    </a:lnTo>
                    <a:lnTo>
                      <a:pt x="241" y="88"/>
                    </a:lnTo>
                    <a:lnTo>
                      <a:pt x="249" y="64"/>
                    </a:lnTo>
                    <a:lnTo>
                      <a:pt x="249" y="40"/>
                    </a:lnTo>
                    <a:lnTo>
                      <a:pt x="257" y="24"/>
                    </a:lnTo>
                    <a:lnTo>
                      <a:pt x="265" y="16"/>
                    </a:lnTo>
                    <a:lnTo>
                      <a:pt x="265" y="8"/>
                    </a:lnTo>
                    <a:lnTo>
                      <a:pt x="273" y="0"/>
                    </a:lnTo>
                    <a:lnTo>
                      <a:pt x="281" y="8"/>
                    </a:lnTo>
                    <a:lnTo>
                      <a:pt x="289" y="16"/>
                    </a:lnTo>
                    <a:lnTo>
                      <a:pt x="289" y="24"/>
                    </a:lnTo>
                    <a:lnTo>
                      <a:pt x="297" y="40"/>
                    </a:lnTo>
                    <a:lnTo>
                      <a:pt x="297" y="64"/>
                    </a:lnTo>
                    <a:lnTo>
                      <a:pt x="305" y="88"/>
                    </a:lnTo>
                    <a:lnTo>
                      <a:pt x="313" y="112"/>
                    </a:lnTo>
                    <a:lnTo>
                      <a:pt x="313" y="144"/>
                    </a:lnTo>
                    <a:lnTo>
                      <a:pt x="321" y="176"/>
                    </a:lnTo>
                    <a:lnTo>
                      <a:pt x="321" y="216"/>
                    </a:lnTo>
                    <a:lnTo>
                      <a:pt x="329" y="247"/>
                    </a:lnTo>
                    <a:lnTo>
                      <a:pt x="337" y="295"/>
                    </a:lnTo>
                    <a:lnTo>
                      <a:pt x="337" y="335"/>
                    </a:lnTo>
                    <a:lnTo>
                      <a:pt x="345" y="383"/>
                    </a:lnTo>
                    <a:lnTo>
                      <a:pt x="345" y="431"/>
                    </a:lnTo>
                    <a:lnTo>
                      <a:pt x="353" y="479"/>
                    </a:lnTo>
                    <a:lnTo>
                      <a:pt x="353" y="535"/>
                    </a:lnTo>
                    <a:lnTo>
                      <a:pt x="361" y="583"/>
                    </a:lnTo>
                    <a:lnTo>
                      <a:pt x="369" y="639"/>
                    </a:lnTo>
                    <a:lnTo>
                      <a:pt x="369" y="687"/>
                    </a:lnTo>
                    <a:lnTo>
                      <a:pt x="377" y="743"/>
                    </a:lnTo>
                    <a:lnTo>
                      <a:pt x="377" y="799"/>
                    </a:lnTo>
                    <a:lnTo>
                      <a:pt x="385" y="847"/>
                    </a:lnTo>
                    <a:lnTo>
                      <a:pt x="393" y="903"/>
                    </a:lnTo>
                    <a:lnTo>
                      <a:pt x="393" y="951"/>
                    </a:lnTo>
                    <a:lnTo>
                      <a:pt x="401" y="999"/>
                    </a:lnTo>
                    <a:lnTo>
                      <a:pt x="401" y="1047"/>
                    </a:lnTo>
                    <a:lnTo>
                      <a:pt x="409" y="1095"/>
                    </a:lnTo>
                    <a:lnTo>
                      <a:pt x="417" y="1135"/>
                    </a:lnTo>
                    <a:lnTo>
                      <a:pt x="417" y="1175"/>
                    </a:lnTo>
                    <a:lnTo>
                      <a:pt x="425" y="1215"/>
                    </a:lnTo>
                    <a:lnTo>
                      <a:pt x="425" y="1247"/>
                    </a:lnTo>
                    <a:lnTo>
                      <a:pt x="433" y="1279"/>
                    </a:lnTo>
                    <a:lnTo>
                      <a:pt x="441" y="1311"/>
                    </a:lnTo>
                    <a:lnTo>
                      <a:pt x="441" y="1335"/>
                    </a:lnTo>
                    <a:lnTo>
                      <a:pt x="449" y="1359"/>
                    </a:lnTo>
                    <a:lnTo>
                      <a:pt x="449" y="1374"/>
                    </a:lnTo>
                    <a:lnTo>
                      <a:pt x="457" y="1390"/>
                    </a:lnTo>
                    <a:lnTo>
                      <a:pt x="465" y="1398"/>
                    </a:lnTo>
                    <a:lnTo>
                      <a:pt x="465" y="1406"/>
                    </a:lnTo>
                    <a:lnTo>
                      <a:pt x="481" y="1406"/>
                    </a:lnTo>
                    <a:lnTo>
                      <a:pt x="473" y="1406"/>
                    </a:lnTo>
                    <a:lnTo>
                      <a:pt x="481" y="1406"/>
                    </a:lnTo>
                    <a:lnTo>
                      <a:pt x="489" y="1398"/>
                    </a:lnTo>
                    <a:lnTo>
                      <a:pt x="489" y="1382"/>
                    </a:lnTo>
                    <a:lnTo>
                      <a:pt x="497" y="1367"/>
                    </a:lnTo>
                    <a:lnTo>
                      <a:pt x="497" y="1343"/>
                    </a:lnTo>
                    <a:lnTo>
                      <a:pt x="505" y="1319"/>
                    </a:lnTo>
                    <a:lnTo>
                      <a:pt x="513" y="1295"/>
                    </a:lnTo>
                    <a:lnTo>
                      <a:pt x="513" y="1263"/>
                    </a:lnTo>
                    <a:lnTo>
                      <a:pt x="521" y="1223"/>
                    </a:lnTo>
                    <a:lnTo>
                      <a:pt x="521" y="1191"/>
                    </a:lnTo>
                    <a:lnTo>
                      <a:pt x="529" y="1151"/>
                    </a:lnTo>
                    <a:lnTo>
                      <a:pt x="529" y="1103"/>
                    </a:lnTo>
                    <a:lnTo>
                      <a:pt x="537" y="1063"/>
                    </a:lnTo>
                    <a:lnTo>
                      <a:pt x="545" y="1015"/>
                    </a:lnTo>
                    <a:lnTo>
                      <a:pt x="545" y="967"/>
                    </a:lnTo>
                    <a:lnTo>
                      <a:pt x="553" y="919"/>
                    </a:lnTo>
                    <a:lnTo>
                      <a:pt x="553" y="863"/>
                    </a:lnTo>
                    <a:lnTo>
                      <a:pt x="561" y="815"/>
                    </a:lnTo>
                    <a:lnTo>
                      <a:pt x="569" y="759"/>
                    </a:lnTo>
                    <a:lnTo>
                      <a:pt x="569" y="711"/>
                    </a:lnTo>
                    <a:lnTo>
                      <a:pt x="577" y="655"/>
                    </a:lnTo>
                    <a:lnTo>
                      <a:pt x="577" y="599"/>
                    </a:lnTo>
                    <a:lnTo>
                      <a:pt x="585" y="551"/>
                    </a:lnTo>
                    <a:lnTo>
                      <a:pt x="593" y="495"/>
                    </a:lnTo>
                    <a:lnTo>
                      <a:pt x="593" y="447"/>
                    </a:lnTo>
                    <a:lnTo>
                      <a:pt x="601" y="399"/>
                    </a:lnTo>
                    <a:lnTo>
                      <a:pt x="601" y="351"/>
                    </a:lnTo>
                    <a:lnTo>
                      <a:pt x="609" y="311"/>
                    </a:lnTo>
                    <a:lnTo>
                      <a:pt x="617" y="263"/>
                    </a:lnTo>
                    <a:lnTo>
                      <a:pt x="617" y="223"/>
                    </a:lnTo>
                    <a:lnTo>
                      <a:pt x="625" y="192"/>
                    </a:lnTo>
                  </a:path>
                </a:pathLst>
              </a:custGeom>
              <a:noFill/>
              <a:ln w="38100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9278" name="Freeform 62"/>
              <p:cNvSpPr>
                <a:spLocks/>
              </p:cNvSpPr>
              <p:nvPr/>
            </p:nvSpPr>
            <p:spPr bwMode="auto">
              <a:xfrm>
                <a:off x="1853" y="1358"/>
                <a:ext cx="617" cy="1414"/>
              </a:xfrm>
              <a:custGeom>
                <a:avLst/>
                <a:gdLst/>
                <a:ahLst/>
                <a:cxnLst>
                  <a:cxn ang="0">
                    <a:pos x="8" y="120"/>
                  </a:cxn>
                  <a:cxn ang="0">
                    <a:pos x="24" y="48"/>
                  </a:cxn>
                  <a:cxn ang="0">
                    <a:pos x="40" y="8"/>
                  </a:cxn>
                  <a:cxn ang="0">
                    <a:pos x="56" y="16"/>
                  </a:cxn>
                  <a:cxn ang="0">
                    <a:pos x="72" y="56"/>
                  </a:cxn>
                  <a:cxn ang="0">
                    <a:pos x="88" y="136"/>
                  </a:cxn>
                  <a:cxn ang="0">
                    <a:pos x="96" y="239"/>
                  </a:cxn>
                  <a:cxn ang="0">
                    <a:pos x="112" y="367"/>
                  </a:cxn>
                  <a:cxn ang="0">
                    <a:pos x="128" y="511"/>
                  </a:cxn>
                  <a:cxn ang="0">
                    <a:pos x="144" y="671"/>
                  </a:cxn>
                  <a:cxn ang="0">
                    <a:pos x="152" y="831"/>
                  </a:cxn>
                  <a:cxn ang="0">
                    <a:pos x="168" y="983"/>
                  </a:cxn>
                  <a:cxn ang="0">
                    <a:pos x="184" y="1119"/>
                  </a:cxn>
                  <a:cxn ang="0">
                    <a:pos x="200" y="1239"/>
                  </a:cxn>
                  <a:cxn ang="0">
                    <a:pos x="216" y="1327"/>
                  </a:cxn>
                  <a:cxn ang="0">
                    <a:pos x="224" y="1390"/>
                  </a:cxn>
                  <a:cxn ang="0">
                    <a:pos x="240" y="1414"/>
                  </a:cxn>
                  <a:cxn ang="0">
                    <a:pos x="264" y="1390"/>
                  </a:cxn>
                  <a:cxn ang="0">
                    <a:pos x="272" y="1327"/>
                  </a:cxn>
                  <a:cxn ang="0">
                    <a:pos x="288" y="1239"/>
                  </a:cxn>
                  <a:cxn ang="0">
                    <a:pos x="304" y="1119"/>
                  </a:cxn>
                  <a:cxn ang="0">
                    <a:pos x="320" y="983"/>
                  </a:cxn>
                  <a:cxn ang="0">
                    <a:pos x="328" y="831"/>
                  </a:cxn>
                  <a:cxn ang="0">
                    <a:pos x="344" y="671"/>
                  </a:cxn>
                  <a:cxn ang="0">
                    <a:pos x="360" y="511"/>
                  </a:cxn>
                  <a:cxn ang="0">
                    <a:pos x="376" y="367"/>
                  </a:cxn>
                  <a:cxn ang="0">
                    <a:pos x="392" y="239"/>
                  </a:cxn>
                  <a:cxn ang="0">
                    <a:pos x="400" y="136"/>
                  </a:cxn>
                  <a:cxn ang="0">
                    <a:pos x="416" y="56"/>
                  </a:cxn>
                  <a:cxn ang="0">
                    <a:pos x="432" y="16"/>
                  </a:cxn>
                  <a:cxn ang="0">
                    <a:pos x="448" y="8"/>
                  </a:cxn>
                  <a:cxn ang="0">
                    <a:pos x="464" y="48"/>
                  </a:cxn>
                  <a:cxn ang="0">
                    <a:pos x="480" y="120"/>
                  </a:cxn>
                  <a:cxn ang="0">
                    <a:pos x="496" y="223"/>
                  </a:cxn>
                  <a:cxn ang="0">
                    <a:pos x="504" y="351"/>
                  </a:cxn>
                  <a:cxn ang="0">
                    <a:pos x="521" y="495"/>
                  </a:cxn>
                  <a:cxn ang="0">
                    <a:pos x="537" y="655"/>
                  </a:cxn>
                  <a:cxn ang="0">
                    <a:pos x="553" y="815"/>
                  </a:cxn>
                  <a:cxn ang="0">
                    <a:pos x="569" y="967"/>
                  </a:cxn>
                  <a:cxn ang="0">
                    <a:pos x="577" y="1103"/>
                  </a:cxn>
                  <a:cxn ang="0">
                    <a:pos x="593" y="1223"/>
                  </a:cxn>
                  <a:cxn ang="0">
                    <a:pos x="609" y="1319"/>
                  </a:cxn>
                </a:cxnLst>
                <a:rect l="0" t="0" r="r" b="b"/>
                <a:pathLst>
                  <a:path w="617" h="1414">
                    <a:moveTo>
                      <a:pt x="0" y="192"/>
                    </a:moveTo>
                    <a:lnTo>
                      <a:pt x="0" y="152"/>
                    </a:lnTo>
                    <a:lnTo>
                      <a:pt x="8" y="120"/>
                    </a:lnTo>
                    <a:lnTo>
                      <a:pt x="16" y="96"/>
                    </a:lnTo>
                    <a:lnTo>
                      <a:pt x="16" y="72"/>
                    </a:lnTo>
                    <a:lnTo>
                      <a:pt x="24" y="48"/>
                    </a:lnTo>
                    <a:lnTo>
                      <a:pt x="24" y="32"/>
                    </a:lnTo>
                    <a:lnTo>
                      <a:pt x="32" y="16"/>
                    </a:lnTo>
                    <a:lnTo>
                      <a:pt x="40" y="8"/>
                    </a:lnTo>
                    <a:lnTo>
                      <a:pt x="48" y="0"/>
                    </a:lnTo>
                    <a:lnTo>
                      <a:pt x="48" y="8"/>
                    </a:lnTo>
                    <a:lnTo>
                      <a:pt x="56" y="16"/>
                    </a:lnTo>
                    <a:lnTo>
                      <a:pt x="64" y="24"/>
                    </a:lnTo>
                    <a:lnTo>
                      <a:pt x="64" y="40"/>
                    </a:lnTo>
                    <a:lnTo>
                      <a:pt x="72" y="56"/>
                    </a:lnTo>
                    <a:lnTo>
                      <a:pt x="72" y="80"/>
                    </a:lnTo>
                    <a:lnTo>
                      <a:pt x="80" y="104"/>
                    </a:lnTo>
                    <a:lnTo>
                      <a:pt x="88" y="136"/>
                    </a:lnTo>
                    <a:lnTo>
                      <a:pt x="88" y="168"/>
                    </a:lnTo>
                    <a:lnTo>
                      <a:pt x="96" y="200"/>
                    </a:lnTo>
                    <a:lnTo>
                      <a:pt x="96" y="239"/>
                    </a:lnTo>
                    <a:lnTo>
                      <a:pt x="104" y="279"/>
                    </a:lnTo>
                    <a:lnTo>
                      <a:pt x="104" y="319"/>
                    </a:lnTo>
                    <a:lnTo>
                      <a:pt x="112" y="367"/>
                    </a:lnTo>
                    <a:lnTo>
                      <a:pt x="120" y="415"/>
                    </a:lnTo>
                    <a:lnTo>
                      <a:pt x="120" y="463"/>
                    </a:lnTo>
                    <a:lnTo>
                      <a:pt x="128" y="511"/>
                    </a:lnTo>
                    <a:lnTo>
                      <a:pt x="128" y="567"/>
                    </a:lnTo>
                    <a:lnTo>
                      <a:pt x="136" y="615"/>
                    </a:lnTo>
                    <a:lnTo>
                      <a:pt x="144" y="671"/>
                    </a:lnTo>
                    <a:lnTo>
                      <a:pt x="144" y="727"/>
                    </a:lnTo>
                    <a:lnTo>
                      <a:pt x="152" y="775"/>
                    </a:lnTo>
                    <a:lnTo>
                      <a:pt x="152" y="831"/>
                    </a:lnTo>
                    <a:lnTo>
                      <a:pt x="160" y="879"/>
                    </a:lnTo>
                    <a:lnTo>
                      <a:pt x="168" y="935"/>
                    </a:lnTo>
                    <a:lnTo>
                      <a:pt x="168" y="983"/>
                    </a:lnTo>
                    <a:lnTo>
                      <a:pt x="176" y="1031"/>
                    </a:lnTo>
                    <a:lnTo>
                      <a:pt x="176" y="1079"/>
                    </a:lnTo>
                    <a:lnTo>
                      <a:pt x="184" y="1119"/>
                    </a:lnTo>
                    <a:lnTo>
                      <a:pt x="192" y="1167"/>
                    </a:lnTo>
                    <a:lnTo>
                      <a:pt x="192" y="1199"/>
                    </a:lnTo>
                    <a:lnTo>
                      <a:pt x="200" y="1239"/>
                    </a:lnTo>
                    <a:lnTo>
                      <a:pt x="200" y="1271"/>
                    </a:lnTo>
                    <a:lnTo>
                      <a:pt x="208" y="1303"/>
                    </a:lnTo>
                    <a:lnTo>
                      <a:pt x="216" y="1327"/>
                    </a:lnTo>
                    <a:lnTo>
                      <a:pt x="216" y="1351"/>
                    </a:lnTo>
                    <a:lnTo>
                      <a:pt x="224" y="1374"/>
                    </a:lnTo>
                    <a:lnTo>
                      <a:pt x="224" y="1390"/>
                    </a:lnTo>
                    <a:lnTo>
                      <a:pt x="232" y="1398"/>
                    </a:lnTo>
                    <a:lnTo>
                      <a:pt x="248" y="1414"/>
                    </a:lnTo>
                    <a:lnTo>
                      <a:pt x="240" y="1414"/>
                    </a:lnTo>
                    <a:lnTo>
                      <a:pt x="248" y="1406"/>
                    </a:lnTo>
                    <a:lnTo>
                      <a:pt x="256" y="1398"/>
                    </a:lnTo>
                    <a:lnTo>
                      <a:pt x="264" y="1390"/>
                    </a:lnTo>
                    <a:lnTo>
                      <a:pt x="264" y="1374"/>
                    </a:lnTo>
                    <a:lnTo>
                      <a:pt x="272" y="1351"/>
                    </a:lnTo>
                    <a:lnTo>
                      <a:pt x="272" y="1327"/>
                    </a:lnTo>
                    <a:lnTo>
                      <a:pt x="280" y="1303"/>
                    </a:lnTo>
                    <a:lnTo>
                      <a:pt x="280" y="1271"/>
                    </a:lnTo>
                    <a:lnTo>
                      <a:pt x="288" y="1239"/>
                    </a:lnTo>
                    <a:lnTo>
                      <a:pt x="296" y="1199"/>
                    </a:lnTo>
                    <a:lnTo>
                      <a:pt x="296" y="1167"/>
                    </a:lnTo>
                    <a:lnTo>
                      <a:pt x="304" y="1119"/>
                    </a:lnTo>
                    <a:lnTo>
                      <a:pt x="304" y="1079"/>
                    </a:lnTo>
                    <a:lnTo>
                      <a:pt x="312" y="1031"/>
                    </a:lnTo>
                    <a:lnTo>
                      <a:pt x="320" y="983"/>
                    </a:lnTo>
                    <a:lnTo>
                      <a:pt x="320" y="935"/>
                    </a:lnTo>
                    <a:lnTo>
                      <a:pt x="328" y="879"/>
                    </a:lnTo>
                    <a:lnTo>
                      <a:pt x="328" y="831"/>
                    </a:lnTo>
                    <a:lnTo>
                      <a:pt x="336" y="775"/>
                    </a:lnTo>
                    <a:lnTo>
                      <a:pt x="344" y="727"/>
                    </a:lnTo>
                    <a:lnTo>
                      <a:pt x="344" y="671"/>
                    </a:lnTo>
                    <a:lnTo>
                      <a:pt x="352" y="615"/>
                    </a:lnTo>
                    <a:lnTo>
                      <a:pt x="352" y="567"/>
                    </a:lnTo>
                    <a:lnTo>
                      <a:pt x="360" y="511"/>
                    </a:lnTo>
                    <a:lnTo>
                      <a:pt x="368" y="463"/>
                    </a:lnTo>
                    <a:lnTo>
                      <a:pt x="368" y="415"/>
                    </a:lnTo>
                    <a:lnTo>
                      <a:pt x="376" y="367"/>
                    </a:lnTo>
                    <a:lnTo>
                      <a:pt x="376" y="319"/>
                    </a:lnTo>
                    <a:lnTo>
                      <a:pt x="384" y="279"/>
                    </a:lnTo>
                    <a:lnTo>
                      <a:pt x="392" y="239"/>
                    </a:lnTo>
                    <a:lnTo>
                      <a:pt x="392" y="200"/>
                    </a:lnTo>
                    <a:lnTo>
                      <a:pt x="400" y="168"/>
                    </a:lnTo>
                    <a:lnTo>
                      <a:pt x="400" y="136"/>
                    </a:lnTo>
                    <a:lnTo>
                      <a:pt x="408" y="104"/>
                    </a:lnTo>
                    <a:lnTo>
                      <a:pt x="416" y="80"/>
                    </a:lnTo>
                    <a:lnTo>
                      <a:pt x="416" y="56"/>
                    </a:lnTo>
                    <a:lnTo>
                      <a:pt x="424" y="40"/>
                    </a:lnTo>
                    <a:lnTo>
                      <a:pt x="424" y="24"/>
                    </a:lnTo>
                    <a:lnTo>
                      <a:pt x="432" y="16"/>
                    </a:lnTo>
                    <a:lnTo>
                      <a:pt x="440" y="8"/>
                    </a:lnTo>
                    <a:lnTo>
                      <a:pt x="440" y="0"/>
                    </a:lnTo>
                    <a:lnTo>
                      <a:pt x="448" y="8"/>
                    </a:lnTo>
                    <a:lnTo>
                      <a:pt x="456" y="16"/>
                    </a:lnTo>
                    <a:lnTo>
                      <a:pt x="464" y="32"/>
                    </a:lnTo>
                    <a:lnTo>
                      <a:pt x="464" y="48"/>
                    </a:lnTo>
                    <a:lnTo>
                      <a:pt x="472" y="72"/>
                    </a:lnTo>
                    <a:lnTo>
                      <a:pt x="472" y="96"/>
                    </a:lnTo>
                    <a:lnTo>
                      <a:pt x="480" y="120"/>
                    </a:lnTo>
                    <a:lnTo>
                      <a:pt x="480" y="152"/>
                    </a:lnTo>
                    <a:lnTo>
                      <a:pt x="488" y="192"/>
                    </a:lnTo>
                    <a:lnTo>
                      <a:pt x="496" y="223"/>
                    </a:lnTo>
                    <a:lnTo>
                      <a:pt x="496" y="263"/>
                    </a:lnTo>
                    <a:lnTo>
                      <a:pt x="504" y="311"/>
                    </a:lnTo>
                    <a:lnTo>
                      <a:pt x="504" y="351"/>
                    </a:lnTo>
                    <a:lnTo>
                      <a:pt x="512" y="399"/>
                    </a:lnTo>
                    <a:lnTo>
                      <a:pt x="521" y="447"/>
                    </a:lnTo>
                    <a:lnTo>
                      <a:pt x="521" y="495"/>
                    </a:lnTo>
                    <a:lnTo>
                      <a:pt x="529" y="551"/>
                    </a:lnTo>
                    <a:lnTo>
                      <a:pt x="529" y="599"/>
                    </a:lnTo>
                    <a:lnTo>
                      <a:pt x="537" y="655"/>
                    </a:lnTo>
                    <a:lnTo>
                      <a:pt x="545" y="703"/>
                    </a:lnTo>
                    <a:lnTo>
                      <a:pt x="545" y="759"/>
                    </a:lnTo>
                    <a:lnTo>
                      <a:pt x="553" y="815"/>
                    </a:lnTo>
                    <a:lnTo>
                      <a:pt x="553" y="863"/>
                    </a:lnTo>
                    <a:lnTo>
                      <a:pt x="561" y="919"/>
                    </a:lnTo>
                    <a:lnTo>
                      <a:pt x="569" y="967"/>
                    </a:lnTo>
                    <a:lnTo>
                      <a:pt x="569" y="1015"/>
                    </a:lnTo>
                    <a:lnTo>
                      <a:pt x="577" y="1063"/>
                    </a:lnTo>
                    <a:lnTo>
                      <a:pt x="577" y="1103"/>
                    </a:lnTo>
                    <a:lnTo>
                      <a:pt x="585" y="1151"/>
                    </a:lnTo>
                    <a:lnTo>
                      <a:pt x="593" y="1191"/>
                    </a:lnTo>
                    <a:lnTo>
                      <a:pt x="593" y="1223"/>
                    </a:lnTo>
                    <a:lnTo>
                      <a:pt x="601" y="1263"/>
                    </a:lnTo>
                    <a:lnTo>
                      <a:pt x="601" y="1295"/>
                    </a:lnTo>
                    <a:lnTo>
                      <a:pt x="609" y="1319"/>
                    </a:lnTo>
                    <a:lnTo>
                      <a:pt x="617" y="1343"/>
                    </a:lnTo>
                    <a:lnTo>
                      <a:pt x="617" y="1367"/>
                    </a:lnTo>
                  </a:path>
                </a:pathLst>
              </a:custGeom>
              <a:noFill/>
              <a:ln w="38100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9279" name="Freeform 63"/>
              <p:cNvSpPr>
                <a:spLocks/>
              </p:cNvSpPr>
              <p:nvPr/>
            </p:nvSpPr>
            <p:spPr bwMode="auto">
              <a:xfrm>
                <a:off x="2470" y="1358"/>
                <a:ext cx="632" cy="1414"/>
              </a:xfrm>
              <a:custGeom>
                <a:avLst/>
                <a:gdLst/>
                <a:ahLst/>
                <a:cxnLst>
                  <a:cxn ang="0">
                    <a:pos x="8" y="1398"/>
                  </a:cxn>
                  <a:cxn ang="0">
                    <a:pos x="32" y="1406"/>
                  </a:cxn>
                  <a:cxn ang="0">
                    <a:pos x="48" y="1374"/>
                  </a:cxn>
                  <a:cxn ang="0">
                    <a:pos x="56" y="1311"/>
                  </a:cxn>
                  <a:cxn ang="0">
                    <a:pos x="72" y="1215"/>
                  </a:cxn>
                  <a:cxn ang="0">
                    <a:pos x="88" y="1095"/>
                  </a:cxn>
                  <a:cxn ang="0">
                    <a:pos x="104" y="951"/>
                  </a:cxn>
                  <a:cxn ang="0">
                    <a:pos x="112" y="799"/>
                  </a:cxn>
                  <a:cxn ang="0">
                    <a:pos x="128" y="639"/>
                  </a:cxn>
                  <a:cxn ang="0">
                    <a:pos x="144" y="479"/>
                  </a:cxn>
                  <a:cxn ang="0">
                    <a:pos x="160" y="335"/>
                  </a:cxn>
                  <a:cxn ang="0">
                    <a:pos x="176" y="216"/>
                  </a:cxn>
                  <a:cxn ang="0">
                    <a:pos x="184" y="112"/>
                  </a:cxn>
                  <a:cxn ang="0">
                    <a:pos x="200" y="40"/>
                  </a:cxn>
                  <a:cxn ang="0">
                    <a:pos x="216" y="8"/>
                  </a:cxn>
                  <a:cxn ang="0">
                    <a:pos x="232" y="16"/>
                  </a:cxn>
                  <a:cxn ang="0">
                    <a:pos x="248" y="64"/>
                  </a:cxn>
                  <a:cxn ang="0">
                    <a:pos x="264" y="144"/>
                  </a:cxn>
                  <a:cxn ang="0">
                    <a:pos x="280" y="247"/>
                  </a:cxn>
                  <a:cxn ang="0">
                    <a:pos x="288" y="383"/>
                  </a:cxn>
                  <a:cxn ang="0">
                    <a:pos x="304" y="535"/>
                  </a:cxn>
                  <a:cxn ang="0">
                    <a:pos x="320" y="687"/>
                  </a:cxn>
                  <a:cxn ang="0">
                    <a:pos x="336" y="847"/>
                  </a:cxn>
                  <a:cxn ang="0">
                    <a:pos x="352" y="999"/>
                  </a:cxn>
                  <a:cxn ang="0">
                    <a:pos x="360" y="1135"/>
                  </a:cxn>
                  <a:cxn ang="0">
                    <a:pos x="376" y="1247"/>
                  </a:cxn>
                  <a:cxn ang="0">
                    <a:pos x="392" y="1335"/>
                  </a:cxn>
                  <a:cxn ang="0">
                    <a:pos x="408" y="1390"/>
                  </a:cxn>
                  <a:cxn ang="0">
                    <a:pos x="432" y="1406"/>
                  </a:cxn>
                  <a:cxn ang="0">
                    <a:pos x="440" y="1367"/>
                  </a:cxn>
                  <a:cxn ang="0">
                    <a:pos x="456" y="1295"/>
                  </a:cxn>
                  <a:cxn ang="0">
                    <a:pos x="472" y="1191"/>
                  </a:cxn>
                  <a:cxn ang="0">
                    <a:pos x="488" y="1063"/>
                  </a:cxn>
                  <a:cxn ang="0">
                    <a:pos x="504" y="919"/>
                  </a:cxn>
                  <a:cxn ang="0">
                    <a:pos x="512" y="759"/>
                  </a:cxn>
                  <a:cxn ang="0">
                    <a:pos x="528" y="599"/>
                  </a:cxn>
                  <a:cxn ang="0">
                    <a:pos x="544" y="447"/>
                  </a:cxn>
                  <a:cxn ang="0">
                    <a:pos x="560" y="311"/>
                  </a:cxn>
                  <a:cxn ang="0">
                    <a:pos x="576" y="192"/>
                  </a:cxn>
                  <a:cxn ang="0">
                    <a:pos x="584" y="96"/>
                  </a:cxn>
                  <a:cxn ang="0">
                    <a:pos x="600" y="32"/>
                  </a:cxn>
                  <a:cxn ang="0">
                    <a:pos x="624" y="8"/>
                  </a:cxn>
                </a:cxnLst>
                <a:rect l="0" t="0" r="r" b="b"/>
                <a:pathLst>
                  <a:path w="632" h="1414">
                    <a:moveTo>
                      <a:pt x="0" y="1367"/>
                    </a:moveTo>
                    <a:lnTo>
                      <a:pt x="8" y="1382"/>
                    </a:lnTo>
                    <a:lnTo>
                      <a:pt x="8" y="1398"/>
                    </a:lnTo>
                    <a:lnTo>
                      <a:pt x="16" y="1406"/>
                    </a:lnTo>
                    <a:lnTo>
                      <a:pt x="24" y="1414"/>
                    </a:lnTo>
                    <a:lnTo>
                      <a:pt x="32" y="1406"/>
                    </a:lnTo>
                    <a:lnTo>
                      <a:pt x="32" y="1398"/>
                    </a:lnTo>
                    <a:lnTo>
                      <a:pt x="40" y="1390"/>
                    </a:lnTo>
                    <a:lnTo>
                      <a:pt x="48" y="1374"/>
                    </a:lnTo>
                    <a:lnTo>
                      <a:pt x="48" y="1359"/>
                    </a:lnTo>
                    <a:lnTo>
                      <a:pt x="56" y="1335"/>
                    </a:lnTo>
                    <a:lnTo>
                      <a:pt x="56" y="1311"/>
                    </a:lnTo>
                    <a:lnTo>
                      <a:pt x="64" y="1279"/>
                    </a:lnTo>
                    <a:lnTo>
                      <a:pt x="64" y="1247"/>
                    </a:lnTo>
                    <a:lnTo>
                      <a:pt x="72" y="1215"/>
                    </a:lnTo>
                    <a:lnTo>
                      <a:pt x="80" y="1175"/>
                    </a:lnTo>
                    <a:lnTo>
                      <a:pt x="80" y="1135"/>
                    </a:lnTo>
                    <a:lnTo>
                      <a:pt x="88" y="1095"/>
                    </a:lnTo>
                    <a:lnTo>
                      <a:pt x="88" y="1047"/>
                    </a:lnTo>
                    <a:lnTo>
                      <a:pt x="96" y="999"/>
                    </a:lnTo>
                    <a:lnTo>
                      <a:pt x="104" y="951"/>
                    </a:lnTo>
                    <a:lnTo>
                      <a:pt x="104" y="903"/>
                    </a:lnTo>
                    <a:lnTo>
                      <a:pt x="112" y="847"/>
                    </a:lnTo>
                    <a:lnTo>
                      <a:pt x="112" y="799"/>
                    </a:lnTo>
                    <a:lnTo>
                      <a:pt x="120" y="743"/>
                    </a:lnTo>
                    <a:lnTo>
                      <a:pt x="128" y="687"/>
                    </a:lnTo>
                    <a:lnTo>
                      <a:pt x="128" y="639"/>
                    </a:lnTo>
                    <a:lnTo>
                      <a:pt x="136" y="583"/>
                    </a:lnTo>
                    <a:lnTo>
                      <a:pt x="136" y="535"/>
                    </a:lnTo>
                    <a:lnTo>
                      <a:pt x="144" y="479"/>
                    </a:lnTo>
                    <a:lnTo>
                      <a:pt x="152" y="431"/>
                    </a:lnTo>
                    <a:lnTo>
                      <a:pt x="152" y="383"/>
                    </a:lnTo>
                    <a:lnTo>
                      <a:pt x="160" y="335"/>
                    </a:lnTo>
                    <a:lnTo>
                      <a:pt x="160" y="295"/>
                    </a:lnTo>
                    <a:lnTo>
                      <a:pt x="168" y="247"/>
                    </a:lnTo>
                    <a:lnTo>
                      <a:pt x="176" y="216"/>
                    </a:lnTo>
                    <a:lnTo>
                      <a:pt x="176" y="176"/>
                    </a:lnTo>
                    <a:lnTo>
                      <a:pt x="184" y="144"/>
                    </a:lnTo>
                    <a:lnTo>
                      <a:pt x="184" y="112"/>
                    </a:lnTo>
                    <a:lnTo>
                      <a:pt x="192" y="88"/>
                    </a:lnTo>
                    <a:lnTo>
                      <a:pt x="200" y="64"/>
                    </a:lnTo>
                    <a:lnTo>
                      <a:pt x="200" y="40"/>
                    </a:lnTo>
                    <a:lnTo>
                      <a:pt x="208" y="24"/>
                    </a:lnTo>
                    <a:lnTo>
                      <a:pt x="208" y="16"/>
                    </a:lnTo>
                    <a:lnTo>
                      <a:pt x="216" y="8"/>
                    </a:lnTo>
                    <a:lnTo>
                      <a:pt x="224" y="0"/>
                    </a:lnTo>
                    <a:lnTo>
                      <a:pt x="232" y="8"/>
                    </a:lnTo>
                    <a:lnTo>
                      <a:pt x="232" y="16"/>
                    </a:lnTo>
                    <a:lnTo>
                      <a:pt x="240" y="24"/>
                    </a:lnTo>
                    <a:lnTo>
                      <a:pt x="240" y="40"/>
                    </a:lnTo>
                    <a:lnTo>
                      <a:pt x="248" y="64"/>
                    </a:lnTo>
                    <a:lnTo>
                      <a:pt x="256" y="88"/>
                    </a:lnTo>
                    <a:lnTo>
                      <a:pt x="256" y="112"/>
                    </a:lnTo>
                    <a:lnTo>
                      <a:pt x="264" y="144"/>
                    </a:lnTo>
                    <a:lnTo>
                      <a:pt x="264" y="176"/>
                    </a:lnTo>
                    <a:lnTo>
                      <a:pt x="272" y="216"/>
                    </a:lnTo>
                    <a:lnTo>
                      <a:pt x="280" y="247"/>
                    </a:lnTo>
                    <a:lnTo>
                      <a:pt x="280" y="295"/>
                    </a:lnTo>
                    <a:lnTo>
                      <a:pt x="288" y="335"/>
                    </a:lnTo>
                    <a:lnTo>
                      <a:pt x="288" y="383"/>
                    </a:lnTo>
                    <a:lnTo>
                      <a:pt x="296" y="431"/>
                    </a:lnTo>
                    <a:lnTo>
                      <a:pt x="304" y="479"/>
                    </a:lnTo>
                    <a:lnTo>
                      <a:pt x="304" y="535"/>
                    </a:lnTo>
                    <a:lnTo>
                      <a:pt x="312" y="583"/>
                    </a:lnTo>
                    <a:lnTo>
                      <a:pt x="312" y="639"/>
                    </a:lnTo>
                    <a:lnTo>
                      <a:pt x="320" y="687"/>
                    </a:lnTo>
                    <a:lnTo>
                      <a:pt x="328" y="743"/>
                    </a:lnTo>
                    <a:lnTo>
                      <a:pt x="328" y="799"/>
                    </a:lnTo>
                    <a:lnTo>
                      <a:pt x="336" y="847"/>
                    </a:lnTo>
                    <a:lnTo>
                      <a:pt x="336" y="903"/>
                    </a:lnTo>
                    <a:lnTo>
                      <a:pt x="344" y="951"/>
                    </a:lnTo>
                    <a:lnTo>
                      <a:pt x="352" y="999"/>
                    </a:lnTo>
                    <a:lnTo>
                      <a:pt x="352" y="1047"/>
                    </a:lnTo>
                    <a:lnTo>
                      <a:pt x="360" y="1095"/>
                    </a:lnTo>
                    <a:lnTo>
                      <a:pt x="360" y="1135"/>
                    </a:lnTo>
                    <a:lnTo>
                      <a:pt x="368" y="1175"/>
                    </a:lnTo>
                    <a:lnTo>
                      <a:pt x="376" y="1215"/>
                    </a:lnTo>
                    <a:lnTo>
                      <a:pt x="376" y="1247"/>
                    </a:lnTo>
                    <a:lnTo>
                      <a:pt x="384" y="1279"/>
                    </a:lnTo>
                    <a:lnTo>
                      <a:pt x="384" y="1311"/>
                    </a:lnTo>
                    <a:lnTo>
                      <a:pt x="392" y="1335"/>
                    </a:lnTo>
                    <a:lnTo>
                      <a:pt x="400" y="1359"/>
                    </a:lnTo>
                    <a:lnTo>
                      <a:pt x="400" y="1374"/>
                    </a:lnTo>
                    <a:lnTo>
                      <a:pt x="408" y="1390"/>
                    </a:lnTo>
                    <a:lnTo>
                      <a:pt x="408" y="1398"/>
                    </a:lnTo>
                    <a:lnTo>
                      <a:pt x="416" y="1406"/>
                    </a:lnTo>
                    <a:lnTo>
                      <a:pt x="432" y="1406"/>
                    </a:lnTo>
                    <a:lnTo>
                      <a:pt x="432" y="1398"/>
                    </a:lnTo>
                    <a:lnTo>
                      <a:pt x="440" y="1382"/>
                    </a:lnTo>
                    <a:lnTo>
                      <a:pt x="440" y="1367"/>
                    </a:lnTo>
                    <a:lnTo>
                      <a:pt x="448" y="1343"/>
                    </a:lnTo>
                    <a:lnTo>
                      <a:pt x="456" y="1319"/>
                    </a:lnTo>
                    <a:lnTo>
                      <a:pt x="456" y="1295"/>
                    </a:lnTo>
                    <a:lnTo>
                      <a:pt x="464" y="1263"/>
                    </a:lnTo>
                    <a:lnTo>
                      <a:pt x="464" y="1223"/>
                    </a:lnTo>
                    <a:lnTo>
                      <a:pt x="472" y="1191"/>
                    </a:lnTo>
                    <a:lnTo>
                      <a:pt x="480" y="1151"/>
                    </a:lnTo>
                    <a:lnTo>
                      <a:pt x="480" y="1103"/>
                    </a:lnTo>
                    <a:lnTo>
                      <a:pt x="488" y="1063"/>
                    </a:lnTo>
                    <a:lnTo>
                      <a:pt x="488" y="1015"/>
                    </a:lnTo>
                    <a:lnTo>
                      <a:pt x="496" y="967"/>
                    </a:lnTo>
                    <a:lnTo>
                      <a:pt x="504" y="919"/>
                    </a:lnTo>
                    <a:lnTo>
                      <a:pt x="504" y="863"/>
                    </a:lnTo>
                    <a:lnTo>
                      <a:pt x="512" y="815"/>
                    </a:lnTo>
                    <a:lnTo>
                      <a:pt x="512" y="759"/>
                    </a:lnTo>
                    <a:lnTo>
                      <a:pt x="520" y="711"/>
                    </a:lnTo>
                    <a:lnTo>
                      <a:pt x="528" y="655"/>
                    </a:lnTo>
                    <a:lnTo>
                      <a:pt x="528" y="599"/>
                    </a:lnTo>
                    <a:lnTo>
                      <a:pt x="536" y="551"/>
                    </a:lnTo>
                    <a:lnTo>
                      <a:pt x="536" y="495"/>
                    </a:lnTo>
                    <a:lnTo>
                      <a:pt x="544" y="447"/>
                    </a:lnTo>
                    <a:lnTo>
                      <a:pt x="552" y="399"/>
                    </a:lnTo>
                    <a:lnTo>
                      <a:pt x="552" y="351"/>
                    </a:lnTo>
                    <a:lnTo>
                      <a:pt x="560" y="311"/>
                    </a:lnTo>
                    <a:lnTo>
                      <a:pt x="560" y="263"/>
                    </a:lnTo>
                    <a:lnTo>
                      <a:pt x="568" y="223"/>
                    </a:lnTo>
                    <a:lnTo>
                      <a:pt x="576" y="192"/>
                    </a:lnTo>
                    <a:lnTo>
                      <a:pt x="576" y="152"/>
                    </a:lnTo>
                    <a:lnTo>
                      <a:pt x="584" y="120"/>
                    </a:lnTo>
                    <a:lnTo>
                      <a:pt x="584" y="96"/>
                    </a:lnTo>
                    <a:lnTo>
                      <a:pt x="592" y="72"/>
                    </a:lnTo>
                    <a:lnTo>
                      <a:pt x="600" y="48"/>
                    </a:lnTo>
                    <a:lnTo>
                      <a:pt x="600" y="32"/>
                    </a:lnTo>
                    <a:lnTo>
                      <a:pt x="616" y="8"/>
                    </a:lnTo>
                    <a:lnTo>
                      <a:pt x="616" y="0"/>
                    </a:lnTo>
                    <a:lnTo>
                      <a:pt x="624" y="8"/>
                    </a:lnTo>
                    <a:lnTo>
                      <a:pt x="632" y="16"/>
                    </a:lnTo>
                    <a:lnTo>
                      <a:pt x="632" y="24"/>
                    </a:lnTo>
                  </a:path>
                </a:pathLst>
              </a:custGeom>
              <a:noFill/>
              <a:ln w="38100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9280" name="Freeform 64"/>
              <p:cNvSpPr>
                <a:spLocks/>
              </p:cNvSpPr>
              <p:nvPr/>
            </p:nvSpPr>
            <p:spPr bwMode="auto">
              <a:xfrm>
                <a:off x="3102" y="1366"/>
                <a:ext cx="617" cy="1406"/>
              </a:xfrm>
              <a:custGeom>
                <a:avLst/>
                <a:gdLst/>
                <a:ahLst/>
                <a:cxnLst>
                  <a:cxn ang="0">
                    <a:pos x="8" y="48"/>
                  </a:cxn>
                  <a:cxn ang="0">
                    <a:pos x="24" y="128"/>
                  </a:cxn>
                  <a:cxn ang="0">
                    <a:pos x="40" y="231"/>
                  </a:cxn>
                  <a:cxn ang="0">
                    <a:pos x="56" y="359"/>
                  </a:cxn>
                  <a:cxn ang="0">
                    <a:pos x="72" y="503"/>
                  </a:cxn>
                  <a:cxn ang="0">
                    <a:pos x="80" y="663"/>
                  </a:cxn>
                  <a:cxn ang="0">
                    <a:pos x="96" y="823"/>
                  </a:cxn>
                  <a:cxn ang="0">
                    <a:pos x="112" y="975"/>
                  </a:cxn>
                  <a:cxn ang="0">
                    <a:pos x="128" y="1111"/>
                  </a:cxn>
                  <a:cxn ang="0">
                    <a:pos x="144" y="1231"/>
                  </a:cxn>
                  <a:cxn ang="0">
                    <a:pos x="152" y="1319"/>
                  </a:cxn>
                  <a:cxn ang="0">
                    <a:pos x="168" y="1382"/>
                  </a:cxn>
                  <a:cxn ang="0">
                    <a:pos x="184" y="1406"/>
                  </a:cxn>
                  <a:cxn ang="0">
                    <a:pos x="200" y="1382"/>
                  </a:cxn>
                  <a:cxn ang="0">
                    <a:pos x="216" y="1319"/>
                  </a:cxn>
                  <a:cxn ang="0">
                    <a:pos x="232" y="1231"/>
                  </a:cxn>
                  <a:cxn ang="0">
                    <a:pos x="248" y="1111"/>
                  </a:cxn>
                  <a:cxn ang="0">
                    <a:pos x="256" y="975"/>
                  </a:cxn>
                  <a:cxn ang="0">
                    <a:pos x="272" y="823"/>
                  </a:cxn>
                  <a:cxn ang="0">
                    <a:pos x="288" y="663"/>
                  </a:cxn>
                  <a:cxn ang="0">
                    <a:pos x="305" y="503"/>
                  </a:cxn>
                  <a:cxn ang="0">
                    <a:pos x="321" y="359"/>
                  </a:cxn>
                  <a:cxn ang="0">
                    <a:pos x="329" y="231"/>
                  </a:cxn>
                  <a:cxn ang="0">
                    <a:pos x="345" y="128"/>
                  </a:cxn>
                  <a:cxn ang="0">
                    <a:pos x="361" y="48"/>
                  </a:cxn>
                  <a:cxn ang="0">
                    <a:pos x="377" y="8"/>
                  </a:cxn>
                  <a:cxn ang="0">
                    <a:pos x="385" y="0"/>
                  </a:cxn>
                  <a:cxn ang="0">
                    <a:pos x="401" y="24"/>
                  </a:cxn>
                  <a:cxn ang="0">
                    <a:pos x="417" y="88"/>
                  </a:cxn>
                  <a:cxn ang="0">
                    <a:pos x="433" y="184"/>
                  </a:cxn>
                  <a:cxn ang="0">
                    <a:pos x="449" y="303"/>
                  </a:cxn>
                  <a:cxn ang="0">
                    <a:pos x="457" y="439"/>
                  </a:cxn>
                  <a:cxn ang="0">
                    <a:pos x="473" y="591"/>
                  </a:cxn>
                  <a:cxn ang="0">
                    <a:pos x="489" y="751"/>
                  </a:cxn>
                  <a:cxn ang="0">
                    <a:pos x="505" y="911"/>
                  </a:cxn>
                  <a:cxn ang="0">
                    <a:pos x="521" y="1055"/>
                  </a:cxn>
                  <a:cxn ang="0">
                    <a:pos x="529" y="1183"/>
                  </a:cxn>
                  <a:cxn ang="0">
                    <a:pos x="545" y="1287"/>
                  </a:cxn>
                  <a:cxn ang="0">
                    <a:pos x="561" y="1359"/>
                  </a:cxn>
                  <a:cxn ang="0">
                    <a:pos x="577" y="1398"/>
                  </a:cxn>
                  <a:cxn ang="0">
                    <a:pos x="593" y="1390"/>
                  </a:cxn>
                  <a:cxn ang="0">
                    <a:pos x="609" y="1351"/>
                  </a:cxn>
                </a:cxnLst>
                <a:rect l="0" t="0" r="r" b="b"/>
                <a:pathLst>
                  <a:path w="617" h="1406">
                    <a:moveTo>
                      <a:pt x="0" y="16"/>
                    </a:moveTo>
                    <a:lnTo>
                      <a:pt x="8" y="32"/>
                    </a:lnTo>
                    <a:lnTo>
                      <a:pt x="8" y="48"/>
                    </a:lnTo>
                    <a:lnTo>
                      <a:pt x="16" y="72"/>
                    </a:lnTo>
                    <a:lnTo>
                      <a:pt x="24" y="96"/>
                    </a:lnTo>
                    <a:lnTo>
                      <a:pt x="24" y="128"/>
                    </a:lnTo>
                    <a:lnTo>
                      <a:pt x="32" y="160"/>
                    </a:lnTo>
                    <a:lnTo>
                      <a:pt x="32" y="192"/>
                    </a:lnTo>
                    <a:lnTo>
                      <a:pt x="40" y="231"/>
                    </a:lnTo>
                    <a:lnTo>
                      <a:pt x="48" y="271"/>
                    </a:lnTo>
                    <a:lnTo>
                      <a:pt x="48" y="311"/>
                    </a:lnTo>
                    <a:lnTo>
                      <a:pt x="56" y="359"/>
                    </a:lnTo>
                    <a:lnTo>
                      <a:pt x="56" y="407"/>
                    </a:lnTo>
                    <a:lnTo>
                      <a:pt x="64" y="455"/>
                    </a:lnTo>
                    <a:lnTo>
                      <a:pt x="72" y="503"/>
                    </a:lnTo>
                    <a:lnTo>
                      <a:pt x="72" y="559"/>
                    </a:lnTo>
                    <a:lnTo>
                      <a:pt x="80" y="607"/>
                    </a:lnTo>
                    <a:lnTo>
                      <a:pt x="80" y="663"/>
                    </a:lnTo>
                    <a:lnTo>
                      <a:pt x="88" y="719"/>
                    </a:lnTo>
                    <a:lnTo>
                      <a:pt x="96" y="767"/>
                    </a:lnTo>
                    <a:lnTo>
                      <a:pt x="96" y="823"/>
                    </a:lnTo>
                    <a:lnTo>
                      <a:pt x="104" y="871"/>
                    </a:lnTo>
                    <a:lnTo>
                      <a:pt x="104" y="927"/>
                    </a:lnTo>
                    <a:lnTo>
                      <a:pt x="112" y="975"/>
                    </a:lnTo>
                    <a:lnTo>
                      <a:pt x="120" y="1023"/>
                    </a:lnTo>
                    <a:lnTo>
                      <a:pt x="120" y="1071"/>
                    </a:lnTo>
                    <a:lnTo>
                      <a:pt x="128" y="1111"/>
                    </a:lnTo>
                    <a:lnTo>
                      <a:pt x="128" y="1159"/>
                    </a:lnTo>
                    <a:lnTo>
                      <a:pt x="136" y="1191"/>
                    </a:lnTo>
                    <a:lnTo>
                      <a:pt x="144" y="1231"/>
                    </a:lnTo>
                    <a:lnTo>
                      <a:pt x="144" y="1263"/>
                    </a:lnTo>
                    <a:lnTo>
                      <a:pt x="152" y="1295"/>
                    </a:lnTo>
                    <a:lnTo>
                      <a:pt x="152" y="1319"/>
                    </a:lnTo>
                    <a:lnTo>
                      <a:pt x="160" y="1343"/>
                    </a:lnTo>
                    <a:lnTo>
                      <a:pt x="168" y="1366"/>
                    </a:lnTo>
                    <a:lnTo>
                      <a:pt x="168" y="1382"/>
                    </a:lnTo>
                    <a:lnTo>
                      <a:pt x="176" y="1390"/>
                    </a:lnTo>
                    <a:lnTo>
                      <a:pt x="176" y="1398"/>
                    </a:lnTo>
                    <a:lnTo>
                      <a:pt x="184" y="1406"/>
                    </a:lnTo>
                    <a:lnTo>
                      <a:pt x="192" y="1398"/>
                    </a:lnTo>
                    <a:lnTo>
                      <a:pt x="200" y="1390"/>
                    </a:lnTo>
                    <a:lnTo>
                      <a:pt x="200" y="1382"/>
                    </a:lnTo>
                    <a:lnTo>
                      <a:pt x="208" y="1366"/>
                    </a:lnTo>
                    <a:lnTo>
                      <a:pt x="208" y="1343"/>
                    </a:lnTo>
                    <a:lnTo>
                      <a:pt x="216" y="1319"/>
                    </a:lnTo>
                    <a:lnTo>
                      <a:pt x="224" y="1295"/>
                    </a:lnTo>
                    <a:lnTo>
                      <a:pt x="224" y="1263"/>
                    </a:lnTo>
                    <a:lnTo>
                      <a:pt x="232" y="1231"/>
                    </a:lnTo>
                    <a:lnTo>
                      <a:pt x="232" y="1191"/>
                    </a:lnTo>
                    <a:lnTo>
                      <a:pt x="240" y="1159"/>
                    </a:lnTo>
                    <a:lnTo>
                      <a:pt x="248" y="1111"/>
                    </a:lnTo>
                    <a:lnTo>
                      <a:pt x="248" y="1071"/>
                    </a:lnTo>
                    <a:lnTo>
                      <a:pt x="256" y="1023"/>
                    </a:lnTo>
                    <a:lnTo>
                      <a:pt x="256" y="975"/>
                    </a:lnTo>
                    <a:lnTo>
                      <a:pt x="264" y="927"/>
                    </a:lnTo>
                    <a:lnTo>
                      <a:pt x="272" y="871"/>
                    </a:lnTo>
                    <a:lnTo>
                      <a:pt x="272" y="823"/>
                    </a:lnTo>
                    <a:lnTo>
                      <a:pt x="280" y="767"/>
                    </a:lnTo>
                    <a:lnTo>
                      <a:pt x="280" y="719"/>
                    </a:lnTo>
                    <a:lnTo>
                      <a:pt x="288" y="663"/>
                    </a:lnTo>
                    <a:lnTo>
                      <a:pt x="297" y="607"/>
                    </a:lnTo>
                    <a:lnTo>
                      <a:pt x="297" y="559"/>
                    </a:lnTo>
                    <a:lnTo>
                      <a:pt x="305" y="503"/>
                    </a:lnTo>
                    <a:lnTo>
                      <a:pt x="305" y="455"/>
                    </a:lnTo>
                    <a:lnTo>
                      <a:pt x="313" y="407"/>
                    </a:lnTo>
                    <a:lnTo>
                      <a:pt x="321" y="359"/>
                    </a:lnTo>
                    <a:lnTo>
                      <a:pt x="321" y="311"/>
                    </a:lnTo>
                    <a:lnTo>
                      <a:pt x="329" y="271"/>
                    </a:lnTo>
                    <a:lnTo>
                      <a:pt x="329" y="231"/>
                    </a:lnTo>
                    <a:lnTo>
                      <a:pt x="337" y="192"/>
                    </a:lnTo>
                    <a:lnTo>
                      <a:pt x="345" y="160"/>
                    </a:lnTo>
                    <a:lnTo>
                      <a:pt x="345" y="128"/>
                    </a:lnTo>
                    <a:lnTo>
                      <a:pt x="353" y="96"/>
                    </a:lnTo>
                    <a:lnTo>
                      <a:pt x="353" y="72"/>
                    </a:lnTo>
                    <a:lnTo>
                      <a:pt x="361" y="48"/>
                    </a:lnTo>
                    <a:lnTo>
                      <a:pt x="369" y="32"/>
                    </a:lnTo>
                    <a:lnTo>
                      <a:pt x="369" y="16"/>
                    </a:lnTo>
                    <a:lnTo>
                      <a:pt x="377" y="8"/>
                    </a:lnTo>
                    <a:lnTo>
                      <a:pt x="377" y="0"/>
                    </a:lnTo>
                    <a:lnTo>
                      <a:pt x="393" y="0"/>
                    </a:lnTo>
                    <a:lnTo>
                      <a:pt x="385" y="0"/>
                    </a:lnTo>
                    <a:lnTo>
                      <a:pt x="393" y="0"/>
                    </a:lnTo>
                    <a:lnTo>
                      <a:pt x="401" y="8"/>
                    </a:lnTo>
                    <a:lnTo>
                      <a:pt x="401" y="24"/>
                    </a:lnTo>
                    <a:lnTo>
                      <a:pt x="409" y="40"/>
                    </a:lnTo>
                    <a:lnTo>
                      <a:pt x="409" y="64"/>
                    </a:lnTo>
                    <a:lnTo>
                      <a:pt x="417" y="88"/>
                    </a:lnTo>
                    <a:lnTo>
                      <a:pt x="425" y="112"/>
                    </a:lnTo>
                    <a:lnTo>
                      <a:pt x="425" y="144"/>
                    </a:lnTo>
                    <a:lnTo>
                      <a:pt x="433" y="184"/>
                    </a:lnTo>
                    <a:lnTo>
                      <a:pt x="433" y="215"/>
                    </a:lnTo>
                    <a:lnTo>
                      <a:pt x="441" y="255"/>
                    </a:lnTo>
                    <a:lnTo>
                      <a:pt x="449" y="303"/>
                    </a:lnTo>
                    <a:lnTo>
                      <a:pt x="449" y="343"/>
                    </a:lnTo>
                    <a:lnTo>
                      <a:pt x="457" y="391"/>
                    </a:lnTo>
                    <a:lnTo>
                      <a:pt x="457" y="439"/>
                    </a:lnTo>
                    <a:lnTo>
                      <a:pt x="465" y="487"/>
                    </a:lnTo>
                    <a:lnTo>
                      <a:pt x="473" y="543"/>
                    </a:lnTo>
                    <a:lnTo>
                      <a:pt x="473" y="591"/>
                    </a:lnTo>
                    <a:lnTo>
                      <a:pt x="481" y="647"/>
                    </a:lnTo>
                    <a:lnTo>
                      <a:pt x="481" y="695"/>
                    </a:lnTo>
                    <a:lnTo>
                      <a:pt x="489" y="751"/>
                    </a:lnTo>
                    <a:lnTo>
                      <a:pt x="497" y="807"/>
                    </a:lnTo>
                    <a:lnTo>
                      <a:pt x="497" y="855"/>
                    </a:lnTo>
                    <a:lnTo>
                      <a:pt x="505" y="911"/>
                    </a:lnTo>
                    <a:lnTo>
                      <a:pt x="505" y="959"/>
                    </a:lnTo>
                    <a:lnTo>
                      <a:pt x="513" y="1007"/>
                    </a:lnTo>
                    <a:lnTo>
                      <a:pt x="521" y="1055"/>
                    </a:lnTo>
                    <a:lnTo>
                      <a:pt x="521" y="1095"/>
                    </a:lnTo>
                    <a:lnTo>
                      <a:pt x="529" y="1143"/>
                    </a:lnTo>
                    <a:lnTo>
                      <a:pt x="529" y="1183"/>
                    </a:lnTo>
                    <a:lnTo>
                      <a:pt x="537" y="1215"/>
                    </a:lnTo>
                    <a:lnTo>
                      <a:pt x="545" y="1255"/>
                    </a:lnTo>
                    <a:lnTo>
                      <a:pt x="545" y="1287"/>
                    </a:lnTo>
                    <a:lnTo>
                      <a:pt x="553" y="1311"/>
                    </a:lnTo>
                    <a:lnTo>
                      <a:pt x="553" y="1335"/>
                    </a:lnTo>
                    <a:lnTo>
                      <a:pt x="561" y="1359"/>
                    </a:lnTo>
                    <a:lnTo>
                      <a:pt x="561" y="1374"/>
                    </a:lnTo>
                    <a:lnTo>
                      <a:pt x="569" y="1390"/>
                    </a:lnTo>
                    <a:lnTo>
                      <a:pt x="577" y="1398"/>
                    </a:lnTo>
                    <a:lnTo>
                      <a:pt x="585" y="1406"/>
                    </a:lnTo>
                    <a:lnTo>
                      <a:pt x="585" y="1398"/>
                    </a:lnTo>
                    <a:lnTo>
                      <a:pt x="593" y="1390"/>
                    </a:lnTo>
                    <a:lnTo>
                      <a:pt x="601" y="1382"/>
                    </a:lnTo>
                    <a:lnTo>
                      <a:pt x="601" y="1366"/>
                    </a:lnTo>
                    <a:lnTo>
                      <a:pt x="609" y="1351"/>
                    </a:lnTo>
                    <a:lnTo>
                      <a:pt x="609" y="1327"/>
                    </a:lnTo>
                    <a:lnTo>
                      <a:pt x="617" y="1303"/>
                    </a:lnTo>
                  </a:path>
                </a:pathLst>
              </a:custGeom>
              <a:noFill/>
              <a:ln w="38100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9281" name="Freeform 65"/>
              <p:cNvSpPr>
                <a:spLocks/>
              </p:cNvSpPr>
              <p:nvPr/>
            </p:nvSpPr>
            <p:spPr bwMode="auto">
              <a:xfrm>
                <a:off x="3719" y="1358"/>
                <a:ext cx="616" cy="1414"/>
              </a:xfrm>
              <a:custGeom>
                <a:avLst/>
                <a:gdLst/>
                <a:ahLst/>
                <a:cxnLst>
                  <a:cxn ang="0">
                    <a:pos x="8" y="1247"/>
                  </a:cxn>
                  <a:cxn ang="0">
                    <a:pos x="24" y="1135"/>
                  </a:cxn>
                  <a:cxn ang="0">
                    <a:pos x="40" y="999"/>
                  </a:cxn>
                  <a:cxn ang="0">
                    <a:pos x="56" y="847"/>
                  </a:cxn>
                  <a:cxn ang="0">
                    <a:pos x="64" y="687"/>
                  </a:cxn>
                  <a:cxn ang="0">
                    <a:pos x="80" y="535"/>
                  </a:cxn>
                  <a:cxn ang="0">
                    <a:pos x="96" y="383"/>
                  </a:cxn>
                  <a:cxn ang="0">
                    <a:pos x="112" y="247"/>
                  </a:cxn>
                  <a:cxn ang="0">
                    <a:pos x="128" y="144"/>
                  </a:cxn>
                  <a:cxn ang="0">
                    <a:pos x="136" y="64"/>
                  </a:cxn>
                  <a:cxn ang="0">
                    <a:pos x="152" y="16"/>
                  </a:cxn>
                  <a:cxn ang="0">
                    <a:pos x="168" y="8"/>
                  </a:cxn>
                  <a:cxn ang="0">
                    <a:pos x="184" y="40"/>
                  </a:cxn>
                  <a:cxn ang="0">
                    <a:pos x="200" y="112"/>
                  </a:cxn>
                  <a:cxn ang="0">
                    <a:pos x="216" y="216"/>
                  </a:cxn>
                  <a:cxn ang="0">
                    <a:pos x="232" y="335"/>
                  </a:cxn>
                  <a:cxn ang="0">
                    <a:pos x="240" y="479"/>
                  </a:cxn>
                  <a:cxn ang="0">
                    <a:pos x="256" y="639"/>
                  </a:cxn>
                  <a:cxn ang="0">
                    <a:pos x="272" y="799"/>
                  </a:cxn>
                  <a:cxn ang="0">
                    <a:pos x="288" y="951"/>
                  </a:cxn>
                  <a:cxn ang="0">
                    <a:pos x="304" y="1095"/>
                  </a:cxn>
                  <a:cxn ang="0">
                    <a:pos x="312" y="1215"/>
                  </a:cxn>
                  <a:cxn ang="0">
                    <a:pos x="328" y="1311"/>
                  </a:cxn>
                  <a:cxn ang="0">
                    <a:pos x="344" y="1374"/>
                  </a:cxn>
                  <a:cxn ang="0">
                    <a:pos x="360" y="1406"/>
                  </a:cxn>
                  <a:cxn ang="0">
                    <a:pos x="376" y="1398"/>
                  </a:cxn>
                  <a:cxn ang="0">
                    <a:pos x="392" y="1343"/>
                  </a:cxn>
                  <a:cxn ang="0">
                    <a:pos x="408" y="1263"/>
                  </a:cxn>
                  <a:cxn ang="0">
                    <a:pos x="416" y="1151"/>
                  </a:cxn>
                  <a:cxn ang="0">
                    <a:pos x="432" y="1015"/>
                  </a:cxn>
                  <a:cxn ang="0">
                    <a:pos x="448" y="863"/>
                  </a:cxn>
                  <a:cxn ang="0">
                    <a:pos x="464" y="711"/>
                  </a:cxn>
                  <a:cxn ang="0">
                    <a:pos x="480" y="551"/>
                  </a:cxn>
                  <a:cxn ang="0">
                    <a:pos x="488" y="399"/>
                  </a:cxn>
                  <a:cxn ang="0">
                    <a:pos x="504" y="263"/>
                  </a:cxn>
                  <a:cxn ang="0">
                    <a:pos x="520" y="152"/>
                  </a:cxn>
                  <a:cxn ang="0">
                    <a:pos x="536" y="72"/>
                  </a:cxn>
                  <a:cxn ang="0">
                    <a:pos x="544" y="16"/>
                  </a:cxn>
                  <a:cxn ang="0">
                    <a:pos x="568" y="8"/>
                  </a:cxn>
                  <a:cxn ang="0">
                    <a:pos x="584" y="40"/>
                  </a:cxn>
                  <a:cxn ang="0">
                    <a:pos x="592" y="104"/>
                  </a:cxn>
                  <a:cxn ang="0">
                    <a:pos x="608" y="200"/>
                  </a:cxn>
                </a:cxnLst>
                <a:rect l="0" t="0" r="r" b="b"/>
                <a:pathLst>
                  <a:path w="616" h="1414">
                    <a:moveTo>
                      <a:pt x="0" y="1311"/>
                    </a:moveTo>
                    <a:lnTo>
                      <a:pt x="8" y="1279"/>
                    </a:lnTo>
                    <a:lnTo>
                      <a:pt x="8" y="1247"/>
                    </a:lnTo>
                    <a:lnTo>
                      <a:pt x="16" y="1215"/>
                    </a:lnTo>
                    <a:lnTo>
                      <a:pt x="16" y="1175"/>
                    </a:lnTo>
                    <a:lnTo>
                      <a:pt x="24" y="1135"/>
                    </a:lnTo>
                    <a:lnTo>
                      <a:pt x="32" y="1095"/>
                    </a:lnTo>
                    <a:lnTo>
                      <a:pt x="32" y="1047"/>
                    </a:lnTo>
                    <a:lnTo>
                      <a:pt x="40" y="999"/>
                    </a:lnTo>
                    <a:lnTo>
                      <a:pt x="40" y="951"/>
                    </a:lnTo>
                    <a:lnTo>
                      <a:pt x="48" y="903"/>
                    </a:lnTo>
                    <a:lnTo>
                      <a:pt x="56" y="847"/>
                    </a:lnTo>
                    <a:lnTo>
                      <a:pt x="56" y="799"/>
                    </a:lnTo>
                    <a:lnTo>
                      <a:pt x="64" y="743"/>
                    </a:lnTo>
                    <a:lnTo>
                      <a:pt x="64" y="687"/>
                    </a:lnTo>
                    <a:lnTo>
                      <a:pt x="72" y="639"/>
                    </a:lnTo>
                    <a:lnTo>
                      <a:pt x="80" y="583"/>
                    </a:lnTo>
                    <a:lnTo>
                      <a:pt x="80" y="535"/>
                    </a:lnTo>
                    <a:lnTo>
                      <a:pt x="88" y="479"/>
                    </a:lnTo>
                    <a:lnTo>
                      <a:pt x="88" y="431"/>
                    </a:lnTo>
                    <a:lnTo>
                      <a:pt x="96" y="383"/>
                    </a:lnTo>
                    <a:lnTo>
                      <a:pt x="104" y="335"/>
                    </a:lnTo>
                    <a:lnTo>
                      <a:pt x="104" y="295"/>
                    </a:lnTo>
                    <a:lnTo>
                      <a:pt x="112" y="247"/>
                    </a:lnTo>
                    <a:lnTo>
                      <a:pt x="112" y="216"/>
                    </a:lnTo>
                    <a:lnTo>
                      <a:pt x="120" y="176"/>
                    </a:lnTo>
                    <a:lnTo>
                      <a:pt x="128" y="144"/>
                    </a:lnTo>
                    <a:lnTo>
                      <a:pt x="128" y="112"/>
                    </a:lnTo>
                    <a:lnTo>
                      <a:pt x="136" y="88"/>
                    </a:lnTo>
                    <a:lnTo>
                      <a:pt x="136" y="64"/>
                    </a:lnTo>
                    <a:lnTo>
                      <a:pt x="144" y="40"/>
                    </a:lnTo>
                    <a:lnTo>
                      <a:pt x="144" y="24"/>
                    </a:lnTo>
                    <a:lnTo>
                      <a:pt x="152" y="16"/>
                    </a:lnTo>
                    <a:lnTo>
                      <a:pt x="168" y="0"/>
                    </a:lnTo>
                    <a:lnTo>
                      <a:pt x="160" y="0"/>
                    </a:lnTo>
                    <a:lnTo>
                      <a:pt x="168" y="8"/>
                    </a:lnTo>
                    <a:lnTo>
                      <a:pt x="176" y="16"/>
                    </a:lnTo>
                    <a:lnTo>
                      <a:pt x="184" y="24"/>
                    </a:lnTo>
                    <a:lnTo>
                      <a:pt x="184" y="40"/>
                    </a:lnTo>
                    <a:lnTo>
                      <a:pt x="192" y="64"/>
                    </a:lnTo>
                    <a:lnTo>
                      <a:pt x="192" y="88"/>
                    </a:lnTo>
                    <a:lnTo>
                      <a:pt x="200" y="112"/>
                    </a:lnTo>
                    <a:lnTo>
                      <a:pt x="208" y="144"/>
                    </a:lnTo>
                    <a:lnTo>
                      <a:pt x="208" y="176"/>
                    </a:lnTo>
                    <a:lnTo>
                      <a:pt x="216" y="216"/>
                    </a:lnTo>
                    <a:lnTo>
                      <a:pt x="216" y="247"/>
                    </a:lnTo>
                    <a:lnTo>
                      <a:pt x="224" y="295"/>
                    </a:lnTo>
                    <a:lnTo>
                      <a:pt x="232" y="335"/>
                    </a:lnTo>
                    <a:lnTo>
                      <a:pt x="232" y="383"/>
                    </a:lnTo>
                    <a:lnTo>
                      <a:pt x="240" y="431"/>
                    </a:lnTo>
                    <a:lnTo>
                      <a:pt x="240" y="479"/>
                    </a:lnTo>
                    <a:lnTo>
                      <a:pt x="248" y="535"/>
                    </a:lnTo>
                    <a:lnTo>
                      <a:pt x="256" y="583"/>
                    </a:lnTo>
                    <a:lnTo>
                      <a:pt x="256" y="639"/>
                    </a:lnTo>
                    <a:lnTo>
                      <a:pt x="264" y="687"/>
                    </a:lnTo>
                    <a:lnTo>
                      <a:pt x="264" y="743"/>
                    </a:lnTo>
                    <a:lnTo>
                      <a:pt x="272" y="799"/>
                    </a:lnTo>
                    <a:lnTo>
                      <a:pt x="280" y="847"/>
                    </a:lnTo>
                    <a:lnTo>
                      <a:pt x="280" y="903"/>
                    </a:lnTo>
                    <a:lnTo>
                      <a:pt x="288" y="951"/>
                    </a:lnTo>
                    <a:lnTo>
                      <a:pt x="288" y="999"/>
                    </a:lnTo>
                    <a:lnTo>
                      <a:pt x="296" y="1047"/>
                    </a:lnTo>
                    <a:lnTo>
                      <a:pt x="304" y="1095"/>
                    </a:lnTo>
                    <a:lnTo>
                      <a:pt x="304" y="1135"/>
                    </a:lnTo>
                    <a:lnTo>
                      <a:pt x="312" y="1175"/>
                    </a:lnTo>
                    <a:lnTo>
                      <a:pt x="312" y="1215"/>
                    </a:lnTo>
                    <a:lnTo>
                      <a:pt x="320" y="1247"/>
                    </a:lnTo>
                    <a:lnTo>
                      <a:pt x="320" y="1279"/>
                    </a:lnTo>
                    <a:lnTo>
                      <a:pt x="328" y="1311"/>
                    </a:lnTo>
                    <a:lnTo>
                      <a:pt x="336" y="1335"/>
                    </a:lnTo>
                    <a:lnTo>
                      <a:pt x="336" y="1359"/>
                    </a:lnTo>
                    <a:lnTo>
                      <a:pt x="344" y="1374"/>
                    </a:lnTo>
                    <a:lnTo>
                      <a:pt x="344" y="1390"/>
                    </a:lnTo>
                    <a:lnTo>
                      <a:pt x="352" y="1398"/>
                    </a:lnTo>
                    <a:lnTo>
                      <a:pt x="360" y="1406"/>
                    </a:lnTo>
                    <a:lnTo>
                      <a:pt x="360" y="1414"/>
                    </a:lnTo>
                    <a:lnTo>
                      <a:pt x="368" y="1406"/>
                    </a:lnTo>
                    <a:lnTo>
                      <a:pt x="376" y="1398"/>
                    </a:lnTo>
                    <a:lnTo>
                      <a:pt x="384" y="1382"/>
                    </a:lnTo>
                    <a:lnTo>
                      <a:pt x="384" y="1367"/>
                    </a:lnTo>
                    <a:lnTo>
                      <a:pt x="392" y="1343"/>
                    </a:lnTo>
                    <a:lnTo>
                      <a:pt x="392" y="1319"/>
                    </a:lnTo>
                    <a:lnTo>
                      <a:pt x="400" y="1295"/>
                    </a:lnTo>
                    <a:lnTo>
                      <a:pt x="408" y="1263"/>
                    </a:lnTo>
                    <a:lnTo>
                      <a:pt x="408" y="1223"/>
                    </a:lnTo>
                    <a:lnTo>
                      <a:pt x="416" y="1191"/>
                    </a:lnTo>
                    <a:lnTo>
                      <a:pt x="416" y="1151"/>
                    </a:lnTo>
                    <a:lnTo>
                      <a:pt x="424" y="1103"/>
                    </a:lnTo>
                    <a:lnTo>
                      <a:pt x="432" y="1063"/>
                    </a:lnTo>
                    <a:lnTo>
                      <a:pt x="432" y="1015"/>
                    </a:lnTo>
                    <a:lnTo>
                      <a:pt x="440" y="967"/>
                    </a:lnTo>
                    <a:lnTo>
                      <a:pt x="440" y="919"/>
                    </a:lnTo>
                    <a:lnTo>
                      <a:pt x="448" y="863"/>
                    </a:lnTo>
                    <a:lnTo>
                      <a:pt x="456" y="815"/>
                    </a:lnTo>
                    <a:lnTo>
                      <a:pt x="456" y="759"/>
                    </a:lnTo>
                    <a:lnTo>
                      <a:pt x="464" y="711"/>
                    </a:lnTo>
                    <a:lnTo>
                      <a:pt x="464" y="655"/>
                    </a:lnTo>
                    <a:lnTo>
                      <a:pt x="472" y="599"/>
                    </a:lnTo>
                    <a:lnTo>
                      <a:pt x="480" y="551"/>
                    </a:lnTo>
                    <a:lnTo>
                      <a:pt x="480" y="495"/>
                    </a:lnTo>
                    <a:lnTo>
                      <a:pt x="488" y="447"/>
                    </a:lnTo>
                    <a:lnTo>
                      <a:pt x="488" y="399"/>
                    </a:lnTo>
                    <a:lnTo>
                      <a:pt x="496" y="351"/>
                    </a:lnTo>
                    <a:lnTo>
                      <a:pt x="504" y="311"/>
                    </a:lnTo>
                    <a:lnTo>
                      <a:pt x="504" y="263"/>
                    </a:lnTo>
                    <a:lnTo>
                      <a:pt x="512" y="223"/>
                    </a:lnTo>
                    <a:lnTo>
                      <a:pt x="512" y="192"/>
                    </a:lnTo>
                    <a:lnTo>
                      <a:pt x="520" y="152"/>
                    </a:lnTo>
                    <a:lnTo>
                      <a:pt x="520" y="120"/>
                    </a:lnTo>
                    <a:lnTo>
                      <a:pt x="528" y="96"/>
                    </a:lnTo>
                    <a:lnTo>
                      <a:pt x="536" y="72"/>
                    </a:lnTo>
                    <a:lnTo>
                      <a:pt x="536" y="48"/>
                    </a:lnTo>
                    <a:lnTo>
                      <a:pt x="544" y="32"/>
                    </a:lnTo>
                    <a:lnTo>
                      <a:pt x="544" y="16"/>
                    </a:lnTo>
                    <a:lnTo>
                      <a:pt x="552" y="8"/>
                    </a:lnTo>
                    <a:lnTo>
                      <a:pt x="560" y="0"/>
                    </a:lnTo>
                    <a:lnTo>
                      <a:pt x="568" y="8"/>
                    </a:lnTo>
                    <a:lnTo>
                      <a:pt x="568" y="16"/>
                    </a:lnTo>
                    <a:lnTo>
                      <a:pt x="576" y="24"/>
                    </a:lnTo>
                    <a:lnTo>
                      <a:pt x="584" y="40"/>
                    </a:lnTo>
                    <a:lnTo>
                      <a:pt x="584" y="56"/>
                    </a:lnTo>
                    <a:lnTo>
                      <a:pt x="592" y="80"/>
                    </a:lnTo>
                    <a:lnTo>
                      <a:pt x="592" y="104"/>
                    </a:lnTo>
                    <a:lnTo>
                      <a:pt x="600" y="136"/>
                    </a:lnTo>
                    <a:lnTo>
                      <a:pt x="608" y="168"/>
                    </a:lnTo>
                    <a:lnTo>
                      <a:pt x="608" y="200"/>
                    </a:lnTo>
                    <a:lnTo>
                      <a:pt x="616" y="239"/>
                    </a:lnTo>
                    <a:lnTo>
                      <a:pt x="616" y="279"/>
                    </a:lnTo>
                  </a:path>
                </a:pathLst>
              </a:custGeom>
              <a:noFill/>
              <a:ln w="38100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9282" name="Freeform 66"/>
              <p:cNvSpPr>
                <a:spLocks/>
              </p:cNvSpPr>
              <p:nvPr/>
            </p:nvSpPr>
            <p:spPr bwMode="auto">
              <a:xfrm>
                <a:off x="4335" y="1366"/>
                <a:ext cx="625" cy="1406"/>
              </a:xfrm>
              <a:custGeom>
                <a:avLst/>
                <a:gdLst/>
                <a:ahLst/>
                <a:cxnLst>
                  <a:cxn ang="0">
                    <a:pos x="16" y="359"/>
                  </a:cxn>
                  <a:cxn ang="0">
                    <a:pos x="24" y="503"/>
                  </a:cxn>
                  <a:cxn ang="0">
                    <a:pos x="40" y="663"/>
                  </a:cxn>
                  <a:cxn ang="0">
                    <a:pos x="56" y="823"/>
                  </a:cxn>
                  <a:cxn ang="0">
                    <a:pos x="72" y="975"/>
                  </a:cxn>
                  <a:cxn ang="0">
                    <a:pos x="89" y="1111"/>
                  </a:cxn>
                  <a:cxn ang="0">
                    <a:pos x="97" y="1231"/>
                  </a:cxn>
                  <a:cxn ang="0">
                    <a:pos x="113" y="1319"/>
                  </a:cxn>
                  <a:cxn ang="0">
                    <a:pos x="129" y="1382"/>
                  </a:cxn>
                  <a:cxn ang="0">
                    <a:pos x="145" y="1406"/>
                  </a:cxn>
                  <a:cxn ang="0">
                    <a:pos x="161" y="1382"/>
                  </a:cxn>
                  <a:cxn ang="0">
                    <a:pos x="177" y="1319"/>
                  </a:cxn>
                  <a:cxn ang="0">
                    <a:pos x="193" y="1231"/>
                  </a:cxn>
                  <a:cxn ang="0">
                    <a:pos x="201" y="1111"/>
                  </a:cxn>
                  <a:cxn ang="0">
                    <a:pos x="217" y="975"/>
                  </a:cxn>
                  <a:cxn ang="0">
                    <a:pos x="233" y="823"/>
                  </a:cxn>
                  <a:cxn ang="0">
                    <a:pos x="249" y="663"/>
                  </a:cxn>
                  <a:cxn ang="0">
                    <a:pos x="265" y="503"/>
                  </a:cxn>
                  <a:cxn ang="0">
                    <a:pos x="273" y="359"/>
                  </a:cxn>
                  <a:cxn ang="0">
                    <a:pos x="289" y="231"/>
                  </a:cxn>
                  <a:cxn ang="0">
                    <a:pos x="305" y="128"/>
                  </a:cxn>
                  <a:cxn ang="0">
                    <a:pos x="321" y="48"/>
                  </a:cxn>
                  <a:cxn ang="0">
                    <a:pos x="329" y="8"/>
                  </a:cxn>
                  <a:cxn ang="0">
                    <a:pos x="353" y="8"/>
                  </a:cxn>
                  <a:cxn ang="0">
                    <a:pos x="369" y="64"/>
                  </a:cxn>
                  <a:cxn ang="0">
                    <a:pos x="385" y="144"/>
                  </a:cxn>
                  <a:cxn ang="0">
                    <a:pos x="401" y="255"/>
                  </a:cxn>
                  <a:cxn ang="0">
                    <a:pos x="417" y="391"/>
                  </a:cxn>
                  <a:cxn ang="0">
                    <a:pos x="425" y="543"/>
                  </a:cxn>
                  <a:cxn ang="0">
                    <a:pos x="441" y="703"/>
                  </a:cxn>
                  <a:cxn ang="0">
                    <a:pos x="457" y="855"/>
                  </a:cxn>
                  <a:cxn ang="0">
                    <a:pos x="473" y="1007"/>
                  </a:cxn>
                  <a:cxn ang="0">
                    <a:pos x="481" y="1143"/>
                  </a:cxn>
                  <a:cxn ang="0">
                    <a:pos x="497" y="1255"/>
                  </a:cxn>
                  <a:cxn ang="0">
                    <a:pos x="513" y="1335"/>
                  </a:cxn>
                  <a:cxn ang="0">
                    <a:pos x="537" y="1398"/>
                  </a:cxn>
                  <a:cxn ang="0">
                    <a:pos x="545" y="1406"/>
                  </a:cxn>
                  <a:cxn ang="0">
                    <a:pos x="553" y="1382"/>
                  </a:cxn>
                  <a:cxn ang="0">
                    <a:pos x="569" y="1327"/>
                  </a:cxn>
                  <a:cxn ang="0">
                    <a:pos x="585" y="1239"/>
                  </a:cxn>
                  <a:cxn ang="0">
                    <a:pos x="601" y="1127"/>
                  </a:cxn>
                  <a:cxn ang="0">
                    <a:pos x="617" y="991"/>
                  </a:cxn>
                </a:cxnLst>
                <a:rect l="0" t="0" r="r" b="b"/>
                <a:pathLst>
                  <a:path w="625" h="1406">
                    <a:moveTo>
                      <a:pt x="0" y="271"/>
                    </a:moveTo>
                    <a:lnTo>
                      <a:pt x="8" y="311"/>
                    </a:lnTo>
                    <a:lnTo>
                      <a:pt x="16" y="359"/>
                    </a:lnTo>
                    <a:lnTo>
                      <a:pt x="16" y="407"/>
                    </a:lnTo>
                    <a:lnTo>
                      <a:pt x="24" y="455"/>
                    </a:lnTo>
                    <a:lnTo>
                      <a:pt x="24" y="503"/>
                    </a:lnTo>
                    <a:lnTo>
                      <a:pt x="32" y="559"/>
                    </a:lnTo>
                    <a:lnTo>
                      <a:pt x="40" y="607"/>
                    </a:lnTo>
                    <a:lnTo>
                      <a:pt x="40" y="663"/>
                    </a:lnTo>
                    <a:lnTo>
                      <a:pt x="48" y="719"/>
                    </a:lnTo>
                    <a:lnTo>
                      <a:pt x="48" y="767"/>
                    </a:lnTo>
                    <a:lnTo>
                      <a:pt x="56" y="823"/>
                    </a:lnTo>
                    <a:lnTo>
                      <a:pt x="64" y="871"/>
                    </a:lnTo>
                    <a:lnTo>
                      <a:pt x="64" y="927"/>
                    </a:lnTo>
                    <a:lnTo>
                      <a:pt x="72" y="975"/>
                    </a:lnTo>
                    <a:lnTo>
                      <a:pt x="72" y="1023"/>
                    </a:lnTo>
                    <a:lnTo>
                      <a:pt x="80" y="1071"/>
                    </a:lnTo>
                    <a:lnTo>
                      <a:pt x="89" y="1111"/>
                    </a:lnTo>
                    <a:lnTo>
                      <a:pt x="89" y="1159"/>
                    </a:lnTo>
                    <a:lnTo>
                      <a:pt x="97" y="1191"/>
                    </a:lnTo>
                    <a:lnTo>
                      <a:pt x="97" y="1231"/>
                    </a:lnTo>
                    <a:lnTo>
                      <a:pt x="105" y="1263"/>
                    </a:lnTo>
                    <a:lnTo>
                      <a:pt x="105" y="1295"/>
                    </a:lnTo>
                    <a:lnTo>
                      <a:pt x="113" y="1319"/>
                    </a:lnTo>
                    <a:lnTo>
                      <a:pt x="121" y="1343"/>
                    </a:lnTo>
                    <a:lnTo>
                      <a:pt x="121" y="1366"/>
                    </a:lnTo>
                    <a:lnTo>
                      <a:pt x="129" y="1382"/>
                    </a:lnTo>
                    <a:lnTo>
                      <a:pt x="129" y="1390"/>
                    </a:lnTo>
                    <a:lnTo>
                      <a:pt x="137" y="1398"/>
                    </a:lnTo>
                    <a:lnTo>
                      <a:pt x="145" y="1406"/>
                    </a:lnTo>
                    <a:lnTo>
                      <a:pt x="153" y="1398"/>
                    </a:lnTo>
                    <a:lnTo>
                      <a:pt x="153" y="1390"/>
                    </a:lnTo>
                    <a:lnTo>
                      <a:pt x="161" y="1382"/>
                    </a:lnTo>
                    <a:lnTo>
                      <a:pt x="169" y="1366"/>
                    </a:lnTo>
                    <a:lnTo>
                      <a:pt x="169" y="1343"/>
                    </a:lnTo>
                    <a:lnTo>
                      <a:pt x="177" y="1319"/>
                    </a:lnTo>
                    <a:lnTo>
                      <a:pt x="177" y="1295"/>
                    </a:lnTo>
                    <a:lnTo>
                      <a:pt x="185" y="1263"/>
                    </a:lnTo>
                    <a:lnTo>
                      <a:pt x="193" y="1231"/>
                    </a:lnTo>
                    <a:lnTo>
                      <a:pt x="193" y="1191"/>
                    </a:lnTo>
                    <a:lnTo>
                      <a:pt x="201" y="1159"/>
                    </a:lnTo>
                    <a:lnTo>
                      <a:pt x="201" y="1111"/>
                    </a:lnTo>
                    <a:lnTo>
                      <a:pt x="209" y="1071"/>
                    </a:lnTo>
                    <a:lnTo>
                      <a:pt x="217" y="1023"/>
                    </a:lnTo>
                    <a:lnTo>
                      <a:pt x="217" y="975"/>
                    </a:lnTo>
                    <a:lnTo>
                      <a:pt x="225" y="927"/>
                    </a:lnTo>
                    <a:lnTo>
                      <a:pt x="225" y="871"/>
                    </a:lnTo>
                    <a:lnTo>
                      <a:pt x="233" y="823"/>
                    </a:lnTo>
                    <a:lnTo>
                      <a:pt x="241" y="767"/>
                    </a:lnTo>
                    <a:lnTo>
                      <a:pt x="241" y="719"/>
                    </a:lnTo>
                    <a:lnTo>
                      <a:pt x="249" y="663"/>
                    </a:lnTo>
                    <a:lnTo>
                      <a:pt x="249" y="607"/>
                    </a:lnTo>
                    <a:lnTo>
                      <a:pt x="257" y="559"/>
                    </a:lnTo>
                    <a:lnTo>
                      <a:pt x="265" y="503"/>
                    </a:lnTo>
                    <a:lnTo>
                      <a:pt x="265" y="455"/>
                    </a:lnTo>
                    <a:lnTo>
                      <a:pt x="273" y="407"/>
                    </a:lnTo>
                    <a:lnTo>
                      <a:pt x="273" y="359"/>
                    </a:lnTo>
                    <a:lnTo>
                      <a:pt x="281" y="311"/>
                    </a:lnTo>
                    <a:lnTo>
                      <a:pt x="281" y="271"/>
                    </a:lnTo>
                    <a:lnTo>
                      <a:pt x="289" y="231"/>
                    </a:lnTo>
                    <a:lnTo>
                      <a:pt x="297" y="192"/>
                    </a:lnTo>
                    <a:lnTo>
                      <a:pt x="297" y="160"/>
                    </a:lnTo>
                    <a:lnTo>
                      <a:pt x="305" y="128"/>
                    </a:lnTo>
                    <a:lnTo>
                      <a:pt x="305" y="96"/>
                    </a:lnTo>
                    <a:lnTo>
                      <a:pt x="313" y="72"/>
                    </a:lnTo>
                    <a:lnTo>
                      <a:pt x="321" y="48"/>
                    </a:lnTo>
                    <a:lnTo>
                      <a:pt x="321" y="32"/>
                    </a:lnTo>
                    <a:lnTo>
                      <a:pt x="329" y="16"/>
                    </a:lnTo>
                    <a:lnTo>
                      <a:pt x="329" y="8"/>
                    </a:lnTo>
                    <a:lnTo>
                      <a:pt x="337" y="0"/>
                    </a:lnTo>
                    <a:lnTo>
                      <a:pt x="353" y="0"/>
                    </a:lnTo>
                    <a:lnTo>
                      <a:pt x="353" y="8"/>
                    </a:lnTo>
                    <a:lnTo>
                      <a:pt x="361" y="24"/>
                    </a:lnTo>
                    <a:lnTo>
                      <a:pt x="369" y="40"/>
                    </a:lnTo>
                    <a:lnTo>
                      <a:pt x="369" y="64"/>
                    </a:lnTo>
                    <a:lnTo>
                      <a:pt x="377" y="88"/>
                    </a:lnTo>
                    <a:lnTo>
                      <a:pt x="377" y="112"/>
                    </a:lnTo>
                    <a:lnTo>
                      <a:pt x="385" y="144"/>
                    </a:lnTo>
                    <a:lnTo>
                      <a:pt x="393" y="184"/>
                    </a:lnTo>
                    <a:lnTo>
                      <a:pt x="393" y="215"/>
                    </a:lnTo>
                    <a:lnTo>
                      <a:pt x="401" y="255"/>
                    </a:lnTo>
                    <a:lnTo>
                      <a:pt x="401" y="303"/>
                    </a:lnTo>
                    <a:lnTo>
                      <a:pt x="409" y="343"/>
                    </a:lnTo>
                    <a:lnTo>
                      <a:pt x="417" y="391"/>
                    </a:lnTo>
                    <a:lnTo>
                      <a:pt x="417" y="439"/>
                    </a:lnTo>
                    <a:lnTo>
                      <a:pt x="425" y="487"/>
                    </a:lnTo>
                    <a:lnTo>
                      <a:pt x="425" y="543"/>
                    </a:lnTo>
                    <a:lnTo>
                      <a:pt x="433" y="591"/>
                    </a:lnTo>
                    <a:lnTo>
                      <a:pt x="441" y="647"/>
                    </a:lnTo>
                    <a:lnTo>
                      <a:pt x="441" y="703"/>
                    </a:lnTo>
                    <a:lnTo>
                      <a:pt x="449" y="751"/>
                    </a:lnTo>
                    <a:lnTo>
                      <a:pt x="449" y="807"/>
                    </a:lnTo>
                    <a:lnTo>
                      <a:pt x="457" y="855"/>
                    </a:lnTo>
                    <a:lnTo>
                      <a:pt x="465" y="911"/>
                    </a:lnTo>
                    <a:lnTo>
                      <a:pt x="465" y="959"/>
                    </a:lnTo>
                    <a:lnTo>
                      <a:pt x="473" y="1007"/>
                    </a:lnTo>
                    <a:lnTo>
                      <a:pt x="473" y="1055"/>
                    </a:lnTo>
                    <a:lnTo>
                      <a:pt x="481" y="1095"/>
                    </a:lnTo>
                    <a:lnTo>
                      <a:pt x="481" y="1143"/>
                    </a:lnTo>
                    <a:lnTo>
                      <a:pt x="489" y="1183"/>
                    </a:lnTo>
                    <a:lnTo>
                      <a:pt x="497" y="1215"/>
                    </a:lnTo>
                    <a:lnTo>
                      <a:pt x="497" y="1255"/>
                    </a:lnTo>
                    <a:lnTo>
                      <a:pt x="505" y="1287"/>
                    </a:lnTo>
                    <a:lnTo>
                      <a:pt x="505" y="1311"/>
                    </a:lnTo>
                    <a:lnTo>
                      <a:pt x="513" y="1335"/>
                    </a:lnTo>
                    <a:lnTo>
                      <a:pt x="521" y="1359"/>
                    </a:lnTo>
                    <a:lnTo>
                      <a:pt x="521" y="1374"/>
                    </a:lnTo>
                    <a:lnTo>
                      <a:pt x="537" y="1398"/>
                    </a:lnTo>
                    <a:lnTo>
                      <a:pt x="529" y="1398"/>
                    </a:lnTo>
                    <a:lnTo>
                      <a:pt x="537" y="1398"/>
                    </a:lnTo>
                    <a:lnTo>
                      <a:pt x="545" y="1406"/>
                    </a:lnTo>
                    <a:lnTo>
                      <a:pt x="545" y="1398"/>
                    </a:lnTo>
                    <a:lnTo>
                      <a:pt x="553" y="1390"/>
                    </a:lnTo>
                    <a:lnTo>
                      <a:pt x="553" y="1382"/>
                    </a:lnTo>
                    <a:lnTo>
                      <a:pt x="561" y="1366"/>
                    </a:lnTo>
                    <a:lnTo>
                      <a:pt x="569" y="1351"/>
                    </a:lnTo>
                    <a:lnTo>
                      <a:pt x="569" y="1327"/>
                    </a:lnTo>
                    <a:lnTo>
                      <a:pt x="577" y="1303"/>
                    </a:lnTo>
                    <a:lnTo>
                      <a:pt x="577" y="1271"/>
                    </a:lnTo>
                    <a:lnTo>
                      <a:pt x="585" y="1239"/>
                    </a:lnTo>
                    <a:lnTo>
                      <a:pt x="593" y="1207"/>
                    </a:lnTo>
                    <a:lnTo>
                      <a:pt x="593" y="1167"/>
                    </a:lnTo>
                    <a:lnTo>
                      <a:pt x="601" y="1127"/>
                    </a:lnTo>
                    <a:lnTo>
                      <a:pt x="601" y="1087"/>
                    </a:lnTo>
                    <a:lnTo>
                      <a:pt x="609" y="1039"/>
                    </a:lnTo>
                    <a:lnTo>
                      <a:pt x="617" y="991"/>
                    </a:lnTo>
                    <a:lnTo>
                      <a:pt x="617" y="943"/>
                    </a:lnTo>
                    <a:lnTo>
                      <a:pt x="625" y="895"/>
                    </a:lnTo>
                  </a:path>
                </a:pathLst>
              </a:custGeom>
              <a:noFill/>
              <a:ln w="38100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9283" name="Freeform 67"/>
              <p:cNvSpPr>
                <a:spLocks/>
              </p:cNvSpPr>
              <p:nvPr/>
            </p:nvSpPr>
            <p:spPr bwMode="auto">
              <a:xfrm>
                <a:off x="4960" y="1358"/>
                <a:ext cx="416" cy="1414"/>
              </a:xfrm>
              <a:custGeom>
                <a:avLst/>
                <a:gdLst/>
                <a:ahLst/>
                <a:cxnLst>
                  <a:cxn ang="0">
                    <a:pos x="0" y="847"/>
                  </a:cxn>
                  <a:cxn ang="0">
                    <a:pos x="16" y="743"/>
                  </a:cxn>
                  <a:cxn ang="0">
                    <a:pos x="24" y="639"/>
                  </a:cxn>
                  <a:cxn ang="0">
                    <a:pos x="32" y="535"/>
                  </a:cxn>
                  <a:cxn ang="0">
                    <a:pos x="40" y="431"/>
                  </a:cxn>
                  <a:cxn ang="0">
                    <a:pos x="48" y="335"/>
                  </a:cxn>
                  <a:cxn ang="0">
                    <a:pos x="56" y="247"/>
                  </a:cxn>
                  <a:cxn ang="0">
                    <a:pos x="72" y="176"/>
                  </a:cxn>
                  <a:cxn ang="0">
                    <a:pos x="80" y="112"/>
                  </a:cxn>
                  <a:cxn ang="0">
                    <a:pos x="88" y="64"/>
                  </a:cxn>
                  <a:cxn ang="0">
                    <a:pos x="96" y="24"/>
                  </a:cxn>
                  <a:cxn ang="0">
                    <a:pos x="104" y="8"/>
                  </a:cxn>
                  <a:cxn ang="0">
                    <a:pos x="120" y="8"/>
                  </a:cxn>
                  <a:cxn ang="0">
                    <a:pos x="128" y="24"/>
                  </a:cxn>
                  <a:cxn ang="0">
                    <a:pos x="144" y="64"/>
                  </a:cxn>
                  <a:cxn ang="0">
                    <a:pos x="152" y="112"/>
                  </a:cxn>
                  <a:cxn ang="0">
                    <a:pos x="160" y="176"/>
                  </a:cxn>
                  <a:cxn ang="0">
                    <a:pos x="168" y="247"/>
                  </a:cxn>
                  <a:cxn ang="0">
                    <a:pos x="176" y="335"/>
                  </a:cxn>
                  <a:cxn ang="0">
                    <a:pos x="192" y="431"/>
                  </a:cxn>
                  <a:cxn ang="0">
                    <a:pos x="200" y="535"/>
                  </a:cxn>
                  <a:cxn ang="0">
                    <a:pos x="208" y="639"/>
                  </a:cxn>
                  <a:cxn ang="0">
                    <a:pos x="216" y="743"/>
                  </a:cxn>
                  <a:cxn ang="0">
                    <a:pos x="224" y="847"/>
                  </a:cxn>
                  <a:cxn ang="0">
                    <a:pos x="232" y="951"/>
                  </a:cxn>
                  <a:cxn ang="0">
                    <a:pos x="248" y="1047"/>
                  </a:cxn>
                  <a:cxn ang="0">
                    <a:pos x="256" y="1135"/>
                  </a:cxn>
                  <a:cxn ang="0">
                    <a:pos x="264" y="1215"/>
                  </a:cxn>
                  <a:cxn ang="0">
                    <a:pos x="272" y="1279"/>
                  </a:cxn>
                  <a:cxn ang="0">
                    <a:pos x="280" y="1335"/>
                  </a:cxn>
                  <a:cxn ang="0">
                    <a:pos x="296" y="1374"/>
                  </a:cxn>
                  <a:cxn ang="0">
                    <a:pos x="304" y="1398"/>
                  </a:cxn>
                  <a:cxn ang="0">
                    <a:pos x="312" y="1414"/>
                  </a:cxn>
                  <a:cxn ang="0">
                    <a:pos x="328" y="1398"/>
                  </a:cxn>
                  <a:cxn ang="0">
                    <a:pos x="336" y="1367"/>
                  </a:cxn>
                  <a:cxn ang="0">
                    <a:pos x="344" y="1319"/>
                  </a:cxn>
                  <a:cxn ang="0">
                    <a:pos x="352" y="1263"/>
                  </a:cxn>
                  <a:cxn ang="0">
                    <a:pos x="368" y="1191"/>
                  </a:cxn>
                  <a:cxn ang="0">
                    <a:pos x="376" y="1103"/>
                  </a:cxn>
                  <a:cxn ang="0">
                    <a:pos x="384" y="1015"/>
                  </a:cxn>
                  <a:cxn ang="0">
                    <a:pos x="392" y="919"/>
                  </a:cxn>
                  <a:cxn ang="0">
                    <a:pos x="400" y="815"/>
                  </a:cxn>
                  <a:cxn ang="0">
                    <a:pos x="416" y="711"/>
                  </a:cxn>
                </a:cxnLst>
                <a:rect l="0" t="0" r="r" b="b"/>
                <a:pathLst>
                  <a:path w="416" h="1414">
                    <a:moveTo>
                      <a:pt x="0" y="903"/>
                    </a:moveTo>
                    <a:lnTo>
                      <a:pt x="0" y="847"/>
                    </a:lnTo>
                    <a:lnTo>
                      <a:pt x="8" y="799"/>
                    </a:lnTo>
                    <a:lnTo>
                      <a:pt x="16" y="743"/>
                    </a:lnTo>
                    <a:lnTo>
                      <a:pt x="16" y="687"/>
                    </a:lnTo>
                    <a:lnTo>
                      <a:pt x="24" y="639"/>
                    </a:lnTo>
                    <a:lnTo>
                      <a:pt x="24" y="583"/>
                    </a:lnTo>
                    <a:lnTo>
                      <a:pt x="32" y="535"/>
                    </a:lnTo>
                    <a:lnTo>
                      <a:pt x="32" y="479"/>
                    </a:lnTo>
                    <a:lnTo>
                      <a:pt x="40" y="431"/>
                    </a:lnTo>
                    <a:lnTo>
                      <a:pt x="48" y="383"/>
                    </a:lnTo>
                    <a:lnTo>
                      <a:pt x="48" y="335"/>
                    </a:lnTo>
                    <a:lnTo>
                      <a:pt x="56" y="295"/>
                    </a:lnTo>
                    <a:lnTo>
                      <a:pt x="56" y="247"/>
                    </a:lnTo>
                    <a:lnTo>
                      <a:pt x="64" y="216"/>
                    </a:lnTo>
                    <a:lnTo>
                      <a:pt x="72" y="176"/>
                    </a:lnTo>
                    <a:lnTo>
                      <a:pt x="72" y="144"/>
                    </a:lnTo>
                    <a:lnTo>
                      <a:pt x="80" y="112"/>
                    </a:lnTo>
                    <a:lnTo>
                      <a:pt x="80" y="88"/>
                    </a:lnTo>
                    <a:lnTo>
                      <a:pt x="88" y="64"/>
                    </a:lnTo>
                    <a:lnTo>
                      <a:pt x="96" y="40"/>
                    </a:lnTo>
                    <a:lnTo>
                      <a:pt x="96" y="24"/>
                    </a:lnTo>
                    <a:lnTo>
                      <a:pt x="104" y="16"/>
                    </a:lnTo>
                    <a:lnTo>
                      <a:pt x="104" y="8"/>
                    </a:lnTo>
                    <a:lnTo>
                      <a:pt x="112" y="0"/>
                    </a:lnTo>
                    <a:lnTo>
                      <a:pt x="120" y="8"/>
                    </a:lnTo>
                    <a:lnTo>
                      <a:pt x="128" y="16"/>
                    </a:lnTo>
                    <a:lnTo>
                      <a:pt x="128" y="24"/>
                    </a:lnTo>
                    <a:lnTo>
                      <a:pt x="136" y="40"/>
                    </a:lnTo>
                    <a:lnTo>
                      <a:pt x="144" y="64"/>
                    </a:lnTo>
                    <a:lnTo>
                      <a:pt x="144" y="88"/>
                    </a:lnTo>
                    <a:lnTo>
                      <a:pt x="152" y="112"/>
                    </a:lnTo>
                    <a:lnTo>
                      <a:pt x="152" y="144"/>
                    </a:lnTo>
                    <a:lnTo>
                      <a:pt x="160" y="176"/>
                    </a:lnTo>
                    <a:lnTo>
                      <a:pt x="168" y="216"/>
                    </a:lnTo>
                    <a:lnTo>
                      <a:pt x="168" y="247"/>
                    </a:lnTo>
                    <a:lnTo>
                      <a:pt x="176" y="295"/>
                    </a:lnTo>
                    <a:lnTo>
                      <a:pt x="176" y="335"/>
                    </a:lnTo>
                    <a:lnTo>
                      <a:pt x="184" y="383"/>
                    </a:lnTo>
                    <a:lnTo>
                      <a:pt x="192" y="431"/>
                    </a:lnTo>
                    <a:lnTo>
                      <a:pt x="192" y="479"/>
                    </a:lnTo>
                    <a:lnTo>
                      <a:pt x="200" y="535"/>
                    </a:lnTo>
                    <a:lnTo>
                      <a:pt x="200" y="583"/>
                    </a:lnTo>
                    <a:lnTo>
                      <a:pt x="208" y="639"/>
                    </a:lnTo>
                    <a:lnTo>
                      <a:pt x="216" y="687"/>
                    </a:lnTo>
                    <a:lnTo>
                      <a:pt x="216" y="743"/>
                    </a:lnTo>
                    <a:lnTo>
                      <a:pt x="224" y="799"/>
                    </a:lnTo>
                    <a:lnTo>
                      <a:pt x="224" y="847"/>
                    </a:lnTo>
                    <a:lnTo>
                      <a:pt x="232" y="903"/>
                    </a:lnTo>
                    <a:lnTo>
                      <a:pt x="232" y="951"/>
                    </a:lnTo>
                    <a:lnTo>
                      <a:pt x="240" y="999"/>
                    </a:lnTo>
                    <a:lnTo>
                      <a:pt x="248" y="1047"/>
                    </a:lnTo>
                    <a:lnTo>
                      <a:pt x="248" y="1095"/>
                    </a:lnTo>
                    <a:lnTo>
                      <a:pt x="256" y="1135"/>
                    </a:lnTo>
                    <a:lnTo>
                      <a:pt x="256" y="1175"/>
                    </a:lnTo>
                    <a:lnTo>
                      <a:pt x="264" y="1215"/>
                    </a:lnTo>
                    <a:lnTo>
                      <a:pt x="272" y="1247"/>
                    </a:lnTo>
                    <a:lnTo>
                      <a:pt x="272" y="1279"/>
                    </a:lnTo>
                    <a:lnTo>
                      <a:pt x="280" y="1311"/>
                    </a:lnTo>
                    <a:lnTo>
                      <a:pt x="280" y="1335"/>
                    </a:lnTo>
                    <a:lnTo>
                      <a:pt x="288" y="1359"/>
                    </a:lnTo>
                    <a:lnTo>
                      <a:pt x="296" y="1374"/>
                    </a:lnTo>
                    <a:lnTo>
                      <a:pt x="296" y="1390"/>
                    </a:lnTo>
                    <a:lnTo>
                      <a:pt x="304" y="1398"/>
                    </a:lnTo>
                    <a:lnTo>
                      <a:pt x="304" y="1406"/>
                    </a:lnTo>
                    <a:lnTo>
                      <a:pt x="312" y="1414"/>
                    </a:lnTo>
                    <a:lnTo>
                      <a:pt x="320" y="1406"/>
                    </a:lnTo>
                    <a:lnTo>
                      <a:pt x="328" y="1398"/>
                    </a:lnTo>
                    <a:lnTo>
                      <a:pt x="328" y="1382"/>
                    </a:lnTo>
                    <a:lnTo>
                      <a:pt x="336" y="1367"/>
                    </a:lnTo>
                    <a:lnTo>
                      <a:pt x="344" y="1343"/>
                    </a:lnTo>
                    <a:lnTo>
                      <a:pt x="344" y="1319"/>
                    </a:lnTo>
                    <a:lnTo>
                      <a:pt x="352" y="1295"/>
                    </a:lnTo>
                    <a:lnTo>
                      <a:pt x="352" y="1263"/>
                    </a:lnTo>
                    <a:lnTo>
                      <a:pt x="360" y="1223"/>
                    </a:lnTo>
                    <a:lnTo>
                      <a:pt x="368" y="1191"/>
                    </a:lnTo>
                    <a:lnTo>
                      <a:pt x="368" y="1151"/>
                    </a:lnTo>
                    <a:lnTo>
                      <a:pt x="376" y="1103"/>
                    </a:lnTo>
                    <a:lnTo>
                      <a:pt x="376" y="1063"/>
                    </a:lnTo>
                    <a:lnTo>
                      <a:pt x="384" y="1015"/>
                    </a:lnTo>
                    <a:lnTo>
                      <a:pt x="392" y="967"/>
                    </a:lnTo>
                    <a:lnTo>
                      <a:pt x="392" y="919"/>
                    </a:lnTo>
                    <a:lnTo>
                      <a:pt x="400" y="863"/>
                    </a:lnTo>
                    <a:lnTo>
                      <a:pt x="400" y="815"/>
                    </a:lnTo>
                    <a:lnTo>
                      <a:pt x="408" y="759"/>
                    </a:lnTo>
                    <a:lnTo>
                      <a:pt x="416" y="711"/>
                    </a:lnTo>
                  </a:path>
                </a:pathLst>
              </a:custGeom>
              <a:noFill/>
              <a:ln w="38100" cmpd="sng">
                <a:solidFill>
                  <a:srgbClr val="0000FF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</p:grpSp>
        <p:grpSp>
          <p:nvGrpSpPr>
            <p:cNvPr id="9292" name="Group 76"/>
            <p:cNvGrpSpPr>
              <a:grpSpLocks/>
            </p:cNvGrpSpPr>
            <p:nvPr/>
          </p:nvGrpSpPr>
          <p:grpSpPr bwMode="auto">
            <a:xfrm>
              <a:off x="731838" y="3852863"/>
              <a:ext cx="2305050" cy="1081087"/>
              <a:chOff x="597" y="654"/>
              <a:chExt cx="4764" cy="2822"/>
            </a:xfrm>
          </p:grpSpPr>
          <p:sp>
            <p:nvSpPr>
              <p:cNvPr id="9293" name="Freeform 77"/>
              <p:cNvSpPr>
                <a:spLocks/>
              </p:cNvSpPr>
              <p:nvPr/>
            </p:nvSpPr>
            <p:spPr bwMode="auto">
              <a:xfrm>
                <a:off x="597" y="654"/>
                <a:ext cx="616" cy="2822"/>
              </a:xfrm>
              <a:custGeom>
                <a:avLst/>
                <a:gdLst/>
                <a:ahLst/>
                <a:cxnLst>
                  <a:cxn ang="0">
                    <a:pos x="8" y="1175"/>
                  </a:cxn>
                  <a:cxn ang="0">
                    <a:pos x="24" y="943"/>
                  </a:cxn>
                  <a:cxn ang="0">
                    <a:pos x="40" y="728"/>
                  </a:cxn>
                  <a:cxn ang="0">
                    <a:pos x="56" y="528"/>
                  </a:cxn>
                  <a:cxn ang="0">
                    <a:pos x="64" y="352"/>
                  </a:cxn>
                  <a:cxn ang="0">
                    <a:pos x="80" y="216"/>
                  </a:cxn>
                  <a:cxn ang="0">
                    <a:pos x="96" y="104"/>
                  </a:cxn>
                  <a:cxn ang="0">
                    <a:pos x="112" y="32"/>
                  </a:cxn>
                  <a:cxn ang="0">
                    <a:pos x="128" y="0"/>
                  </a:cxn>
                  <a:cxn ang="0">
                    <a:pos x="144" y="24"/>
                  </a:cxn>
                  <a:cxn ang="0">
                    <a:pos x="160" y="88"/>
                  </a:cxn>
                  <a:cxn ang="0">
                    <a:pos x="176" y="192"/>
                  </a:cxn>
                  <a:cxn ang="0">
                    <a:pos x="184" y="328"/>
                  </a:cxn>
                  <a:cxn ang="0">
                    <a:pos x="200" y="496"/>
                  </a:cxn>
                  <a:cxn ang="0">
                    <a:pos x="216" y="688"/>
                  </a:cxn>
                  <a:cxn ang="0">
                    <a:pos x="232" y="904"/>
                  </a:cxn>
                  <a:cxn ang="0">
                    <a:pos x="240" y="1127"/>
                  </a:cxn>
                  <a:cxn ang="0">
                    <a:pos x="256" y="1367"/>
                  </a:cxn>
                  <a:cxn ang="0">
                    <a:pos x="272" y="1607"/>
                  </a:cxn>
                  <a:cxn ang="0">
                    <a:pos x="288" y="1839"/>
                  </a:cxn>
                  <a:cxn ang="0">
                    <a:pos x="304" y="2063"/>
                  </a:cxn>
                  <a:cxn ang="0">
                    <a:pos x="312" y="2262"/>
                  </a:cxn>
                  <a:cxn ang="0">
                    <a:pos x="328" y="2438"/>
                  </a:cxn>
                  <a:cxn ang="0">
                    <a:pos x="344" y="2590"/>
                  </a:cxn>
                  <a:cxn ang="0">
                    <a:pos x="360" y="2702"/>
                  </a:cxn>
                  <a:cxn ang="0">
                    <a:pos x="376" y="2774"/>
                  </a:cxn>
                  <a:cxn ang="0">
                    <a:pos x="384" y="2814"/>
                  </a:cxn>
                  <a:cxn ang="0">
                    <a:pos x="408" y="2806"/>
                  </a:cxn>
                  <a:cxn ang="0">
                    <a:pos x="416" y="2750"/>
                  </a:cxn>
                  <a:cxn ang="0">
                    <a:pos x="432" y="2654"/>
                  </a:cxn>
                  <a:cxn ang="0">
                    <a:pos x="448" y="2526"/>
                  </a:cxn>
                  <a:cxn ang="0">
                    <a:pos x="464" y="2366"/>
                  </a:cxn>
                  <a:cxn ang="0">
                    <a:pos x="480" y="2174"/>
                  </a:cxn>
                  <a:cxn ang="0">
                    <a:pos x="488" y="1959"/>
                  </a:cxn>
                  <a:cxn ang="0">
                    <a:pos x="504" y="1735"/>
                  </a:cxn>
                  <a:cxn ang="0">
                    <a:pos x="520" y="1503"/>
                  </a:cxn>
                  <a:cxn ang="0">
                    <a:pos x="536" y="1263"/>
                  </a:cxn>
                  <a:cxn ang="0">
                    <a:pos x="552" y="1023"/>
                  </a:cxn>
                  <a:cxn ang="0">
                    <a:pos x="560" y="800"/>
                  </a:cxn>
                  <a:cxn ang="0">
                    <a:pos x="576" y="600"/>
                  </a:cxn>
                  <a:cxn ang="0">
                    <a:pos x="592" y="416"/>
                  </a:cxn>
                  <a:cxn ang="0">
                    <a:pos x="608" y="264"/>
                  </a:cxn>
                </a:cxnLst>
                <a:rect l="0" t="0" r="r" b="b"/>
                <a:pathLst>
                  <a:path w="616" h="2822">
                    <a:moveTo>
                      <a:pt x="0" y="1335"/>
                    </a:moveTo>
                    <a:lnTo>
                      <a:pt x="8" y="1255"/>
                    </a:lnTo>
                    <a:lnTo>
                      <a:pt x="8" y="1175"/>
                    </a:lnTo>
                    <a:lnTo>
                      <a:pt x="16" y="1095"/>
                    </a:lnTo>
                    <a:lnTo>
                      <a:pt x="16" y="1015"/>
                    </a:lnTo>
                    <a:lnTo>
                      <a:pt x="24" y="943"/>
                    </a:lnTo>
                    <a:lnTo>
                      <a:pt x="32" y="872"/>
                    </a:lnTo>
                    <a:lnTo>
                      <a:pt x="32" y="792"/>
                    </a:lnTo>
                    <a:lnTo>
                      <a:pt x="40" y="728"/>
                    </a:lnTo>
                    <a:lnTo>
                      <a:pt x="40" y="656"/>
                    </a:lnTo>
                    <a:lnTo>
                      <a:pt x="48" y="592"/>
                    </a:lnTo>
                    <a:lnTo>
                      <a:pt x="56" y="528"/>
                    </a:lnTo>
                    <a:lnTo>
                      <a:pt x="56" y="464"/>
                    </a:lnTo>
                    <a:lnTo>
                      <a:pt x="64" y="408"/>
                    </a:lnTo>
                    <a:lnTo>
                      <a:pt x="64" y="352"/>
                    </a:lnTo>
                    <a:lnTo>
                      <a:pt x="72" y="304"/>
                    </a:lnTo>
                    <a:lnTo>
                      <a:pt x="80" y="256"/>
                    </a:lnTo>
                    <a:lnTo>
                      <a:pt x="80" y="216"/>
                    </a:lnTo>
                    <a:lnTo>
                      <a:pt x="88" y="176"/>
                    </a:lnTo>
                    <a:lnTo>
                      <a:pt x="88" y="136"/>
                    </a:lnTo>
                    <a:lnTo>
                      <a:pt x="96" y="104"/>
                    </a:lnTo>
                    <a:lnTo>
                      <a:pt x="104" y="80"/>
                    </a:lnTo>
                    <a:lnTo>
                      <a:pt x="104" y="56"/>
                    </a:lnTo>
                    <a:lnTo>
                      <a:pt x="112" y="32"/>
                    </a:lnTo>
                    <a:lnTo>
                      <a:pt x="112" y="16"/>
                    </a:lnTo>
                    <a:lnTo>
                      <a:pt x="120" y="8"/>
                    </a:lnTo>
                    <a:lnTo>
                      <a:pt x="128" y="0"/>
                    </a:lnTo>
                    <a:lnTo>
                      <a:pt x="136" y="8"/>
                    </a:lnTo>
                    <a:lnTo>
                      <a:pt x="136" y="16"/>
                    </a:lnTo>
                    <a:lnTo>
                      <a:pt x="144" y="24"/>
                    </a:lnTo>
                    <a:lnTo>
                      <a:pt x="152" y="40"/>
                    </a:lnTo>
                    <a:lnTo>
                      <a:pt x="152" y="64"/>
                    </a:lnTo>
                    <a:lnTo>
                      <a:pt x="160" y="88"/>
                    </a:lnTo>
                    <a:lnTo>
                      <a:pt x="160" y="120"/>
                    </a:lnTo>
                    <a:lnTo>
                      <a:pt x="168" y="152"/>
                    </a:lnTo>
                    <a:lnTo>
                      <a:pt x="176" y="192"/>
                    </a:lnTo>
                    <a:lnTo>
                      <a:pt x="176" y="232"/>
                    </a:lnTo>
                    <a:lnTo>
                      <a:pt x="184" y="280"/>
                    </a:lnTo>
                    <a:lnTo>
                      <a:pt x="184" y="328"/>
                    </a:lnTo>
                    <a:lnTo>
                      <a:pt x="192" y="376"/>
                    </a:lnTo>
                    <a:lnTo>
                      <a:pt x="192" y="432"/>
                    </a:lnTo>
                    <a:lnTo>
                      <a:pt x="200" y="496"/>
                    </a:lnTo>
                    <a:lnTo>
                      <a:pt x="208" y="552"/>
                    </a:lnTo>
                    <a:lnTo>
                      <a:pt x="208" y="616"/>
                    </a:lnTo>
                    <a:lnTo>
                      <a:pt x="216" y="688"/>
                    </a:lnTo>
                    <a:lnTo>
                      <a:pt x="216" y="760"/>
                    </a:lnTo>
                    <a:lnTo>
                      <a:pt x="224" y="824"/>
                    </a:lnTo>
                    <a:lnTo>
                      <a:pt x="232" y="904"/>
                    </a:lnTo>
                    <a:lnTo>
                      <a:pt x="232" y="975"/>
                    </a:lnTo>
                    <a:lnTo>
                      <a:pt x="240" y="1055"/>
                    </a:lnTo>
                    <a:lnTo>
                      <a:pt x="240" y="1127"/>
                    </a:lnTo>
                    <a:lnTo>
                      <a:pt x="248" y="1207"/>
                    </a:lnTo>
                    <a:lnTo>
                      <a:pt x="256" y="1287"/>
                    </a:lnTo>
                    <a:lnTo>
                      <a:pt x="256" y="1367"/>
                    </a:lnTo>
                    <a:lnTo>
                      <a:pt x="264" y="1447"/>
                    </a:lnTo>
                    <a:lnTo>
                      <a:pt x="264" y="1527"/>
                    </a:lnTo>
                    <a:lnTo>
                      <a:pt x="272" y="1607"/>
                    </a:lnTo>
                    <a:lnTo>
                      <a:pt x="280" y="1687"/>
                    </a:lnTo>
                    <a:lnTo>
                      <a:pt x="280" y="1759"/>
                    </a:lnTo>
                    <a:lnTo>
                      <a:pt x="288" y="1839"/>
                    </a:lnTo>
                    <a:lnTo>
                      <a:pt x="288" y="1911"/>
                    </a:lnTo>
                    <a:lnTo>
                      <a:pt x="296" y="1991"/>
                    </a:lnTo>
                    <a:lnTo>
                      <a:pt x="304" y="2063"/>
                    </a:lnTo>
                    <a:lnTo>
                      <a:pt x="304" y="2126"/>
                    </a:lnTo>
                    <a:lnTo>
                      <a:pt x="312" y="2198"/>
                    </a:lnTo>
                    <a:lnTo>
                      <a:pt x="312" y="2262"/>
                    </a:lnTo>
                    <a:lnTo>
                      <a:pt x="320" y="2326"/>
                    </a:lnTo>
                    <a:lnTo>
                      <a:pt x="328" y="2382"/>
                    </a:lnTo>
                    <a:lnTo>
                      <a:pt x="328" y="2438"/>
                    </a:lnTo>
                    <a:lnTo>
                      <a:pt x="336" y="2494"/>
                    </a:lnTo>
                    <a:lnTo>
                      <a:pt x="336" y="2542"/>
                    </a:lnTo>
                    <a:lnTo>
                      <a:pt x="344" y="2590"/>
                    </a:lnTo>
                    <a:lnTo>
                      <a:pt x="352" y="2630"/>
                    </a:lnTo>
                    <a:lnTo>
                      <a:pt x="352" y="2670"/>
                    </a:lnTo>
                    <a:lnTo>
                      <a:pt x="360" y="2702"/>
                    </a:lnTo>
                    <a:lnTo>
                      <a:pt x="360" y="2734"/>
                    </a:lnTo>
                    <a:lnTo>
                      <a:pt x="368" y="2758"/>
                    </a:lnTo>
                    <a:lnTo>
                      <a:pt x="376" y="2774"/>
                    </a:lnTo>
                    <a:lnTo>
                      <a:pt x="376" y="2798"/>
                    </a:lnTo>
                    <a:lnTo>
                      <a:pt x="384" y="2806"/>
                    </a:lnTo>
                    <a:lnTo>
                      <a:pt x="384" y="2814"/>
                    </a:lnTo>
                    <a:lnTo>
                      <a:pt x="392" y="2822"/>
                    </a:lnTo>
                    <a:lnTo>
                      <a:pt x="400" y="2814"/>
                    </a:lnTo>
                    <a:lnTo>
                      <a:pt x="408" y="2806"/>
                    </a:lnTo>
                    <a:lnTo>
                      <a:pt x="408" y="2790"/>
                    </a:lnTo>
                    <a:lnTo>
                      <a:pt x="416" y="2774"/>
                    </a:lnTo>
                    <a:lnTo>
                      <a:pt x="416" y="2750"/>
                    </a:lnTo>
                    <a:lnTo>
                      <a:pt x="424" y="2718"/>
                    </a:lnTo>
                    <a:lnTo>
                      <a:pt x="432" y="2686"/>
                    </a:lnTo>
                    <a:lnTo>
                      <a:pt x="432" y="2654"/>
                    </a:lnTo>
                    <a:lnTo>
                      <a:pt x="440" y="2614"/>
                    </a:lnTo>
                    <a:lnTo>
                      <a:pt x="440" y="2574"/>
                    </a:lnTo>
                    <a:lnTo>
                      <a:pt x="448" y="2526"/>
                    </a:lnTo>
                    <a:lnTo>
                      <a:pt x="456" y="2470"/>
                    </a:lnTo>
                    <a:lnTo>
                      <a:pt x="456" y="2422"/>
                    </a:lnTo>
                    <a:lnTo>
                      <a:pt x="464" y="2366"/>
                    </a:lnTo>
                    <a:lnTo>
                      <a:pt x="464" y="2302"/>
                    </a:lnTo>
                    <a:lnTo>
                      <a:pt x="472" y="2238"/>
                    </a:lnTo>
                    <a:lnTo>
                      <a:pt x="480" y="2174"/>
                    </a:lnTo>
                    <a:lnTo>
                      <a:pt x="480" y="2102"/>
                    </a:lnTo>
                    <a:lnTo>
                      <a:pt x="488" y="2039"/>
                    </a:lnTo>
                    <a:lnTo>
                      <a:pt x="488" y="1959"/>
                    </a:lnTo>
                    <a:lnTo>
                      <a:pt x="496" y="1887"/>
                    </a:lnTo>
                    <a:lnTo>
                      <a:pt x="504" y="1815"/>
                    </a:lnTo>
                    <a:lnTo>
                      <a:pt x="504" y="1735"/>
                    </a:lnTo>
                    <a:lnTo>
                      <a:pt x="512" y="1655"/>
                    </a:lnTo>
                    <a:lnTo>
                      <a:pt x="512" y="1575"/>
                    </a:lnTo>
                    <a:lnTo>
                      <a:pt x="520" y="1503"/>
                    </a:lnTo>
                    <a:lnTo>
                      <a:pt x="528" y="1423"/>
                    </a:lnTo>
                    <a:lnTo>
                      <a:pt x="528" y="1343"/>
                    </a:lnTo>
                    <a:lnTo>
                      <a:pt x="536" y="1263"/>
                    </a:lnTo>
                    <a:lnTo>
                      <a:pt x="536" y="1183"/>
                    </a:lnTo>
                    <a:lnTo>
                      <a:pt x="544" y="1103"/>
                    </a:lnTo>
                    <a:lnTo>
                      <a:pt x="552" y="1023"/>
                    </a:lnTo>
                    <a:lnTo>
                      <a:pt x="552" y="951"/>
                    </a:lnTo>
                    <a:lnTo>
                      <a:pt x="560" y="880"/>
                    </a:lnTo>
                    <a:lnTo>
                      <a:pt x="560" y="800"/>
                    </a:lnTo>
                    <a:lnTo>
                      <a:pt x="568" y="736"/>
                    </a:lnTo>
                    <a:lnTo>
                      <a:pt x="568" y="664"/>
                    </a:lnTo>
                    <a:lnTo>
                      <a:pt x="576" y="600"/>
                    </a:lnTo>
                    <a:lnTo>
                      <a:pt x="584" y="536"/>
                    </a:lnTo>
                    <a:lnTo>
                      <a:pt x="584" y="472"/>
                    </a:lnTo>
                    <a:lnTo>
                      <a:pt x="592" y="416"/>
                    </a:lnTo>
                    <a:lnTo>
                      <a:pt x="592" y="360"/>
                    </a:lnTo>
                    <a:lnTo>
                      <a:pt x="600" y="312"/>
                    </a:lnTo>
                    <a:lnTo>
                      <a:pt x="608" y="264"/>
                    </a:lnTo>
                    <a:lnTo>
                      <a:pt x="608" y="216"/>
                    </a:lnTo>
                    <a:lnTo>
                      <a:pt x="616" y="176"/>
                    </a:lnTo>
                  </a:path>
                </a:pathLst>
              </a:custGeom>
              <a:noFill/>
              <a:ln w="38100" cmpd="sng">
                <a:solidFill>
                  <a:srgbClr val="007F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9294" name="Freeform 78"/>
              <p:cNvSpPr>
                <a:spLocks/>
              </p:cNvSpPr>
              <p:nvPr/>
            </p:nvSpPr>
            <p:spPr bwMode="auto">
              <a:xfrm>
                <a:off x="1213" y="654"/>
                <a:ext cx="625" cy="2822"/>
              </a:xfrm>
              <a:custGeom>
                <a:avLst/>
                <a:gdLst/>
                <a:ahLst/>
                <a:cxnLst>
                  <a:cxn ang="0">
                    <a:pos x="8" y="104"/>
                  </a:cxn>
                  <a:cxn ang="0">
                    <a:pos x="24" y="32"/>
                  </a:cxn>
                  <a:cxn ang="0">
                    <a:pos x="40" y="0"/>
                  </a:cxn>
                  <a:cxn ang="0">
                    <a:pos x="56" y="24"/>
                  </a:cxn>
                  <a:cxn ang="0">
                    <a:pos x="72" y="88"/>
                  </a:cxn>
                  <a:cxn ang="0">
                    <a:pos x="88" y="184"/>
                  </a:cxn>
                  <a:cxn ang="0">
                    <a:pos x="96" y="320"/>
                  </a:cxn>
                  <a:cxn ang="0">
                    <a:pos x="112" y="488"/>
                  </a:cxn>
                  <a:cxn ang="0">
                    <a:pos x="129" y="680"/>
                  </a:cxn>
                  <a:cxn ang="0">
                    <a:pos x="145" y="896"/>
                  </a:cxn>
                  <a:cxn ang="0">
                    <a:pos x="153" y="1119"/>
                  </a:cxn>
                  <a:cxn ang="0">
                    <a:pos x="169" y="1359"/>
                  </a:cxn>
                  <a:cxn ang="0">
                    <a:pos x="185" y="1599"/>
                  </a:cxn>
                  <a:cxn ang="0">
                    <a:pos x="201" y="1831"/>
                  </a:cxn>
                  <a:cxn ang="0">
                    <a:pos x="217" y="2055"/>
                  </a:cxn>
                  <a:cxn ang="0">
                    <a:pos x="225" y="2254"/>
                  </a:cxn>
                  <a:cxn ang="0">
                    <a:pos x="241" y="2430"/>
                  </a:cxn>
                  <a:cxn ang="0">
                    <a:pos x="257" y="2582"/>
                  </a:cxn>
                  <a:cxn ang="0">
                    <a:pos x="273" y="2694"/>
                  </a:cxn>
                  <a:cxn ang="0">
                    <a:pos x="289" y="2774"/>
                  </a:cxn>
                  <a:cxn ang="0">
                    <a:pos x="297" y="2814"/>
                  </a:cxn>
                  <a:cxn ang="0">
                    <a:pos x="321" y="2806"/>
                  </a:cxn>
                  <a:cxn ang="0">
                    <a:pos x="337" y="2750"/>
                  </a:cxn>
                  <a:cxn ang="0">
                    <a:pos x="345" y="2662"/>
                  </a:cxn>
                  <a:cxn ang="0">
                    <a:pos x="361" y="2526"/>
                  </a:cxn>
                  <a:cxn ang="0">
                    <a:pos x="377" y="2366"/>
                  </a:cxn>
                  <a:cxn ang="0">
                    <a:pos x="393" y="2182"/>
                  </a:cxn>
                  <a:cxn ang="0">
                    <a:pos x="401" y="1967"/>
                  </a:cxn>
                  <a:cxn ang="0">
                    <a:pos x="417" y="1743"/>
                  </a:cxn>
                  <a:cxn ang="0">
                    <a:pos x="433" y="1511"/>
                  </a:cxn>
                  <a:cxn ang="0">
                    <a:pos x="449" y="1271"/>
                  </a:cxn>
                  <a:cxn ang="0">
                    <a:pos x="465" y="1031"/>
                  </a:cxn>
                  <a:cxn ang="0">
                    <a:pos x="473" y="808"/>
                  </a:cxn>
                  <a:cxn ang="0">
                    <a:pos x="489" y="608"/>
                  </a:cxn>
                  <a:cxn ang="0">
                    <a:pos x="505" y="424"/>
                  </a:cxn>
                  <a:cxn ang="0">
                    <a:pos x="521" y="264"/>
                  </a:cxn>
                  <a:cxn ang="0">
                    <a:pos x="529" y="144"/>
                  </a:cxn>
                  <a:cxn ang="0">
                    <a:pos x="545" y="56"/>
                  </a:cxn>
                  <a:cxn ang="0">
                    <a:pos x="561" y="8"/>
                  </a:cxn>
                  <a:cxn ang="0">
                    <a:pos x="585" y="24"/>
                  </a:cxn>
                  <a:cxn ang="0">
                    <a:pos x="601" y="80"/>
                  </a:cxn>
                  <a:cxn ang="0">
                    <a:pos x="617" y="184"/>
                  </a:cxn>
                </a:cxnLst>
                <a:rect l="0" t="0" r="r" b="b"/>
                <a:pathLst>
                  <a:path w="625" h="2822">
                    <a:moveTo>
                      <a:pt x="0" y="176"/>
                    </a:moveTo>
                    <a:lnTo>
                      <a:pt x="0" y="136"/>
                    </a:lnTo>
                    <a:lnTo>
                      <a:pt x="8" y="104"/>
                    </a:lnTo>
                    <a:lnTo>
                      <a:pt x="16" y="80"/>
                    </a:lnTo>
                    <a:lnTo>
                      <a:pt x="16" y="56"/>
                    </a:lnTo>
                    <a:lnTo>
                      <a:pt x="24" y="32"/>
                    </a:lnTo>
                    <a:lnTo>
                      <a:pt x="24" y="24"/>
                    </a:lnTo>
                    <a:lnTo>
                      <a:pt x="32" y="8"/>
                    </a:lnTo>
                    <a:lnTo>
                      <a:pt x="40" y="0"/>
                    </a:lnTo>
                    <a:lnTo>
                      <a:pt x="48" y="8"/>
                    </a:lnTo>
                    <a:lnTo>
                      <a:pt x="48" y="16"/>
                    </a:lnTo>
                    <a:lnTo>
                      <a:pt x="56" y="24"/>
                    </a:lnTo>
                    <a:lnTo>
                      <a:pt x="64" y="40"/>
                    </a:lnTo>
                    <a:lnTo>
                      <a:pt x="64" y="64"/>
                    </a:lnTo>
                    <a:lnTo>
                      <a:pt x="72" y="88"/>
                    </a:lnTo>
                    <a:lnTo>
                      <a:pt x="72" y="112"/>
                    </a:lnTo>
                    <a:lnTo>
                      <a:pt x="80" y="144"/>
                    </a:lnTo>
                    <a:lnTo>
                      <a:pt x="88" y="184"/>
                    </a:lnTo>
                    <a:lnTo>
                      <a:pt x="88" y="224"/>
                    </a:lnTo>
                    <a:lnTo>
                      <a:pt x="96" y="272"/>
                    </a:lnTo>
                    <a:lnTo>
                      <a:pt x="96" y="320"/>
                    </a:lnTo>
                    <a:lnTo>
                      <a:pt x="104" y="376"/>
                    </a:lnTo>
                    <a:lnTo>
                      <a:pt x="112" y="424"/>
                    </a:lnTo>
                    <a:lnTo>
                      <a:pt x="112" y="488"/>
                    </a:lnTo>
                    <a:lnTo>
                      <a:pt x="121" y="544"/>
                    </a:lnTo>
                    <a:lnTo>
                      <a:pt x="121" y="616"/>
                    </a:lnTo>
                    <a:lnTo>
                      <a:pt x="129" y="680"/>
                    </a:lnTo>
                    <a:lnTo>
                      <a:pt x="137" y="752"/>
                    </a:lnTo>
                    <a:lnTo>
                      <a:pt x="137" y="816"/>
                    </a:lnTo>
                    <a:lnTo>
                      <a:pt x="145" y="896"/>
                    </a:lnTo>
                    <a:lnTo>
                      <a:pt x="145" y="967"/>
                    </a:lnTo>
                    <a:lnTo>
                      <a:pt x="153" y="1047"/>
                    </a:lnTo>
                    <a:lnTo>
                      <a:pt x="153" y="1119"/>
                    </a:lnTo>
                    <a:lnTo>
                      <a:pt x="161" y="1199"/>
                    </a:lnTo>
                    <a:lnTo>
                      <a:pt x="169" y="1279"/>
                    </a:lnTo>
                    <a:lnTo>
                      <a:pt x="169" y="1359"/>
                    </a:lnTo>
                    <a:lnTo>
                      <a:pt x="177" y="1439"/>
                    </a:lnTo>
                    <a:lnTo>
                      <a:pt x="177" y="1519"/>
                    </a:lnTo>
                    <a:lnTo>
                      <a:pt x="185" y="1599"/>
                    </a:lnTo>
                    <a:lnTo>
                      <a:pt x="193" y="1679"/>
                    </a:lnTo>
                    <a:lnTo>
                      <a:pt x="193" y="1751"/>
                    </a:lnTo>
                    <a:lnTo>
                      <a:pt x="201" y="1831"/>
                    </a:lnTo>
                    <a:lnTo>
                      <a:pt x="201" y="1903"/>
                    </a:lnTo>
                    <a:lnTo>
                      <a:pt x="209" y="1983"/>
                    </a:lnTo>
                    <a:lnTo>
                      <a:pt x="217" y="2055"/>
                    </a:lnTo>
                    <a:lnTo>
                      <a:pt x="217" y="2118"/>
                    </a:lnTo>
                    <a:lnTo>
                      <a:pt x="225" y="2190"/>
                    </a:lnTo>
                    <a:lnTo>
                      <a:pt x="225" y="2254"/>
                    </a:lnTo>
                    <a:lnTo>
                      <a:pt x="233" y="2318"/>
                    </a:lnTo>
                    <a:lnTo>
                      <a:pt x="241" y="2374"/>
                    </a:lnTo>
                    <a:lnTo>
                      <a:pt x="241" y="2430"/>
                    </a:lnTo>
                    <a:lnTo>
                      <a:pt x="249" y="2486"/>
                    </a:lnTo>
                    <a:lnTo>
                      <a:pt x="249" y="2534"/>
                    </a:lnTo>
                    <a:lnTo>
                      <a:pt x="257" y="2582"/>
                    </a:lnTo>
                    <a:lnTo>
                      <a:pt x="265" y="2622"/>
                    </a:lnTo>
                    <a:lnTo>
                      <a:pt x="265" y="2662"/>
                    </a:lnTo>
                    <a:lnTo>
                      <a:pt x="273" y="2694"/>
                    </a:lnTo>
                    <a:lnTo>
                      <a:pt x="273" y="2726"/>
                    </a:lnTo>
                    <a:lnTo>
                      <a:pt x="281" y="2750"/>
                    </a:lnTo>
                    <a:lnTo>
                      <a:pt x="289" y="2774"/>
                    </a:lnTo>
                    <a:lnTo>
                      <a:pt x="289" y="2790"/>
                    </a:lnTo>
                    <a:lnTo>
                      <a:pt x="297" y="2806"/>
                    </a:lnTo>
                    <a:lnTo>
                      <a:pt x="297" y="2814"/>
                    </a:lnTo>
                    <a:lnTo>
                      <a:pt x="305" y="2822"/>
                    </a:lnTo>
                    <a:lnTo>
                      <a:pt x="313" y="2814"/>
                    </a:lnTo>
                    <a:lnTo>
                      <a:pt x="321" y="2806"/>
                    </a:lnTo>
                    <a:lnTo>
                      <a:pt x="321" y="2790"/>
                    </a:lnTo>
                    <a:lnTo>
                      <a:pt x="329" y="2774"/>
                    </a:lnTo>
                    <a:lnTo>
                      <a:pt x="337" y="2750"/>
                    </a:lnTo>
                    <a:lnTo>
                      <a:pt x="337" y="2726"/>
                    </a:lnTo>
                    <a:lnTo>
                      <a:pt x="345" y="2694"/>
                    </a:lnTo>
                    <a:lnTo>
                      <a:pt x="345" y="2662"/>
                    </a:lnTo>
                    <a:lnTo>
                      <a:pt x="353" y="2622"/>
                    </a:lnTo>
                    <a:lnTo>
                      <a:pt x="353" y="2574"/>
                    </a:lnTo>
                    <a:lnTo>
                      <a:pt x="361" y="2526"/>
                    </a:lnTo>
                    <a:lnTo>
                      <a:pt x="369" y="2478"/>
                    </a:lnTo>
                    <a:lnTo>
                      <a:pt x="369" y="2422"/>
                    </a:lnTo>
                    <a:lnTo>
                      <a:pt x="377" y="2366"/>
                    </a:lnTo>
                    <a:lnTo>
                      <a:pt x="377" y="2310"/>
                    </a:lnTo>
                    <a:lnTo>
                      <a:pt x="385" y="2246"/>
                    </a:lnTo>
                    <a:lnTo>
                      <a:pt x="393" y="2182"/>
                    </a:lnTo>
                    <a:lnTo>
                      <a:pt x="393" y="2110"/>
                    </a:lnTo>
                    <a:lnTo>
                      <a:pt x="401" y="2047"/>
                    </a:lnTo>
                    <a:lnTo>
                      <a:pt x="401" y="1967"/>
                    </a:lnTo>
                    <a:lnTo>
                      <a:pt x="409" y="1895"/>
                    </a:lnTo>
                    <a:lnTo>
                      <a:pt x="417" y="1823"/>
                    </a:lnTo>
                    <a:lnTo>
                      <a:pt x="417" y="1743"/>
                    </a:lnTo>
                    <a:lnTo>
                      <a:pt x="425" y="1663"/>
                    </a:lnTo>
                    <a:lnTo>
                      <a:pt x="425" y="1591"/>
                    </a:lnTo>
                    <a:lnTo>
                      <a:pt x="433" y="1511"/>
                    </a:lnTo>
                    <a:lnTo>
                      <a:pt x="441" y="1431"/>
                    </a:lnTo>
                    <a:lnTo>
                      <a:pt x="441" y="1351"/>
                    </a:lnTo>
                    <a:lnTo>
                      <a:pt x="449" y="1271"/>
                    </a:lnTo>
                    <a:lnTo>
                      <a:pt x="449" y="1191"/>
                    </a:lnTo>
                    <a:lnTo>
                      <a:pt x="457" y="1111"/>
                    </a:lnTo>
                    <a:lnTo>
                      <a:pt x="465" y="1031"/>
                    </a:lnTo>
                    <a:lnTo>
                      <a:pt x="465" y="959"/>
                    </a:lnTo>
                    <a:lnTo>
                      <a:pt x="473" y="888"/>
                    </a:lnTo>
                    <a:lnTo>
                      <a:pt x="473" y="808"/>
                    </a:lnTo>
                    <a:lnTo>
                      <a:pt x="481" y="744"/>
                    </a:lnTo>
                    <a:lnTo>
                      <a:pt x="489" y="672"/>
                    </a:lnTo>
                    <a:lnTo>
                      <a:pt x="489" y="608"/>
                    </a:lnTo>
                    <a:lnTo>
                      <a:pt x="497" y="544"/>
                    </a:lnTo>
                    <a:lnTo>
                      <a:pt x="497" y="480"/>
                    </a:lnTo>
                    <a:lnTo>
                      <a:pt x="505" y="424"/>
                    </a:lnTo>
                    <a:lnTo>
                      <a:pt x="513" y="368"/>
                    </a:lnTo>
                    <a:lnTo>
                      <a:pt x="513" y="312"/>
                    </a:lnTo>
                    <a:lnTo>
                      <a:pt x="521" y="264"/>
                    </a:lnTo>
                    <a:lnTo>
                      <a:pt x="521" y="224"/>
                    </a:lnTo>
                    <a:lnTo>
                      <a:pt x="529" y="184"/>
                    </a:lnTo>
                    <a:lnTo>
                      <a:pt x="529" y="144"/>
                    </a:lnTo>
                    <a:lnTo>
                      <a:pt x="537" y="112"/>
                    </a:lnTo>
                    <a:lnTo>
                      <a:pt x="545" y="80"/>
                    </a:lnTo>
                    <a:lnTo>
                      <a:pt x="545" y="56"/>
                    </a:lnTo>
                    <a:lnTo>
                      <a:pt x="553" y="40"/>
                    </a:lnTo>
                    <a:lnTo>
                      <a:pt x="553" y="24"/>
                    </a:lnTo>
                    <a:lnTo>
                      <a:pt x="561" y="8"/>
                    </a:lnTo>
                    <a:lnTo>
                      <a:pt x="569" y="0"/>
                    </a:lnTo>
                    <a:lnTo>
                      <a:pt x="577" y="8"/>
                    </a:lnTo>
                    <a:lnTo>
                      <a:pt x="585" y="24"/>
                    </a:lnTo>
                    <a:lnTo>
                      <a:pt x="593" y="40"/>
                    </a:lnTo>
                    <a:lnTo>
                      <a:pt x="593" y="56"/>
                    </a:lnTo>
                    <a:lnTo>
                      <a:pt x="601" y="80"/>
                    </a:lnTo>
                    <a:lnTo>
                      <a:pt x="601" y="112"/>
                    </a:lnTo>
                    <a:lnTo>
                      <a:pt x="609" y="144"/>
                    </a:lnTo>
                    <a:lnTo>
                      <a:pt x="617" y="184"/>
                    </a:lnTo>
                    <a:lnTo>
                      <a:pt x="617" y="224"/>
                    </a:lnTo>
                    <a:lnTo>
                      <a:pt x="625" y="264"/>
                    </a:lnTo>
                  </a:path>
                </a:pathLst>
              </a:custGeom>
              <a:noFill/>
              <a:ln w="38100" cmpd="sng">
                <a:solidFill>
                  <a:srgbClr val="007F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9295" name="Freeform 79"/>
              <p:cNvSpPr>
                <a:spLocks/>
              </p:cNvSpPr>
              <p:nvPr/>
            </p:nvSpPr>
            <p:spPr bwMode="auto">
              <a:xfrm>
                <a:off x="1838" y="654"/>
                <a:ext cx="617" cy="2822"/>
              </a:xfrm>
              <a:custGeom>
                <a:avLst/>
                <a:gdLst/>
                <a:ahLst/>
                <a:cxnLst>
                  <a:cxn ang="0">
                    <a:pos x="8" y="368"/>
                  </a:cxn>
                  <a:cxn ang="0">
                    <a:pos x="24" y="544"/>
                  </a:cxn>
                  <a:cxn ang="0">
                    <a:pos x="40" y="744"/>
                  </a:cxn>
                  <a:cxn ang="0">
                    <a:pos x="48" y="959"/>
                  </a:cxn>
                  <a:cxn ang="0">
                    <a:pos x="64" y="1191"/>
                  </a:cxn>
                  <a:cxn ang="0">
                    <a:pos x="80" y="1431"/>
                  </a:cxn>
                  <a:cxn ang="0">
                    <a:pos x="96" y="1663"/>
                  </a:cxn>
                  <a:cxn ang="0">
                    <a:pos x="104" y="1895"/>
                  </a:cxn>
                  <a:cxn ang="0">
                    <a:pos x="120" y="2110"/>
                  </a:cxn>
                  <a:cxn ang="0">
                    <a:pos x="136" y="2310"/>
                  </a:cxn>
                  <a:cxn ang="0">
                    <a:pos x="152" y="2478"/>
                  </a:cxn>
                  <a:cxn ang="0">
                    <a:pos x="168" y="2622"/>
                  </a:cxn>
                  <a:cxn ang="0">
                    <a:pos x="176" y="2726"/>
                  </a:cxn>
                  <a:cxn ang="0">
                    <a:pos x="192" y="2790"/>
                  </a:cxn>
                  <a:cxn ang="0">
                    <a:pos x="208" y="2822"/>
                  </a:cxn>
                  <a:cxn ang="0">
                    <a:pos x="224" y="2790"/>
                  </a:cxn>
                  <a:cxn ang="0">
                    <a:pos x="240" y="2726"/>
                  </a:cxn>
                  <a:cxn ang="0">
                    <a:pos x="256" y="2622"/>
                  </a:cxn>
                  <a:cxn ang="0">
                    <a:pos x="272" y="2486"/>
                  </a:cxn>
                  <a:cxn ang="0">
                    <a:pos x="280" y="2318"/>
                  </a:cxn>
                  <a:cxn ang="0">
                    <a:pos x="296" y="2118"/>
                  </a:cxn>
                  <a:cxn ang="0">
                    <a:pos x="312" y="1903"/>
                  </a:cxn>
                  <a:cxn ang="0">
                    <a:pos x="328" y="1679"/>
                  </a:cxn>
                  <a:cxn ang="0">
                    <a:pos x="344" y="1439"/>
                  </a:cxn>
                  <a:cxn ang="0">
                    <a:pos x="352" y="1199"/>
                  </a:cxn>
                  <a:cxn ang="0">
                    <a:pos x="368" y="967"/>
                  </a:cxn>
                  <a:cxn ang="0">
                    <a:pos x="384" y="752"/>
                  </a:cxn>
                  <a:cxn ang="0">
                    <a:pos x="400" y="544"/>
                  </a:cxn>
                  <a:cxn ang="0">
                    <a:pos x="416" y="376"/>
                  </a:cxn>
                  <a:cxn ang="0">
                    <a:pos x="424" y="224"/>
                  </a:cxn>
                  <a:cxn ang="0">
                    <a:pos x="440" y="112"/>
                  </a:cxn>
                  <a:cxn ang="0">
                    <a:pos x="456" y="40"/>
                  </a:cxn>
                  <a:cxn ang="0">
                    <a:pos x="480" y="0"/>
                  </a:cxn>
                  <a:cxn ang="0">
                    <a:pos x="488" y="24"/>
                  </a:cxn>
                  <a:cxn ang="0">
                    <a:pos x="504" y="80"/>
                  </a:cxn>
                  <a:cxn ang="0">
                    <a:pos x="521" y="176"/>
                  </a:cxn>
                  <a:cxn ang="0">
                    <a:pos x="529" y="312"/>
                  </a:cxn>
                  <a:cxn ang="0">
                    <a:pos x="545" y="472"/>
                  </a:cxn>
                  <a:cxn ang="0">
                    <a:pos x="561" y="664"/>
                  </a:cxn>
                  <a:cxn ang="0">
                    <a:pos x="577" y="880"/>
                  </a:cxn>
                  <a:cxn ang="0">
                    <a:pos x="593" y="1103"/>
                  </a:cxn>
                  <a:cxn ang="0">
                    <a:pos x="601" y="1343"/>
                  </a:cxn>
                </a:cxnLst>
                <a:rect l="0" t="0" r="r" b="b"/>
                <a:pathLst>
                  <a:path w="617" h="2822">
                    <a:moveTo>
                      <a:pt x="0" y="264"/>
                    </a:moveTo>
                    <a:lnTo>
                      <a:pt x="0" y="312"/>
                    </a:lnTo>
                    <a:lnTo>
                      <a:pt x="8" y="368"/>
                    </a:lnTo>
                    <a:lnTo>
                      <a:pt x="16" y="424"/>
                    </a:lnTo>
                    <a:lnTo>
                      <a:pt x="16" y="480"/>
                    </a:lnTo>
                    <a:lnTo>
                      <a:pt x="24" y="544"/>
                    </a:lnTo>
                    <a:lnTo>
                      <a:pt x="24" y="608"/>
                    </a:lnTo>
                    <a:lnTo>
                      <a:pt x="32" y="672"/>
                    </a:lnTo>
                    <a:lnTo>
                      <a:pt x="40" y="744"/>
                    </a:lnTo>
                    <a:lnTo>
                      <a:pt x="40" y="808"/>
                    </a:lnTo>
                    <a:lnTo>
                      <a:pt x="48" y="888"/>
                    </a:lnTo>
                    <a:lnTo>
                      <a:pt x="48" y="959"/>
                    </a:lnTo>
                    <a:lnTo>
                      <a:pt x="56" y="1031"/>
                    </a:lnTo>
                    <a:lnTo>
                      <a:pt x="64" y="1111"/>
                    </a:lnTo>
                    <a:lnTo>
                      <a:pt x="64" y="1191"/>
                    </a:lnTo>
                    <a:lnTo>
                      <a:pt x="72" y="1271"/>
                    </a:lnTo>
                    <a:lnTo>
                      <a:pt x="72" y="1351"/>
                    </a:lnTo>
                    <a:lnTo>
                      <a:pt x="80" y="1431"/>
                    </a:lnTo>
                    <a:lnTo>
                      <a:pt x="88" y="1511"/>
                    </a:lnTo>
                    <a:lnTo>
                      <a:pt x="88" y="1591"/>
                    </a:lnTo>
                    <a:lnTo>
                      <a:pt x="96" y="1663"/>
                    </a:lnTo>
                    <a:lnTo>
                      <a:pt x="96" y="1743"/>
                    </a:lnTo>
                    <a:lnTo>
                      <a:pt x="104" y="1823"/>
                    </a:lnTo>
                    <a:lnTo>
                      <a:pt x="104" y="1895"/>
                    </a:lnTo>
                    <a:lnTo>
                      <a:pt x="112" y="1967"/>
                    </a:lnTo>
                    <a:lnTo>
                      <a:pt x="120" y="2047"/>
                    </a:lnTo>
                    <a:lnTo>
                      <a:pt x="120" y="2110"/>
                    </a:lnTo>
                    <a:lnTo>
                      <a:pt x="128" y="2182"/>
                    </a:lnTo>
                    <a:lnTo>
                      <a:pt x="128" y="2246"/>
                    </a:lnTo>
                    <a:lnTo>
                      <a:pt x="136" y="2310"/>
                    </a:lnTo>
                    <a:lnTo>
                      <a:pt x="144" y="2366"/>
                    </a:lnTo>
                    <a:lnTo>
                      <a:pt x="144" y="2422"/>
                    </a:lnTo>
                    <a:lnTo>
                      <a:pt x="152" y="2478"/>
                    </a:lnTo>
                    <a:lnTo>
                      <a:pt x="152" y="2526"/>
                    </a:lnTo>
                    <a:lnTo>
                      <a:pt x="160" y="2574"/>
                    </a:lnTo>
                    <a:lnTo>
                      <a:pt x="168" y="2622"/>
                    </a:lnTo>
                    <a:lnTo>
                      <a:pt x="168" y="2662"/>
                    </a:lnTo>
                    <a:lnTo>
                      <a:pt x="176" y="2694"/>
                    </a:lnTo>
                    <a:lnTo>
                      <a:pt x="176" y="2726"/>
                    </a:lnTo>
                    <a:lnTo>
                      <a:pt x="184" y="2750"/>
                    </a:lnTo>
                    <a:lnTo>
                      <a:pt x="192" y="2774"/>
                    </a:lnTo>
                    <a:lnTo>
                      <a:pt x="192" y="2790"/>
                    </a:lnTo>
                    <a:lnTo>
                      <a:pt x="200" y="2806"/>
                    </a:lnTo>
                    <a:lnTo>
                      <a:pt x="200" y="2814"/>
                    </a:lnTo>
                    <a:lnTo>
                      <a:pt x="208" y="2822"/>
                    </a:lnTo>
                    <a:lnTo>
                      <a:pt x="216" y="2814"/>
                    </a:lnTo>
                    <a:lnTo>
                      <a:pt x="224" y="2806"/>
                    </a:lnTo>
                    <a:lnTo>
                      <a:pt x="224" y="2790"/>
                    </a:lnTo>
                    <a:lnTo>
                      <a:pt x="232" y="2774"/>
                    </a:lnTo>
                    <a:lnTo>
                      <a:pt x="240" y="2750"/>
                    </a:lnTo>
                    <a:lnTo>
                      <a:pt x="240" y="2726"/>
                    </a:lnTo>
                    <a:lnTo>
                      <a:pt x="248" y="2694"/>
                    </a:lnTo>
                    <a:lnTo>
                      <a:pt x="248" y="2662"/>
                    </a:lnTo>
                    <a:lnTo>
                      <a:pt x="256" y="2622"/>
                    </a:lnTo>
                    <a:lnTo>
                      <a:pt x="264" y="2582"/>
                    </a:lnTo>
                    <a:lnTo>
                      <a:pt x="264" y="2534"/>
                    </a:lnTo>
                    <a:lnTo>
                      <a:pt x="272" y="2486"/>
                    </a:lnTo>
                    <a:lnTo>
                      <a:pt x="272" y="2430"/>
                    </a:lnTo>
                    <a:lnTo>
                      <a:pt x="280" y="2374"/>
                    </a:lnTo>
                    <a:lnTo>
                      <a:pt x="280" y="2318"/>
                    </a:lnTo>
                    <a:lnTo>
                      <a:pt x="288" y="2254"/>
                    </a:lnTo>
                    <a:lnTo>
                      <a:pt x="296" y="2190"/>
                    </a:lnTo>
                    <a:lnTo>
                      <a:pt x="296" y="2118"/>
                    </a:lnTo>
                    <a:lnTo>
                      <a:pt x="304" y="2055"/>
                    </a:lnTo>
                    <a:lnTo>
                      <a:pt x="304" y="1983"/>
                    </a:lnTo>
                    <a:lnTo>
                      <a:pt x="312" y="1903"/>
                    </a:lnTo>
                    <a:lnTo>
                      <a:pt x="320" y="1831"/>
                    </a:lnTo>
                    <a:lnTo>
                      <a:pt x="320" y="1751"/>
                    </a:lnTo>
                    <a:lnTo>
                      <a:pt x="328" y="1679"/>
                    </a:lnTo>
                    <a:lnTo>
                      <a:pt x="328" y="1599"/>
                    </a:lnTo>
                    <a:lnTo>
                      <a:pt x="336" y="1519"/>
                    </a:lnTo>
                    <a:lnTo>
                      <a:pt x="344" y="1439"/>
                    </a:lnTo>
                    <a:lnTo>
                      <a:pt x="344" y="1359"/>
                    </a:lnTo>
                    <a:lnTo>
                      <a:pt x="352" y="1279"/>
                    </a:lnTo>
                    <a:lnTo>
                      <a:pt x="352" y="1199"/>
                    </a:lnTo>
                    <a:lnTo>
                      <a:pt x="360" y="1119"/>
                    </a:lnTo>
                    <a:lnTo>
                      <a:pt x="368" y="1047"/>
                    </a:lnTo>
                    <a:lnTo>
                      <a:pt x="368" y="967"/>
                    </a:lnTo>
                    <a:lnTo>
                      <a:pt x="376" y="896"/>
                    </a:lnTo>
                    <a:lnTo>
                      <a:pt x="376" y="816"/>
                    </a:lnTo>
                    <a:lnTo>
                      <a:pt x="384" y="752"/>
                    </a:lnTo>
                    <a:lnTo>
                      <a:pt x="392" y="680"/>
                    </a:lnTo>
                    <a:lnTo>
                      <a:pt x="392" y="616"/>
                    </a:lnTo>
                    <a:lnTo>
                      <a:pt x="400" y="544"/>
                    </a:lnTo>
                    <a:lnTo>
                      <a:pt x="400" y="488"/>
                    </a:lnTo>
                    <a:lnTo>
                      <a:pt x="408" y="424"/>
                    </a:lnTo>
                    <a:lnTo>
                      <a:pt x="416" y="376"/>
                    </a:lnTo>
                    <a:lnTo>
                      <a:pt x="416" y="320"/>
                    </a:lnTo>
                    <a:lnTo>
                      <a:pt x="424" y="272"/>
                    </a:lnTo>
                    <a:lnTo>
                      <a:pt x="424" y="224"/>
                    </a:lnTo>
                    <a:lnTo>
                      <a:pt x="432" y="184"/>
                    </a:lnTo>
                    <a:lnTo>
                      <a:pt x="440" y="144"/>
                    </a:lnTo>
                    <a:lnTo>
                      <a:pt x="440" y="112"/>
                    </a:lnTo>
                    <a:lnTo>
                      <a:pt x="448" y="88"/>
                    </a:lnTo>
                    <a:lnTo>
                      <a:pt x="448" y="64"/>
                    </a:lnTo>
                    <a:lnTo>
                      <a:pt x="456" y="40"/>
                    </a:lnTo>
                    <a:lnTo>
                      <a:pt x="464" y="24"/>
                    </a:lnTo>
                    <a:lnTo>
                      <a:pt x="464" y="16"/>
                    </a:lnTo>
                    <a:lnTo>
                      <a:pt x="480" y="0"/>
                    </a:lnTo>
                    <a:lnTo>
                      <a:pt x="472" y="0"/>
                    </a:lnTo>
                    <a:lnTo>
                      <a:pt x="480" y="8"/>
                    </a:lnTo>
                    <a:lnTo>
                      <a:pt x="488" y="24"/>
                    </a:lnTo>
                    <a:lnTo>
                      <a:pt x="496" y="32"/>
                    </a:lnTo>
                    <a:lnTo>
                      <a:pt x="496" y="56"/>
                    </a:lnTo>
                    <a:lnTo>
                      <a:pt x="504" y="80"/>
                    </a:lnTo>
                    <a:lnTo>
                      <a:pt x="504" y="104"/>
                    </a:lnTo>
                    <a:lnTo>
                      <a:pt x="512" y="136"/>
                    </a:lnTo>
                    <a:lnTo>
                      <a:pt x="521" y="176"/>
                    </a:lnTo>
                    <a:lnTo>
                      <a:pt x="521" y="216"/>
                    </a:lnTo>
                    <a:lnTo>
                      <a:pt x="529" y="264"/>
                    </a:lnTo>
                    <a:lnTo>
                      <a:pt x="529" y="312"/>
                    </a:lnTo>
                    <a:lnTo>
                      <a:pt x="537" y="360"/>
                    </a:lnTo>
                    <a:lnTo>
                      <a:pt x="545" y="416"/>
                    </a:lnTo>
                    <a:lnTo>
                      <a:pt x="545" y="472"/>
                    </a:lnTo>
                    <a:lnTo>
                      <a:pt x="553" y="536"/>
                    </a:lnTo>
                    <a:lnTo>
                      <a:pt x="553" y="600"/>
                    </a:lnTo>
                    <a:lnTo>
                      <a:pt x="561" y="664"/>
                    </a:lnTo>
                    <a:lnTo>
                      <a:pt x="569" y="736"/>
                    </a:lnTo>
                    <a:lnTo>
                      <a:pt x="569" y="800"/>
                    </a:lnTo>
                    <a:lnTo>
                      <a:pt x="577" y="880"/>
                    </a:lnTo>
                    <a:lnTo>
                      <a:pt x="577" y="951"/>
                    </a:lnTo>
                    <a:lnTo>
                      <a:pt x="585" y="1023"/>
                    </a:lnTo>
                    <a:lnTo>
                      <a:pt x="593" y="1103"/>
                    </a:lnTo>
                    <a:lnTo>
                      <a:pt x="593" y="1183"/>
                    </a:lnTo>
                    <a:lnTo>
                      <a:pt x="601" y="1263"/>
                    </a:lnTo>
                    <a:lnTo>
                      <a:pt x="601" y="1343"/>
                    </a:lnTo>
                    <a:lnTo>
                      <a:pt x="609" y="1423"/>
                    </a:lnTo>
                    <a:lnTo>
                      <a:pt x="617" y="1503"/>
                    </a:lnTo>
                  </a:path>
                </a:pathLst>
              </a:custGeom>
              <a:noFill/>
              <a:ln w="38100" cmpd="sng">
                <a:solidFill>
                  <a:srgbClr val="007F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9296" name="Freeform 80"/>
              <p:cNvSpPr>
                <a:spLocks/>
              </p:cNvSpPr>
              <p:nvPr/>
            </p:nvSpPr>
            <p:spPr bwMode="auto">
              <a:xfrm>
                <a:off x="2455" y="654"/>
                <a:ext cx="608" cy="2822"/>
              </a:xfrm>
              <a:custGeom>
                <a:avLst/>
                <a:gdLst/>
                <a:ahLst/>
                <a:cxnLst>
                  <a:cxn ang="0">
                    <a:pos x="8" y="1655"/>
                  </a:cxn>
                  <a:cxn ang="0">
                    <a:pos x="24" y="1887"/>
                  </a:cxn>
                  <a:cxn ang="0">
                    <a:pos x="32" y="2102"/>
                  </a:cxn>
                  <a:cxn ang="0">
                    <a:pos x="48" y="2302"/>
                  </a:cxn>
                  <a:cxn ang="0">
                    <a:pos x="64" y="2470"/>
                  </a:cxn>
                  <a:cxn ang="0">
                    <a:pos x="80" y="2614"/>
                  </a:cxn>
                  <a:cxn ang="0">
                    <a:pos x="88" y="2718"/>
                  </a:cxn>
                  <a:cxn ang="0">
                    <a:pos x="104" y="2790"/>
                  </a:cxn>
                  <a:cxn ang="0">
                    <a:pos x="120" y="2822"/>
                  </a:cxn>
                  <a:cxn ang="0">
                    <a:pos x="136" y="2798"/>
                  </a:cxn>
                  <a:cxn ang="0">
                    <a:pos x="152" y="2734"/>
                  </a:cxn>
                  <a:cxn ang="0">
                    <a:pos x="168" y="2630"/>
                  </a:cxn>
                  <a:cxn ang="0">
                    <a:pos x="184" y="2494"/>
                  </a:cxn>
                  <a:cxn ang="0">
                    <a:pos x="200" y="2326"/>
                  </a:cxn>
                  <a:cxn ang="0">
                    <a:pos x="208" y="2126"/>
                  </a:cxn>
                  <a:cxn ang="0">
                    <a:pos x="224" y="1911"/>
                  </a:cxn>
                  <a:cxn ang="0">
                    <a:pos x="240" y="1687"/>
                  </a:cxn>
                  <a:cxn ang="0">
                    <a:pos x="256" y="1447"/>
                  </a:cxn>
                  <a:cxn ang="0">
                    <a:pos x="264" y="1207"/>
                  </a:cxn>
                  <a:cxn ang="0">
                    <a:pos x="280" y="975"/>
                  </a:cxn>
                  <a:cxn ang="0">
                    <a:pos x="296" y="760"/>
                  </a:cxn>
                  <a:cxn ang="0">
                    <a:pos x="312" y="552"/>
                  </a:cxn>
                  <a:cxn ang="0">
                    <a:pos x="328" y="376"/>
                  </a:cxn>
                  <a:cxn ang="0">
                    <a:pos x="336" y="232"/>
                  </a:cxn>
                  <a:cxn ang="0">
                    <a:pos x="352" y="120"/>
                  </a:cxn>
                  <a:cxn ang="0">
                    <a:pos x="368" y="40"/>
                  </a:cxn>
                  <a:cxn ang="0">
                    <a:pos x="392" y="0"/>
                  </a:cxn>
                  <a:cxn ang="0">
                    <a:pos x="400" y="8"/>
                  </a:cxn>
                  <a:cxn ang="0">
                    <a:pos x="408" y="56"/>
                  </a:cxn>
                  <a:cxn ang="0">
                    <a:pos x="424" y="136"/>
                  </a:cxn>
                  <a:cxn ang="0">
                    <a:pos x="440" y="256"/>
                  </a:cxn>
                  <a:cxn ang="0">
                    <a:pos x="456" y="408"/>
                  </a:cxn>
                  <a:cxn ang="0">
                    <a:pos x="464" y="592"/>
                  </a:cxn>
                  <a:cxn ang="0">
                    <a:pos x="480" y="792"/>
                  </a:cxn>
                  <a:cxn ang="0">
                    <a:pos x="496" y="1015"/>
                  </a:cxn>
                  <a:cxn ang="0">
                    <a:pos x="512" y="1255"/>
                  </a:cxn>
                  <a:cxn ang="0">
                    <a:pos x="528" y="1487"/>
                  </a:cxn>
                  <a:cxn ang="0">
                    <a:pos x="536" y="1727"/>
                  </a:cxn>
                  <a:cxn ang="0">
                    <a:pos x="552" y="1951"/>
                  </a:cxn>
                  <a:cxn ang="0">
                    <a:pos x="568" y="2166"/>
                  </a:cxn>
                  <a:cxn ang="0">
                    <a:pos x="584" y="2358"/>
                  </a:cxn>
                  <a:cxn ang="0">
                    <a:pos x="600" y="2518"/>
                  </a:cxn>
                </a:cxnLst>
                <a:rect l="0" t="0" r="r" b="b"/>
                <a:pathLst>
                  <a:path w="608" h="2822">
                    <a:moveTo>
                      <a:pt x="0" y="1503"/>
                    </a:moveTo>
                    <a:lnTo>
                      <a:pt x="0" y="1575"/>
                    </a:lnTo>
                    <a:lnTo>
                      <a:pt x="8" y="1655"/>
                    </a:lnTo>
                    <a:lnTo>
                      <a:pt x="8" y="1735"/>
                    </a:lnTo>
                    <a:lnTo>
                      <a:pt x="16" y="1815"/>
                    </a:lnTo>
                    <a:lnTo>
                      <a:pt x="24" y="1887"/>
                    </a:lnTo>
                    <a:lnTo>
                      <a:pt x="24" y="1959"/>
                    </a:lnTo>
                    <a:lnTo>
                      <a:pt x="32" y="2039"/>
                    </a:lnTo>
                    <a:lnTo>
                      <a:pt x="32" y="2102"/>
                    </a:lnTo>
                    <a:lnTo>
                      <a:pt x="40" y="2174"/>
                    </a:lnTo>
                    <a:lnTo>
                      <a:pt x="48" y="2238"/>
                    </a:lnTo>
                    <a:lnTo>
                      <a:pt x="48" y="2302"/>
                    </a:lnTo>
                    <a:lnTo>
                      <a:pt x="56" y="2366"/>
                    </a:lnTo>
                    <a:lnTo>
                      <a:pt x="56" y="2422"/>
                    </a:lnTo>
                    <a:lnTo>
                      <a:pt x="64" y="2470"/>
                    </a:lnTo>
                    <a:lnTo>
                      <a:pt x="64" y="2526"/>
                    </a:lnTo>
                    <a:lnTo>
                      <a:pt x="72" y="2574"/>
                    </a:lnTo>
                    <a:lnTo>
                      <a:pt x="80" y="2614"/>
                    </a:lnTo>
                    <a:lnTo>
                      <a:pt x="80" y="2654"/>
                    </a:lnTo>
                    <a:lnTo>
                      <a:pt x="88" y="2686"/>
                    </a:lnTo>
                    <a:lnTo>
                      <a:pt x="88" y="2718"/>
                    </a:lnTo>
                    <a:lnTo>
                      <a:pt x="96" y="2750"/>
                    </a:lnTo>
                    <a:lnTo>
                      <a:pt x="104" y="2774"/>
                    </a:lnTo>
                    <a:lnTo>
                      <a:pt x="104" y="2790"/>
                    </a:lnTo>
                    <a:lnTo>
                      <a:pt x="112" y="2806"/>
                    </a:lnTo>
                    <a:lnTo>
                      <a:pt x="112" y="2814"/>
                    </a:lnTo>
                    <a:lnTo>
                      <a:pt x="120" y="2822"/>
                    </a:lnTo>
                    <a:lnTo>
                      <a:pt x="128" y="2814"/>
                    </a:lnTo>
                    <a:lnTo>
                      <a:pt x="136" y="2806"/>
                    </a:lnTo>
                    <a:lnTo>
                      <a:pt x="136" y="2798"/>
                    </a:lnTo>
                    <a:lnTo>
                      <a:pt x="144" y="2774"/>
                    </a:lnTo>
                    <a:lnTo>
                      <a:pt x="152" y="2758"/>
                    </a:lnTo>
                    <a:lnTo>
                      <a:pt x="152" y="2734"/>
                    </a:lnTo>
                    <a:lnTo>
                      <a:pt x="160" y="2702"/>
                    </a:lnTo>
                    <a:lnTo>
                      <a:pt x="160" y="2670"/>
                    </a:lnTo>
                    <a:lnTo>
                      <a:pt x="168" y="2630"/>
                    </a:lnTo>
                    <a:lnTo>
                      <a:pt x="176" y="2590"/>
                    </a:lnTo>
                    <a:lnTo>
                      <a:pt x="176" y="2542"/>
                    </a:lnTo>
                    <a:lnTo>
                      <a:pt x="184" y="2494"/>
                    </a:lnTo>
                    <a:lnTo>
                      <a:pt x="184" y="2438"/>
                    </a:lnTo>
                    <a:lnTo>
                      <a:pt x="192" y="2382"/>
                    </a:lnTo>
                    <a:lnTo>
                      <a:pt x="200" y="2326"/>
                    </a:lnTo>
                    <a:lnTo>
                      <a:pt x="200" y="2262"/>
                    </a:lnTo>
                    <a:lnTo>
                      <a:pt x="208" y="2198"/>
                    </a:lnTo>
                    <a:lnTo>
                      <a:pt x="208" y="2126"/>
                    </a:lnTo>
                    <a:lnTo>
                      <a:pt x="216" y="2063"/>
                    </a:lnTo>
                    <a:lnTo>
                      <a:pt x="224" y="1991"/>
                    </a:lnTo>
                    <a:lnTo>
                      <a:pt x="224" y="1911"/>
                    </a:lnTo>
                    <a:lnTo>
                      <a:pt x="232" y="1839"/>
                    </a:lnTo>
                    <a:lnTo>
                      <a:pt x="232" y="1759"/>
                    </a:lnTo>
                    <a:lnTo>
                      <a:pt x="240" y="1687"/>
                    </a:lnTo>
                    <a:lnTo>
                      <a:pt x="240" y="1607"/>
                    </a:lnTo>
                    <a:lnTo>
                      <a:pt x="248" y="1527"/>
                    </a:lnTo>
                    <a:lnTo>
                      <a:pt x="256" y="1447"/>
                    </a:lnTo>
                    <a:lnTo>
                      <a:pt x="256" y="1367"/>
                    </a:lnTo>
                    <a:lnTo>
                      <a:pt x="264" y="1287"/>
                    </a:lnTo>
                    <a:lnTo>
                      <a:pt x="264" y="1207"/>
                    </a:lnTo>
                    <a:lnTo>
                      <a:pt x="272" y="1127"/>
                    </a:lnTo>
                    <a:lnTo>
                      <a:pt x="280" y="1055"/>
                    </a:lnTo>
                    <a:lnTo>
                      <a:pt x="280" y="975"/>
                    </a:lnTo>
                    <a:lnTo>
                      <a:pt x="288" y="904"/>
                    </a:lnTo>
                    <a:lnTo>
                      <a:pt x="288" y="824"/>
                    </a:lnTo>
                    <a:lnTo>
                      <a:pt x="296" y="760"/>
                    </a:lnTo>
                    <a:lnTo>
                      <a:pt x="304" y="688"/>
                    </a:lnTo>
                    <a:lnTo>
                      <a:pt x="304" y="616"/>
                    </a:lnTo>
                    <a:lnTo>
                      <a:pt x="312" y="552"/>
                    </a:lnTo>
                    <a:lnTo>
                      <a:pt x="312" y="496"/>
                    </a:lnTo>
                    <a:lnTo>
                      <a:pt x="320" y="432"/>
                    </a:lnTo>
                    <a:lnTo>
                      <a:pt x="328" y="376"/>
                    </a:lnTo>
                    <a:lnTo>
                      <a:pt x="328" y="328"/>
                    </a:lnTo>
                    <a:lnTo>
                      <a:pt x="336" y="280"/>
                    </a:lnTo>
                    <a:lnTo>
                      <a:pt x="336" y="232"/>
                    </a:lnTo>
                    <a:lnTo>
                      <a:pt x="344" y="192"/>
                    </a:lnTo>
                    <a:lnTo>
                      <a:pt x="352" y="152"/>
                    </a:lnTo>
                    <a:lnTo>
                      <a:pt x="352" y="120"/>
                    </a:lnTo>
                    <a:lnTo>
                      <a:pt x="360" y="88"/>
                    </a:lnTo>
                    <a:lnTo>
                      <a:pt x="360" y="64"/>
                    </a:lnTo>
                    <a:lnTo>
                      <a:pt x="368" y="40"/>
                    </a:lnTo>
                    <a:lnTo>
                      <a:pt x="376" y="24"/>
                    </a:lnTo>
                    <a:lnTo>
                      <a:pt x="376" y="16"/>
                    </a:lnTo>
                    <a:lnTo>
                      <a:pt x="392" y="0"/>
                    </a:lnTo>
                    <a:lnTo>
                      <a:pt x="384" y="0"/>
                    </a:lnTo>
                    <a:lnTo>
                      <a:pt x="392" y="0"/>
                    </a:lnTo>
                    <a:lnTo>
                      <a:pt x="400" y="8"/>
                    </a:lnTo>
                    <a:lnTo>
                      <a:pt x="400" y="16"/>
                    </a:lnTo>
                    <a:lnTo>
                      <a:pt x="408" y="32"/>
                    </a:lnTo>
                    <a:lnTo>
                      <a:pt x="408" y="56"/>
                    </a:lnTo>
                    <a:lnTo>
                      <a:pt x="416" y="80"/>
                    </a:lnTo>
                    <a:lnTo>
                      <a:pt x="424" y="104"/>
                    </a:lnTo>
                    <a:lnTo>
                      <a:pt x="424" y="136"/>
                    </a:lnTo>
                    <a:lnTo>
                      <a:pt x="432" y="176"/>
                    </a:lnTo>
                    <a:lnTo>
                      <a:pt x="432" y="216"/>
                    </a:lnTo>
                    <a:lnTo>
                      <a:pt x="440" y="256"/>
                    </a:lnTo>
                    <a:lnTo>
                      <a:pt x="440" y="304"/>
                    </a:lnTo>
                    <a:lnTo>
                      <a:pt x="448" y="352"/>
                    </a:lnTo>
                    <a:lnTo>
                      <a:pt x="456" y="408"/>
                    </a:lnTo>
                    <a:lnTo>
                      <a:pt x="456" y="464"/>
                    </a:lnTo>
                    <a:lnTo>
                      <a:pt x="464" y="528"/>
                    </a:lnTo>
                    <a:lnTo>
                      <a:pt x="464" y="592"/>
                    </a:lnTo>
                    <a:lnTo>
                      <a:pt x="472" y="656"/>
                    </a:lnTo>
                    <a:lnTo>
                      <a:pt x="480" y="728"/>
                    </a:lnTo>
                    <a:lnTo>
                      <a:pt x="480" y="792"/>
                    </a:lnTo>
                    <a:lnTo>
                      <a:pt x="488" y="872"/>
                    </a:lnTo>
                    <a:lnTo>
                      <a:pt x="488" y="943"/>
                    </a:lnTo>
                    <a:lnTo>
                      <a:pt x="496" y="1015"/>
                    </a:lnTo>
                    <a:lnTo>
                      <a:pt x="504" y="1095"/>
                    </a:lnTo>
                    <a:lnTo>
                      <a:pt x="504" y="1175"/>
                    </a:lnTo>
                    <a:lnTo>
                      <a:pt x="512" y="1255"/>
                    </a:lnTo>
                    <a:lnTo>
                      <a:pt x="512" y="1335"/>
                    </a:lnTo>
                    <a:lnTo>
                      <a:pt x="520" y="1407"/>
                    </a:lnTo>
                    <a:lnTo>
                      <a:pt x="528" y="1487"/>
                    </a:lnTo>
                    <a:lnTo>
                      <a:pt x="528" y="1567"/>
                    </a:lnTo>
                    <a:lnTo>
                      <a:pt x="536" y="1647"/>
                    </a:lnTo>
                    <a:lnTo>
                      <a:pt x="536" y="1727"/>
                    </a:lnTo>
                    <a:lnTo>
                      <a:pt x="544" y="1807"/>
                    </a:lnTo>
                    <a:lnTo>
                      <a:pt x="552" y="1879"/>
                    </a:lnTo>
                    <a:lnTo>
                      <a:pt x="552" y="1951"/>
                    </a:lnTo>
                    <a:lnTo>
                      <a:pt x="560" y="2031"/>
                    </a:lnTo>
                    <a:lnTo>
                      <a:pt x="560" y="2094"/>
                    </a:lnTo>
                    <a:lnTo>
                      <a:pt x="568" y="2166"/>
                    </a:lnTo>
                    <a:lnTo>
                      <a:pt x="576" y="2230"/>
                    </a:lnTo>
                    <a:lnTo>
                      <a:pt x="576" y="2294"/>
                    </a:lnTo>
                    <a:lnTo>
                      <a:pt x="584" y="2358"/>
                    </a:lnTo>
                    <a:lnTo>
                      <a:pt x="584" y="2414"/>
                    </a:lnTo>
                    <a:lnTo>
                      <a:pt x="592" y="2470"/>
                    </a:lnTo>
                    <a:lnTo>
                      <a:pt x="600" y="2518"/>
                    </a:lnTo>
                    <a:lnTo>
                      <a:pt x="600" y="2566"/>
                    </a:lnTo>
                    <a:lnTo>
                      <a:pt x="608" y="2606"/>
                    </a:lnTo>
                  </a:path>
                </a:pathLst>
              </a:custGeom>
              <a:noFill/>
              <a:ln w="38100" cmpd="sng">
                <a:solidFill>
                  <a:srgbClr val="007F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9297" name="Freeform 81"/>
              <p:cNvSpPr>
                <a:spLocks/>
              </p:cNvSpPr>
              <p:nvPr/>
            </p:nvSpPr>
            <p:spPr bwMode="auto">
              <a:xfrm>
                <a:off x="3063" y="654"/>
                <a:ext cx="609" cy="2822"/>
              </a:xfrm>
              <a:custGeom>
                <a:avLst/>
                <a:gdLst/>
                <a:ahLst/>
                <a:cxnLst>
                  <a:cxn ang="0">
                    <a:pos x="8" y="2686"/>
                  </a:cxn>
                  <a:cxn ang="0">
                    <a:pos x="24" y="2766"/>
                  </a:cxn>
                  <a:cxn ang="0">
                    <a:pos x="32" y="2814"/>
                  </a:cxn>
                  <a:cxn ang="0">
                    <a:pos x="56" y="2806"/>
                  </a:cxn>
                  <a:cxn ang="0">
                    <a:pos x="72" y="2758"/>
                  </a:cxn>
                  <a:cxn ang="0">
                    <a:pos x="80" y="2670"/>
                  </a:cxn>
                  <a:cxn ang="0">
                    <a:pos x="96" y="2542"/>
                  </a:cxn>
                  <a:cxn ang="0">
                    <a:pos x="112" y="2390"/>
                  </a:cxn>
                  <a:cxn ang="0">
                    <a:pos x="128" y="2206"/>
                  </a:cxn>
                  <a:cxn ang="0">
                    <a:pos x="144" y="1999"/>
                  </a:cxn>
                  <a:cxn ang="0">
                    <a:pos x="152" y="1767"/>
                  </a:cxn>
                  <a:cxn ang="0">
                    <a:pos x="168" y="1535"/>
                  </a:cxn>
                  <a:cxn ang="0">
                    <a:pos x="184" y="1295"/>
                  </a:cxn>
                  <a:cxn ang="0">
                    <a:pos x="200" y="1063"/>
                  </a:cxn>
                  <a:cxn ang="0">
                    <a:pos x="208" y="832"/>
                  </a:cxn>
                  <a:cxn ang="0">
                    <a:pos x="224" y="624"/>
                  </a:cxn>
                  <a:cxn ang="0">
                    <a:pos x="240" y="440"/>
                  </a:cxn>
                  <a:cxn ang="0">
                    <a:pos x="256" y="280"/>
                  </a:cxn>
                  <a:cxn ang="0">
                    <a:pos x="272" y="152"/>
                  </a:cxn>
                  <a:cxn ang="0">
                    <a:pos x="280" y="64"/>
                  </a:cxn>
                  <a:cxn ang="0">
                    <a:pos x="296" y="16"/>
                  </a:cxn>
                  <a:cxn ang="0">
                    <a:pos x="312" y="0"/>
                  </a:cxn>
                  <a:cxn ang="0">
                    <a:pos x="329" y="32"/>
                  </a:cxn>
                  <a:cxn ang="0">
                    <a:pos x="345" y="104"/>
                  </a:cxn>
                  <a:cxn ang="0">
                    <a:pos x="353" y="208"/>
                  </a:cxn>
                  <a:cxn ang="0">
                    <a:pos x="369" y="352"/>
                  </a:cxn>
                  <a:cxn ang="0">
                    <a:pos x="385" y="520"/>
                  </a:cxn>
                  <a:cxn ang="0">
                    <a:pos x="401" y="720"/>
                  </a:cxn>
                  <a:cxn ang="0">
                    <a:pos x="409" y="935"/>
                  </a:cxn>
                  <a:cxn ang="0">
                    <a:pos x="425" y="1167"/>
                  </a:cxn>
                  <a:cxn ang="0">
                    <a:pos x="441" y="1399"/>
                  </a:cxn>
                  <a:cxn ang="0">
                    <a:pos x="457" y="1639"/>
                  </a:cxn>
                  <a:cxn ang="0">
                    <a:pos x="473" y="1871"/>
                  </a:cxn>
                  <a:cxn ang="0">
                    <a:pos x="481" y="2086"/>
                  </a:cxn>
                  <a:cxn ang="0">
                    <a:pos x="497" y="2286"/>
                  </a:cxn>
                  <a:cxn ang="0">
                    <a:pos x="513" y="2462"/>
                  </a:cxn>
                  <a:cxn ang="0">
                    <a:pos x="529" y="2606"/>
                  </a:cxn>
                  <a:cxn ang="0">
                    <a:pos x="545" y="2718"/>
                  </a:cxn>
                  <a:cxn ang="0">
                    <a:pos x="553" y="2790"/>
                  </a:cxn>
                  <a:cxn ang="0">
                    <a:pos x="569" y="2822"/>
                  </a:cxn>
                  <a:cxn ang="0">
                    <a:pos x="585" y="2798"/>
                  </a:cxn>
                  <a:cxn ang="0">
                    <a:pos x="601" y="2734"/>
                  </a:cxn>
                </a:cxnLst>
                <a:rect l="0" t="0" r="r" b="b"/>
                <a:pathLst>
                  <a:path w="609" h="2822">
                    <a:moveTo>
                      <a:pt x="0" y="2606"/>
                    </a:moveTo>
                    <a:lnTo>
                      <a:pt x="0" y="2646"/>
                    </a:lnTo>
                    <a:lnTo>
                      <a:pt x="8" y="2686"/>
                    </a:lnTo>
                    <a:lnTo>
                      <a:pt x="8" y="2718"/>
                    </a:lnTo>
                    <a:lnTo>
                      <a:pt x="16" y="2742"/>
                    </a:lnTo>
                    <a:lnTo>
                      <a:pt x="24" y="2766"/>
                    </a:lnTo>
                    <a:lnTo>
                      <a:pt x="24" y="2790"/>
                    </a:lnTo>
                    <a:lnTo>
                      <a:pt x="32" y="2806"/>
                    </a:lnTo>
                    <a:lnTo>
                      <a:pt x="32" y="2814"/>
                    </a:lnTo>
                    <a:lnTo>
                      <a:pt x="40" y="2822"/>
                    </a:lnTo>
                    <a:lnTo>
                      <a:pt x="48" y="2814"/>
                    </a:lnTo>
                    <a:lnTo>
                      <a:pt x="56" y="2806"/>
                    </a:lnTo>
                    <a:lnTo>
                      <a:pt x="56" y="2798"/>
                    </a:lnTo>
                    <a:lnTo>
                      <a:pt x="64" y="2782"/>
                    </a:lnTo>
                    <a:lnTo>
                      <a:pt x="72" y="2758"/>
                    </a:lnTo>
                    <a:lnTo>
                      <a:pt x="72" y="2734"/>
                    </a:lnTo>
                    <a:lnTo>
                      <a:pt x="80" y="2702"/>
                    </a:lnTo>
                    <a:lnTo>
                      <a:pt x="80" y="2670"/>
                    </a:lnTo>
                    <a:lnTo>
                      <a:pt x="88" y="2630"/>
                    </a:lnTo>
                    <a:lnTo>
                      <a:pt x="96" y="2590"/>
                    </a:lnTo>
                    <a:lnTo>
                      <a:pt x="96" y="2542"/>
                    </a:lnTo>
                    <a:lnTo>
                      <a:pt x="104" y="2494"/>
                    </a:lnTo>
                    <a:lnTo>
                      <a:pt x="104" y="2446"/>
                    </a:lnTo>
                    <a:lnTo>
                      <a:pt x="112" y="2390"/>
                    </a:lnTo>
                    <a:lnTo>
                      <a:pt x="120" y="2326"/>
                    </a:lnTo>
                    <a:lnTo>
                      <a:pt x="120" y="2270"/>
                    </a:lnTo>
                    <a:lnTo>
                      <a:pt x="128" y="2206"/>
                    </a:lnTo>
                    <a:lnTo>
                      <a:pt x="128" y="2134"/>
                    </a:lnTo>
                    <a:lnTo>
                      <a:pt x="136" y="2063"/>
                    </a:lnTo>
                    <a:lnTo>
                      <a:pt x="144" y="1999"/>
                    </a:lnTo>
                    <a:lnTo>
                      <a:pt x="144" y="1919"/>
                    </a:lnTo>
                    <a:lnTo>
                      <a:pt x="152" y="1847"/>
                    </a:lnTo>
                    <a:lnTo>
                      <a:pt x="152" y="1767"/>
                    </a:lnTo>
                    <a:lnTo>
                      <a:pt x="160" y="1695"/>
                    </a:lnTo>
                    <a:lnTo>
                      <a:pt x="168" y="1615"/>
                    </a:lnTo>
                    <a:lnTo>
                      <a:pt x="168" y="1535"/>
                    </a:lnTo>
                    <a:lnTo>
                      <a:pt x="176" y="1455"/>
                    </a:lnTo>
                    <a:lnTo>
                      <a:pt x="176" y="1375"/>
                    </a:lnTo>
                    <a:lnTo>
                      <a:pt x="184" y="1295"/>
                    </a:lnTo>
                    <a:lnTo>
                      <a:pt x="192" y="1215"/>
                    </a:lnTo>
                    <a:lnTo>
                      <a:pt x="192" y="1135"/>
                    </a:lnTo>
                    <a:lnTo>
                      <a:pt x="200" y="1063"/>
                    </a:lnTo>
                    <a:lnTo>
                      <a:pt x="200" y="983"/>
                    </a:lnTo>
                    <a:lnTo>
                      <a:pt x="208" y="912"/>
                    </a:lnTo>
                    <a:lnTo>
                      <a:pt x="208" y="832"/>
                    </a:lnTo>
                    <a:lnTo>
                      <a:pt x="216" y="760"/>
                    </a:lnTo>
                    <a:lnTo>
                      <a:pt x="224" y="696"/>
                    </a:lnTo>
                    <a:lnTo>
                      <a:pt x="224" y="624"/>
                    </a:lnTo>
                    <a:lnTo>
                      <a:pt x="232" y="560"/>
                    </a:lnTo>
                    <a:lnTo>
                      <a:pt x="232" y="496"/>
                    </a:lnTo>
                    <a:lnTo>
                      <a:pt x="240" y="440"/>
                    </a:lnTo>
                    <a:lnTo>
                      <a:pt x="248" y="384"/>
                    </a:lnTo>
                    <a:lnTo>
                      <a:pt x="248" y="328"/>
                    </a:lnTo>
                    <a:lnTo>
                      <a:pt x="256" y="280"/>
                    </a:lnTo>
                    <a:lnTo>
                      <a:pt x="256" y="232"/>
                    </a:lnTo>
                    <a:lnTo>
                      <a:pt x="264" y="192"/>
                    </a:lnTo>
                    <a:lnTo>
                      <a:pt x="272" y="152"/>
                    </a:lnTo>
                    <a:lnTo>
                      <a:pt x="272" y="120"/>
                    </a:lnTo>
                    <a:lnTo>
                      <a:pt x="280" y="88"/>
                    </a:lnTo>
                    <a:lnTo>
                      <a:pt x="280" y="64"/>
                    </a:lnTo>
                    <a:lnTo>
                      <a:pt x="288" y="48"/>
                    </a:lnTo>
                    <a:lnTo>
                      <a:pt x="296" y="24"/>
                    </a:lnTo>
                    <a:lnTo>
                      <a:pt x="296" y="16"/>
                    </a:lnTo>
                    <a:lnTo>
                      <a:pt x="312" y="0"/>
                    </a:lnTo>
                    <a:lnTo>
                      <a:pt x="304" y="0"/>
                    </a:lnTo>
                    <a:lnTo>
                      <a:pt x="312" y="0"/>
                    </a:lnTo>
                    <a:lnTo>
                      <a:pt x="321" y="8"/>
                    </a:lnTo>
                    <a:lnTo>
                      <a:pt x="321" y="16"/>
                    </a:lnTo>
                    <a:lnTo>
                      <a:pt x="329" y="32"/>
                    </a:lnTo>
                    <a:lnTo>
                      <a:pt x="329" y="48"/>
                    </a:lnTo>
                    <a:lnTo>
                      <a:pt x="337" y="72"/>
                    </a:lnTo>
                    <a:lnTo>
                      <a:pt x="345" y="104"/>
                    </a:lnTo>
                    <a:lnTo>
                      <a:pt x="345" y="136"/>
                    </a:lnTo>
                    <a:lnTo>
                      <a:pt x="353" y="168"/>
                    </a:lnTo>
                    <a:lnTo>
                      <a:pt x="353" y="208"/>
                    </a:lnTo>
                    <a:lnTo>
                      <a:pt x="361" y="248"/>
                    </a:lnTo>
                    <a:lnTo>
                      <a:pt x="369" y="296"/>
                    </a:lnTo>
                    <a:lnTo>
                      <a:pt x="369" y="352"/>
                    </a:lnTo>
                    <a:lnTo>
                      <a:pt x="377" y="400"/>
                    </a:lnTo>
                    <a:lnTo>
                      <a:pt x="377" y="456"/>
                    </a:lnTo>
                    <a:lnTo>
                      <a:pt x="385" y="520"/>
                    </a:lnTo>
                    <a:lnTo>
                      <a:pt x="393" y="584"/>
                    </a:lnTo>
                    <a:lnTo>
                      <a:pt x="393" y="648"/>
                    </a:lnTo>
                    <a:lnTo>
                      <a:pt x="401" y="720"/>
                    </a:lnTo>
                    <a:lnTo>
                      <a:pt x="401" y="784"/>
                    </a:lnTo>
                    <a:lnTo>
                      <a:pt x="409" y="864"/>
                    </a:lnTo>
                    <a:lnTo>
                      <a:pt x="409" y="935"/>
                    </a:lnTo>
                    <a:lnTo>
                      <a:pt x="417" y="1007"/>
                    </a:lnTo>
                    <a:lnTo>
                      <a:pt x="425" y="1087"/>
                    </a:lnTo>
                    <a:lnTo>
                      <a:pt x="425" y="1167"/>
                    </a:lnTo>
                    <a:lnTo>
                      <a:pt x="433" y="1247"/>
                    </a:lnTo>
                    <a:lnTo>
                      <a:pt x="433" y="1319"/>
                    </a:lnTo>
                    <a:lnTo>
                      <a:pt x="441" y="1399"/>
                    </a:lnTo>
                    <a:lnTo>
                      <a:pt x="449" y="1479"/>
                    </a:lnTo>
                    <a:lnTo>
                      <a:pt x="449" y="1559"/>
                    </a:lnTo>
                    <a:lnTo>
                      <a:pt x="457" y="1639"/>
                    </a:lnTo>
                    <a:lnTo>
                      <a:pt x="457" y="1719"/>
                    </a:lnTo>
                    <a:lnTo>
                      <a:pt x="465" y="1799"/>
                    </a:lnTo>
                    <a:lnTo>
                      <a:pt x="473" y="1871"/>
                    </a:lnTo>
                    <a:lnTo>
                      <a:pt x="473" y="1943"/>
                    </a:lnTo>
                    <a:lnTo>
                      <a:pt x="481" y="2023"/>
                    </a:lnTo>
                    <a:lnTo>
                      <a:pt x="481" y="2086"/>
                    </a:lnTo>
                    <a:lnTo>
                      <a:pt x="489" y="2158"/>
                    </a:lnTo>
                    <a:lnTo>
                      <a:pt x="497" y="2222"/>
                    </a:lnTo>
                    <a:lnTo>
                      <a:pt x="497" y="2286"/>
                    </a:lnTo>
                    <a:lnTo>
                      <a:pt x="505" y="2350"/>
                    </a:lnTo>
                    <a:lnTo>
                      <a:pt x="505" y="2406"/>
                    </a:lnTo>
                    <a:lnTo>
                      <a:pt x="513" y="2462"/>
                    </a:lnTo>
                    <a:lnTo>
                      <a:pt x="521" y="2510"/>
                    </a:lnTo>
                    <a:lnTo>
                      <a:pt x="521" y="2558"/>
                    </a:lnTo>
                    <a:lnTo>
                      <a:pt x="529" y="2606"/>
                    </a:lnTo>
                    <a:lnTo>
                      <a:pt x="529" y="2646"/>
                    </a:lnTo>
                    <a:lnTo>
                      <a:pt x="537" y="2686"/>
                    </a:lnTo>
                    <a:lnTo>
                      <a:pt x="545" y="2718"/>
                    </a:lnTo>
                    <a:lnTo>
                      <a:pt x="545" y="2742"/>
                    </a:lnTo>
                    <a:lnTo>
                      <a:pt x="553" y="2766"/>
                    </a:lnTo>
                    <a:lnTo>
                      <a:pt x="553" y="2790"/>
                    </a:lnTo>
                    <a:lnTo>
                      <a:pt x="561" y="2798"/>
                    </a:lnTo>
                    <a:lnTo>
                      <a:pt x="577" y="2822"/>
                    </a:lnTo>
                    <a:lnTo>
                      <a:pt x="569" y="2822"/>
                    </a:lnTo>
                    <a:lnTo>
                      <a:pt x="577" y="2814"/>
                    </a:lnTo>
                    <a:lnTo>
                      <a:pt x="585" y="2806"/>
                    </a:lnTo>
                    <a:lnTo>
                      <a:pt x="585" y="2798"/>
                    </a:lnTo>
                    <a:lnTo>
                      <a:pt x="593" y="2782"/>
                    </a:lnTo>
                    <a:lnTo>
                      <a:pt x="601" y="2758"/>
                    </a:lnTo>
                    <a:lnTo>
                      <a:pt x="601" y="2734"/>
                    </a:lnTo>
                    <a:lnTo>
                      <a:pt x="609" y="2710"/>
                    </a:lnTo>
                    <a:lnTo>
                      <a:pt x="609" y="2678"/>
                    </a:lnTo>
                  </a:path>
                </a:pathLst>
              </a:custGeom>
              <a:noFill/>
              <a:ln w="38100" cmpd="sng">
                <a:solidFill>
                  <a:srgbClr val="007F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9298" name="Freeform 82"/>
              <p:cNvSpPr>
                <a:spLocks/>
              </p:cNvSpPr>
              <p:nvPr/>
            </p:nvSpPr>
            <p:spPr bwMode="auto">
              <a:xfrm>
                <a:off x="3672" y="654"/>
                <a:ext cx="616" cy="2814"/>
              </a:xfrm>
              <a:custGeom>
                <a:avLst/>
                <a:gdLst/>
                <a:ahLst/>
                <a:cxnLst>
                  <a:cxn ang="0">
                    <a:pos x="16" y="2598"/>
                  </a:cxn>
                  <a:cxn ang="0">
                    <a:pos x="24" y="2446"/>
                  </a:cxn>
                  <a:cxn ang="0">
                    <a:pos x="40" y="2278"/>
                  </a:cxn>
                  <a:cxn ang="0">
                    <a:pos x="56" y="2071"/>
                  </a:cxn>
                  <a:cxn ang="0">
                    <a:pos x="72" y="1855"/>
                  </a:cxn>
                  <a:cxn ang="0">
                    <a:pos x="88" y="1623"/>
                  </a:cxn>
                  <a:cxn ang="0">
                    <a:pos x="96" y="1383"/>
                  </a:cxn>
                  <a:cxn ang="0">
                    <a:pos x="112" y="1143"/>
                  </a:cxn>
                  <a:cxn ang="0">
                    <a:pos x="128" y="920"/>
                  </a:cxn>
                  <a:cxn ang="0">
                    <a:pos x="144" y="704"/>
                  </a:cxn>
                  <a:cxn ang="0">
                    <a:pos x="160" y="504"/>
                  </a:cxn>
                  <a:cxn ang="0">
                    <a:pos x="168" y="336"/>
                  </a:cxn>
                  <a:cxn ang="0">
                    <a:pos x="184" y="200"/>
                  </a:cxn>
                  <a:cxn ang="0">
                    <a:pos x="200" y="96"/>
                  </a:cxn>
                  <a:cxn ang="0">
                    <a:pos x="216" y="32"/>
                  </a:cxn>
                  <a:cxn ang="0">
                    <a:pos x="224" y="0"/>
                  </a:cxn>
                  <a:cxn ang="0">
                    <a:pos x="240" y="16"/>
                  </a:cxn>
                  <a:cxn ang="0">
                    <a:pos x="256" y="72"/>
                  </a:cxn>
                  <a:cxn ang="0">
                    <a:pos x="272" y="160"/>
                  </a:cxn>
                  <a:cxn ang="0">
                    <a:pos x="288" y="296"/>
                  </a:cxn>
                  <a:cxn ang="0">
                    <a:pos x="296" y="456"/>
                  </a:cxn>
                  <a:cxn ang="0">
                    <a:pos x="312" y="640"/>
                  </a:cxn>
                  <a:cxn ang="0">
                    <a:pos x="328" y="856"/>
                  </a:cxn>
                  <a:cxn ang="0">
                    <a:pos x="344" y="1079"/>
                  </a:cxn>
                  <a:cxn ang="0">
                    <a:pos x="352" y="1311"/>
                  </a:cxn>
                  <a:cxn ang="0">
                    <a:pos x="368" y="1551"/>
                  </a:cxn>
                  <a:cxn ang="0">
                    <a:pos x="384" y="1791"/>
                  </a:cxn>
                  <a:cxn ang="0">
                    <a:pos x="400" y="2015"/>
                  </a:cxn>
                  <a:cxn ang="0">
                    <a:pos x="416" y="2214"/>
                  </a:cxn>
                  <a:cxn ang="0">
                    <a:pos x="424" y="2398"/>
                  </a:cxn>
                  <a:cxn ang="0">
                    <a:pos x="440" y="2558"/>
                  </a:cxn>
                  <a:cxn ang="0">
                    <a:pos x="456" y="2678"/>
                  </a:cxn>
                  <a:cxn ang="0">
                    <a:pos x="472" y="2766"/>
                  </a:cxn>
                  <a:cxn ang="0">
                    <a:pos x="488" y="2814"/>
                  </a:cxn>
                  <a:cxn ang="0">
                    <a:pos x="504" y="2814"/>
                  </a:cxn>
                  <a:cxn ang="0">
                    <a:pos x="520" y="2766"/>
                  </a:cxn>
                  <a:cxn ang="0">
                    <a:pos x="536" y="2678"/>
                  </a:cxn>
                  <a:cxn ang="0">
                    <a:pos x="544" y="2558"/>
                  </a:cxn>
                  <a:cxn ang="0">
                    <a:pos x="560" y="2398"/>
                  </a:cxn>
                  <a:cxn ang="0">
                    <a:pos x="576" y="2214"/>
                  </a:cxn>
                  <a:cxn ang="0">
                    <a:pos x="592" y="2015"/>
                  </a:cxn>
                  <a:cxn ang="0">
                    <a:pos x="600" y="1791"/>
                  </a:cxn>
                </a:cxnLst>
                <a:rect l="0" t="0" r="r" b="b"/>
                <a:pathLst>
                  <a:path w="616" h="2814">
                    <a:moveTo>
                      <a:pt x="0" y="2678"/>
                    </a:moveTo>
                    <a:lnTo>
                      <a:pt x="8" y="2638"/>
                    </a:lnTo>
                    <a:lnTo>
                      <a:pt x="16" y="2598"/>
                    </a:lnTo>
                    <a:lnTo>
                      <a:pt x="16" y="2550"/>
                    </a:lnTo>
                    <a:lnTo>
                      <a:pt x="24" y="2502"/>
                    </a:lnTo>
                    <a:lnTo>
                      <a:pt x="24" y="2446"/>
                    </a:lnTo>
                    <a:lnTo>
                      <a:pt x="32" y="2398"/>
                    </a:lnTo>
                    <a:lnTo>
                      <a:pt x="40" y="2334"/>
                    </a:lnTo>
                    <a:lnTo>
                      <a:pt x="40" y="2278"/>
                    </a:lnTo>
                    <a:lnTo>
                      <a:pt x="48" y="2206"/>
                    </a:lnTo>
                    <a:lnTo>
                      <a:pt x="48" y="2142"/>
                    </a:lnTo>
                    <a:lnTo>
                      <a:pt x="56" y="2071"/>
                    </a:lnTo>
                    <a:lnTo>
                      <a:pt x="64" y="2007"/>
                    </a:lnTo>
                    <a:lnTo>
                      <a:pt x="64" y="1927"/>
                    </a:lnTo>
                    <a:lnTo>
                      <a:pt x="72" y="1855"/>
                    </a:lnTo>
                    <a:lnTo>
                      <a:pt x="72" y="1775"/>
                    </a:lnTo>
                    <a:lnTo>
                      <a:pt x="80" y="1703"/>
                    </a:lnTo>
                    <a:lnTo>
                      <a:pt x="88" y="1623"/>
                    </a:lnTo>
                    <a:lnTo>
                      <a:pt x="88" y="1543"/>
                    </a:lnTo>
                    <a:lnTo>
                      <a:pt x="96" y="1463"/>
                    </a:lnTo>
                    <a:lnTo>
                      <a:pt x="96" y="1383"/>
                    </a:lnTo>
                    <a:lnTo>
                      <a:pt x="104" y="1303"/>
                    </a:lnTo>
                    <a:lnTo>
                      <a:pt x="112" y="1223"/>
                    </a:lnTo>
                    <a:lnTo>
                      <a:pt x="112" y="1143"/>
                    </a:lnTo>
                    <a:lnTo>
                      <a:pt x="120" y="1071"/>
                    </a:lnTo>
                    <a:lnTo>
                      <a:pt x="120" y="991"/>
                    </a:lnTo>
                    <a:lnTo>
                      <a:pt x="128" y="920"/>
                    </a:lnTo>
                    <a:lnTo>
                      <a:pt x="136" y="840"/>
                    </a:lnTo>
                    <a:lnTo>
                      <a:pt x="136" y="768"/>
                    </a:lnTo>
                    <a:lnTo>
                      <a:pt x="144" y="704"/>
                    </a:lnTo>
                    <a:lnTo>
                      <a:pt x="144" y="632"/>
                    </a:lnTo>
                    <a:lnTo>
                      <a:pt x="152" y="568"/>
                    </a:lnTo>
                    <a:lnTo>
                      <a:pt x="160" y="504"/>
                    </a:lnTo>
                    <a:lnTo>
                      <a:pt x="160" y="448"/>
                    </a:lnTo>
                    <a:lnTo>
                      <a:pt x="168" y="392"/>
                    </a:lnTo>
                    <a:lnTo>
                      <a:pt x="168" y="336"/>
                    </a:lnTo>
                    <a:lnTo>
                      <a:pt x="176" y="288"/>
                    </a:lnTo>
                    <a:lnTo>
                      <a:pt x="176" y="240"/>
                    </a:lnTo>
                    <a:lnTo>
                      <a:pt x="184" y="200"/>
                    </a:lnTo>
                    <a:lnTo>
                      <a:pt x="192" y="160"/>
                    </a:lnTo>
                    <a:lnTo>
                      <a:pt x="192" y="128"/>
                    </a:lnTo>
                    <a:lnTo>
                      <a:pt x="200" y="96"/>
                    </a:lnTo>
                    <a:lnTo>
                      <a:pt x="200" y="72"/>
                    </a:lnTo>
                    <a:lnTo>
                      <a:pt x="208" y="48"/>
                    </a:lnTo>
                    <a:lnTo>
                      <a:pt x="216" y="32"/>
                    </a:lnTo>
                    <a:lnTo>
                      <a:pt x="216" y="16"/>
                    </a:lnTo>
                    <a:lnTo>
                      <a:pt x="232" y="0"/>
                    </a:lnTo>
                    <a:lnTo>
                      <a:pt x="224" y="0"/>
                    </a:lnTo>
                    <a:lnTo>
                      <a:pt x="232" y="0"/>
                    </a:lnTo>
                    <a:lnTo>
                      <a:pt x="240" y="8"/>
                    </a:lnTo>
                    <a:lnTo>
                      <a:pt x="240" y="16"/>
                    </a:lnTo>
                    <a:lnTo>
                      <a:pt x="248" y="32"/>
                    </a:lnTo>
                    <a:lnTo>
                      <a:pt x="248" y="48"/>
                    </a:lnTo>
                    <a:lnTo>
                      <a:pt x="256" y="72"/>
                    </a:lnTo>
                    <a:lnTo>
                      <a:pt x="264" y="96"/>
                    </a:lnTo>
                    <a:lnTo>
                      <a:pt x="264" y="128"/>
                    </a:lnTo>
                    <a:lnTo>
                      <a:pt x="272" y="160"/>
                    </a:lnTo>
                    <a:lnTo>
                      <a:pt x="272" y="200"/>
                    </a:lnTo>
                    <a:lnTo>
                      <a:pt x="280" y="248"/>
                    </a:lnTo>
                    <a:lnTo>
                      <a:pt x="288" y="296"/>
                    </a:lnTo>
                    <a:lnTo>
                      <a:pt x="288" y="344"/>
                    </a:lnTo>
                    <a:lnTo>
                      <a:pt x="296" y="400"/>
                    </a:lnTo>
                    <a:lnTo>
                      <a:pt x="296" y="456"/>
                    </a:lnTo>
                    <a:lnTo>
                      <a:pt x="304" y="512"/>
                    </a:lnTo>
                    <a:lnTo>
                      <a:pt x="312" y="576"/>
                    </a:lnTo>
                    <a:lnTo>
                      <a:pt x="312" y="640"/>
                    </a:lnTo>
                    <a:lnTo>
                      <a:pt x="320" y="712"/>
                    </a:lnTo>
                    <a:lnTo>
                      <a:pt x="320" y="776"/>
                    </a:lnTo>
                    <a:lnTo>
                      <a:pt x="328" y="856"/>
                    </a:lnTo>
                    <a:lnTo>
                      <a:pt x="336" y="927"/>
                    </a:lnTo>
                    <a:lnTo>
                      <a:pt x="336" y="999"/>
                    </a:lnTo>
                    <a:lnTo>
                      <a:pt x="344" y="1079"/>
                    </a:lnTo>
                    <a:lnTo>
                      <a:pt x="344" y="1159"/>
                    </a:lnTo>
                    <a:lnTo>
                      <a:pt x="352" y="1231"/>
                    </a:lnTo>
                    <a:lnTo>
                      <a:pt x="352" y="1311"/>
                    </a:lnTo>
                    <a:lnTo>
                      <a:pt x="360" y="1391"/>
                    </a:lnTo>
                    <a:lnTo>
                      <a:pt x="368" y="1471"/>
                    </a:lnTo>
                    <a:lnTo>
                      <a:pt x="368" y="1551"/>
                    </a:lnTo>
                    <a:lnTo>
                      <a:pt x="376" y="1631"/>
                    </a:lnTo>
                    <a:lnTo>
                      <a:pt x="376" y="1711"/>
                    </a:lnTo>
                    <a:lnTo>
                      <a:pt x="384" y="1791"/>
                    </a:lnTo>
                    <a:lnTo>
                      <a:pt x="392" y="1863"/>
                    </a:lnTo>
                    <a:lnTo>
                      <a:pt x="392" y="1935"/>
                    </a:lnTo>
                    <a:lnTo>
                      <a:pt x="400" y="2015"/>
                    </a:lnTo>
                    <a:lnTo>
                      <a:pt x="400" y="2078"/>
                    </a:lnTo>
                    <a:lnTo>
                      <a:pt x="408" y="2150"/>
                    </a:lnTo>
                    <a:lnTo>
                      <a:pt x="416" y="2214"/>
                    </a:lnTo>
                    <a:lnTo>
                      <a:pt x="416" y="2278"/>
                    </a:lnTo>
                    <a:lnTo>
                      <a:pt x="424" y="2342"/>
                    </a:lnTo>
                    <a:lnTo>
                      <a:pt x="424" y="2398"/>
                    </a:lnTo>
                    <a:lnTo>
                      <a:pt x="432" y="2454"/>
                    </a:lnTo>
                    <a:lnTo>
                      <a:pt x="440" y="2510"/>
                    </a:lnTo>
                    <a:lnTo>
                      <a:pt x="440" y="2558"/>
                    </a:lnTo>
                    <a:lnTo>
                      <a:pt x="448" y="2598"/>
                    </a:lnTo>
                    <a:lnTo>
                      <a:pt x="448" y="2638"/>
                    </a:lnTo>
                    <a:lnTo>
                      <a:pt x="456" y="2678"/>
                    </a:lnTo>
                    <a:lnTo>
                      <a:pt x="464" y="2710"/>
                    </a:lnTo>
                    <a:lnTo>
                      <a:pt x="464" y="2742"/>
                    </a:lnTo>
                    <a:lnTo>
                      <a:pt x="472" y="2766"/>
                    </a:lnTo>
                    <a:lnTo>
                      <a:pt x="472" y="2782"/>
                    </a:lnTo>
                    <a:lnTo>
                      <a:pt x="480" y="2798"/>
                    </a:lnTo>
                    <a:lnTo>
                      <a:pt x="488" y="2814"/>
                    </a:lnTo>
                    <a:lnTo>
                      <a:pt x="504" y="2814"/>
                    </a:lnTo>
                    <a:lnTo>
                      <a:pt x="496" y="2814"/>
                    </a:lnTo>
                    <a:lnTo>
                      <a:pt x="504" y="2814"/>
                    </a:lnTo>
                    <a:lnTo>
                      <a:pt x="512" y="2798"/>
                    </a:lnTo>
                    <a:lnTo>
                      <a:pt x="512" y="2782"/>
                    </a:lnTo>
                    <a:lnTo>
                      <a:pt x="520" y="2766"/>
                    </a:lnTo>
                    <a:lnTo>
                      <a:pt x="520" y="2742"/>
                    </a:lnTo>
                    <a:lnTo>
                      <a:pt x="528" y="2710"/>
                    </a:lnTo>
                    <a:lnTo>
                      <a:pt x="536" y="2678"/>
                    </a:lnTo>
                    <a:lnTo>
                      <a:pt x="536" y="2638"/>
                    </a:lnTo>
                    <a:lnTo>
                      <a:pt x="544" y="2598"/>
                    </a:lnTo>
                    <a:lnTo>
                      <a:pt x="544" y="2558"/>
                    </a:lnTo>
                    <a:lnTo>
                      <a:pt x="552" y="2510"/>
                    </a:lnTo>
                    <a:lnTo>
                      <a:pt x="552" y="2454"/>
                    </a:lnTo>
                    <a:lnTo>
                      <a:pt x="560" y="2398"/>
                    </a:lnTo>
                    <a:lnTo>
                      <a:pt x="568" y="2342"/>
                    </a:lnTo>
                    <a:lnTo>
                      <a:pt x="568" y="2278"/>
                    </a:lnTo>
                    <a:lnTo>
                      <a:pt x="576" y="2214"/>
                    </a:lnTo>
                    <a:lnTo>
                      <a:pt x="576" y="2150"/>
                    </a:lnTo>
                    <a:lnTo>
                      <a:pt x="584" y="2078"/>
                    </a:lnTo>
                    <a:lnTo>
                      <a:pt x="592" y="2015"/>
                    </a:lnTo>
                    <a:lnTo>
                      <a:pt x="592" y="1935"/>
                    </a:lnTo>
                    <a:lnTo>
                      <a:pt x="600" y="1863"/>
                    </a:lnTo>
                    <a:lnTo>
                      <a:pt x="600" y="1791"/>
                    </a:lnTo>
                    <a:lnTo>
                      <a:pt x="608" y="1711"/>
                    </a:lnTo>
                    <a:lnTo>
                      <a:pt x="616" y="1631"/>
                    </a:lnTo>
                  </a:path>
                </a:pathLst>
              </a:custGeom>
              <a:noFill/>
              <a:ln w="38100" cmpd="sng">
                <a:solidFill>
                  <a:srgbClr val="007F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9299" name="Freeform 83"/>
              <p:cNvSpPr>
                <a:spLocks/>
              </p:cNvSpPr>
              <p:nvPr/>
            </p:nvSpPr>
            <p:spPr bwMode="auto">
              <a:xfrm>
                <a:off x="4288" y="654"/>
                <a:ext cx="609" cy="2822"/>
              </a:xfrm>
              <a:custGeom>
                <a:avLst/>
                <a:gdLst/>
                <a:ahLst/>
                <a:cxnLst>
                  <a:cxn ang="0">
                    <a:pos x="8" y="1471"/>
                  </a:cxn>
                  <a:cxn ang="0">
                    <a:pos x="24" y="1231"/>
                  </a:cxn>
                  <a:cxn ang="0">
                    <a:pos x="32" y="999"/>
                  </a:cxn>
                  <a:cxn ang="0">
                    <a:pos x="48" y="776"/>
                  </a:cxn>
                  <a:cxn ang="0">
                    <a:pos x="64" y="576"/>
                  </a:cxn>
                  <a:cxn ang="0">
                    <a:pos x="80" y="400"/>
                  </a:cxn>
                  <a:cxn ang="0">
                    <a:pos x="96" y="248"/>
                  </a:cxn>
                  <a:cxn ang="0">
                    <a:pos x="104" y="128"/>
                  </a:cxn>
                  <a:cxn ang="0">
                    <a:pos x="121" y="48"/>
                  </a:cxn>
                  <a:cxn ang="0">
                    <a:pos x="145" y="0"/>
                  </a:cxn>
                  <a:cxn ang="0">
                    <a:pos x="153" y="8"/>
                  </a:cxn>
                  <a:cxn ang="0">
                    <a:pos x="161" y="48"/>
                  </a:cxn>
                  <a:cxn ang="0">
                    <a:pos x="177" y="128"/>
                  </a:cxn>
                  <a:cxn ang="0">
                    <a:pos x="193" y="240"/>
                  </a:cxn>
                  <a:cxn ang="0">
                    <a:pos x="209" y="392"/>
                  </a:cxn>
                  <a:cxn ang="0">
                    <a:pos x="225" y="568"/>
                  </a:cxn>
                  <a:cxn ang="0">
                    <a:pos x="233" y="768"/>
                  </a:cxn>
                  <a:cxn ang="0">
                    <a:pos x="249" y="991"/>
                  </a:cxn>
                  <a:cxn ang="0">
                    <a:pos x="265" y="1223"/>
                  </a:cxn>
                  <a:cxn ang="0">
                    <a:pos x="281" y="1463"/>
                  </a:cxn>
                  <a:cxn ang="0">
                    <a:pos x="297" y="1703"/>
                  </a:cxn>
                  <a:cxn ang="0">
                    <a:pos x="305" y="1927"/>
                  </a:cxn>
                  <a:cxn ang="0">
                    <a:pos x="321" y="2142"/>
                  </a:cxn>
                  <a:cxn ang="0">
                    <a:pos x="337" y="2334"/>
                  </a:cxn>
                  <a:cxn ang="0">
                    <a:pos x="353" y="2502"/>
                  </a:cxn>
                  <a:cxn ang="0">
                    <a:pos x="361" y="2638"/>
                  </a:cxn>
                  <a:cxn ang="0">
                    <a:pos x="377" y="2734"/>
                  </a:cxn>
                  <a:cxn ang="0">
                    <a:pos x="393" y="2798"/>
                  </a:cxn>
                  <a:cxn ang="0">
                    <a:pos x="409" y="2822"/>
                  </a:cxn>
                  <a:cxn ang="0">
                    <a:pos x="425" y="2790"/>
                  </a:cxn>
                  <a:cxn ang="0">
                    <a:pos x="441" y="2718"/>
                  </a:cxn>
                  <a:cxn ang="0">
                    <a:pos x="457" y="2606"/>
                  </a:cxn>
                  <a:cxn ang="0">
                    <a:pos x="473" y="2462"/>
                  </a:cxn>
                  <a:cxn ang="0">
                    <a:pos x="481" y="2286"/>
                  </a:cxn>
                  <a:cxn ang="0">
                    <a:pos x="497" y="2086"/>
                  </a:cxn>
                  <a:cxn ang="0">
                    <a:pos x="513" y="1871"/>
                  </a:cxn>
                  <a:cxn ang="0">
                    <a:pos x="529" y="1639"/>
                  </a:cxn>
                  <a:cxn ang="0">
                    <a:pos x="537" y="1399"/>
                  </a:cxn>
                  <a:cxn ang="0">
                    <a:pos x="553" y="1167"/>
                  </a:cxn>
                  <a:cxn ang="0">
                    <a:pos x="569" y="935"/>
                  </a:cxn>
                  <a:cxn ang="0">
                    <a:pos x="585" y="720"/>
                  </a:cxn>
                  <a:cxn ang="0">
                    <a:pos x="601" y="520"/>
                  </a:cxn>
                </a:cxnLst>
                <a:rect l="0" t="0" r="r" b="b"/>
                <a:pathLst>
                  <a:path w="609" h="2822">
                    <a:moveTo>
                      <a:pt x="0" y="1631"/>
                    </a:moveTo>
                    <a:lnTo>
                      <a:pt x="0" y="1551"/>
                    </a:lnTo>
                    <a:lnTo>
                      <a:pt x="8" y="1471"/>
                    </a:lnTo>
                    <a:lnTo>
                      <a:pt x="8" y="1391"/>
                    </a:lnTo>
                    <a:lnTo>
                      <a:pt x="16" y="1311"/>
                    </a:lnTo>
                    <a:lnTo>
                      <a:pt x="24" y="1231"/>
                    </a:lnTo>
                    <a:lnTo>
                      <a:pt x="24" y="1159"/>
                    </a:lnTo>
                    <a:lnTo>
                      <a:pt x="32" y="1079"/>
                    </a:lnTo>
                    <a:lnTo>
                      <a:pt x="32" y="999"/>
                    </a:lnTo>
                    <a:lnTo>
                      <a:pt x="40" y="927"/>
                    </a:lnTo>
                    <a:lnTo>
                      <a:pt x="48" y="856"/>
                    </a:lnTo>
                    <a:lnTo>
                      <a:pt x="48" y="776"/>
                    </a:lnTo>
                    <a:lnTo>
                      <a:pt x="56" y="712"/>
                    </a:lnTo>
                    <a:lnTo>
                      <a:pt x="56" y="640"/>
                    </a:lnTo>
                    <a:lnTo>
                      <a:pt x="64" y="576"/>
                    </a:lnTo>
                    <a:lnTo>
                      <a:pt x="72" y="512"/>
                    </a:lnTo>
                    <a:lnTo>
                      <a:pt x="72" y="456"/>
                    </a:lnTo>
                    <a:lnTo>
                      <a:pt x="80" y="400"/>
                    </a:lnTo>
                    <a:lnTo>
                      <a:pt x="80" y="344"/>
                    </a:lnTo>
                    <a:lnTo>
                      <a:pt x="88" y="296"/>
                    </a:lnTo>
                    <a:lnTo>
                      <a:pt x="96" y="248"/>
                    </a:lnTo>
                    <a:lnTo>
                      <a:pt x="96" y="200"/>
                    </a:lnTo>
                    <a:lnTo>
                      <a:pt x="104" y="160"/>
                    </a:lnTo>
                    <a:lnTo>
                      <a:pt x="104" y="128"/>
                    </a:lnTo>
                    <a:lnTo>
                      <a:pt x="112" y="96"/>
                    </a:lnTo>
                    <a:lnTo>
                      <a:pt x="121" y="72"/>
                    </a:lnTo>
                    <a:lnTo>
                      <a:pt x="121" y="48"/>
                    </a:lnTo>
                    <a:lnTo>
                      <a:pt x="129" y="32"/>
                    </a:lnTo>
                    <a:lnTo>
                      <a:pt x="129" y="16"/>
                    </a:lnTo>
                    <a:lnTo>
                      <a:pt x="145" y="0"/>
                    </a:lnTo>
                    <a:lnTo>
                      <a:pt x="137" y="0"/>
                    </a:lnTo>
                    <a:lnTo>
                      <a:pt x="145" y="0"/>
                    </a:lnTo>
                    <a:lnTo>
                      <a:pt x="153" y="8"/>
                    </a:lnTo>
                    <a:lnTo>
                      <a:pt x="153" y="16"/>
                    </a:lnTo>
                    <a:lnTo>
                      <a:pt x="161" y="32"/>
                    </a:lnTo>
                    <a:lnTo>
                      <a:pt x="161" y="48"/>
                    </a:lnTo>
                    <a:lnTo>
                      <a:pt x="169" y="72"/>
                    </a:lnTo>
                    <a:lnTo>
                      <a:pt x="177" y="96"/>
                    </a:lnTo>
                    <a:lnTo>
                      <a:pt x="177" y="128"/>
                    </a:lnTo>
                    <a:lnTo>
                      <a:pt x="185" y="160"/>
                    </a:lnTo>
                    <a:lnTo>
                      <a:pt x="185" y="200"/>
                    </a:lnTo>
                    <a:lnTo>
                      <a:pt x="193" y="240"/>
                    </a:lnTo>
                    <a:lnTo>
                      <a:pt x="201" y="288"/>
                    </a:lnTo>
                    <a:lnTo>
                      <a:pt x="201" y="336"/>
                    </a:lnTo>
                    <a:lnTo>
                      <a:pt x="209" y="392"/>
                    </a:lnTo>
                    <a:lnTo>
                      <a:pt x="209" y="448"/>
                    </a:lnTo>
                    <a:lnTo>
                      <a:pt x="217" y="504"/>
                    </a:lnTo>
                    <a:lnTo>
                      <a:pt x="225" y="568"/>
                    </a:lnTo>
                    <a:lnTo>
                      <a:pt x="225" y="632"/>
                    </a:lnTo>
                    <a:lnTo>
                      <a:pt x="233" y="704"/>
                    </a:lnTo>
                    <a:lnTo>
                      <a:pt x="233" y="768"/>
                    </a:lnTo>
                    <a:lnTo>
                      <a:pt x="241" y="840"/>
                    </a:lnTo>
                    <a:lnTo>
                      <a:pt x="249" y="920"/>
                    </a:lnTo>
                    <a:lnTo>
                      <a:pt x="249" y="991"/>
                    </a:lnTo>
                    <a:lnTo>
                      <a:pt x="257" y="1071"/>
                    </a:lnTo>
                    <a:lnTo>
                      <a:pt x="257" y="1143"/>
                    </a:lnTo>
                    <a:lnTo>
                      <a:pt x="265" y="1223"/>
                    </a:lnTo>
                    <a:lnTo>
                      <a:pt x="273" y="1303"/>
                    </a:lnTo>
                    <a:lnTo>
                      <a:pt x="273" y="1383"/>
                    </a:lnTo>
                    <a:lnTo>
                      <a:pt x="281" y="1463"/>
                    </a:lnTo>
                    <a:lnTo>
                      <a:pt x="281" y="1543"/>
                    </a:lnTo>
                    <a:lnTo>
                      <a:pt x="289" y="1623"/>
                    </a:lnTo>
                    <a:lnTo>
                      <a:pt x="297" y="1703"/>
                    </a:lnTo>
                    <a:lnTo>
                      <a:pt x="297" y="1775"/>
                    </a:lnTo>
                    <a:lnTo>
                      <a:pt x="305" y="1855"/>
                    </a:lnTo>
                    <a:lnTo>
                      <a:pt x="305" y="1927"/>
                    </a:lnTo>
                    <a:lnTo>
                      <a:pt x="313" y="2007"/>
                    </a:lnTo>
                    <a:lnTo>
                      <a:pt x="313" y="2071"/>
                    </a:lnTo>
                    <a:lnTo>
                      <a:pt x="321" y="2142"/>
                    </a:lnTo>
                    <a:lnTo>
                      <a:pt x="329" y="2206"/>
                    </a:lnTo>
                    <a:lnTo>
                      <a:pt x="329" y="2278"/>
                    </a:lnTo>
                    <a:lnTo>
                      <a:pt x="337" y="2334"/>
                    </a:lnTo>
                    <a:lnTo>
                      <a:pt x="337" y="2398"/>
                    </a:lnTo>
                    <a:lnTo>
                      <a:pt x="345" y="2446"/>
                    </a:lnTo>
                    <a:lnTo>
                      <a:pt x="353" y="2502"/>
                    </a:lnTo>
                    <a:lnTo>
                      <a:pt x="353" y="2550"/>
                    </a:lnTo>
                    <a:lnTo>
                      <a:pt x="361" y="2598"/>
                    </a:lnTo>
                    <a:lnTo>
                      <a:pt x="361" y="2638"/>
                    </a:lnTo>
                    <a:lnTo>
                      <a:pt x="369" y="2678"/>
                    </a:lnTo>
                    <a:lnTo>
                      <a:pt x="377" y="2710"/>
                    </a:lnTo>
                    <a:lnTo>
                      <a:pt x="377" y="2734"/>
                    </a:lnTo>
                    <a:lnTo>
                      <a:pt x="385" y="2758"/>
                    </a:lnTo>
                    <a:lnTo>
                      <a:pt x="385" y="2782"/>
                    </a:lnTo>
                    <a:lnTo>
                      <a:pt x="393" y="2798"/>
                    </a:lnTo>
                    <a:lnTo>
                      <a:pt x="401" y="2806"/>
                    </a:lnTo>
                    <a:lnTo>
                      <a:pt x="401" y="2814"/>
                    </a:lnTo>
                    <a:lnTo>
                      <a:pt x="409" y="2822"/>
                    </a:lnTo>
                    <a:lnTo>
                      <a:pt x="417" y="2814"/>
                    </a:lnTo>
                    <a:lnTo>
                      <a:pt x="425" y="2798"/>
                    </a:lnTo>
                    <a:lnTo>
                      <a:pt x="425" y="2790"/>
                    </a:lnTo>
                    <a:lnTo>
                      <a:pt x="433" y="2766"/>
                    </a:lnTo>
                    <a:lnTo>
                      <a:pt x="433" y="2742"/>
                    </a:lnTo>
                    <a:lnTo>
                      <a:pt x="441" y="2718"/>
                    </a:lnTo>
                    <a:lnTo>
                      <a:pt x="449" y="2686"/>
                    </a:lnTo>
                    <a:lnTo>
                      <a:pt x="449" y="2646"/>
                    </a:lnTo>
                    <a:lnTo>
                      <a:pt x="457" y="2606"/>
                    </a:lnTo>
                    <a:lnTo>
                      <a:pt x="457" y="2558"/>
                    </a:lnTo>
                    <a:lnTo>
                      <a:pt x="465" y="2510"/>
                    </a:lnTo>
                    <a:lnTo>
                      <a:pt x="473" y="2462"/>
                    </a:lnTo>
                    <a:lnTo>
                      <a:pt x="473" y="2406"/>
                    </a:lnTo>
                    <a:lnTo>
                      <a:pt x="481" y="2350"/>
                    </a:lnTo>
                    <a:lnTo>
                      <a:pt x="481" y="2286"/>
                    </a:lnTo>
                    <a:lnTo>
                      <a:pt x="489" y="2222"/>
                    </a:lnTo>
                    <a:lnTo>
                      <a:pt x="497" y="2158"/>
                    </a:lnTo>
                    <a:lnTo>
                      <a:pt x="497" y="2086"/>
                    </a:lnTo>
                    <a:lnTo>
                      <a:pt x="505" y="2023"/>
                    </a:lnTo>
                    <a:lnTo>
                      <a:pt x="505" y="1943"/>
                    </a:lnTo>
                    <a:lnTo>
                      <a:pt x="513" y="1871"/>
                    </a:lnTo>
                    <a:lnTo>
                      <a:pt x="513" y="1799"/>
                    </a:lnTo>
                    <a:lnTo>
                      <a:pt x="521" y="1719"/>
                    </a:lnTo>
                    <a:lnTo>
                      <a:pt x="529" y="1639"/>
                    </a:lnTo>
                    <a:lnTo>
                      <a:pt x="529" y="1559"/>
                    </a:lnTo>
                    <a:lnTo>
                      <a:pt x="537" y="1479"/>
                    </a:lnTo>
                    <a:lnTo>
                      <a:pt x="537" y="1399"/>
                    </a:lnTo>
                    <a:lnTo>
                      <a:pt x="545" y="1319"/>
                    </a:lnTo>
                    <a:lnTo>
                      <a:pt x="553" y="1247"/>
                    </a:lnTo>
                    <a:lnTo>
                      <a:pt x="553" y="1167"/>
                    </a:lnTo>
                    <a:lnTo>
                      <a:pt x="561" y="1087"/>
                    </a:lnTo>
                    <a:lnTo>
                      <a:pt x="561" y="1007"/>
                    </a:lnTo>
                    <a:lnTo>
                      <a:pt x="569" y="935"/>
                    </a:lnTo>
                    <a:lnTo>
                      <a:pt x="577" y="864"/>
                    </a:lnTo>
                    <a:lnTo>
                      <a:pt x="577" y="784"/>
                    </a:lnTo>
                    <a:lnTo>
                      <a:pt x="585" y="720"/>
                    </a:lnTo>
                    <a:lnTo>
                      <a:pt x="585" y="648"/>
                    </a:lnTo>
                    <a:lnTo>
                      <a:pt x="593" y="584"/>
                    </a:lnTo>
                    <a:lnTo>
                      <a:pt x="601" y="520"/>
                    </a:lnTo>
                    <a:lnTo>
                      <a:pt x="601" y="456"/>
                    </a:lnTo>
                    <a:lnTo>
                      <a:pt x="609" y="400"/>
                    </a:lnTo>
                  </a:path>
                </a:pathLst>
              </a:custGeom>
              <a:noFill/>
              <a:ln w="38100" cmpd="sng">
                <a:solidFill>
                  <a:srgbClr val="007F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9300" name="Freeform 84"/>
              <p:cNvSpPr>
                <a:spLocks/>
              </p:cNvSpPr>
              <p:nvPr/>
            </p:nvSpPr>
            <p:spPr bwMode="auto">
              <a:xfrm>
                <a:off x="4897" y="654"/>
                <a:ext cx="464" cy="2822"/>
              </a:xfrm>
              <a:custGeom>
                <a:avLst/>
                <a:gdLst/>
                <a:ahLst/>
                <a:cxnLst>
                  <a:cxn ang="0">
                    <a:pos x="0" y="352"/>
                  </a:cxn>
                  <a:cxn ang="0">
                    <a:pos x="16" y="248"/>
                  </a:cxn>
                  <a:cxn ang="0">
                    <a:pos x="24" y="168"/>
                  </a:cxn>
                  <a:cxn ang="0">
                    <a:pos x="32" y="104"/>
                  </a:cxn>
                  <a:cxn ang="0">
                    <a:pos x="40" y="48"/>
                  </a:cxn>
                  <a:cxn ang="0">
                    <a:pos x="48" y="16"/>
                  </a:cxn>
                  <a:cxn ang="0">
                    <a:pos x="64" y="0"/>
                  </a:cxn>
                  <a:cxn ang="0">
                    <a:pos x="72" y="16"/>
                  </a:cxn>
                  <a:cxn ang="0">
                    <a:pos x="80" y="48"/>
                  </a:cxn>
                  <a:cxn ang="0">
                    <a:pos x="96" y="88"/>
                  </a:cxn>
                  <a:cxn ang="0">
                    <a:pos x="104" y="152"/>
                  </a:cxn>
                  <a:cxn ang="0">
                    <a:pos x="112" y="232"/>
                  </a:cxn>
                  <a:cxn ang="0">
                    <a:pos x="120" y="328"/>
                  </a:cxn>
                  <a:cxn ang="0">
                    <a:pos x="128" y="440"/>
                  </a:cxn>
                  <a:cxn ang="0">
                    <a:pos x="144" y="560"/>
                  </a:cxn>
                  <a:cxn ang="0">
                    <a:pos x="152" y="696"/>
                  </a:cxn>
                  <a:cxn ang="0">
                    <a:pos x="160" y="832"/>
                  </a:cxn>
                  <a:cxn ang="0">
                    <a:pos x="168" y="983"/>
                  </a:cxn>
                  <a:cxn ang="0">
                    <a:pos x="176" y="1135"/>
                  </a:cxn>
                  <a:cxn ang="0">
                    <a:pos x="192" y="1295"/>
                  </a:cxn>
                  <a:cxn ang="0">
                    <a:pos x="200" y="1455"/>
                  </a:cxn>
                  <a:cxn ang="0">
                    <a:pos x="208" y="1615"/>
                  </a:cxn>
                  <a:cxn ang="0">
                    <a:pos x="216" y="1767"/>
                  </a:cxn>
                  <a:cxn ang="0">
                    <a:pos x="224" y="1919"/>
                  </a:cxn>
                  <a:cxn ang="0">
                    <a:pos x="240" y="2063"/>
                  </a:cxn>
                  <a:cxn ang="0">
                    <a:pos x="248" y="2206"/>
                  </a:cxn>
                  <a:cxn ang="0">
                    <a:pos x="256" y="2326"/>
                  </a:cxn>
                  <a:cxn ang="0">
                    <a:pos x="264" y="2446"/>
                  </a:cxn>
                  <a:cxn ang="0">
                    <a:pos x="272" y="2542"/>
                  </a:cxn>
                  <a:cxn ang="0">
                    <a:pos x="280" y="2630"/>
                  </a:cxn>
                  <a:cxn ang="0">
                    <a:pos x="296" y="2702"/>
                  </a:cxn>
                  <a:cxn ang="0">
                    <a:pos x="304" y="2758"/>
                  </a:cxn>
                  <a:cxn ang="0">
                    <a:pos x="312" y="2798"/>
                  </a:cxn>
                  <a:cxn ang="0">
                    <a:pos x="320" y="2814"/>
                  </a:cxn>
                  <a:cxn ang="0">
                    <a:pos x="336" y="2814"/>
                  </a:cxn>
                  <a:cxn ang="0">
                    <a:pos x="344" y="2790"/>
                  </a:cxn>
                  <a:cxn ang="0">
                    <a:pos x="352" y="2742"/>
                  </a:cxn>
                  <a:cxn ang="0">
                    <a:pos x="368" y="2686"/>
                  </a:cxn>
                  <a:cxn ang="0">
                    <a:pos x="376" y="2606"/>
                  </a:cxn>
                  <a:cxn ang="0">
                    <a:pos x="384" y="2518"/>
                  </a:cxn>
                  <a:cxn ang="0">
                    <a:pos x="392" y="2414"/>
                  </a:cxn>
                  <a:cxn ang="0">
                    <a:pos x="400" y="2294"/>
                  </a:cxn>
                  <a:cxn ang="0">
                    <a:pos x="416" y="2166"/>
                  </a:cxn>
                  <a:cxn ang="0">
                    <a:pos x="424" y="2031"/>
                  </a:cxn>
                  <a:cxn ang="0">
                    <a:pos x="432" y="1879"/>
                  </a:cxn>
                  <a:cxn ang="0">
                    <a:pos x="440" y="1727"/>
                  </a:cxn>
                  <a:cxn ang="0">
                    <a:pos x="448" y="1567"/>
                  </a:cxn>
                  <a:cxn ang="0">
                    <a:pos x="464" y="1415"/>
                  </a:cxn>
                </a:cxnLst>
                <a:rect l="0" t="0" r="r" b="b"/>
                <a:pathLst>
                  <a:path w="464" h="2822">
                    <a:moveTo>
                      <a:pt x="0" y="400"/>
                    </a:moveTo>
                    <a:lnTo>
                      <a:pt x="0" y="352"/>
                    </a:lnTo>
                    <a:lnTo>
                      <a:pt x="8" y="296"/>
                    </a:lnTo>
                    <a:lnTo>
                      <a:pt x="16" y="248"/>
                    </a:lnTo>
                    <a:lnTo>
                      <a:pt x="16" y="208"/>
                    </a:lnTo>
                    <a:lnTo>
                      <a:pt x="24" y="168"/>
                    </a:lnTo>
                    <a:lnTo>
                      <a:pt x="24" y="136"/>
                    </a:lnTo>
                    <a:lnTo>
                      <a:pt x="32" y="104"/>
                    </a:lnTo>
                    <a:lnTo>
                      <a:pt x="40" y="72"/>
                    </a:lnTo>
                    <a:lnTo>
                      <a:pt x="40" y="48"/>
                    </a:lnTo>
                    <a:lnTo>
                      <a:pt x="48" y="32"/>
                    </a:lnTo>
                    <a:lnTo>
                      <a:pt x="48" y="16"/>
                    </a:lnTo>
                    <a:lnTo>
                      <a:pt x="56" y="8"/>
                    </a:lnTo>
                    <a:lnTo>
                      <a:pt x="64" y="0"/>
                    </a:lnTo>
                    <a:lnTo>
                      <a:pt x="72" y="8"/>
                    </a:lnTo>
                    <a:lnTo>
                      <a:pt x="72" y="16"/>
                    </a:lnTo>
                    <a:lnTo>
                      <a:pt x="80" y="24"/>
                    </a:lnTo>
                    <a:lnTo>
                      <a:pt x="80" y="48"/>
                    </a:lnTo>
                    <a:lnTo>
                      <a:pt x="88" y="64"/>
                    </a:lnTo>
                    <a:lnTo>
                      <a:pt x="96" y="88"/>
                    </a:lnTo>
                    <a:lnTo>
                      <a:pt x="96" y="120"/>
                    </a:lnTo>
                    <a:lnTo>
                      <a:pt x="104" y="152"/>
                    </a:lnTo>
                    <a:lnTo>
                      <a:pt x="104" y="192"/>
                    </a:lnTo>
                    <a:lnTo>
                      <a:pt x="112" y="232"/>
                    </a:lnTo>
                    <a:lnTo>
                      <a:pt x="120" y="280"/>
                    </a:lnTo>
                    <a:lnTo>
                      <a:pt x="120" y="328"/>
                    </a:lnTo>
                    <a:lnTo>
                      <a:pt x="128" y="384"/>
                    </a:lnTo>
                    <a:lnTo>
                      <a:pt x="128" y="440"/>
                    </a:lnTo>
                    <a:lnTo>
                      <a:pt x="136" y="496"/>
                    </a:lnTo>
                    <a:lnTo>
                      <a:pt x="144" y="560"/>
                    </a:lnTo>
                    <a:lnTo>
                      <a:pt x="144" y="624"/>
                    </a:lnTo>
                    <a:lnTo>
                      <a:pt x="152" y="696"/>
                    </a:lnTo>
                    <a:lnTo>
                      <a:pt x="152" y="760"/>
                    </a:lnTo>
                    <a:lnTo>
                      <a:pt x="160" y="832"/>
                    </a:lnTo>
                    <a:lnTo>
                      <a:pt x="168" y="912"/>
                    </a:lnTo>
                    <a:lnTo>
                      <a:pt x="168" y="983"/>
                    </a:lnTo>
                    <a:lnTo>
                      <a:pt x="176" y="1063"/>
                    </a:lnTo>
                    <a:lnTo>
                      <a:pt x="176" y="1135"/>
                    </a:lnTo>
                    <a:lnTo>
                      <a:pt x="184" y="1215"/>
                    </a:lnTo>
                    <a:lnTo>
                      <a:pt x="192" y="1295"/>
                    </a:lnTo>
                    <a:lnTo>
                      <a:pt x="192" y="1375"/>
                    </a:lnTo>
                    <a:lnTo>
                      <a:pt x="200" y="1455"/>
                    </a:lnTo>
                    <a:lnTo>
                      <a:pt x="200" y="1535"/>
                    </a:lnTo>
                    <a:lnTo>
                      <a:pt x="208" y="1615"/>
                    </a:lnTo>
                    <a:lnTo>
                      <a:pt x="216" y="1695"/>
                    </a:lnTo>
                    <a:lnTo>
                      <a:pt x="216" y="1767"/>
                    </a:lnTo>
                    <a:lnTo>
                      <a:pt x="224" y="1847"/>
                    </a:lnTo>
                    <a:lnTo>
                      <a:pt x="224" y="1919"/>
                    </a:lnTo>
                    <a:lnTo>
                      <a:pt x="232" y="1999"/>
                    </a:lnTo>
                    <a:lnTo>
                      <a:pt x="240" y="2063"/>
                    </a:lnTo>
                    <a:lnTo>
                      <a:pt x="240" y="2134"/>
                    </a:lnTo>
                    <a:lnTo>
                      <a:pt x="248" y="2206"/>
                    </a:lnTo>
                    <a:lnTo>
                      <a:pt x="248" y="2270"/>
                    </a:lnTo>
                    <a:lnTo>
                      <a:pt x="256" y="2326"/>
                    </a:lnTo>
                    <a:lnTo>
                      <a:pt x="264" y="2390"/>
                    </a:lnTo>
                    <a:lnTo>
                      <a:pt x="264" y="2446"/>
                    </a:lnTo>
                    <a:lnTo>
                      <a:pt x="272" y="2494"/>
                    </a:lnTo>
                    <a:lnTo>
                      <a:pt x="272" y="2542"/>
                    </a:lnTo>
                    <a:lnTo>
                      <a:pt x="280" y="2590"/>
                    </a:lnTo>
                    <a:lnTo>
                      <a:pt x="280" y="2630"/>
                    </a:lnTo>
                    <a:lnTo>
                      <a:pt x="288" y="2670"/>
                    </a:lnTo>
                    <a:lnTo>
                      <a:pt x="296" y="2702"/>
                    </a:lnTo>
                    <a:lnTo>
                      <a:pt x="296" y="2734"/>
                    </a:lnTo>
                    <a:lnTo>
                      <a:pt x="304" y="2758"/>
                    </a:lnTo>
                    <a:lnTo>
                      <a:pt x="304" y="2782"/>
                    </a:lnTo>
                    <a:lnTo>
                      <a:pt x="312" y="2798"/>
                    </a:lnTo>
                    <a:lnTo>
                      <a:pt x="320" y="2806"/>
                    </a:lnTo>
                    <a:lnTo>
                      <a:pt x="320" y="2814"/>
                    </a:lnTo>
                    <a:lnTo>
                      <a:pt x="328" y="2822"/>
                    </a:lnTo>
                    <a:lnTo>
                      <a:pt x="336" y="2814"/>
                    </a:lnTo>
                    <a:lnTo>
                      <a:pt x="344" y="2806"/>
                    </a:lnTo>
                    <a:lnTo>
                      <a:pt x="344" y="2790"/>
                    </a:lnTo>
                    <a:lnTo>
                      <a:pt x="352" y="2766"/>
                    </a:lnTo>
                    <a:lnTo>
                      <a:pt x="352" y="2742"/>
                    </a:lnTo>
                    <a:lnTo>
                      <a:pt x="360" y="2718"/>
                    </a:lnTo>
                    <a:lnTo>
                      <a:pt x="368" y="2686"/>
                    </a:lnTo>
                    <a:lnTo>
                      <a:pt x="368" y="2646"/>
                    </a:lnTo>
                    <a:lnTo>
                      <a:pt x="376" y="2606"/>
                    </a:lnTo>
                    <a:lnTo>
                      <a:pt x="376" y="2566"/>
                    </a:lnTo>
                    <a:lnTo>
                      <a:pt x="384" y="2518"/>
                    </a:lnTo>
                    <a:lnTo>
                      <a:pt x="392" y="2470"/>
                    </a:lnTo>
                    <a:lnTo>
                      <a:pt x="392" y="2414"/>
                    </a:lnTo>
                    <a:lnTo>
                      <a:pt x="400" y="2358"/>
                    </a:lnTo>
                    <a:lnTo>
                      <a:pt x="400" y="2294"/>
                    </a:lnTo>
                    <a:lnTo>
                      <a:pt x="408" y="2230"/>
                    </a:lnTo>
                    <a:lnTo>
                      <a:pt x="416" y="2166"/>
                    </a:lnTo>
                    <a:lnTo>
                      <a:pt x="416" y="2094"/>
                    </a:lnTo>
                    <a:lnTo>
                      <a:pt x="424" y="2031"/>
                    </a:lnTo>
                    <a:lnTo>
                      <a:pt x="424" y="1951"/>
                    </a:lnTo>
                    <a:lnTo>
                      <a:pt x="432" y="1879"/>
                    </a:lnTo>
                    <a:lnTo>
                      <a:pt x="440" y="1807"/>
                    </a:lnTo>
                    <a:lnTo>
                      <a:pt x="440" y="1727"/>
                    </a:lnTo>
                    <a:lnTo>
                      <a:pt x="448" y="1647"/>
                    </a:lnTo>
                    <a:lnTo>
                      <a:pt x="448" y="1567"/>
                    </a:lnTo>
                    <a:lnTo>
                      <a:pt x="456" y="1487"/>
                    </a:lnTo>
                    <a:lnTo>
                      <a:pt x="464" y="1415"/>
                    </a:lnTo>
                  </a:path>
                </a:pathLst>
              </a:custGeom>
              <a:noFill/>
              <a:ln w="38100" cmpd="sng">
                <a:solidFill>
                  <a:srgbClr val="007F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10689A1-43FD-D773-52EA-5AC003ED248D}"/>
              </a:ext>
            </a:extLst>
          </p:cNvPr>
          <p:cNvGrpSpPr/>
          <p:nvPr/>
        </p:nvGrpSpPr>
        <p:grpSpPr>
          <a:xfrm>
            <a:off x="730250" y="865188"/>
            <a:ext cx="2306638" cy="2470150"/>
            <a:chOff x="730250" y="865188"/>
            <a:chExt cx="2306638" cy="2470150"/>
          </a:xfrm>
        </p:grpSpPr>
        <p:grpSp>
          <p:nvGrpSpPr>
            <p:cNvPr id="9284" name="Group 68"/>
            <p:cNvGrpSpPr>
              <a:grpSpLocks/>
            </p:cNvGrpSpPr>
            <p:nvPr/>
          </p:nvGrpSpPr>
          <p:grpSpPr bwMode="auto">
            <a:xfrm>
              <a:off x="730250" y="865188"/>
              <a:ext cx="2306638" cy="539750"/>
              <a:chOff x="612" y="1344"/>
              <a:chExt cx="4764" cy="1428"/>
            </a:xfrm>
          </p:grpSpPr>
          <p:sp>
            <p:nvSpPr>
              <p:cNvPr id="9285" name="Freeform 69"/>
              <p:cNvSpPr>
                <a:spLocks/>
              </p:cNvSpPr>
              <p:nvPr/>
            </p:nvSpPr>
            <p:spPr bwMode="auto">
              <a:xfrm>
                <a:off x="612" y="1344"/>
                <a:ext cx="704" cy="695"/>
              </a:xfrm>
              <a:custGeom>
                <a:avLst/>
                <a:gdLst/>
                <a:ahLst/>
                <a:cxnLst>
                  <a:cxn ang="0">
                    <a:pos x="8" y="671"/>
                  </a:cxn>
                  <a:cxn ang="0">
                    <a:pos x="24" y="631"/>
                  </a:cxn>
                  <a:cxn ang="0">
                    <a:pos x="40" y="591"/>
                  </a:cxn>
                  <a:cxn ang="0">
                    <a:pos x="56" y="551"/>
                  </a:cxn>
                  <a:cxn ang="0">
                    <a:pos x="64" y="511"/>
                  </a:cxn>
                  <a:cxn ang="0">
                    <a:pos x="80" y="471"/>
                  </a:cxn>
                  <a:cxn ang="0">
                    <a:pos x="96" y="439"/>
                  </a:cxn>
                  <a:cxn ang="0">
                    <a:pos x="112" y="399"/>
                  </a:cxn>
                  <a:cxn ang="0">
                    <a:pos x="128" y="367"/>
                  </a:cxn>
                  <a:cxn ang="0">
                    <a:pos x="136" y="327"/>
                  </a:cxn>
                  <a:cxn ang="0">
                    <a:pos x="152" y="295"/>
                  </a:cxn>
                  <a:cxn ang="0">
                    <a:pos x="168" y="263"/>
                  </a:cxn>
                  <a:cxn ang="0">
                    <a:pos x="184" y="231"/>
                  </a:cxn>
                  <a:cxn ang="0">
                    <a:pos x="192" y="208"/>
                  </a:cxn>
                  <a:cxn ang="0">
                    <a:pos x="208" y="176"/>
                  </a:cxn>
                  <a:cxn ang="0">
                    <a:pos x="224" y="152"/>
                  </a:cxn>
                  <a:cxn ang="0">
                    <a:pos x="240" y="128"/>
                  </a:cxn>
                  <a:cxn ang="0">
                    <a:pos x="256" y="104"/>
                  </a:cxn>
                  <a:cxn ang="0">
                    <a:pos x="272" y="80"/>
                  </a:cxn>
                  <a:cxn ang="0">
                    <a:pos x="288" y="56"/>
                  </a:cxn>
                  <a:cxn ang="0">
                    <a:pos x="312" y="40"/>
                  </a:cxn>
                  <a:cxn ang="0">
                    <a:pos x="336" y="16"/>
                  </a:cxn>
                  <a:cxn ang="0">
                    <a:pos x="360" y="8"/>
                  </a:cxn>
                  <a:cxn ang="0">
                    <a:pos x="384" y="0"/>
                  </a:cxn>
                  <a:cxn ang="0">
                    <a:pos x="408" y="8"/>
                  </a:cxn>
                  <a:cxn ang="0">
                    <a:pos x="432" y="16"/>
                  </a:cxn>
                  <a:cxn ang="0">
                    <a:pos x="456" y="24"/>
                  </a:cxn>
                  <a:cxn ang="0">
                    <a:pos x="480" y="48"/>
                  </a:cxn>
                  <a:cxn ang="0">
                    <a:pos x="504" y="72"/>
                  </a:cxn>
                  <a:cxn ang="0">
                    <a:pos x="528" y="96"/>
                  </a:cxn>
                  <a:cxn ang="0">
                    <a:pos x="536" y="120"/>
                  </a:cxn>
                  <a:cxn ang="0">
                    <a:pos x="552" y="144"/>
                  </a:cxn>
                  <a:cxn ang="0">
                    <a:pos x="568" y="168"/>
                  </a:cxn>
                  <a:cxn ang="0">
                    <a:pos x="584" y="192"/>
                  </a:cxn>
                  <a:cxn ang="0">
                    <a:pos x="592" y="216"/>
                  </a:cxn>
                  <a:cxn ang="0">
                    <a:pos x="608" y="247"/>
                  </a:cxn>
                  <a:cxn ang="0">
                    <a:pos x="624" y="279"/>
                  </a:cxn>
                  <a:cxn ang="0">
                    <a:pos x="640" y="311"/>
                  </a:cxn>
                  <a:cxn ang="0">
                    <a:pos x="656" y="343"/>
                  </a:cxn>
                  <a:cxn ang="0">
                    <a:pos x="664" y="383"/>
                  </a:cxn>
                  <a:cxn ang="0">
                    <a:pos x="680" y="415"/>
                  </a:cxn>
                  <a:cxn ang="0">
                    <a:pos x="696" y="455"/>
                  </a:cxn>
                </a:cxnLst>
                <a:rect l="0" t="0" r="r" b="b"/>
                <a:pathLst>
                  <a:path w="704" h="695">
                    <a:moveTo>
                      <a:pt x="0" y="695"/>
                    </a:moveTo>
                    <a:lnTo>
                      <a:pt x="8" y="679"/>
                    </a:lnTo>
                    <a:lnTo>
                      <a:pt x="8" y="671"/>
                    </a:lnTo>
                    <a:lnTo>
                      <a:pt x="16" y="655"/>
                    </a:lnTo>
                    <a:lnTo>
                      <a:pt x="16" y="639"/>
                    </a:lnTo>
                    <a:lnTo>
                      <a:pt x="24" y="631"/>
                    </a:lnTo>
                    <a:lnTo>
                      <a:pt x="32" y="615"/>
                    </a:lnTo>
                    <a:lnTo>
                      <a:pt x="32" y="599"/>
                    </a:lnTo>
                    <a:lnTo>
                      <a:pt x="40" y="591"/>
                    </a:lnTo>
                    <a:lnTo>
                      <a:pt x="40" y="575"/>
                    </a:lnTo>
                    <a:lnTo>
                      <a:pt x="48" y="559"/>
                    </a:lnTo>
                    <a:lnTo>
                      <a:pt x="56" y="551"/>
                    </a:lnTo>
                    <a:lnTo>
                      <a:pt x="56" y="535"/>
                    </a:lnTo>
                    <a:lnTo>
                      <a:pt x="64" y="527"/>
                    </a:lnTo>
                    <a:lnTo>
                      <a:pt x="64" y="511"/>
                    </a:lnTo>
                    <a:lnTo>
                      <a:pt x="72" y="495"/>
                    </a:lnTo>
                    <a:lnTo>
                      <a:pt x="80" y="487"/>
                    </a:lnTo>
                    <a:lnTo>
                      <a:pt x="80" y="471"/>
                    </a:lnTo>
                    <a:lnTo>
                      <a:pt x="88" y="463"/>
                    </a:lnTo>
                    <a:lnTo>
                      <a:pt x="88" y="447"/>
                    </a:lnTo>
                    <a:lnTo>
                      <a:pt x="96" y="439"/>
                    </a:lnTo>
                    <a:lnTo>
                      <a:pt x="104" y="423"/>
                    </a:lnTo>
                    <a:lnTo>
                      <a:pt x="104" y="407"/>
                    </a:lnTo>
                    <a:lnTo>
                      <a:pt x="112" y="399"/>
                    </a:lnTo>
                    <a:lnTo>
                      <a:pt x="112" y="383"/>
                    </a:lnTo>
                    <a:lnTo>
                      <a:pt x="120" y="375"/>
                    </a:lnTo>
                    <a:lnTo>
                      <a:pt x="128" y="367"/>
                    </a:lnTo>
                    <a:lnTo>
                      <a:pt x="128" y="351"/>
                    </a:lnTo>
                    <a:lnTo>
                      <a:pt x="136" y="343"/>
                    </a:lnTo>
                    <a:lnTo>
                      <a:pt x="136" y="327"/>
                    </a:lnTo>
                    <a:lnTo>
                      <a:pt x="144" y="319"/>
                    </a:lnTo>
                    <a:lnTo>
                      <a:pt x="152" y="311"/>
                    </a:lnTo>
                    <a:lnTo>
                      <a:pt x="152" y="295"/>
                    </a:lnTo>
                    <a:lnTo>
                      <a:pt x="160" y="287"/>
                    </a:lnTo>
                    <a:lnTo>
                      <a:pt x="160" y="271"/>
                    </a:lnTo>
                    <a:lnTo>
                      <a:pt x="168" y="263"/>
                    </a:lnTo>
                    <a:lnTo>
                      <a:pt x="176" y="255"/>
                    </a:lnTo>
                    <a:lnTo>
                      <a:pt x="176" y="247"/>
                    </a:lnTo>
                    <a:lnTo>
                      <a:pt x="184" y="231"/>
                    </a:lnTo>
                    <a:lnTo>
                      <a:pt x="184" y="223"/>
                    </a:lnTo>
                    <a:lnTo>
                      <a:pt x="192" y="216"/>
                    </a:lnTo>
                    <a:lnTo>
                      <a:pt x="192" y="208"/>
                    </a:lnTo>
                    <a:lnTo>
                      <a:pt x="200" y="200"/>
                    </a:lnTo>
                    <a:lnTo>
                      <a:pt x="208" y="192"/>
                    </a:lnTo>
                    <a:lnTo>
                      <a:pt x="208" y="176"/>
                    </a:lnTo>
                    <a:lnTo>
                      <a:pt x="216" y="168"/>
                    </a:lnTo>
                    <a:lnTo>
                      <a:pt x="216" y="160"/>
                    </a:lnTo>
                    <a:lnTo>
                      <a:pt x="224" y="152"/>
                    </a:lnTo>
                    <a:lnTo>
                      <a:pt x="232" y="144"/>
                    </a:lnTo>
                    <a:lnTo>
                      <a:pt x="232" y="136"/>
                    </a:lnTo>
                    <a:lnTo>
                      <a:pt x="240" y="128"/>
                    </a:lnTo>
                    <a:lnTo>
                      <a:pt x="240" y="120"/>
                    </a:lnTo>
                    <a:lnTo>
                      <a:pt x="248" y="112"/>
                    </a:lnTo>
                    <a:lnTo>
                      <a:pt x="256" y="104"/>
                    </a:lnTo>
                    <a:lnTo>
                      <a:pt x="264" y="96"/>
                    </a:lnTo>
                    <a:lnTo>
                      <a:pt x="264" y="88"/>
                    </a:lnTo>
                    <a:lnTo>
                      <a:pt x="272" y="80"/>
                    </a:lnTo>
                    <a:lnTo>
                      <a:pt x="280" y="72"/>
                    </a:lnTo>
                    <a:lnTo>
                      <a:pt x="296" y="56"/>
                    </a:lnTo>
                    <a:lnTo>
                      <a:pt x="288" y="56"/>
                    </a:lnTo>
                    <a:lnTo>
                      <a:pt x="296" y="56"/>
                    </a:lnTo>
                    <a:lnTo>
                      <a:pt x="304" y="48"/>
                    </a:lnTo>
                    <a:lnTo>
                      <a:pt x="312" y="40"/>
                    </a:lnTo>
                    <a:lnTo>
                      <a:pt x="320" y="32"/>
                    </a:lnTo>
                    <a:lnTo>
                      <a:pt x="328" y="24"/>
                    </a:lnTo>
                    <a:lnTo>
                      <a:pt x="336" y="16"/>
                    </a:lnTo>
                    <a:lnTo>
                      <a:pt x="344" y="16"/>
                    </a:lnTo>
                    <a:lnTo>
                      <a:pt x="352" y="8"/>
                    </a:lnTo>
                    <a:lnTo>
                      <a:pt x="360" y="8"/>
                    </a:lnTo>
                    <a:lnTo>
                      <a:pt x="368" y="8"/>
                    </a:lnTo>
                    <a:lnTo>
                      <a:pt x="376" y="8"/>
                    </a:lnTo>
                    <a:lnTo>
                      <a:pt x="384" y="0"/>
                    </a:lnTo>
                    <a:lnTo>
                      <a:pt x="392" y="0"/>
                    </a:lnTo>
                    <a:lnTo>
                      <a:pt x="400" y="0"/>
                    </a:lnTo>
                    <a:lnTo>
                      <a:pt x="408" y="8"/>
                    </a:lnTo>
                    <a:lnTo>
                      <a:pt x="416" y="8"/>
                    </a:lnTo>
                    <a:lnTo>
                      <a:pt x="424" y="8"/>
                    </a:lnTo>
                    <a:lnTo>
                      <a:pt x="432" y="16"/>
                    </a:lnTo>
                    <a:lnTo>
                      <a:pt x="440" y="16"/>
                    </a:lnTo>
                    <a:lnTo>
                      <a:pt x="448" y="16"/>
                    </a:lnTo>
                    <a:lnTo>
                      <a:pt x="456" y="24"/>
                    </a:lnTo>
                    <a:lnTo>
                      <a:pt x="464" y="32"/>
                    </a:lnTo>
                    <a:lnTo>
                      <a:pt x="472" y="40"/>
                    </a:lnTo>
                    <a:lnTo>
                      <a:pt x="480" y="48"/>
                    </a:lnTo>
                    <a:lnTo>
                      <a:pt x="488" y="56"/>
                    </a:lnTo>
                    <a:lnTo>
                      <a:pt x="496" y="64"/>
                    </a:lnTo>
                    <a:lnTo>
                      <a:pt x="504" y="72"/>
                    </a:lnTo>
                    <a:lnTo>
                      <a:pt x="512" y="80"/>
                    </a:lnTo>
                    <a:lnTo>
                      <a:pt x="520" y="88"/>
                    </a:lnTo>
                    <a:lnTo>
                      <a:pt x="528" y="96"/>
                    </a:lnTo>
                    <a:lnTo>
                      <a:pt x="528" y="104"/>
                    </a:lnTo>
                    <a:lnTo>
                      <a:pt x="536" y="112"/>
                    </a:lnTo>
                    <a:lnTo>
                      <a:pt x="536" y="120"/>
                    </a:lnTo>
                    <a:lnTo>
                      <a:pt x="544" y="128"/>
                    </a:lnTo>
                    <a:lnTo>
                      <a:pt x="552" y="136"/>
                    </a:lnTo>
                    <a:lnTo>
                      <a:pt x="552" y="144"/>
                    </a:lnTo>
                    <a:lnTo>
                      <a:pt x="560" y="152"/>
                    </a:lnTo>
                    <a:lnTo>
                      <a:pt x="560" y="160"/>
                    </a:lnTo>
                    <a:lnTo>
                      <a:pt x="568" y="168"/>
                    </a:lnTo>
                    <a:lnTo>
                      <a:pt x="568" y="176"/>
                    </a:lnTo>
                    <a:lnTo>
                      <a:pt x="576" y="184"/>
                    </a:lnTo>
                    <a:lnTo>
                      <a:pt x="584" y="192"/>
                    </a:lnTo>
                    <a:lnTo>
                      <a:pt x="584" y="200"/>
                    </a:lnTo>
                    <a:lnTo>
                      <a:pt x="592" y="208"/>
                    </a:lnTo>
                    <a:lnTo>
                      <a:pt x="592" y="216"/>
                    </a:lnTo>
                    <a:lnTo>
                      <a:pt x="600" y="231"/>
                    </a:lnTo>
                    <a:lnTo>
                      <a:pt x="608" y="239"/>
                    </a:lnTo>
                    <a:lnTo>
                      <a:pt x="608" y="247"/>
                    </a:lnTo>
                    <a:lnTo>
                      <a:pt x="616" y="255"/>
                    </a:lnTo>
                    <a:lnTo>
                      <a:pt x="616" y="271"/>
                    </a:lnTo>
                    <a:lnTo>
                      <a:pt x="624" y="279"/>
                    </a:lnTo>
                    <a:lnTo>
                      <a:pt x="632" y="287"/>
                    </a:lnTo>
                    <a:lnTo>
                      <a:pt x="632" y="303"/>
                    </a:lnTo>
                    <a:lnTo>
                      <a:pt x="640" y="311"/>
                    </a:lnTo>
                    <a:lnTo>
                      <a:pt x="640" y="319"/>
                    </a:lnTo>
                    <a:lnTo>
                      <a:pt x="648" y="335"/>
                    </a:lnTo>
                    <a:lnTo>
                      <a:pt x="656" y="343"/>
                    </a:lnTo>
                    <a:lnTo>
                      <a:pt x="656" y="359"/>
                    </a:lnTo>
                    <a:lnTo>
                      <a:pt x="664" y="367"/>
                    </a:lnTo>
                    <a:lnTo>
                      <a:pt x="664" y="383"/>
                    </a:lnTo>
                    <a:lnTo>
                      <a:pt x="672" y="391"/>
                    </a:lnTo>
                    <a:lnTo>
                      <a:pt x="680" y="399"/>
                    </a:lnTo>
                    <a:lnTo>
                      <a:pt x="680" y="415"/>
                    </a:lnTo>
                    <a:lnTo>
                      <a:pt x="688" y="431"/>
                    </a:lnTo>
                    <a:lnTo>
                      <a:pt x="688" y="439"/>
                    </a:lnTo>
                    <a:lnTo>
                      <a:pt x="696" y="455"/>
                    </a:lnTo>
                    <a:lnTo>
                      <a:pt x="704" y="463"/>
                    </a:lnTo>
                    <a:lnTo>
                      <a:pt x="704" y="479"/>
                    </a:lnTo>
                  </a:path>
                </a:pathLst>
              </a:custGeom>
              <a:noFill/>
              <a:ln w="38100" cmpd="sng">
                <a:solidFill>
                  <a:srgbClr val="00BFBF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9286" name="Freeform 70"/>
              <p:cNvSpPr>
                <a:spLocks/>
              </p:cNvSpPr>
              <p:nvPr/>
            </p:nvSpPr>
            <p:spPr bwMode="auto">
              <a:xfrm>
                <a:off x="1316" y="1837"/>
                <a:ext cx="705" cy="935"/>
              </a:xfrm>
              <a:custGeom>
                <a:avLst/>
                <a:gdLst/>
                <a:ahLst/>
                <a:cxnLst>
                  <a:cxn ang="0">
                    <a:pos x="8" y="24"/>
                  </a:cxn>
                  <a:cxn ang="0">
                    <a:pos x="24" y="64"/>
                  </a:cxn>
                  <a:cxn ang="0">
                    <a:pos x="41" y="104"/>
                  </a:cxn>
                  <a:cxn ang="0">
                    <a:pos x="57" y="136"/>
                  </a:cxn>
                  <a:cxn ang="0">
                    <a:pos x="65" y="176"/>
                  </a:cxn>
                  <a:cxn ang="0">
                    <a:pos x="81" y="216"/>
                  </a:cxn>
                  <a:cxn ang="0">
                    <a:pos x="97" y="256"/>
                  </a:cxn>
                  <a:cxn ang="0">
                    <a:pos x="113" y="296"/>
                  </a:cxn>
                  <a:cxn ang="0">
                    <a:pos x="129" y="336"/>
                  </a:cxn>
                  <a:cxn ang="0">
                    <a:pos x="137" y="376"/>
                  </a:cxn>
                  <a:cxn ang="0">
                    <a:pos x="153" y="416"/>
                  </a:cxn>
                  <a:cxn ang="0">
                    <a:pos x="169" y="456"/>
                  </a:cxn>
                  <a:cxn ang="0">
                    <a:pos x="185" y="488"/>
                  </a:cxn>
                  <a:cxn ang="0">
                    <a:pos x="201" y="528"/>
                  </a:cxn>
                  <a:cxn ang="0">
                    <a:pos x="209" y="560"/>
                  </a:cxn>
                  <a:cxn ang="0">
                    <a:pos x="225" y="600"/>
                  </a:cxn>
                  <a:cxn ang="0">
                    <a:pos x="241" y="632"/>
                  </a:cxn>
                  <a:cxn ang="0">
                    <a:pos x="257" y="664"/>
                  </a:cxn>
                  <a:cxn ang="0">
                    <a:pos x="265" y="696"/>
                  </a:cxn>
                  <a:cxn ang="0">
                    <a:pos x="281" y="720"/>
                  </a:cxn>
                  <a:cxn ang="0">
                    <a:pos x="297" y="752"/>
                  </a:cxn>
                  <a:cxn ang="0">
                    <a:pos x="313" y="776"/>
                  </a:cxn>
                  <a:cxn ang="0">
                    <a:pos x="329" y="800"/>
                  </a:cxn>
                  <a:cxn ang="0">
                    <a:pos x="337" y="824"/>
                  </a:cxn>
                  <a:cxn ang="0">
                    <a:pos x="361" y="848"/>
                  </a:cxn>
                  <a:cxn ang="0">
                    <a:pos x="377" y="872"/>
                  </a:cxn>
                  <a:cxn ang="0">
                    <a:pos x="401" y="895"/>
                  </a:cxn>
                  <a:cxn ang="0">
                    <a:pos x="425" y="911"/>
                  </a:cxn>
                  <a:cxn ang="0">
                    <a:pos x="449" y="927"/>
                  </a:cxn>
                  <a:cxn ang="0">
                    <a:pos x="473" y="935"/>
                  </a:cxn>
                  <a:cxn ang="0">
                    <a:pos x="497" y="927"/>
                  </a:cxn>
                  <a:cxn ang="0">
                    <a:pos x="521" y="927"/>
                  </a:cxn>
                  <a:cxn ang="0">
                    <a:pos x="545" y="911"/>
                  </a:cxn>
                  <a:cxn ang="0">
                    <a:pos x="569" y="895"/>
                  </a:cxn>
                  <a:cxn ang="0">
                    <a:pos x="593" y="864"/>
                  </a:cxn>
                  <a:cxn ang="0">
                    <a:pos x="609" y="840"/>
                  </a:cxn>
                  <a:cxn ang="0">
                    <a:pos x="625" y="824"/>
                  </a:cxn>
                  <a:cxn ang="0">
                    <a:pos x="641" y="800"/>
                  </a:cxn>
                  <a:cxn ang="0">
                    <a:pos x="657" y="776"/>
                  </a:cxn>
                  <a:cxn ang="0">
                    <a:pos x="665" y="752"/>
                  </a:cxn>
                  <a:cxn ang="0">
                    <a:pos x="681" y="720"/>
                  </a:cxn>
                  <a:cxn ang="0">
                    <a:pos x="697" y="696"/>
                  </a:cxn>
                </a:cxnLst>
                <a:rect l="0" t="0" r="r" b="b"/>
                <a:pathLst>
                  <a:path w="705" h="935">
                    <a:moveTo>
                      <a:pt x="0" y="0"/>
                    </a:moveTo>
                    <a:lnTo>
                      <a:pt x="8" y="8"/>
                    </a:lnTo>
                    <a:lnTo>
                      <a:pt x="8" y="24"/>
                    </a:lnTo>
                    <a:lnTo>
                      <a:pt x="16" y="32"/>
                    </a:lnTo>
                    <a:lnTo>
                      <a:pt x="24" y="48"/>
                    </a:lnTo>
                    <a:lnTo>
                      <a:pt x="24" y="64"/>
                    </a:lnTo>
                    <a:lnTo>
                      <a:pt x="33" y="72"/>
                    </a:lnTo>
                    <a:lnTo>
                      <a:pt x="33" y="88"/>
                    </a:lnTo>
                    <a:lnTo>
                      <a:pt x="41" y="104"/>
                    </a:lnTo>
                    <a:lnTo>
                      <a:pt x="49" y="112"/>
                    </a:lnTo>
                    <a:lnTo>
                      <a:pt x="49" y="128"/>
                    </a:lnTo>
                    <a:lnTo>
                      <a:pt x="57" y="136"/>
                    </a:lnTo>
                    <a:lnTo>
                      <a:pt x="57" y="152"/>
                    </a:lnTo>
                    <a:lnTo>
                      <a:pt x="65" y="168"/>
                    </a:lnTo>
                    <a:lnTo>
                      <a:pt x="65" y="176"/>
                    </a:lnTo>
                    <a:lnTo>
                      <a:pt x="73" y="192"/>
                    </a:lnTo>
                    <a:lnTo>
                      <a:pt x="81" y="208"/>
                    </a:lnTo>
                    <a:lnTo>
                      <a:pt x="81" y="216"/>
                    </a:lnTo>
                    <a:lnTo>
                      <a:pt x="89" y="232"/>
                    </a:lnTo>
                    <a:lnTo>
                      <a:pt x="89" y="248"/>
                    </a:lnTo>
                    <a:lnTo>
                      <a:pt x="97" y="256"/>
                    </a:lnTo>
                    <a:lnTo>
                      <a:pt x="105" y="272"/>
                    </a:lnTo>
                    <a:lnTo>
                      <a:pt x="105" y="288"/>
                    </a:lnTo>
                    <a:lnTo>
                      <a:pt x="113" y="296"/>
                    </a:lnTo>
                    <a:lnTo>
                      <a:pt x="113" y="312"/>
                    </a:lnTo>
                    <a:lnTo>
                      <a:pt x="121" y="328"/>
                    </a:lnTo>
                    <a:lnTo>
                      <a:pt x="129" y="336"/>
                    </a:lnTo>
                    <a:lnTo>
                      <a:pt x="129" y="352"/>
                    </a:lnTo>
                    <a:lnTo>
                      <a:pt x="137" y="368"/>
                    </a:lnTo>
                    <a:lnTo>
                      <a:pt x="137" y="376"/>
                    </a:lnTo>
                    <a:lnTo>
                      <a:pt x="145" y="392"/>
                    </a:lnTo>
                    <a:lnTo>
                      <a:pt x="153" y="400"/>
                    </a:lnTo>
                    <a:lnTo>
                      <a:pt x="153" y="416"/>
                    </a:lnTo>
                    <a:lnTo>
                      <a:pt x="161" y="432"/>
                    </a:lnTo>
                    <a:lnTo>
                      <a:pt x="161" y="440"/>
                    </a:lnTo>
                    <a:lnTo>
                      <a:pt x="169" y="456"/>
                    </a:lnTo>
                    <a:lnTo>
                      <a:pt x="177" y="464"/>
                    </a:lnTo>
                    <a:lnTo>
                      <a:pt x="177" y="480"/>
                    </a:lnTo>
                    <a:lnTo>
                      <a:pt x="185" y="488"/>
                    </a:lnTo>
                    <a:lnTo>
                      <a:pt x="185" y="504"/>
                    </a:lnTo>
                    <a:lnTo>
                      <a:pt x="193" y="520"/>
                    </a:lnTo>
                    <a:lnTo>
                      <a:pt x="201" y="528"/>
                    </a:lnTo>
                    <a:lnTo>
                      <a:pt x="201" y="544"/>
                    </a:lnTo>
                    <a:lnTo>
                      <a:pt x="209" y="552"/>
                    </a:lnTo>
                    <a:lnTo>
                      <a:pt x="209" y="560"/>
                    </a:lnTo>
                    <a:lnTo>
                      <a:pt x="217" y="576"/>
                    </a:lnTo>
                    <a:lnTo>
                      <a:pt x="225" y="584"/>
                    </a:lnTo>
                    <a:lnTo>
                      <a:pt x="225" y="600"/>
                    </a:lnTo>
                    <a:lnTo>
                      <a:pt x="233" y="608"/>
                    </a:lnTo>
                    <a:lnTo>
                      <a:pt x="233" y="624"/>
                    </a:lnTo>
                    <a:lnTo>
                      <a:pt x="241" y="632"/>
                    </a:lnTo>
                    <a:lnTo>
                      <a:pt x="249" y="640"/>
                    </a:lnTo>
                    <a:lnTo>
                      <a:pt x="249" y="656"/>
                    </a:lnTo>
                    <a:lnTo>
                      <a:pt x="257" y="664"/>
                    </a:lnTo>
                    <a:lnTo>
                      <a:pt x="257" y="672"/>
                    </a:lnTo>
                    <a:lnTo>
                      <a:pt x="265" y="688"/>
                    </a:lnTo>
                    <a:lnTo>
                      <a:pt x="265" y="696"/>
                    </a:lnTo>
                    <a:lnTo>
                      <a:pt x="273" y="704"/>
                    </a:lnTo>
                    <a:lnTo>
                      <a:pt x="281" y="712"/>
                    </a:lnTo>
                    <a:lnTo>
                      <a:pt x="281" y="720"/>
                    </a:lnTo>
                    <a:lnTo>
                      <a:pt x="289" y="736"/>
                    </a:lnTo>
                    <a:lnTo>
                      <a:pt x="289" y="744"/>
                    </a:lnTo>
                    <a:lnTo>
                      <a:pt x="297" y="752"/>
                    </a:lnTo>
                    <a:lnTo>
                      <a:pt x="305" y="760"/>
                    </a:lnTo>
                    <a:lnTo>
                      <a:pt x="305" y="768"/>
                    </a:lnTo>
                    <a:lnTo>
                      <a:pt x="313" y="776"/>
                    </a:lnTo>
                    <a:lnTo>
                      <a:pt x="313" y="784"/>
                    </a:lnTo>
                    <a:lnTo>
                      <a:pt x="321" y="792"/>
                    </a:lnTo>
                    <a:lnTo>
                      <a:pt x="329" y="800"/>
                    </a:lnTo>
                    <a:lnTo>
                      <a:pt x="329" y="808"/>
                    </a:lnTo>
                    <a:lnTo>
                      <a:pt x="337" y="816"/>
                    </a:lnTo>
                    <a:lnTo>
                      <a:pt x="337" y="824"/>
                    </a:lnTo>
                    <a:lnTo>
                      <a:pt x="345" y="832"/>
                    </a:lnTo>
                    <a:lnTo>
                      <a:pt x="353" y="840"/>
                    </a:lnTo>
                    <a:lnTo>
                      <a:pt x="361" y="848"/>
                    </a:lnTo>
                    <a:lnTo>
                      <a:pt x="361" y="856"/>
                    </a:lnTo>
                    <a:lnTo>
                      <a:pt x="369" y="864"/>
                    </a:lnTo>
                    <a:lnTo>
                      <a:pt x="377" y="872"/>
                    </a:lnTo>
                    <a:lnTo>
                      <a:pt x="385" y="880"/>
                    </a:lnTo>
                    <a:lnTo>
                      <a:pt x="393" y="888"/>
                    </a:lnTo>
                    <a:lnTo>
                      <a:pt x="401" y="895"/>
                    </a:lnTo>
                    <a:lnTo>
                      <a:pt x="409" y="903"/>
                    </a:lnTo>
                    <a:lnTo>
                      <a:pt x="417" y="911"/>
                    </a:lnTo>
                    <a:lnTo>
                      <a:pt x="425" y="911"/>
                    </a:lnTo>
                    <a:lnTo>
                      <a:pt x="433" y="919"/>
                    </a:lnTo>
                    <a:lnTo>
                      <a:pt x="441" y="927"/>
                    </a:lnTo>
                    <a:lnTo>
                      <a:pt x="449" y="927"/>
                    </a:lnTo>
                    <a:lnTo>
                      <a:pt x="457" y="927"/>
                    </a:lnTo>
                    <a:lnTo>
                      <a:pt x="465" y="927"/>
                    </a:lnTo>
                    <a:lnTo>
                      <a:pt x="473" y="935"/>
                    </a:lnTo>
                    <a:lnTo>
                      <a:pt x="481" y="935"/>
                    </a:lnTo>
                    <a:lnTo>
                      <a:pt x="489" y="935"/>
                    </a:lnTo>
                    <a:lnTo>
                      <a:pt x="497" y="927"/>
                    </a:lnTo>
                    <a:lnTo>
                      <a:pt x="505" y="927"/>
                    </a:lnTo>
                    <a:lnTo>
                      <a:pt x="513" y="927"/>
                    </a:lnTo>
                    <a:lnTo>
                      <a:pt x="521" y="927"/>
                    </a:lnTo>
                    <a:lnTo>
                      <a:pt x="529" y="919"/>
                    </a:lnTo>
                    <a:lnTo>
                      <a:pt x="537" y="911"/>
                    </a:lnTo>
                    <a:lnTo>
                      <a:pt x="545" y="911"/>
                    </a:lnTo>
                    <a:lnTo>
                      <a:pt x="553" y="903"/>
                    </a:lnTo>
                    <a:lnTo>
                      <a:pt x="561" y="895"/>
                    </a:lnTo>
                    <a:lnTo>
                      <a:pt x="569" y="895"/>
                    </a:lnTo>
                    <a:lnTo>
                      <a:pt x="585" y="880"/>
                    </a:lnTo>
                    <a:lnTo>
                      <a:pt x="585" y="872"/>
                    </a:lnTo>
                    <a:lnTo>
                      <a:pt x="593" y="864"/>
                    </a:lnTo>
                    <a:lnTo>
                      <a:pt x="601" y="856"/>
                    </a:lnTo>
                    <a:lnTo>
                      <a:pt x="617" y="840"/>
                    </a:lnTo>
                    <a:lnTo>
                      <a:pt x="609" y="840"/>
                    </a:lnTo>
                    <a:lnTo>
                      <a:pt x="617" y="840"/>
                    </a:lnTo>
                    <a:lnTo>
                      <a:pt x="625" y="832"/>
                    </a:lnTo>
                    <a:lnTo>
                      <a:pt x="625" y="824"/>
                    </a:lnTo>
                    <a:lnTo>
                      <a:pt x="633" y="816"/>
                    </a:lnTo>
                    <a:lnTo>
                      <a:pt x="633" y="808"/>
                    </a:lnTo>
                    <a:lnTo>
                      <a:pt x="641" y="800"/>
                    </a:lnTo>
                    <a:lnTo>
                      <a:pt x="641" y="792"/>
                    </a:lnTo>
                    <a:lnTo>
                      <a:pt x="649" y="784"/>
                    </a:lnTo>
                    <a:lnTo>
                      <a:pt x="657" y="776"/>
                    </a:lnTo>
                    <a:lnTo>
                      <a:pt x="657" y="768"/>
                    </a:lnTo>
                    <a:lnTo>
                      <a:pt x="665" y="760"/>
                    </a:lnTo>
                    <a:lnTo>
                      <a:pt x="665" y="752"/>
                    </a:lnTo>
                    <a:lnTo>
                      <a:pt x="673" y="744"/>
                    </a:lnTo>
                    <a:lnTo>
                      <a:pt x="681" y="736"/>
                    </a:lnTo>
                    <a:lnTo>
                      <a:pt x="681" y="720"/>
                    </a:lnTo>
                    <a:lnTo>
                      <a:pt x="689" y="712"/>
                    </a:lnTo>
                    <a:lnTo>
                      <a:pt x="689" y="704"/>
                    </a:lnTo>
                    <a:lnTo>
                      <a:pt x="697" y="696"/>
                    </a:lnTo>
                    <a:lnTo>
                      <a:pt x="705" y="688"/>
                    </a:lnTo>
                    <a:lnTo>
                      <a:pt x="705" y="672"/>
                    </a:lnTo>
                  </a:path>
                </a:pathLst>
              </a:custGeom>
              <a:noFill/>
              <a:ln w="38100" cmpd="sng">
                <a:solidFill>
                  <a:srgbClr val="00BFBF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9287" name="Freeform 71"/>
              <p:cNvSpPr>
                <a:spLocks/>
              </p:cNvSpPr>
              <p:nvPr/>
            </p:nvSpPr>
            <p:spPr bwMode="auto">
              <a:xfrm>
                <a:off x="2021" y="1358"/>
                <a:ext cx="713" cy="1151"/>
              </a:xfrm>
              <a:custGeom>
                <a:avLst/>
                <a:gdLst/>
                <a:ahLst/>
                <a:cxnLst>
                  <a:cxn ang="0">
                    <a:pos x="8" y="1135"/>
                  </a:cxn>
                  <a:cxn ang="0">
                    <a:pos x="24" y="1103"/>
                  </a:cxn>
                  <a:cxn ang="0">
                    <a:pos x="40" y="1063"/>
                  </a:cxn>
                  <a:cxn ang="0">
                    <a:pos x="56" y="1031"/>
                  </a:cxn>
                  <a:cxn ang="0">
                    <a:pos x="72" y="999"/>
                  </a:cxn>
                  <a:cxn ang="0">
                    <a:pos x="80" y="959"/>
                  </a:cxn>
                  <a:cxn ang="0">
                    <a:pos x="96" y="919"/>
                  </a:cxn>
                  <a:cxn ang="0">
                    <a:pos x="112" y="879"/>
                  </a:cxn>
                  <a:cxn ang="0">
                    <a:pos x="128" y="847"/>
                  </a:cxn>
                  <a:cxn ang="0">
                    <a:pos x="136" y="807"/>
                  </a:cxn>
                  <a:cxn ang="0">
                    <a:pos x="152" y="767"/>
                  </a:cxn>
                  <a:cxn ang="0">
                    <a:pos x="168" y="727"/>
                  </a:cxn>
                  <a:cxn ang="0">
                    <a:pos x="184" y="687"/>
                  </a:cxn>
                  <a:cxn ang="0">
                    <a:pos x="200" y="647"/>
                  </a:cxn>
                  <a:cxn ang="0">
                    <a:pos x="208" y="607"/>
                  </a:cxn>
                  <a:cxn ang="0">
                    <a:pos x="224" y="567"/>
                  </a:cxn>
                  <a:cxn ang="0">
                    <a:pos x="240" y="527"/>
                  </a:cxn>
                  <a:cxn ang="0">
                    <a:pos x="256" y="487"/>
                  </a:cxn>
                  <a:cxn ang="0">
                    <a:pos x="272" y="455"/>
                  </a:cxn>
                  <a:cxn ang="0">
                    <a:pos x="280" y="415"/>
                  </a:cxn>
                  <a:cxn ang="0">
                    <a:pos x="296" y="383"/>
                  </a:cxn>
                  <a:cxn ang="0">
                    <a:pos x="312" y="343"/>
                  </a:cxn>
                  <a:cxn ang="0">
                    <a:pos x="328" y="311"/>
                  </a:cxn>
                  <a:cxn ang="0">
                    <a:pos x="336" y="279"/>
                  </a:cxn>
                  <a:cxn ang="0">
                    <a:pos x="353" y="247"/>
                  </a:cxn>
                  <a:cxn ang="0">
                    <a:pos x="369" y="216"/>
                  </a:cxn>
                  <a:cxn ang="0">
                    <a:pos x="385" y="192"/>
                  </a:cxn>
                  <a:cxn ang="0">
                    <a:pos x="401" y="168"/>
                  </a:cxn>
                  <a:cxn ang="0">
                    <a:pos x="409" y="144"/>
                  </a:cxn>
                  <a:cxn ang="0">
                    <a:pos x="425" y="120"/>
                  </a:cxn>
                  <a:cxn ang="0">
                    <a:pos x="441" y="96"/>
                  </a:cxn>
                  <a:cxn ang="0">
                    <a:pos x="465" y="64"/>
                  </a:cxn>
                  <a:cxn ang="0">
                    <a:pos x="489" y="40"/>
                  </a:cxn>
                  <a:cxn ang="0">
                    <a:pos x="513" y="16"/>
                  </a:cxn>
                  <a:cxn ang="0">
                    <a:pos x="537" y="8"/>
                  </a:cxn>
                  <a:cxn ang="0">
                    <a:pos x="561" y="0"/>
                  </a:cxn>
                  <a:cxn ang="0">
                    <a:pos x="585" y="8"/>
                  </a:cxn>
                  <a:cxn ang="0">
                    <a:pos x="609" y="8"/>
                  </a:cxn>
                  <a:cxn ang="0">
                    <a:pos x="633" y="24"/>
                  </a:cxn>
                  <a:cxn ang="0">
                    <a:pos x="657" y="48"/>
                  </a:cxn>
                  <a:cxn ang="0">
                    <a:pos x="689" y="72"/>
                  </a:cxn>
                  <a:cxn ang="0">
                    <a:pos x="705" y="96"/>
                  </a:cxn>
                </a:cxnLst>
                <a:rect l="0" t="0" r="r" b="b"/>
                <a:pathLst>
                  <a:path w="713" h="1151">
                    <a:moveTo>
                      <a:pt x="0" y="1151"/>
                    </a:moveTo>
                    <a:lnTo>
                      <a:pt x="8" y="1143"/>
                    </a:lnTo>
                    <a:lnTo>
                      <a:pt x="8" y="1135"/>
                    </a:lnTo>
                    <a:lnTo>
                      <a:pt x="16" y="1119"/>
                    </a:lnTo>
                    <a:lnTo>
                      <a:pt x="24" y="1111"/>
                    </a:lnTo>
                    <a:lnTo>
                      <a:pt x="24" y="1103"/>
                    </a:lnTo>
                    <a:lnTo>
                      <a:pt x="32" y="1087"/>
                    </a:lnTo>
                    <a:lnTo>
                      <a:pt x="32" y="1079"/>
                    </a:lnTo>
                    <a:lnTo>
                      <a:pt x="40" y="1063"/>
                    </a:lnTo>
                    <a:lnTo>
                      <a:pt x="48" y="1055"/>
                    </a:lnTo>
                    <a:lnTo>
                      <a:pt x="48" y="1039"/>
                    </a:lnTo>
                    <a:lnTo>
                      <a:pt x="56" y="1031"/>
                    </a:lnTo>
                    <a:lnTo>
                      <a:pt x="56" y="1023"/>
                    </a:lnTo>
                    <a:lnTo>
                      <a:pt x="64" y="1007"/>
                    </a:lnTo>
                    <a:lnTo>
                      <a:pt x="72" y="999"/>
                    </a:lnTo>
                    <a:lnTo>
                      <a:pt x="72" y="983"/>
                    </a:lnTo>
                    <a:lnTo>
                      <a:pt x="80" y="967"/>
                    </a:lnTo>
                    <a:lnTo>
                      <a:pt x="80" y="959"/>
                    </a:lnTo>
                    <a:lnTo>
                      <a:pt x="88" y="943"/>
                    </a:lnTo>
                    <a:lnTo>
                      <a:pt x="96" y="935"/>
                    </a:lnTo>
                    <a:lnTo>
                      <a:pt x="96" y="919"/>
                    </a:lnTo>
                    <a:lnTo>
                      <a:pt x="104" y="911"/>
                    </a:lnTo>
                    <a:lnTo>
                      <a:pt x="104" y="895"/>
                    </a:lnTo>
                    <a:lnTo>
                      <a:pt x="112" y="879"/>
                    </a:lnTo>
                    <a:lnTo>
                      <a:pt x="112" y="871"/>
                    </a:lnTo>
                    <a:lnTo>
                      <a:pt x="120" y="855"/>
                    </a:lnTo>
                    <a:lnTo>
                      <a:pt x="128" y="847"/>
                    </a:lnTo>
                    <a:lnTo>
                      <a:pt x="128" y="831"/>
                    </a:lnTo>
                    <a:lnTo>
                      <a:pt x="136" y="815"/>
                    </a:lnTo>
                    <a:lnTo>
                      <a:pt x="136" y="807"/>
                    </a:lnTo>
                    <a:lnTo>
                      <a:pt x="144" y="791"/>
                    </a:lnTo>
                    <a:lnTo>
                      <a:pt x="152" y="775"/>
                    </a:lnTo>
                    <a:lnTo>
                      <a:pt x="152" y="767"/>
                    </a:lnTo>
                    <a:lnTo>
                      <a:pt x="160" y="751"/>
                    </a:lnTo>
                    <a:lnTo>
                      <a:pt x="160" y="735"/>
                    </a:lnTo>
                    <a:lnTo>
                      <a:pt x="168" y="727"/>
                    </a:lnTo>
                    <a:lnTo>
                      <a:pt x="176" y="711"/>
                    </a:lnTo>
                    <a:lnTo>
                      <a:pt x="176" y="695"/>
                    </a:lnTo>
                    <a:lnTo>
                      <a:pt x="184" y="687"/>
                    </a:lnTo>
                    <a:lnTo>
                      <a:pt x="184" y="671"/>
                    </a:lnTo>
                    <a:lnTo>
                      <a:pt x="192" y="655"/>
                    </a:lnTo>
                    <a:lnTo>
                      <a:pt x="200" y="647"/>
                    </a:lnTo>
                    <a:lnTo>
                      <a:pt x="200" y="631"/>
                    </a:lnTo>
                    <a:lnTo>
                      <a:pt x="208" y="615"/>
                    </a:lnTo>
                    <a:lnTo>
                      <a:pt x="208" y="607"/>
                    </a:lnTo>
                    <a:lnTo>
                      <a:pt x="216" y="591"/>
                    </a:lnTo>
                    <a:lnTo>
                      <a:pt x="224" y="583"/>
                    </a:lnTo>
                    <a:lnTo>
                      <a:pt x="224" y="567"/>
                    </a:lnTo>
                    <a:lnTo>
                      <a:pt x="232" y="551"/>
                    </a:lnTo>
                    <a:lnTo>
                      <a:pt x="232" y="543"/>
                    </a:lnTo>
                    <a:lnTo>
                      <a:pt x="240" y="527"/>
                    </a:lnTo>
                    <a:lnTo>
                      <a:pt x="248" y="511"/>
                    </a:lnTo>
                    <a:lnTo>
                      <a:pt x="248" y="503"/>
                    </a:lnTo>
                    <a:lnTo>
                      <a:pt x="256" y="487"/>
                    </a:lnTo>
                    <a:lnTo>
                      <a:pt x="256" y="479"/>
                    </a:lnTo>
                    <a:lnTo>
                      <a:pt x="264" y="463"/>
                    </a:lnTo>
                    <a:lnTo>
                      <a:pt x="272" y="455"/>
                    </a:lnTo>
                    <a:lnTo>
                      <a:pt x="272" y="439"/>
                    </a:lnTo>
                    <a:lnTo>
                      <a:pt x="280" y="431"/>
                    </a:lnTo>
                    <a:lnTo>
                      <a:pt x="280" y="415"/>
                    </a:lnTo>
                    <a:lnTo>
                      <a:pt x="288" y="399"/>
                    </a:lnTo>
                    <a:lnTo>
                      <a:pt x="296" y="391"/>
                    </a:lnTo>
                    <a:lnTo>
                      <a:pt x="296" y="383"/>
                    </a:lnTo>
                    <a:lnTo>
                      <a:pt x="304" y="367"/>
                    </a:lnTo>
                    <a:lnTo>
                      <a:pt x="304" y="359"/>
                    </a:lnTo>
                    <a:lnTo>
                      <a:pt x="312" y="343"/>
                    </a:lnTo>
                    <a:lnTo>
                      <a:pt x="312" y="335"/>
                    </a:lnTo>
                    <a:lnTo>
                      <a:pt x="320" y="319"/>
                    </a:lnTo>
                    <a:lnTo>
                      <a:pt x="328" y="311"/>
                    </a:lnTo>
                    <a:lnTo>
                      <a:pt x="328" y="303"/>
                    </a:lnTo>
                    <a:lnTo>
                      <a:pt x="336" y="287"/>
                    </a:lnTo>
                    <a:lnTo>
                      <a:pt x="336" y="279"/>
                    </a:lnTo>
                    <a:lnTo>
                      <a:pt x="344" y="271"/>
                    </a:lnTo>
                    <a:lnTo>
                      <a:pt x="353" y="255"/>
                    </a:lnTo>
                    <a:lnTo>
                      <a:pt x="353" y="247"/>
                    </a:lnTo>
                    <a:lnTo>
                      <a:pt x="361" y="239"/>
                    </a:lnTo>
                    <a:lnTo>
                      <a:pt x="361" y="231"/>
                    </a:lnTo>
                    <a:lnTo>
                      <a:pt x="369" y="216"/>
                    </a:lnTo>
                    <a:lnTo>
                      <a:pt x="377" y="208"/>
                    </a:lnTo>
                    <a:lnTo>
                      <a:pt x="377" y="200"/>
                    </a:lnTo>
                    <a:lnTo>
                      <a:pt x="385" y="192"/>
                    </a:lnTo>
                    <a:lnTo>
                      <a:pt x="385" y="184"/>
                    </a:lnTo>
                    <a:lnTo>
                      <a:pt x="393" y="176"/>
                    </a:lnTo>
                    <a:lnTo>
                      <a:pt x="401" y="168"/>
                    </a:lnTo>
                    <a:lnTo>
                      <a:pt x="401" y="160"/>
                    </a:lnTo>
                    <a:lnTo>
                      <a:pt x="409" y="152"/>
                    </a:lnTo>
                    <a:lnTo>
                      <a:pt x="409" y="144"/>
                    </a:lnTo>
                    <a:lnTo>
                      <a:pt x="417" y="136"/>
                    </a:lnTo>
                    <a:lnTo>
                      <a:pt x="425" y="128"/>
                    </a:lnTo>
                    <a:lnTo>
                      <a:pt x="425" y="120"/>
                    </a:lnTo>
                    <a:lnTo>
                      <a:pt x="433" y="112"/>
                    </a:lnTo>
                    <a:lnTo>
                      <a:pt x="433" y="104"/>
                    </a:lnTo>
                    <a:lnTo>
                      <a:pt x="441" y="96"/>
                    </a:lnTo>
                    <a:lnTo>
                      <a:pt x="457" y="80"/>
                    </a:lnTo>
                    <a:lnTo>
                      <a:pt x="457" y="72"/>
                    </a:lnTo>
                    <a:lnTo>
                      <a:pt x="465" y="64"/>
                    </a:lnTo>
                    <a:lnTo>
                      <a:pt x="473" y="56"/>
                    </a:lnTo>
                    <a:lnTo>
                      <a:pt x="481" y="48"/>
                    </a:lnTo>
                    <a:lnTo>
                      <a:pt x="489" y="40"/>
                    </a:lnTo>
                    <a:lnTo>
                      <a:pt x="497" y="32"/>
                    </a:lnTo>
                    <a:lnTo>
                      <a:pt x="505" y="24"/>
                    </a:lnTo>
                    <a:lnTo>
                      <a:pt x="513" y="16"/>
                    </a:lnTo>
                    <a:lnTo>
                      <a:pt x="521" y="16"/>
                    </a:lnTo>
                    <a:lnTo>
                      <a:pt x="529" y="16"/>
                    </a:lnTo>
                    <a:lnTo>
                      <a:pt x="537" y="8"/>
                    </a:lnTo>
                    <a:lnTo>
                      <a:pt x="545" y="8"/>
                    </a:lnTo>
                    <a:lnTo>
                      <a:pt x="553" y="8"/>
                    </a:lnTo>
                    <a:lnTo>
                      <a:pt x="561" y="0"/>
                    </a:lnTo>
                    <a:lnTo>
                      <a:pt x="569" y="0"/>
                    </a:lnTo>
                    <a:lnTo>
                      <a:pt x="577" y="0"/>
                    </a:lnTo>
                    <a:lnTo>
                      <a:pt x="585" y="8"/>
                    </a:lnTo>
                    <a:lnTo>
                      <a:pt x="593" y="8"/>
                    </a:lnTo>
                    <a:lnTo>
                      <a:pt x="601" y="8"/>
                    </a:lnTo>
                    <a:lnTo>
                      <a:pt x="609" y="8"/>
                    </a:lnTo>
                    <a:lnTo>
                      <a:pt x="617" y="16"/>
                    </a:lnTo>
                    <a:lnTo>
                      <a:pt x="625" y="16"/>
                    </a:lnTo>
                    <a:lnTo>
                      <a:pt x="633" y="24"/>
                    </a:lnTo>
                    <a:lnTo>
                      <a:pt x="641" y="32"/>
                    </a:lnTo>
                    <a:lnTo>
                      <a:pt x="649" y="40"/>
                    </a:lnTo>
                    <a:lnTo>
                      <a:pt x="657" y="48"/>
                    </a:lnTo>
                    <a:lnTo>
                      <a:pt x="665" y="48"/>
                    </a:lnTo>
                    <a:lnTo>
                      <a:pt x="673" y="56"/>
                    </a:lnTo>
                    <a:lnTo>
                      <a:pt x="689" y="72"/>
                    </a:lnTo>
                    <a:lnTo>
                      <a:pt x="689" y="80"/>
                    </a:lnTo>
                    <a:lnTo>
                      <a:pt x="697" y="88"/>
                    </a:lnTo>
                    <a:lnTo>
                      <a:pt x="705" y="96"/>
                    </a:lnTo>
                    <a:lnTo>
                      <a:pt x="705" y="104"/>
                    </a:lnTo>
                    <a:lnTo>
                      <a:pt x="713" y="112"/>
                    </a:lnTo>
                  </a:path>
                </a:pathLst>
              </a:custGeom>
              <a:noFill/>
              <a:ln w="38100" cmpd="sng">
                <a:solidFill>
                  <a:srgbClr val="00BFBF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9288" name="Freeform 72"/>
              <p:cNvSpPr>
                <a:spLocks/>
              </p:cNvSpPr>
              <p:nvPr/>
            </p:nvSpPr>
            <p:spPr bwMode="auto">
              <a:xfrm>
                <a:off x="2734" y="1470"/>
                <a:ext cx="673" cy="1302"/>
              </a:xfrm>
              <a:custGeom>
                <a:avLst/>
                <a:gdLst/>
                <a:ahLst/>
                <a:cxnLst>
                  <a:cxn ang="0">
                    <a:pos x="16" y="16"/>
                  </a:cxn>
                  <a:cxn ang="0">
                    <a:pos x="24" y="40"/>
                  </a:cxn>
                  <a:cxn ang="0">
                    <a:pos x="40" y="64"/>
                  </a:cxn>
                  <a:cxn ang="0">
                    <a:pos x="56" y="96"/>
                  </a:cxn>
                  <a:cxn ang="0">
                    <a:pos x="72" y="119"/>
                  </a:cxn>
                  <a:cxn ang="0">
                    <a:pos x="88" y="151"/>
                  </a:cxn>
                  <a:cxn ang="0">
                    <a:pos x="96" y="183"/>
                  </a:cxn>
                  <a:cxn ang="0">
                    <a:pos x="112" y="215"/>
                  </a:cxn>
                  <a:cxn ang="0">
                    <a:pos x="128" y="255"/>
                  </a:cxn>
                  <a:cxn ang="0">
                    <a:pos x="144" y="287"/>
                  </a:cxn>
                  <a:cxn ang="0">
                    <a:pos x="160" y="327"/>
                  </a:cxn>
                  <a:cxn ang="0">
                    <a:pos x="168" y="359"/>
                  </a:cxn>
                  <a:cxn ang="0">
                    <a:pos x="184" y="399"/>
                  </a:cxn>
                  <a:cxn ang="0">
                    <a:pos x="200" y="439"/>
                  </a:cxn>
                  <a:cxn ang="0">
                    <a:pos x="216" y="479"/>
                  </a:cxn>
                  <a:cxn ang="0">
                    <a:pos x="224" y="519"/>
                  </a:cxn>
                  <a:cxn ang="0">
                    <a:pos x="240" y="559"/>
                  </a:cxn>
                  <a:cxn ang="0">
                    <a:pos x="256" y="591"/>
                  </a:cxn>
                  <a:cxn ang="0">
                    <a:pos x="272" y="631"/>
                  </a:cxn>
                  <a:cxn ang="0">
                    <a:pos x="288" y="671"/>
                  </a:cxn>
                  <a:cxn ang="0">
                    <a:pos x="296" y="711"/>
                  </a:cxn>
                  <a:cxn ang="0">
                    <a:pos x="312" y="751"/>
                  </a:cxn>
                  <a:cxn ang="0">
                    <a:pos x="328" y="791"/>
                  </a:cxn>
                  <a:cxn ang="0">
                    <a:pos x="344" y="831"/>
                  </a:cxn>
                  <a:cxn ang="0">
                    <a:pos x="352" y="863"/>
                  </a:cxn>
                  <a:cxn ang="0">
                    <a:pos x="368" y="903"/>
                  </a:cxn>
                  <a:cxn ang="0">
                    <a:pos x="384" y="935"/>
                  </a:cxn>
                  <a:cxn ang="0">
                    <a:pos x="400" y="975"/>
                  </a:cxn>
                  <a:cxn ang="0">
                    <a:pos x="416" y="1007"/>
                  </a:cxn>
                  <a:cxn ang="0">
                    <a:pos x="424" y="1039"/>
                  </a:cxn>
                  <a:cxn ang="0">
                    <a:pos x="440" y="1071"/>
                  </a:cxn>
                  <a:cxn ang="0">
                    <a:pos x="456" y="1095"/>
                  </a:cxn>
                  <a:cxn ang="0">
                    <a:pos x="472" y="1127"/>
                  </a:cxn>
                  <a:cxn ang="0">
                    <a:pos x="488" y="1151"/>
                  </a:cxn>
                  <a:cxn ang="0">
                    <a:pos x="496" y="1175"/>
                  </a:cxn>
                  <a:cxn ang="0">
                    <a:pos x="520" y="1199"/>
                  </a:cxn>
                  <a:cxn ang="0">
                    <a:pos x="544" y="1231"/>
                  </a:cxn>
                  <a:cxn ang="0">
                    <a:pos x="560" y="1255"/>
                  </a:cxn>
                  <a:cxn ang="0">
                    <a:pos x="584" y="1270"/>
                  </a:cxn>
                  <a:cxn ang="0">
                    <a:pos x="608" y="1286"/>
                  </a:cxn>
                  <a:cxn ang="0">
                    <a:pos x="632" y="1294"/>
                  </a:cxn>
                  <a:cxn ang="0">
                    <a:pos x="656" y="1302"/>
                  </a:cxn>
                </a:cxnLst>
                <a:rect l="0" t="0" r="r" b="b"/>
                <a:pathLst>
                  <a:path w="673" h="1302">
                    <a:moveTo>
                      <a:pt x="0" y="0"/>
                    </a:moveTo>
                    <a:lnTo>
                      <a:pt x="8" y="8"/>
                    </a:lnTo>
                    <a:lnTo>
                      <a:pt x="16" y="16"/>
                    </a:lnTo>
                    <a:lnTo>
                      <a:pt x="16" y="24"/>
                    </a:lnTo>
                    <a:lnTo>
                      <a:pt x="24" y="32"/>
                    </a:lnTo>
                    <a:lnTo>
                      <a:pt x="24" y="40"/>
                    </a:lnTo>
                    <a:lnTo>
                      <a:pt x="32" y="48"/>
                    </a:lnTo>
                    <a:lnTo>
                      <a:pt x="40" y="56"/>
                    </a:lnTo>
                    <a:lnTo>
                      <a:pt x="40" y="64"/>
                    </a:lnTo>
                    <a:lnTo>
                      <a:pt x="48" y="80"/>
                    </a:lnTo>
                    <a:lnTo>
                      <a:pt x="48" y="88"/>
                    </a:lnTo>
                    <a:lnTo>
                      <a:pt x="56" y="96"/>
                    </a:lnTo>
                    <a:lnTo>
                      <a:pt x="64" y="104"/>
                    </a:lnTo>
                    <a:lnTo>
                      <a:pt x="64" y="111"/>
                    </a:lnTo>
                    <a:lnTo>
                      <a:pt x="72" y="119"/>
                    </a:lnTo>
                    <a:lnTo>
                      <a:pt x="72" y="135"/>
                    </a:lnTo>
                    <a:lnTo>
                      <a:pt x="80" y="143"/>
                    </a:lnTo>
                    <a:lnTo>
                      <a:pt x="88" y="151"/>
                    </a:lnTo>
                    <a:lnTo>
                      <a:pt x="88" y="159"/>
                    </a:lnTo>
                    <a:lnTo>
                      <a:pt x="96" y="175"/>
                    </a:lnTo>
                    <a:lnTo>
                      <a:pt x="96" y="183"/>
                    </a:lnTo>
                    <a:lnTo>
                      <a:pt x="104" y="199"/>
                    </a:lnTo>
                    <a:lnTo>
                      <a:pt x="112" y="207"/>
                    </a:lnTo>
                    <a:lnTo>
                      <a:pt x="112" y="215"/>
                    </a:lnTo>
                    <a:lnTo>
                      <a:pt x="120" y="231"/>
                    </a:lnTo>
                    <a:lnTo>
                      <a:pt x="120" y="239"/>
                    </a:lnTo>
                    <a:lnTo>
                      <a:pt x="128" y="255"/>
                    </a:lnTo>
                    <a:lnTo>
                      <a:pt x="136" y="263"/>
                    </a:lnTo>
                    <a:lnTo>
                      <a:pt x="136" y="271"/>
                    </a:lnTo>
                    <a:lnTo>
                      <a:pt x="144" y="287"/>
                    </a:lnTo>
                    <a:lnTo>
                      <a:pt x="144" y="295"/>
                    </a:lnTo>
                    <a:lnTo>
                      <a:pt x="152" y="311"/>
                    </a:lnTo>
                    <a:lnTo>
                      <a:pt x="160" y="327"/>
                    </a:lnTo>
                    <a:lnTo>
                      <a:pt x="160" y="335"/>
                    </a:lnTo>
                    <a:lnTo>
                      <a:pt x="168" y="351"/>
                    </a:lnTo>
                    <a:lnTo>
                      <a:pt x="168" y="359"/>
                    </a:lnTo>
                    <a:lnTo>
                      <a:pt x="176" y="375"/>
                    </a:lnTo>
                    <a:lnTo>
                      <a:pt x="176" y="383"/>
                    </a:lnTo>
                    <a:lnTo>
                      <a:pt x="184" y="399"/>
                    </a:lnTo>
                    <a:lnTo>
                      <a:pt x="192" y="415"/>
                    </a:lnTo>
                    <a:lnTo>
                      <a:pt x="192" y="423"/>
                    </a:lnTo>
                    <a:lnTo>
                      <a:pt x="200" y="439"/>
                    </a:lnTo>
                    <a:lnTo>
                      <a:pt x="200" y="447"/>
                    </a:lnTo>
                    <a:lnTo>
                      <a:pt x="208" y="463"/>
                    </a:lnTo>
                    <a:lnTo>
                      <a:pt x="216" y="479"/>
                    </a:lnTo>
                    <a:lnTo>
                      <a:pt x="216" y="487"/>
                    </a:lnTo>
                    <a:lnTo>
                      <a:pt x="224" y="503"/>
                    </a:lnTo>
                    <a:lnTo>
                      <a:pt x="224" y="519"/>
                    </a:lnTo>
                    <a:lnTo>
                      <a:pt x="232" y="527"/>
                    </a:lnTo>
                    <a:lnTo>
                      <a:pt x="240" y="543"/>
                    </a:lnTo>
                    <a:lnTo>
                      <a:pt x="240" y="559"/>
                    </a:lnTo>
                    <a:lnTo>
                      <a:pt x="248" y="567"/>
                    </a:lnTo>
                    <a:lnTo>
                      <a:pt x="248" y="583"/>
                    </a:lnTo>
                    <a:lnTo>
                      <a:pt x="256" y="591"/>
                    </a:lnTo>
                    <a:lnTo>
                      <a:pt x="264" y="607"/>
                    </a:lnTo>
                    <a:lnTo>
                      <a:pt x="264" y="623"/>
                    </a:lnTo>
                    <a:lnTo>
                      <a:pt x="272" y="631"/>
                    </a:lnTo>
                    <a:lnTo>
                      <a:pt x="272" y="647"/>
                    </a:lnTo>
                    <a:lnTo>
                      <a:pt x="280" y="663"/>
                    </a:lnTo>
                    <a:lnTo>
                      <a:pt x="288" y="671"/>
                    </a:lnTo>
                    <a:lnTo>
                      <a:pt x="288" y="687"/>
                    </a:lnTo>
                    <a:lnTo>
                      <a:pt x="296" y="703"/>
                    </a:lnTo>
                    <a:lnTo>
                      <a:pt x="296" y="711"/>
                    </a:lnTo>
                    <a:lnTo>
                      <a:pt x="304" y="727"/>
                    </a:lnTo>
                    <a:lnTo>
                      <a:pt x="312" y="743"/>
                    </a:lnTo>
                    <a:lnTo>
                      <a:pt x="312" y="751"/>
                    </a:lnTo>
                    <a:lnTo>
                      <a:pt x="320" y="767"/>
                    </a:lnTo>
                    <a:lnTo>
                      <a:pt x="320" y="775"/>
                    </a:lnTo>
                    <a:lnTo>
                      <a:pt x="328" y="791"/>
                    </a:lnTo>
                    <a:lnTo>
                      <a:pt x="336" y="807"/>
                    </a:lnTo>
                    <a:lnTo>
                      <a:pt x="336" y="815"/>
                    </a:lnTo>
                    <a:lnTo>
                      <a:pt x="344" y="831"/>
                    </a:lnTo>
                    <a:lnTo>
                      <a:pt x="344" y="839"/>
                    </a:lnTo>
                    <a:lnTo>
                      <a:pt x="352" y="855"/>
                    </a:lnTo>
                    <a:lnTo>
                      <a:pt x="352" y="863"/>
                    </a:lnTo>
                    <a:lnTo>
                      <a:pt x="360" y="879"/>
                    </a:lnTo>
                    <a:lnTo>
                      <a:pt x="368" y="895"/>
                    </a:lnTo>
                    <a:lnTo>
                      <a:pt x="368" y="903"/>
                    </a:lnTo>
                    <a:lnTo>
                      <a:pt x="376" y="919"/>
                    </a:lnTo>
                    <a:lnTo>
                      <a:pt x="376" y="927"/>
                    </a:lnTo>
                    <a:lnTo>
                      <a:pt x="384" y="935"/>
                    </a:lnTo>
                    <a:lnTo>
                      <a:pt x="392" y="951"/>
                    </a:lnTo>
                    <a:lnTo>
                      <a:pt x="392" y="959"/>
                    </a:lnTo>
                    <a:lnTo>
                      <a:pt x="400" y="975"/>
                    </a:lnTo>
                    <a:lnTo>
                      <a:pt x="400" y="983"/>
                    </a:lnTo>
                    <a:lnTo>
                      <a:pt x="408" y="991"/>
                    </a:lnTo>
                    <a:lnTo>
                      <a:pt x="416" y="1007"/>
                    </a:lnTo>
                    <a:lnTo>
                      <a:pt x="416" y="1015"/>
                    </a:lnTo>
                    <a:lnTo>
                      <a:pt x="424" y="1031"/>
                    </a:lnTo>
                    <a:lnTo>
                      <a:pt x="424" y="1039"/>
                    </a:lnTo>
                    <a:lnTo>
                      <a:pt x="432" y="1047"/>
                    </a:lnTo>
                    <a:lnTo>
                      <a:pt x="440" y="1055"/>
                    </a:lnTo>
                    <a:lnTo>
                      <a:pt x="440" y="1071"/>
                    </a:lnTo>
                    <a:lnTo>
                      <a:pt x="448" y="1079"/>
                    </a:lnTo>
                    <a:lnTo>
                      <a:pt x="448" y="1087"/>
                    </a:lnTo>
                    <a:lnTo>
                      <a:pt x="456" y="1095"/>
                    </a:lnTo>
                    <a:lnTo>
                      <a:pt x="464" y="1103"/>
                    </a:lnTo>
                    <a:lnTo>
                      <a:pt x="464" y="1111"/>
                    </a:lnTo>
                    <a:lnTo>
                      <a:pt x="472" y="1127"/>
                    </a:lnTo>
                    <a:lnTo>
                      <a:pt x="472" y="1135"/>
                    </a:lnTo>
                    <a:lnTo>
                      <a:pt x="480" y="1143"/>
                    </a:lnTo>
                    <a:lnTo>
                      <a:pt x="488" y="1151"/>
                    </a:lnTo>
                    <a:lnTo>
                      <a:pt x="488" y="1159"/>
                    </a:lnTo>
                    <a:lnTo>
                      <a:pt x="496" y="1167"/>
                    </a:lnTo>
                    <a:lnTo>
                      <a:pt x="496" y="1175"/>
                    </a:lnTo>
                    <a:lnTo>
                      <a:pt x="504" y="1183"/>
                    </a:lnTo>
                    <a:lnTo>
                      <a:pt x="512" y="1191"/>
                    </a:lnTo>
                    <a:lnTo>
                      <a:pt x="520" y="1199"/>
                    </a:lnTo>
                    <a:lnTo>
                      <a:pt x="520" y="1207"/>
                    </a:lnTo>
                    <a:lnTo>
                      <a:pt x="528" y="1215"/>
                    </a:lnTo>
                    <a:lnTo>
                      <a:pt x="544" y="1231"/>
                    </a:lnTo>
                    <a:lnTo>
                      <a:pt x="544" y="1239"/>
                    </a:lnTo>
                    <a:lnTo>
                      <a:pt x="552" y="1247"/>
                    </a:lnTo>
                    <a:lnTo>
                      <a:pt x="560" y="1255"/>
                    </a:lnTo>
                    <a:lnTo>
                      <a:pt x="568" y="1262"/>
                    </a:lnTo>
                    <a:lnTo>
                      <a:pt x="576" y="1270"/>
                    </a:lnTo>
                    <a:lnTo>
                      <a:pt x="584" y="1270"/>
                    </a:lnTo>
                    <a:lnTo>
                      <a:pt x="592" y="1278"/>
                    </a:lnTo>
                    <a:lnTo>
                      <a:pt x="600" y="1286"/>
                    </a:lnTo>
                    <a:lnTo>
                      <a:pt x="608" y="1286"/>
                    </a:lnTo>
                    <a:lnTo>
                      <a:pt x="616" y="1294"/>
                    </a:lnTo>
                    <a:lnTo>
                      <a:pt x="624" y="1294"/>
                    </a:lnTo>
                    <a:lnTo>
                      <a:pt x="632" y="1294"/>
                    </a:lnTo>
                    <a:lnTo>
                      <a:pt x="640" y="1302"/>
                    </a:lnTo>
                    <a:lnTo>
                      <a:pt x="648" y="1302"/>
                    </a:lnTo>
                    <a:lnTo>
                      <a:pt x="656" y="1302"/>
                    </a:lnTo>
                    <a:lnTo>
                      <a:pt x="665" y="1302"/>
                    </a:lnTo>
                    <a:lnTo>
                      <a:pt x="673" y="1294"/>
                    </a:lnTo>
                  </a:path>
                </a:pathLst>
              </a:custGeom>
              <a:noFill/>
              <a:ln w="38100" cmpd="sng">
                <a:solidFill>
                  <a:srgbClr val="00BFBF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9289" name="Freeform 73"/>
              <p:cNvSpPr>
                <a:spLocks/>
              </p:cNvSpPr>
              <p:nvPr/>
            </p:nvSpPr>
            <p:spPr bwMode="auto">
              <a:xfrm>
                <a:off x="3407" y="1446"/>
                <a:ext cx="648" cy="1318"/>
              </a:xfrm>
              <a:custGeom>
                <a:avLst/>
                <a:gdLst/>
                <a:ahLst/>
                <a:cxnLst>
                  <a:cxn ang="0">
                    <a:pos x="16" y="1318"/>
                  </a:cxn>
                  <a:cxn ang="0">
                    <a:pos x="40" y="1302"/>
                  </a:cxn>
                  <a:cxn ang="0">
                    <a:pos x="64" y="1286"/>
                  </a:cxn>
                  <a:cxn ang="0">
                    <a:pos x="80" y="1263"/>
                  </a:cxn>
                  <a:cxn ang="0">
                    <a:pos x="104" y="1239"/>
                  </a:cxn>
                  <a:cxn ang="0">
                    <a:pos x="120" y="1215"/>
                  </a:cxn>
                  <a:cxn ang="0">
                    <a:pos x="136" y="1191"/>
                  </a:cxn>
                  <a:cxn ang="0">
                    <a:pos x="152" y="1167"/>
                  </a:cxn>
                  <a:cxn ang="0">
                    <a:pos x="168" y="1143"/>
                  </a:cxn>
                  <a:cxn ang="0">
                    <a:pos x="176" y="1119"/>
                  </a:cxn>
                  <a:cxn ang="0">
                    <a:pos x="192" y="1087"/>
                  </a:cxn>
                  <a:cxn ang="0">
                    <a:pos x="208" y="1055"/>
                  </a:cxn>
                  <a:cxn ang="0">
                    <a:pos x="224" y="1023"/>
                  </a:cxn>
                  <a:cxn ang="0">
                    <a:pos x="240" y="991"/>
                  </a:cxn>
                  <a:cxn ang="0">
                    <a:pos x="248" y="959"/>
                  </a:cxn>
                  <a:cxn ang="0">
                    <a:pos x="264" y="927"/>
                  </a:cxn>
                  <a:cxn ang="0">
                    <a:pos x="280" y="887"/>
                  </a:cxn>
                  <a:cxn ang="0">
                    <a:pos x="296" y="847"/>
                  </a:cxn>
                  <a:cxn ang="0">
                    <a:pos x="304" y="815"/>
                  </a:cxn>
                  <a:cxn ang="0">
                    <a:pos x="320" y="775"/>
                  </a:cxn>
                  <a:cxn ang="0">
                    <a:pos x="336" y="735"/>
                  </a:cxn>
                  <a:cxn ang="0">
                    <a:pos x="352" y="695"/>
                  </a:cxn>
                  <a:cxn ang="0">
                    <a:pos x="368" y="655"/>
                  </a:cxn>
                  <a:cxn ang="0">
                    <a:pos x="376" y="615"/>
                  </a:cxn>
                  <a:cxn ang="0">
                    <a:pos x="392" y="575"/>
                  </a:cxn>
                  <a:cxn ang="0">
                    <a:pos x="408" y="535"/>
                  </a:cxn>
                  <a:cxn ang="0">
                    <a:pos x="424" y="495"/>
                  </a:cxn>
                  <a:cxn ang="0">
                    <a:pos x="440" y="455"/>
                  </a:cxn>
                  <a:cxn ang="0">
                    <a:pos x="448" y="415"/>
                  </a:cxn>
                  <a:cxn ang="0">
                    <a:pos x="464" y="383"/>
                  </a:cxn>
                  <a:cxn ang="0">
                    <a:pos x="480" y="343"/>
                  </a:cxn>
                  <a:cxn ang="0">
                    <a:pos x="496" y="303"/>
                  </a:cxn>
                  <a:cxn ang="0">
                    <a:pos x="504" y="271"/>
                  </a:cxn>
                  <a:cxn ang="0">
                    <a:pos x="520" y="239"/>
                  </a:cxn>
                  <a:cxn ang="0">
                    <a:pos x="536" y="207"/>
                  </a:cxn>
                  <a:cxn ang="0">
                    <a:pos x="552" y="175"/>
                  </a:cxn>
                  <a:cxn ang="0">
                    <a:pos x="568" y="143"/>
                  </a:cxn>
                  <a:cxn ang="0">
                    <a:pos x="576" y="112"/>
                  </a:cxn>
                  <a:cxn ang="0">
                    <a:pos x="592" y="88"/>
                  </a:cxn>
                  <a:cxn ang="0">
                    <a:pos x="608" y="64"/>
                  </a:cxn>
                  <a:cxn ang="0">
                    <a:pos x="624" y="40"/>
                  </a:cxn>
                  <a:cxn ang="0">
                    <a:pos x="632" y="16"/>
                  </a:cxn>
                </a:cxnLst>
                <a:rect l="0" t="0" r="r" b="b"/>
                <a:pathLst>
                  <a:path w="648" h="1318">
                    <a:moveTo>
                      <a:pt x="0" y="1318"/>
                    </a:moveTo>
                    <a:lnTo>
                      <a:pt x="8" y="1318"/>
                    </a:lnTo>
                    <a:lnTo>
                      <a:pt x="16" y="1318"/>
                    </a:lnTo>
                    <a:lnTo>
                      <a:pt x="24" y="1310"/>
                    </a:lnTo>
                    <a:lnTo>
                      <a:pt x="32" y="1310"/>
                    </a:lnTo>
                    <a:lnTo>
                      <a:pt x="40" y="1302"/>
                    </a:lnTo>
                    <a:lnTo>
                      <a:pt x="48" y="1294"/>
                    </a:lnTo>
                    <a:lnTo>
                      <a:pt x="56" y="1294"/>
                    </a:lnTo>
                    <a:lnTo>
                      <a:pt x="64" y="1286"/>
                    </a:lnTo>
                    <a:lnTo>
                      <a:pt x="72" y="1279"/>
                    </a:lnTo>
                    <a:lnTo>
                      <a:pt x="88" y="1263"/>
                    </a:lnTo>
                    <a:lnTo>
                      <a:pt x="80" y="1263"/>
                    </a:lnTo>
                    <a:lnTo>
                      <a:pt x="88" y="1263"/>
                    </a:lnTo>
                    <a:lnTo>
                      <a:pt x="104" y="1247"/>
                    </a:lnTo>
                    <a:lnTo>
                      <a:pt x="104" y="1239"/>
                    </a:lnTo>
                    <a:lnTo>
                      <a:pt x="112" y="1231"/>
                    </a:lnTo>
                    <a:lnTo>
                      <a:pt x="120" y="1223"/>
                    </a:lnTo>
                    <a:lnTo>
                      <a:pt x="120" y="1215"/>
                    </a:lnTo>
                    <a:lnTo>
                      <a:pt x="128" y="1207"/>
                    </a:lnTo>
                    <a:lnTo>
                      <a:pt x="128" y="1199"/>
                    </a:lnTo>
                    <a:lnTo>
                      <a:pt x="136" y="1191"/>
                    </a:lnTo>
                    <a:lnTo>
                      <a:pt x="144" y="1183"/>
                    </a:lnTo>
                    <a:lnTo>
                      <a:pt x="144" y="1175"/>
                    </a:lnTo>
                    <a:lnTo>
                      <a:pt x="152" y="1167"/>
                    </a:lnTo>
                    <a:lnTo>
                      <a:pt x="152" y="1159"/>
                    </a:lnTo>
                    <a:lnTo>
                      <a:pt x="160" y="1151"/>
                    </a:lnTo>
                    <a:lnTo>
                      <a:pt x="168" y="1143"/>
                    </a:lnTo>
                    <a:lnTo>
                      <a:pt x="168" y="1135"/>
                    </a:lnTo>
                    <a:lnTo>
                      <a:pt x="176" y="1127"/>
                    </a:lnTo>
                    <a:lnTo>
                      <a:pt x="176" y="1119"/>
                    </a:lnTo>
                    <a:lnTo>
                      <a:pt x="184" y="1111"/>
                    </a:lnTo>
                    <a:lnTo>
                      <a:pt x="192" y="1095"/>
                    </a:lnTo>
                    <a:lnTo>
                      <a:pt x="192" y="1087"/>
                    </a:lnTo>
                    <a:lnTo>
                      <a:pt x="200" y="1079"/>
                    </a:lnTo>
                    <a:lnTo>
                      <a:pt x="200" y="1071"/>
                    </a:lnTo>
                    <a:lnTo>
                      <a:pt x="208" y="1055"/>
                    </a:lnTo>
                    <a:lnTo>
                      <a:pt x="216" y="1047"/>
                    </a:lnTo>
                    <a:lnTo>
                      <a:pt x="216" y="1039"/>
                    </a:lnTo>
                    <a:lnTo>
                      <a:pt x="224" y="1023"/>
                    </a:lnTo>
                    <a:lnTo>
                      <a:pt x="224" y="1015"/>
                    </a:lnTo>
                    <a:lnTo>
                      <a:pt x="232" y="1007"/>
                    </a:lnTo>
                    <a:lnTo>
                      <a:pt x="240" y="991"/>
                    </a:lnTo>
                    <a:lnTo>
                      <a:pt x="240" y="983"/>
                    </a:lnTo>
                    <a:lnTo>
                      <a:pt x="248" y="967"/>
                    </a:lnTo>
                    <a:lnTo>
                      <a:pt x="248" y="959"/>
                    </a:lnTo>
                    <a:lnTo>
                      <a:pt x="256" y="943"/>
                    </a:lnTo>
                    <a:lnTo>
                      <a:pt x="256" y="935"/>
                    </a:lnTo>
                    <a:lnTo>
                      <a:pt x="264" y="927"/>
                    </a:lnTo>
                    <a:lnTo>
                      <a:pt x="272" y="911"/>
                    </a:lnTo>
                    <a:lnTo>
                      <a:pt x="272" y="895"/>
                    </a:lnTo>
                    <a:lnTo>
                      <a:pt x="280" y="887"/>
                    </a:lnTo>
                    <a:lnTo>
                      <a:pt x="280" y="871"/>
                    </a:lnTo>
                    <a:lnTo>
                      <a:pt x="288" y="863"/>
                    </a:lnTo>
                    <a:lnTo>
                      <a:pt x="296" y="847"/>
                    </a:lnTo>
                    <a:lnTo>
                      <a:pt x="296" y="839"/>
                    </a:lnTo>
                    <a:lnTo>
                      <a:pt x="304" y="823"/>
                    </a:lnTo>
                    <a:lnTo>
                      <a:pt x="304" y="815"/>
                    </a:lnTo>
                    <a:lnTo>
                      <a:pt x="312" y="799"/>
                    </a:lnTo>
                    <a:lnTo>
                      <a:pt x="320" y="783"/>
                    </a:lnTo>
                    <a:lnTo>
                      <a:pt x="320" y="775"/>
                    </a:lnTo>
                    <a:lnTo>
                      <a:pt x="328" y="759"/>
                    </a:lnTo>
                    <a:lnTo>
                      <a:pt x="328" y="743"/>
                    </a:lnTo>
                    <a:lnTo>
                      <a:pt x="336" y="735"/>
                    </a:lnTo>
                    <a:lnTo>
                      <a:pt x="344" y="719"/>
                    </a:lnTo>
                    <a:lnTo>
                      <a:pt x="344" y="711"/>
                    </a:lnTo>
                    <a:lnTo>
                      <a:pt x="352" y="695"/>
                    </a:lnTo>
                    <a:lnTo>
                      <a:pt x="352" y="679"/>
                    </a:lnTo>
                    <a:lnTo>
                      <a:pt x="360" y="671"/>
                    </a:lnTo>
                    <a:lnTo>
                      <a:pt x="368" y="655"/>
                    </a:lnTo>
                    <a:lnTo>
                      <a:pt x="368" y="639"/>
                    </a:lnTo>
                    <a:lnTo>
                      <a:pt x="376" y="631"/>
                    </a:lnTo>
                    <a:lnTo>
                      <a:pt x="376" y="615"/>
                    </a:lnTo>
                    <a:lnTo>
                      <a:pt x="384" y="599"/>
                    </a:lnTo>
                    <a:lnTo>
                      <a:pt x="392" y="591"/>
                    </a:lnTo>
                    <a:lnTo>
                      <a:pt x="392" y="575"/>
                    </a:lnTo>
                    <a:lnTo>
                      <a:pt x="400" y="559"/>
                    </a:lnTo>
                    <a:lnTo>
                      <a:pt x="400" y="551"/>
                    </a:lnTo>
                    <a:lnTo>
                      <a:pt x="408" y="535"/>
                    </a:lnTo>
                    <a:lnTo>
                      <a:pt x="416" y="519"/>
                    </a:lnTo>
                    <a:lnTo>
                      <a:pt x="416" y="511"/>
                    </a:lnTo>
                    <a:lnTo>
                      <a:pt x="424" y="495"/>
                    </a:lnTo>
                    <a:lnTo>
                      <a:pt x="424" y="479"/>
                    </a:lnTo>
                    <a:lnTo>
                      <a:pt x="432" y="471"/>
                    </a:lnTo>
                    <a:lnTo>
                      <a:pt x="440" y="455"/>
                    </a:lnTo>
                    <a:lnTo>
                      <a:pt x="440" y="447"/>
                    </a:lnTo>
                    <a:lnTo>
                      <a:pt x="448" y="431"/>
                    </a:lnTo>
                    <a:lnTo>
                      <a:pt x="448" y="415"/>
                    </a:lnTo>
                    <a:lnTo>
                      <a:pt x="456" y="407"/>
                    </a:lnTo>
                    <a:lnTo>
                      <a:pt x="456" y="391"/>
                    </a:lnTo>
                    <a:lnTo>
                      <a:pt x="464" y="383"/>
                    </a:lnTo>
                    <a:lnTo>
                      <a:pt x="472" y="367"/>
                    </a:lnTo>
                    <a:lnTo>
                      <a:pt x="472" y="359"/>
                    </a:lnTo>
                    <a:lnTo>
                      <a:pt x="480" y="343"/>
                    </a:lnTo>
                    <a:lnTo>
                      <a:pt x="480" y="327"/>
                    </a:lnTo>
                    <a:lnTo>
                      <a:pt x="488" y="319"/>
                    </a:lnTo>
                    <a:lnTo>
                      <a:pt x="496" y="303"/>
                    </a:lnTo>
                    <a:lnTo>
                      <a:pt x="496" y="295"/>
                    </a:lnTo>
                    <a:lnTo>
                      <a:pt x="504" y="287"/>
                    </a:lnTo>
                    <a:lnTo>
                      <a:pt x="504" y="271"/>
                    </a:lnTo>
                    <a:lnTo>
                      <a:pt x="512" y="263"/>
                    </a:lnTo>
                    <a:lnTo>
                      <a:pt x="520" y="247"/>
                    </a:lnTo>
                    <a:lnTo>
                      <a:pt x="520" y="239"/>
                    </a:lnTo>
                    <a:lnTo>
                      <a:pt x="528" y="223"/>
                    </a:lnTo>
                    <a:lnTo>
                      <a:pt x="528" y="215"/>
                    </a:lnTo>
                    <a:lnTo>
                      <a:pt x="536" y="207"/>
                    </a:lnTo>
                    <a:lnTo>
                      <a:pt x="544" y="191"/>
                    </a:lnTo>
                    <a:lnTo>
                      <a:pt x="544" y="183"/>
                    </a:lnTo>
                    <a:lnTo>
                      <a:pt x="552" y="175"/>
                    </a:lnTo>
                    <a:lnTo>
                      <a:pt x="552" y="159"/>
                    </a:lnTo>
                    <a:lnTo>
                      <a:pt x="560" y="151"/>
                    </a:lnTo>
                    <a:lnTo>
                      <a:pt x="568" y="143"/>
                    </a:lnTo>
                    <a:lnTo>
                      <a:pt x="568" y="135"/>
                    </a:lnTo>
                    <a:lnTo>
                      <a:pt x="576" y="128"/>
                    </a:lnTo>
                    <a:lnTo>
                      <a:pt x="576" y="112"/>
                    </a:lnTo>
                    <a:lnTo>
                      <a:pt x="584" y="104"/>
                    </a:lnTo>
                    <a:lnTo>
                      <a:pt x="592" y="96"/>
                    </a:lnTo>
                    <a:lnTo>
                      <a:pt x="592" y="88"/>
                    </a:lnTo>
                    <a:lnTo>
                      <a:pt x="600" y="80"/>
                    </a:lnTo>
                    <a:lnTo>
                      <a:pt x="600" y="72"/>
                    </a:lnTo>
                    <a:lnTo>
                      <a:pt x="608" y="64"/>
                    </a:lnTo>
                    <a:lnTo>
                      <a:pt x="616" y="56"/>
                    </a:lnTo>
                    <a:lnTo>
                      <a:pt x="616" y="48"/>
                    </a:lnTo>
                    <a:lnTo>
                      <a:pt x="624" y="40"/>
                    </a:lnTo>
                    <a:lnTo>
                      <a:pt x="624" y="32"/>
                    </a:lnTo>
                    <a:lnTo>
                      <a:pt x="632" y="24"/>
                    </a:lnTo>
                    <a:lnTo>
                      <a:pt x="632" y="16"/>
                    </a:lnTo>
                    <a:lnTo>
                      <a:pt x="640" y="8"/>
                    </a:lnTo>
                    <a:lnTo>
                      <a:pt x="648" y="0"/>
                    </a:lnTo>
                  </a:path>
                </a:pathLst>
              </a:custGeom>
              <a:noFill/>
              <a:ln w="38100" cmpd="sng">
                <a:solidFill>
                  <a:srgbClr val="00BFBF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9290" name="Freeform 74"/>
              <p:cNvSpPr>
                <a:spLocks/>
              </p:cNvSpPr>
              <p:nvPr/>
            </p:nvSpPr>
            <p:spPr bwMode="auto">
              <a:xfrm>
                <a:off x="4055" y="1358"/>
                <a:ext cx="697" cy="1159"/>
              </a:xfrm>
              <a:custGeom>
                <a:avLst/>
                <a:gdLst/>
                <a:ahLst/>
                <a:cxnLst>
                  <a:cxn ang="0">
                    <a:pos x="8" y="72"/>
                  </a:cxn>
                  <a:cxn ang="0">
                    <a:pos x="32" y="48"/>
                  </a:cxn>
                  <a:cxn ang="0">
                    <a:pos x="56" y="24"/>
                  </a:cxn>
                  <a:cxn ang="0">
                    <a:pos x="80" y="16"/>
                  </a:cxn>
                  <a:cxn ang="0">
                    <a:pos x="104" y="8"/>
                  </a:cxn>
                  <a:cxn ang="0">
                    <a:pos x="128" y="0"/>
                  </a:cxn>
                  <a:cxn ang="0">
                    <a:pos x="152" y="8"/>
                  </a:cxn>
                  <a:cxn ang="0">
                    <a:pos x="176" y="16"/>
                  </a:cxn>
                  <a:cxn ang="0">
                    <a:pos x="200" y="32"/>
                  </a:cxn>
                  <a:cxn ang="0">
                    <a:pos x="224" y="56"/>
                  </a:cxn>
                  <a:cxn ang="0">
                    <a:pos x="240" y="72"/>
                  </a:cxn>
                  <a:cxn ang="0">
                    <a:pos x="256" y="96"/>
                  </a:cxn>
                  <a:cxn ang="0">
                    <a:pos x="272" y="120"/>
                  </a:cxn>
                  <a:cxn ang="0">
                    <a:pos x="288" y="144"/>
                  </a:cxn>
                  <a:cxn ang="0">
                    <a:pos x="304" y="168"/>
                  </a:cxn>
                  <a:cxn ang="0">
                    <a:pos x="320" y="192"/>
                  </a:cxn>
                  <a:cxn ang="0">
                    <a:pos x="328" y="223"/>
                  </a:cxn>
                  <a:cxn ang="0">
                    <a:pos x="344" y="247"/>
                  </a:cxn>
                  <a:cxn ang="0">
                    <a:pos x="360" y="279"/>
                  </a:cxn>
                  <a:cxn ang="0">
                    <a:pos x="377" y="311"/>
                  </a:cxn>
                  <a:cxn ang="0">
                    <a:pos x="385" y="351"/>
                  </a:cxn>
                  <a:cxn ang="0">
                    <a:pos x="401" y="383"/>
                  </a:cxn>
                  <a:cxn ang="0">
                    <a:pos x="417" y="415"/>
                  </a:cxn>
                  <a:cxn ang="0">
                    <a:pos x="433" y="455"/>
                  </a:cxn>
                  <a:cxn ang="0">
                    <a:pos x="449" y="495"/>
                  </a:cxn>
                  <a:cxn ang="0">
                    <a:pos x="457" y="535"/>
                  </a:cxn>
                  <a:cxn ang="0">
                    <a:pos x="473" y="567"/>
                  </a:cxn>
                  <a:cxn ang="0">
                    <a:pos x="489" y="607"/>
                  </a:cxn>
                  <a:cxn ang="0">
                    <a:pos x="505" y="647"/>
                  </a:cxn>
                  <a:cxn ang="0">
                    <a:pos x="521" y="687"/>
                  </a:cxn>
                  <a:cxn ang="0">
                    <a:pos x="529" y="727"/>
                  </a:cxn>
                  <a:cxn ang="0">
                    <a:pos x="545" y="767"/>
                  </a:cxn>
                  <a:cxn ang="0">
                    <a:pos x="561" y="807"/>
                  </a:cxn>
                  <a:cxn ang="0">
                    <a:pos x="577" y="847"/>
                  </a:cxn>
                  <a:cxn ang="0">
                    <a:pos x="585" y="887"/>
                  </a:cxn>
                  <a:cxn ang="0">
                    <a:pos x="601" y="927"/>
                  </a:cxn>
                  <a:cxn ang="0">
                    <a:pos x="617" y="959"/>
                  </a:cxn>
                  <a:cxn ang="0">
                    <a:pos x="633" y="999"/>
                  </a:cxn>
                  <a:cxn ang="0">
                    <a:pos x="649" y="1031"/>
                  </a:cxn>
                  <a:cxn ang="0">
                    <a:pos x="657" y="1071"/>
                  </a:cxn>
                  <a:cxn ang="0">
                    <a:pos x="673" y="1103"/>
                  </a:cxn>
                  <a:cxn ang="0">
                    <a:pos x="689" y="1135"/>
                  </a:cxn>
                </a:cxnLst>
                <a:rect l="0" t="0" r="r" b="b"/>
                <a:pathLst>
                  <a:path w="697" h="1159">
                    <a:moveTo>
                      <a:pt x="0" y="88"/>
                    </a:moveTo>
                    <a:lnTo>
                      <a:pt x="16" y="72"/>
                    </a:lnTo>
                    <a:lnTo>
                      <a:pt x="8" y="72"/>
                    </a:lnTo>
                    <a:lnTo>
                      <a:pt x="16" y="72"/>
                    </a:lnTo>
                    <a:lnTo>
                      <a:pt x="32" y="56"/>
                    </a:lnTo>
                    <a:lnTo>
                      <a:pt x="32" y="48"/>
                    </a:lnTo>
                    <a:lnTo>
                      <a:pt x="40" y="40"/>
                    </a:lnTo>
                    <a:lnTo>
                      <a:pt x="48" y="32"/>
                    </a:lnTo>
                    <a:lnTo>
                      <a:pt x="56" y="24"/>
                    </a:lnTo>
                    <a:lnTo>
                      <a:pt x="64" y="24"/>
                    </a:lnTo>
                    <a:lnTo>
                      <a:pt x="72" y="16"/>
                    </a:lnTo>
                    <a:lnTo>
                      <a:pt x="80" y="16"/>
                    </a:lnTo>
                    <a:lnTo>
                      <a:pt x="88" y="8"/>
                    </a:lnTo>
                    <a:lnTo>
                      <a:pt x="96" y="8"/>
                    </a:lnTo>
                    <a:lnTo>
                      <a:pt x="104" y="8"/>
                    </a:lnTo>
                    <a:lnTo>
                      <a:pt x="112" y="8"/>
                    </a:lnTo>
                    <a:lnTo>
                      <a:pt x="120" y="0"/>
                    </a:lnTo>
                    <a:lnTo>
                      <a:pt x="128" y="0"/>
                    </a:lnTo>
                    <a:lnTo>
                      <a:pt x="136" y="0"/>
                    </a:lnTo>
                    <a:lnTo>
                      <a:pt x="144" y="8"/>
                    </a:lnTo>
                    <a:lnTo>
                      <a:pt x="152" y="8"/>
                    </a:lnTo>
                    <a:lnTo>
                      <a:pt x="160" y="8"/>
                    </a:lnTo>
                    <a:lnTo>
                      <a:pt x="168" y="16"/>
                    </a:lnTo>
                    <a:lnTo>
                      <a:pt x="176" y="16"/>
                    </a:lnTo>
                    <a:lnTo>
                      <a:pt x="184" y="24"/>
                    </a:lnTo>
                    <a:lnTo>
                      <a:pt x="192" y="24"/>
                    </a:lnTo>
                    <a:lnTo>
                      <a:pt x="200" y="32"/>
                    </a:lnTo>
                    <a:lnTo>
                      <a:pt x="208" y="40"/>
                    </a:lnTo>
                    <a:lnTo>
                      <a:pt x="216" y="48"/>
                    </a:lnTo>
                    <a:lnTo>
                      <a:pt x="224" y="56"/>
                    </a:lnTo>
                    <a:lnTo>
                      <a:pt x="240" y="72"/>
                    </a:lnTo>
                    <a:lnTo>
                      <a:pt x="232" y="72"/>
                    </a:lnTo>
                    <a:lnTo>
                      <a:pt x="240" y="72"/>
                    </a:lnTo>
                    <a:lnTo>
                      <a:pt x="248" y="80"/>
                    </a:lnTo>
                    <a:lnTo>
                      <a:pt x="248" y="88"/>
                    </a:lnTo>
                    <a:lnTo>
                      <a:pt x="256" y="96"/>
                    </a:lnTo>
                    <a:lnTo>
                      <a:pt x="264" y="104"/>
                    </a:lnTo>
                    <a:lnTo>
                      <a:pt x="272" y="112"/>
                    </a:lnTo>
                    <a:lnTo>
                      <a:pt x="272" y="120"/>
                    </a:lnTo>
                    <a:lnTo>
                      <a:pt x="280" y="128"/>
                    </a:lnTo>
                    <a:lnTo>
                      <a:pt x="280" y="136"/>
                    </a:lnTo>
                    <a:lnTo>
                      <a:pt x="288" y="144"/>
                    </a:lnTo>
                    <a:lnTo>
                      <a:pt x="296" y="152"/>
                    </a:lnTo>
                    <a:lnTo>
                      <a:pt x="296" y="160"/>
                    </a:lnTo>
                    <a:lnTo>
                      <a:pt x="304" y="168"/>
                    </a:lnTo>
                    <a:lnTo>
                      <a:pt x="304" y="176"/>
                    </a:lnTo>
                    <a:lnTo>
                      <a:pt x="312" y="184"/>
                    </a:lnTo>
                    <a:lnTo>
                      <a:pt x="320" y="192"/>
                    </a:lnTo>
                    <a:lnTo>
                      <a:pt x="320" y="200"/>
                    </a:lnTo>
                    <a:lnTo>
                      <a:pt x="328" y="216"/>
                    </a:lnTo>
                    <a:lnTo>
                      <a:pt x="328" y="223"/>
                    </a:lnTo>
                    <a:lnTo>
                      <a:pt x="336" y="231"/>
                    </a:lnTo>
                    <a:lnTo>
                      <a:pt x="344" y="239"/>
                    </a:lnTo>
                    <a:lnTo>
                      <a:pt x="344" y="247"/>
                    </a:lnTo>
                    <a:lnTo>
                      <a:pt x="352" y="263"/>
                    </a:lnTo>
                    <a:lnTo>
                      <a:pt x="352" y="271"/>
                    </a:lnTo>
                    <a:lnTo>
                      <a:pt x="360" y="279"/>
                    </a:lnTo>
                    <a:lnTo>
                      <a:pt x="369" y="295"/>
                    </a:lnTo>
                    <a:lnTo>
                      <a:pt x="369" y="303"/>
                    </a:lnTo>
                    <a:lnTo>
                      <a:pt x="377" y="311"/>
                    </a:lnTo>
                    <a:lnTo>
                      <a:pt x="377" y="327"/>
                    </a:lnTo>
                    <a:lnTo>
                      <a:pt x="385" y="335"/>
                    </a:lnTo>
                    <a:lnTo>
                      <a:pt x="385" y="351"/>
                    </a:lnTo>
                    <a:lnTo>
                      <a:pt x="393" y="359"/>
                    </a:lnTo>
                    <a:lnTo>
                      <a:pt x="401" y="375"/>
                    </a:lnTo>
                    <a:lnTo>
                      <a:pt x="401" y="383"/>
                    </a:lnTo>
                    <a:lnTo>
                      <a:pt x="409" y="391"/>
                    </a:lnTo>
                    <a:lnTo>
                      <a:pt x="409" y="407"/>
                    </a:lnTo>
                    <a:lnTo>
                      <a:pt x="417" y="415"/>
                    </a:lnTo>
                    <a:lnTo>
                      <a:pt x="425" y="431"/>
                    </a:lnTo>
                    <a:lnTo>
                      <a:pt x="425" y="447"/>
                    </a:lnTo>
                    <a:lnTo>
                      <a:pt x="433" y="455"/>
                    </a:lnTo>
                    <a:lnTo>
                      <a:pt x="433" y="471"/>
                    </a:lnTo>
                    <a:lnTo>
                      <a:pt x="441" y="479"/>
                    </a:lnTo>
                    <a:lnTo>
                      <a:pt x="449" y="495"/>
                    </a:lnTo>
                    <a:lnTo>
                      <a:pt x="449" y="503"/>
                    </a:lnTo>
                    <a:lnTo>
                      <a:pt x="457" y="519"/>
                    </a:lnTo>
                    <a:lnTo>
                      <a:pt x="457" y="535"/>
                    </a:lnTo>
                    <a:lnTo>
                      <a:pt x="465" y="543"/>
                    </a:lnTo>
                    <a:lnTo>
                      <a:pt x="473" y="559"/>
                    </a:lnTo>
                    <a:lnTo>
                      <a:pt x="473" y="567"/>
                    </a:lnTo>
                    <a:lnTo>
                      <a:pt x="481" y="583"/>
                    </a:lnTo>
                    <a:lnTo>
                      <a:pt x="481" y="599"/>
                    </a:lnTo>
                    <a:lnTo>
                      <a:pt x="489" y="607"/>
                    </a:lnTo>
                    <a:lnTo>
                      <a:pt x="497" y="623"/>
                    </a:lnTo>
                    <a:lnTo>
                      <a:pt x="497" y="639"/>
                    </a:lnTo>
                    <a:lnTo>
                      <a:pt x="505" y="647"/>
                    </a:lnTo>
                    <a:lnTo>
                      <a:pt x="505" y="663"/>
                    </a:lnTo>
                    <a:lnTo>
                      <a:pt x="513" y="679"/>
                    </a:lnTo>
                    <a:lnTo>
                      <a:pt x="521" y="687"/>
                    </a:lnTo>
                    <a:lnTo>
                      <a:pt x="521" y="703"/>
                    </a:lnTo>
                    <a:lnTo>
                      <a:pt x="529" y="719"/>
                    </a:lnTo>
                    <a:lnTo>
                      <a:pt x="529" y="727"/>
                    </a:lnTo>
                    <a:lnTo>
                      <a:pt x="537" y="743"/>
                    </a:lnTo>
                    <a:lnTo>
                      <a:pt x="545" y="759"/>
                    </a:lnTo>
                    <a:lnTo>
                      <a:pt x="545" y="767"/>
                    </a:lnTo>
                    <a:lnTo>
                      <a:pt x="553" y="783"/>
                    </a:lnTo>
                    <a:lnTo>
                      <a:pt x="553" y="799"/>
                    </a:lnTo>
                    <a:lnTo>
                      <a:pt x="561" y="807"/>
                    </a:lnTo>
                    <a:lnTo>
                      <a:pt x="561" y="823"/>
                    </a:lnTo>
                    <a:lnTo>
                      <a:pt x="569" y="831"/>
                    </a:lnTo>
                    <a:lnTo>
                      <a:pt x="577" y="847"/>
                    </a:lnTo>
                    <a:lnTo>
                      <a:pt x="577" y="863"/>
                    </a:lnTo>
                    <a:lnTo>
                      <a:pt x="585" y="871"/>
                    </a:lnTo>
                    <a:lnTo>
                      <a:pt x="585" y="887"/>
                    </a:lnTo>
                    <a:lnTo>
                      <a:pt x="593" y="903"/>
                    </a:lnTo>
                    <a:lnTo>
                      <a:pt x="601" y="911"/>
                    </a:lnTo>
                    <a:lnTo>
                      <a:pt x="601" y="927"/>
                    </a:lnTo>
                    <a:lnTo>
                      <a:pt x="609" y="935"/>
                    </a:lnTo>
                    <a:lnTo>
                      <a:pt x="609" y="951"/>
                    </a:lnTo>
                    <a:lnTo>
                      <a:pt x="617" y="959"/>
                    </a:lnTo>
                    <a:lnTo>
                      <a:pt x="625" y="975"/>
                    </a:lnTo>
                    <a:lnTo>
                      <a:pt x="625" y="983"/>
                    </a:lnTo>
                    <a:lnTo>
                      <a:pt x="633" y="999"/>
                    </a:lnTo>
                    <a:lnTo>
                      <a:pt x="633" y="1015"/>
                    </a:lnTo>
                    <a:lnTo>
                      <a:pt x="641" y="1023"/>
                    </a:lnTo>
                    <a:lnTo>
                      <a:pt x="649" y="1031"/>
                    </a:lnTo>
                    <a:lnTo>
                      <a:pt x="649" y="1047"/>
                    </a:lnTo>
                    <a:lnTo>
                      <a:pt x="657" y="1055"/>
                    </a:lnTo>
                    <a:lnTo>
                      <a:pt x="657" y="1071"/>
                    </a:lnTo>
                    <a:lnTo>
                      <a:pt x="665" y="1079"/>
                    </a:lnTo>
                    <a:lnTo>
                      <a:pt x="673" y="1095"/>
                    </a:lnTo>
                    <a:lnTo>
                      <a:pt x="673" y="1103"/>
                    </a:lnTo>
                    <a:lnTo>
                      <a:pt x="681" y="1111"/>
                    </a:lnTo>
                    <a:lnTo>
                      <a:pt x="681" y="1127"/>
                    </a:lnTo>
                    <a:lnTo>
                      <a:pt x="689" y="1135"/>
                    </a:lnTo>
                    <a:lnTo>
                      <a:pt x="697" y="1143"/>
                    </a:lnTo>
                    <a:lnTo>
                      <a:pt x="697" y="1159"/>
                    </a:lnTo>
                  </a:path>
                </a:pathLst>
              </a:custGeom>
              <a:noFill/>
              <a:ln w="38100" cmpd="sng">
                <a:solidFill>
                  <a:srgbClr val="00BFBF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9291" name="Freeform 75"/>
              <p:cNvSpPr>
                <a:spLocks/>
              </p:cNvSpPr>
              <p:nvPr/>
            </p:nvSpPr>
            <p:spPr bwMode="auto">
              <a:xfrm>
                <a:off x="4752" y="2069"/>
                <a:ext cx="624" cy="703"/>
              </a:xfrm>
              <a:custGeom>
                <a:avLst/>
                <a:gdLst/>
                <a:ahLst/>
                <a:cxnLst>
                  <a:cxn ang="0">
                    <a:pos x="8" y="456"/>
                  </a:cxn>
                  <a:cxn ang="0">
                    <a:pos x="16" y="472"/>
                  </a:cxn>
                  <a:cxn ang="0">
                    <a:pos x="24" y="496"/>
                  </a:cxn>
                  <a:cxn ang="0">
                    <a:pos x="32" y="512"/>
                  </a:cxn>
                  <a:cxn ang="0">
                    <a:pos x="48" y="528"/>
                  </a:cxn>
                  <a:cxn ang="0">
                    <a:pos x="56" y="544"/>
                  </a:cxn>
                  <a:cxn ang="0">
                    <a:pos x="64" y="560"/>
                  </a:cxn>
                  <a:cxn ang="0">
                    <a:pos x="72" y="576"/>
                  </a:cxn>
                  <a:cxn ang="0">
                    <a:pos x="80" y="592"/>
                  </a:cxn>
                  <a:cxn ang="0">
                    <a:pos x="88" y="608"/>
                  </a:cxn>
                  <a:cxn ang="0">
                    <a:pos x="104" y="624"/>
                  </a:cxn>
                  <a:cxn ang="0">
                    <a:pos x="112" y="640"/>
                  </a:cxn>
                  <a:cxn ang="0">
                    <a:pos x="136" y="656"/>
                  </a:cxn>
                  <a:cxn ang="0">
                    <a:pos x="144" y="663"/>
                  </a:cxn>
                  <a:cxn ang="0">
                    <a:pos x="160" y="679"/>
                  </a:cxn>
                  <a:cxn ang="0">
                    <a:pos x="176" y="687"/>
                  </a:cxn>
                  <a:cxn ang="0">
                    <a:pos x="192" y="695"/>
                  </a:cxn>
                  <a:cxn ang="0">
                    <a:pos x="208" y="703"/>
                  </a:cxn>
                  <a:cxn ang="0">
                    <a:pos x="224" y="703"/>
                  </a:cxn>
                  <a:cxn ang="0">
                    <a:pos x="240" y="695"/>
                  </a:cxn>
                  <a:cxn ang="0">
                    <a:pos x="256" y="695"/>
                  </a:cxn>
                  <a:cxn ang="0">
                    <a:pos x="272" y="687"/>
                  </a:cxn>
                  <a:cxn ang="0">
                    <a:pos x="288" y="671"/>
                  </a:cxn>
                  <a:cxn ang="0">
                    <a:pos x="304" y="663"/>
                  </a:cxn>
                  <a:cxn ang="0">
                    <a:pos x="320" y="648"/>
                  </a:cxn>
                  <a:cxn ang="0">
                    <a:pos x="336" y="632"/>
                  </a:cxn>
                  <a:cxn ang="0">
                    <a:pos x="352" y="616"/>
                  </a:cxn>
                  <a:cxn ang="0">
                    <a:pos x="368" y="592"/>
                  </a:cxn>
                  <a:cxn ang="0">
                    <a:pos x="368" y="592"/>
                  </a:cxn>
                  <a:cxn ang="0">
                    <a:pos x="376" y="576"/>
                  </a:cxn>
                  <a:cxn ang="0">
                    <a:pos x="384" y="560"/>
                  </a:cxn>
                  <a:cxn ang="0">
                    <a:pos x="400" y="544"/>
                  </a:cxn>
                  <a:cxn ang="0">
                    <a:pos x="408" y="528"/>
                  </a:cxn>
                  <a:cxn ang="0">
                    <a:pos x="416" y="504"/>
                  </a:cxn>
                  <a:cxn ang="0">
                    <a:pos x="424" y="488"/>
                  </a:cxn>
                  <a:cxn ang="0">
                    <a:pos x="432" y="472"/>
                  </a:cxn>
                  <a:cxn ang="0">
                    <a:pos x="440" y="448"/>
                  </a:cxn>
                  <a:cxn ang="0">
                    <a:pos x="456" y="432"/>
                  </a:cxn>
                  <a:cxn ang="0">
                    <a:pos x="464" y="408"/>
                  </a:cxn>
                  <a:cxn ang="0">
                    <a:pos x="472" y="384"/>
                  </a:cxn>
                  <a:cxn ang="0">
                    <a:pos x="480" y="360"/>
                  </a:cxn>
                  <a:cxn ang="0">
                    <a:pos x="488" y="336"/>
                  </a:cxn>
                  <a:cxn ang="0">
                    <a:pos x="504" y="320"/>
                  </a:cxn>
                  <a:cxn ang="0">
                    <a:pos x="512" y="296"/>
                  </a:cxn>
                  <a:cxn ang="0">
                    <a:pos x="520" y="264"/>
                  </a:cxn>
                  <a:cxn ang="0">
                    <a:pos x="528" y="240"/>
                  </a:cxn>
                  <a:cxn ang="0">
                    <a:pos x="536" y="216"/>
                  </a:cxn>
                  <a:cxn ang="0">
                    <a:pos x="552" y="192"/>
                  </a:cxn>
                  <a:cxn ang="0">
                    <a:pos x="560" y="168"/>
                  </a:cxn>
                  <a:cxn ang="0">
                    <a:pos x="568" y="144"/>
                  </a:cxn>
                  <a:cxn ang="0">
                    <a:pos x="576" y="112"/>
                  </a:cxn>
                  <a:cxn ang="0">
                    <a:pos x="584" y="88"/>
                  </a:cxn>
                  <a:cxn ang="0">
                    <a:pos x="600" y="64"/>
                  </a:cxn>
                  <a:cxn ang="0">
                    <a:pos x="608" y="32"/>
                  </a:cxn>
                  <a:cxn ang="0">
                    <a:pos x="616" y="8"/>
                  </a:cxn>
                </a:cxnLst>
                <a:rect l="0" t="0" r="r" b="b"/>
                <a:pathLst>
                  <a:path w="624" h="703">
                    <a:moveTo>
                      <a:pt x="0" y="448"/>
                    </a:moveTo>
                    <a:lnTo>
                      <a:pt x="8" y="456"/>
                    </a:lnTo>
                    <a:lnTo>
                      <a:pt x="8" y="464"/>
                    </a:lnTo>
                    <a:lnTo>
                      <a:pt x="16" y="472"/>
                    </a:lnTo>
                    <a:lnTo>
                      <a:pt x="24" y="488"/>
                    </a:lnTo>
                    <a:lnTo>
                      <a:pt x="24" y="496"/>
                    </a:lnTo>
                    <a:lnTo>
                      <a:pt x="32" y="504"/>
                    </a:lnTo>
                    <a:lnTo>
                      <a:pt x="32" y="512"/>
                    </a:lnTo>
                    <a:lnTo>
                      <a:pt x="40" y="520"/>
                    </a:lnTo>
                    <a:lnTo>
                      <a:pt x="48" y="528"/>
                    </a:lnTo>
                    <a:lnTo>
                      <a:pt x="48" y="536"/>
                    </a:lnTo>
                    <a:lnTo>
                      <a:pt x="56" y="544"/>
                    </a:lnTo>
                    <a:lnTo>
                      <a:pt x="56" y="552"/>
                    </a:lnTo>
                    <a:lnTo>
                      <a:pt x="64" y="560"/>
                    </a:lnTo>
                    <a:lnTo>
                      <a:pt x="64" y="568"/>
                    </a:lnTo>
                    <a:lnTo>
                      <a:pt x="72" y="576"/>
                    </a:lnTo>
                    <a:lnTo>
                      <a:pt x="80" y="584"/>
                    </a:lnTo>
                    <a:lnTo>
                      <a:pt x="80" y="592"/>
                    </a:lnTo>
                    <a:lnTo>
                      <a:pt x="88" y="600"/>
                    </a:lnTo>
                    <a:lnTo>
                      <a:pt x="88" y="608"/>
                    </a:lnTo>
                    <a:lnTo>
                      <a:pt x="96" y="616"/>
                    </a:lnTo>
                    <a:lnTo>
                      <a:pt x="104" y="624"/>
                    </a:lnTo>
                    <a:lnTo>
                      <a:pt x="120" y="640"/>
                    </a:lnTo>
                    <a:lnTo>
                      <a:pt x="112" y="640"/>
                    </a:lnTo>
                    <a:lnTo>
                      <a:pt x="120" y="640"/>
                    </a:lnTo>
                    <a:lnTo>
                      <a:pt x="136" y="656"/>
                    </a:lnTo>
                    <a:lnTo>
                      <a:pt x="136" y="663"/>
                    </a:lnTo>
                    <a:lnTo>
                      <a:pt x="144" y="663"/>
                    </a:lnTo>
                    <a:lnTo>
                      <a:pt x="152" y="671"/>
                    </a:lnTo>
                    <a:lnTo>
                      <a:pt x="160" y="679"/>
                    </a:lnTo>
                    <a:lnTo>
                      <a:pt x="168" y="687"/>
                    </a:lnTo>
                    <a:lnTo>
                      <a:pt x="176" y="687"/>
                    </a:lnTo>
                    <a:lnTo>
                      <a:pt x="184" y="695"/>
                    </a:lnTo>
                    <a:lnTo>
                      <a:pt x="192" y="695"/>
                    </a:lnTo>
                    <a:lnTo>
                      <a:pt x="200" y="695"/>
                    </a:lnTo>
                    <a:lnTo>
                      <a:pt x="208" y="703"/>
                    </a:lnTo>
                    <a:lnTo>
                      <a:pt x="216" y="703"/>
                    </a:lnTo>
                    <a:lnTo>
                      <a:pt x="224" y="703"/>
                    </a:lnTo>
                    <a:lnTo>
                      <a:pt x="232" y="703"/>
                    </a:lnTo>
                    <a:lnTo>
                      <a:pt x="240" y="695"/>
                    </a:lnTo>
                    <a:lnTo>
                      <a:pt x="248" y="695"/>
                    </a:lnTo>
                    <a:lnTo>
                      <a:pt x="256" y="695"/>
                    </a:lnTo>
                    <a:lnTo>
                      <a:pt x="264" y="687"/>
                    </a:lnTo>
                    <a:lnTo>
                      <a:pt x="272" y="687"/>
                    </a:lnTo>
                    <a:lnTo>
                      <a:pt x="280" y="679"/>
                    </a:lnTo>
                    <a:lnTo>
                      <a:pt x="288" y="671"/>
                    </a:lnTo>
                    <a:lnTo>
                      <a:pt x="296" y="671"/>
                    </a:lnTo>
                    <a:lnTo>
                      <a:pt x="304" y="663"/>
                    </a:lnTo>
                    <a:lnTo>
                      <a:pt x="312" y="656"/>
                    </a:lnTo>
                    <a:lnTo>
                      <a:pt x="320" y="648"/>
                    </a:lnTo>
                    <a:lnTo>
                      <a:pt x="328" y="640"/>
                    </a:lnTo>
                    <a:lnTo>
                      <a:pt x="336" y="632"/>
                    </a:lnTo>
                    <a:lnTo>
                      <a:pt x="344" y="624"/>
                    </a:lnTo>
                    <a:lnTo>
                      <a:pt x="352" y="616"/>
                    </a:lnTo>
                    <a:lnTo>
                      <a:pt x="352" y="608"/>
                    </a:lnTo>
                    <a:lnTo>
                      <a:pt x="368" y="592"/>
                    </a:lnTo>
                    <a:lnTo>
                      <a:pt x="360" y="592"/>
                    </a:lnTo>
                    <a:lnTo>
                      <a:pt x="368" y="592"/>
                    </a:lnTo>
                    <a:lnTo>
                      <a:pt x="376" y="584"/>
                    </a:lnTo>
                    <a:lnTo>
                      <a:pt x="376" y="576"/>
                    </a:lnTo>
                    <a:lnTo>
                      <a:pt x="384" y="568"/>
                    </a:lnTo>
                    <a:lnTo>
                      <a:pt x="384" y="560"/>
                    </a:lnTo>
                    <a:lnTo>
                      <a:pt x="392" y="552"/>
                    </a:lnTo>
                    <a:lnTo>
                      <a:pt x="400" y="544"/>
                    </a:lnTo>
                    <a:lnTo>
                      <a:pt x="400" y="536"/>
                    </a:lnTo>
                    <a:lnTo>
                      <a:pt x="408" y="528"/>
                    </a:lnTo>
                    <a:lnTo>
                      <a:pt x="408" y="512"/>
                    </a:lnTo>
                    <a:lnTo>
                      <a:pt x="416" y="504"/>
                    </a:lnTo>
                    <a:lnTo>
                      <a:pt x="424" y="496"/>
                    </a:lnTo>
                    <a:lnTo>
                      <a:pt x="424" y="488"/>
                    </a:lnTo>
                    <a:lnTo>
                      <a:pt x="432" y="480"/>
                    </a:lnTo>
                    <a:lnTo>
                      <a:pt x="432" y="472"/>
                    </a:lnTo>
                    <a:lnTo>
                      <a:pt x="440" y="456"/>
                    </a:lnTo>
                    <a:lnTo>
                      <a:pt x="440" y="448"/>
                    </a:lnTo>
                    <a:lnTo>
                      <a:pt x="448" y="440"/>
                    </a:lnTo>
                    <a:lnTo>
                      <a:pt x="456" y="432"/>
                    </a:lnTo>
                    <a:lnTo>
                      <a:pt x="456" y="416"/>
                    </a:lnTo>
                    <a:lnTo>
                      <a:pt x="464" y="408"/>
                    </a:lnTo>
                    <a:lnTo>
                      <a:pt x="464" y="392"/>
                    </a:lnTo>
                    <a:lnTo>
                      <a:pt x="472" y="384"/>
                    </a:lnTo>
                    <a:lnTo>
                      <a:pt x="480" y="376"/>
                    </a:lnTo>
                    <a:lnTo>
                      <a:pt x="480" y="360"/>
                    </a:lnTo>
                    <a:lnTo>
                      <a:pt x="488" y="352"/>
                    </a:lnTo>
                    <a:lnTo>
                      <a:pt x="488" y="336"/>
                    </a:lnTo>
                    <a:lnTo>
                      <a:pt x="496" y="328"/>
                    </a:lnTo>
                    <a:lnTo>
                      <a:pt x="504" y="320"/>
                    </a:lnTo>
                    <a:lnTo>
                      <a:pt x="504" y="304"/>
                    </a:lnTo>
                    <a:lnTo>
                      <a:pt x="512" y="296"/>
                    </a:lnTo>
                    <a:lnTo>
                      <a:pt x="512" y="280"/>
                    </a:lnTo>
                    <a:lnTo>
                      <a:pt x="520" y="264"/>
                    </a:lnTo>
                    <a:lnTo>
                      <a:pt x="528" y="256"/>
                    </a:lnTo>
                    <a:lnTo>
                      <a:pt x="528" y="240"/>
                    </a:lnTo>
                    <a:lnTo>
                      <a:pt x="536" y="232"/>
                    </a:lnTo>
                    <a:lnTo>
                      <a:pt x="536" y="216"/>
                    </a:lnTo>
                    <a:lnTo>
                      <a:pt x="544" y="208"/>
                    </a:lnTo>
                    <a:lnTo>
                      <a:pt x="552" y="192"/>
                    </a:lnTo>
                    <a:lnTo>
                      <a:pt x="552" y="176"/>
                    </a:lnTo>
                    <a:lnTo>
                      <a:pt x="560" y="168"/>
                    </a:lnTo>
                    <a:lnTo>
                      <a:pt x="560" y="152"/>
                    </a:lnTo>
                    <a:lnTo>
                      <a:pt x="568" y="144"/>
                    </a:lnTo>
                    <a:lnTo>
                      <a:pt x="576" y="128"/>
                    </a:lnTo>
                    <a:lnTo>
                      <a:pt x="576" y="112"/>
                    </a:lnTo>
                    <a:lnTo>
                      <a:pt x="584" y="104"/>
                    </a:lnTo>
                    <a:lnTo>
                      <a:pt x="584" y="88"/>
                    </a:lnTo>
                    <a:lnTo>
                      <a:pt x="592" y="72"/>
                    </a:lnTo>
                    <a:lnTo>
                      <a:pt x="600" y="64"/>
                    </a:lnTo>
                    <a:lnTo>
                      <a:pt x="600" y="48"/>
                    </a:lnTo>
                    <a:lnTo>
                      <a:pt x="608" y="32"/>
                    </a:lnTo>
                    <a:lnTo>
                      <a:pt x="608" y="24"/>
                    </a:lnTo>
                    <a:lnTo>
                      <a:pt x="616" y="8"/>
                    </a:lnTo>
                    <a:lnTo>
                      <a:pt x="624" y="0"/>
                    </a:lnTo>
                  </a:path>
                </a:pathLst>
              </a:custGeom>
              <a:noFill/>
              <a:ln w="38100" cmpd="sng">
                <a:solidFill>
                  <a:srgbClr val="00BFBF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</p:grpSp>
        <p:grpSp>
          <p:nvGrpSpPr>
            <p:cNvPr id="9301" name="Group 85"/>
            <p:cNvGrpSpPr>
              <a:grpSpLocks/>
            </p:cNvGrpSpPr>
            <p:nvPr/>
          </p:nvGrpSpPr>
          <p:grpSpPr bwMode="auto">
            <a:xfrm>
              <a:off x="731838" y="1908175"/>
              <a:ext cx="2305050" cy="1427163"/>
              <a:chOff x="597" y="191"/>
              <a:chExt cx="4764" cy="3756"/>
            </a:xfrm>
          </p:grpSpPr>
          <p:sp>
            <p:nvSpPr>
              <p:cNvPr id="9302" name="Freeform 86"/>
              <p:cNvSpPr>
                <a:spLocks/>
              </p:cNvSpPr>
              <p:nvPr/>
            </p:nvSpPr>
            <p:spPr bwMode="auto">
              <a:xfrm>
                <a:off x="597" y="191"/>
                <a:ext cx="616" cy="3748"/>
              </a:xfrm>
              <a:custGeom>
                <a:avLst/>
                <a:gdLst/>
                <a:ahLst/>
                <a:cxnLst>
                  <a:cxn ang="0">
                    <a:pos x="8" y="1662"/>
                  </a:cxn>
                  <a:cxn ang="0">
                    <a:pos x="24" y="1454"/>
                  </a:cxn>
                  <a:cxn ang="0">
                    <a:pos x="40" y="1247"/>
                  </a:cxn>
                  <a:cxn ang="0">
                    <a:pos x="56" y="1055"/>
                  </a:cxn>
                  <a:cxn ang="0">
                    <a:pos x="64" y="871"/>
                  </a:cxn>
                  <a:cxn ang="0">
                    <a:pos x="80" y="695"/>
                  </a:cxn>
                  <a:cxn ang="0">
                    <a:pos x="96" y="535"/>
                  </a:cxn>
                  <a:cxn ang="0">
                    <a:pos x="112" y="399"/>
                  </a:cxn>
                  <a:cxn ang="0">
                    <a:pos x="128" y="279"/>
                  </a:cxn>
                  <a:cxn ang="0">
                    <a:pos x="136" y="176"/>
                  </a:cxn>
                  <a:cxn ang="0">
                    <a:pos x="152" y="96"/>
                  </a:cxn>
                  <a:cxn ang="0">
                    <a:pos x="168" y="40"/>
                  </a:cxn>
                  <a:cxn ang="0">
                    <a:pos x="192" y="0"/>
                  </a:cxn>
                  <a:cxn ang="0">
                    <a:pos x="200" y="0"/>
                  </a:cxn>
                  <a:cxn ang="0">
                    <a:pos x="216" y="32"/>
                  </a:cxn>
                  <a:cxn ang="0">
                    <a:pos x="232" y="88"/>
                  </a:cxn>
                  <a:cxn ang="0">
                    <a:pos x="248" y="168"/>
                  </a:cxn>
                  <a:cxn ang="0">
                    <a:pos x="264" y="263"/>
                  </a:cxn>
                  <a:cxn ang="0">
                    <a:pos x="280" y="383"/>
                  </a:cxn>
                  <a:cxn ang="0">
                    <a:pos x="288" y="519"/>
                  </a:cxn>
                  <a:cxn ang="0">
                    <a:pos x="304" y="679"/>
                  </a:cxn>
                  <a:cxn ang="0">
                    <a:pos x="320" y="847"/>
                  </a:cxn>
                  <a:cxn ang="0">
                    <a:pos x="336" y="1031"/>
                  </a:cxn>
                  <a:cxn ang="0">
                    <a:pos x="352" y="1231"/>
                  </a:cxn>
                  <a:cxn ang="0">
                    <a:pos x="360" y="1430"/>
                  </a:cxn>
                  <a:cxn ang="0">
                    <a:pos x="376" y="1638"/>
                  </a:cxn>
                  <a:cxn ang="0">
                    <a:pos x="392" y="1854"/>
                  </a:cxn>
                  <a:cxn ang="0">
                    <a:pos x="408" y="2062"/>
                  </a:cxn>
                  <a:cxn ang="0">
                    <a:pos x="416" y="2270"/>
                  </a:cxn>
                  <a:cxn ang="0">
                    <a:pos x="432" y="2478"/>
                  </a:cxn>
                  <a:cxn ang="0">
                    <a:pos x="448" y="2677"/>
                  </a:cxn>
                  <a:cxn ang="0">
                    <a:pos x="464" y="2861"/>
                  </a:cxn>
                  <a:cxn ang="0">
                    <a:pos x="480" y="3037"/>
                  </a:cxn>
                  <a:cxn ang="0">
                    <a:pos x="488" y="3197"/>
                  </a:cxn>
                  <a:cxn ang="0">
                    <a:pos x="504" y="3333"/>
                  </a:cxn>
                  <a:cxn ang="0">
                    <a:pos x="520" y="3461"/>
                  </a:cxn>
                  <a:cxn ang="0">
                    <a:pos x="536" y="3565"/>
                  </a:cxn>
                  <a:cxn ang="0">
                    <a:pos x="552" y="3645"/>
                  </a:cxn>
                  <a:cxn ang="0">
                    <a:pos x="560" y="3708"/>
                  </a:cxn>
                  <a:cxn ang="0">
                    <a:pos x="576" y="3740"/>
                  </a:cxn>
                  <a:cxn ang="0">
                    <a:pos x="592" y="3748"/>
                  </a:cxn>
                  <a:cxn ang="0">
                    <a:pos x="608" y="3732"/>
                  </a:cxn>
                </a:cxnLst>
                <a:rect l="0" t="0" r="r" b="b"/>
                <a:pathLst>
                  <a:path w="616" h="3748">
                    <a:moveTo>
                      <a:pt x="0" y="1806"/>
                    </a:moveTo>
                    <a:lnTo>
                      <a:pt x="8" y="1734"/>
                    </a:lnTo>
                    <a:lnTo>
                      <a:pt x="8" y="1662"/>
                    </a:lnTo>
                    <a:lnTo>
                      <a:pt x="16" y="1590"/>
                    </a:lnTo>
                    <a:lnTo>
                      <a:pt x="16" y="1518"/>
                    </a:lnTo>
                    <a:lnTo>
                      <a:pt x="24" y="1454"/>
                    </a:lnTo>
                    <a:lnTo>
                      <a:pt x="32" y="1383"/>
                    </a:lnTo>
                    <a:lnTo>
                      <a:pt x="32" y="1319"/>
                    </a:lnTo>
                    <a:lnTo>
                      <a:pt x="40" y="1247"/>
                    </a:lnTo>
                    <a:lnTo>
                      <a:pt x="40" y="1183"/>
                    </a:lnTo>
                    <a:lnTo>
                      <a:pt x="48" y="1119"/>
                    </a:lnTo>
                    <a:lnTo>
                      <a:pt x="56" y="1055"/>
                    </a:lnTo>
                    <a:lnTo>
                      <a:pt x="56" y="991"/>
                    </a:lnTo>
                    <a:lnTo>
                      <a:pt x="64" y="927"/>
                    </a:lnTo>
                    <a:lnTo>
                      <a:pt x="64" y="871"/>
                    </a:lnTo>
                    <a:lnTo>
                      <a:pt x="72" y="807"/>
                    </a:lnTo>
                    <a:lnTo>
                      <a:pt x="80" y="751"/>
                    </a:lnTo>
                    <a:lnTo>
                      <a:pt x="80" y="695"/>
                    </a:lnTo>
                    <a:lnTo>
                      <a:pt x="88" y="639"/>
                    </a:lnTo>
                    <a:lnTo>
                      <a:pt x="88" y="591"/>
                    </a:lnTo>
                    <a:lnTo>
                      <a:pt x="96" y="535"/>
                    </a:lnTo>
                    <a:lnTo>
                      <a:pt x="104" y="487"/>
                    </a:lnTo>
                    <a:lnTo>
                      <a:pt x="104" y="439"/>
                    </a:lnTo>
                    <a:lnTo>
                      <a:pt x="112" y="399"/>
                    </a:lnTo>
                    <a:lnTo>
                      <a:pt x="112" y="351"/>
                    </a:lnTo>
                    <a:lnTo>
                      <a:pt x="120" y="311"/>
                    </a:lnTo>
                    <a:lnTo>
                      <a:pt x="128" y="279"/>
                    </a:lnTo>
                    <a:lnTo>
                      <a:pt x="128" y="239"/>
                    </a:lnTo>
                    <a:lnTo>
                      <a:pt x="136" y="208"/>
                    </a:lnTo>
                    <a:lnTo>
                      <a:pt x="136" y="176"/>
                    </a:lnTo>
                    <a:lnTo>
                      <a:pt x="144" y="144"/>
                    </a:lnTo>
                    <a:lnTo>
                      <a:pt x="152" y="120"/>
                    </a:lnTo>
                    <a:lnTo>
                      <a:pt x="152" y="96"/>
                    </a:lnTo>
                    <a:lnTo>
                      <a:pt x="160" y="72"/>
                    </a:lnTo>
                    <a:lnTo>
                      <a:pt x="160" y="56"/>
                    </a:lnTo>
                    <a:lnTo>
                      <a:pt x="168" y="40"/>
                    </a:lnTo>
                    <a:lnTo>
                      <a:pt x="176" y="24"/>
                    </a:lnTo>
                    <a:lnTo>
                      <a:pt x="176" y="16"/>
                    </a:lnTo>
                    <a:lnTo>
                      <a:pt x="192" y="0"/>
                    </a:lnTo>
                    <a:lnTo>
                      <a:pt x="184" y="0"/>
                    </a:lnTo>
                    <a:lnTo>
                      <a:pt x="192" y="0"/>
                    </a:lnTo>
                    <a:lnTo>
                      <a:pt x="200" y="0"/>
                    </a:lnTo>
                    <a:lnTo>
                      <a:pt x="208" y="8"/>
                    </a:lnTo>
                    <a:lnTo>
                      <a:pt x="216" y="24"/>
                    </a:lnTo>
                    <a:lnTo>
                      <a:pt x="216" y="32"/>
                    </a:lnTo>
                    <a:lnTo>
                      <a:pt x="224" y="48"/>
                    </a:lnTo>
                    <a:lnTo>
                      <a:pt x="232" y="64"/>
                    </a:lnTo>
                    <a:lnTo>
                      <a:pt x="232" y="88"/>
                    </a:lnTo>
                    <a:lnTo>
                      <a:pt x="240" y="112"/>
                    </a:lnTo>
                    <a:lnTo>
                      <a:pt x="240" y="136"/>
                    </a:lnTo>
                    <a:lnTo>
                      <a:pt x="248" y="168"/>
                    </a:lnTo>
                    <a:lnTo>
                      <a:pt x="256" y="192"/>
                    </a:lnTo>
                    <a:lnTo>
                      <a:pt x="256" y="232"/>
                    </a:lnTo>
                    <a:lnTo>
                      <a:pt x="264" y="263"/>
                    </a:lnTo>
                    <a:lnTo>
                      <a:pt x="264" y="303"/>
                    </a:lnTo>
                    <a:lnTo>
                      <a:pt x="272" y="343"/>
                    </a:lnTo>
                    <a:lnTo>
                      <a:pt x="280" y="383"/>
                    </a:lnTo>
                    <a:lnTo>
                      <a:pt x="280" y="423"/>
                    </a:lnTo>
                    <a:lnTo>
                      <a:pt x="288" y="471"/>
                    </a:lnTo>
                    <a:lnTo>
                      <a:pt x="288" y="519"/>
                    </a:lnTo>
                    <a:lnTo>
                      <a:pt x="296" y="567"/>
                    </a:lnTo>
                    <a:lnTo>
                      <a:pt x="304" y="623"/>
                    </a:lnTo>
                    <a:lnTo>
                      <a:pt x="304" y="679"/>
                    </a:lnTo>
                    <a:lnTo>
                      <a:pt x="312" y="735"/>
                    </a:lnTo>
                    <a:lnTo>
                      <a:pt x="312" y="791"/>
                    </a:lnTo>
                    <a:lnTo>
                      <a:pt x="320" y="847"/>
                    </a:lnTo>
                    <a:lnTo>
                      <a:pt x="328" y="911"/>
                    </a:lnTo>
                    <a:lnTo>
                      <a:pt x="328" y="967"/>
                    </a:lnTo>
                    <a:lnTo>
                      <a:pt x="336" y="1031"/>
                    </a:lnTo>
                    <a:lnTo>
                      <a:pt x="336" y="1095"/>
                    </a:lnTo>
                    <a:lnTo>
                      <a:pt x="344" y="1159"/>
                    </a:lnTo>
                    <a:lnTo>
                      <a:pt x="352" y="1231"/>
                    </a:lnTo>
                    <a:lnTo>
                      <a:pt x="352" y="1295"/>
                    </a:lnTo>
                    <a:lnTo>
                      <a:pt x="360" y="1359"/>
                    </a:lnTo>
                    <a:lnTo>
                      <a:pt x="360" y="1430"/>
                    </a:lnTo>
                    <a:lnTo>
                      <a:pt x="368" y="1502"/>
                    </a:lnTo>
                    <a:lnTo>
                      <a:pt x="376" y="1566"/>
                    </a:lnTo>
                    <a:lnTo>
                      <a:pt x="376" y="1638"/>
                    </a:lnTo>
                    <a:lnTo>
                      <a:pt x="384" y="1710"/>
                    </a:lnTo>
                    <a:lnTo>
                      <a:pt x="384" y="1782"/>
                    </a:lnTo>
                    <a:lnTo>
                      <a:pt x="392" y="1854"/>
                    </a:lnTo>
                    <a:lnTo>
                      <a:pt x="392" y="1918"/>
                    </a:lnTo>
                    <a:lnTo>
                      <a:pt x="400" y="1990"/>
                    </a:lnTo>
                    <a:lnTo>
                      <a:pt x="408" y="2062"/>
                    </a:lnTo>
                    <a:lnTo>
                      <a:pt x="408" y="2134"/>
                    </a:lnTo>
                    <a:lnTo>
                      <a:pt x="416" y="2206"/>
                    </a:lnTo>
                    <a:lnTo>
                      <a:pt x="416" y="2270"/>
                    </a:lnTo>
                    <a:lnTo>
                      <a:pt x="424" y="2342"/>
                    </a:lnTo>
                    <a:lnTo>
                      <a:pt x="432" y="2406"/>
                    </a:lnTo>
                    <a:lnTo>
                      <a:pt x="432" y="2478"/>
                    </a:lnTo>
                    <a:lnTo>
                      <a:pt x="440" y="2541"/>
                    </a:lnTo>
                    <a:lnTo>
                      <a:pt x="440" y="2605"/>
                    </a:lnTo>
                    <a:lnTo>
                      <a:pt x="448" y="2677"/>
                    </a:lnTo>
                    <a:lnTo>
                      <a:pt x="456" y="2741"/>
                    </a:lnTo>
                    <a:lnTo>
                      <a:pt x="456" y="2797"/>
                    </a:lnTo>
                    <a:lnTo>
                      <a:pt x="464" y="2861"/>
                    </a:lnTo>
                    <a:lnTo>
                      <a:pt x="464" y="2917"/>
                    </a:lnTo>
                    <a:lnTo>
                      <a:pt x="472" y="2981"/>
                    </a:lnTo>
                    <a:lnTo>
                      <a:pt x="480" y="3037"/>
                    </a:lnTo>
                    <a:lnTo>
                      <a:pt x="480" y="3093"/>
                    </a:lnTo>
                    <a:lnTo>
                      <a:pt x="488" y="3141"/>
                    </a:lnTo>
                    <a:lnTo>
                      <a:pt x="488" y="3197"/>
                    </a:lnTo>
                    <a:lnTo>
                      <a:pt x="496" y="3245"/>
                    </a:lnTo>
                    <a:lnTo>
                      <a:pt x="504" y="3293"/>
                    </a:lnTo>
                    <a:lnTo>
                      <a:pt x="504" y="3333"/>
                    </a:lnTo>
                    <a:lnTo>
                      <a:pt x="512" y="3381"/>
                    </a:lnTo>
                    <a:lnTo>
                      <a:pt x="512" y="3421"/>
                    </a:lnTo>
                    <a:lnTo>
                      <a:pt x="520" y="3461"/>
                    </a:lnTo>
                    <a:lnTo>
                      <a:pt x="528" y="3501"/>
                    </a:lnTo>
                    <a:lnTo>
                      <a:pt x="528" y="3533"/>
                    </a:lnTo>
                    <a:lnTo>
                      <a:pt x="536" y="3565"/>
                    </a:lnTo>
                    <a:lnTo>
                      <a:pt x="536" y="3597"/>
                    </a:lnTo>
                    <a:lnTo>
                      <a:pt x="544" y="3621"/>
                    </a:lnTo>
                    <a:lnTo>
                      <a:pt x="552" y="3645"/>
                    </a:lnTo>
                    <a:lnTo>
                      <a:pt x="552" y="3669"/>
                    </a:lnTo>
                    <a:lnTo>
                      <a:pt x="560" y="3685"/>
                    </a:lnTo>
                    <a:lnTo>
                      <a:pt x="560" y="3708"/>
                    </a:lnTo>
                    <a:lnTo>
                      <a:pt x="568" y="3716"/>
                    </a:lnTo>
                    <a:lnTo>
                      <a:pt x="568" y="3732"/>
                    </a:lnTo>
                    <a:lnTo>
                      <a:pt x="576" y="3740"/>
                    </a:lnTo>
                    <a:lnTo>
                      <a:pt x="584" y="3748"/>
                    </a:lnTo>
                    <a:lnTo>
                      <a:pt x="600" y="3748"/>
                    </a:lnTo>
                    <a:lnTo>
                      <a:pt x="592" y="3748"/>
                    </a:lnTo>
                    <a:lnTo>
                      <a:pt x="600" y="3748"/>
                    </a:lnTo>
                    <a:lnTo>
                      <a:pt x="608" y="3740"/>
                    </a:lnTo>
                    <a:lnTo>
                      <a:pt x="608" y="3732"/>
                    </a:lnTo>
                    <a:lnTo>
                      <a:pt x="616" y="3716"/>
                    </a:lnTo>
                    <a:lnTo>
                      <a:pt x="616" y="3708"/>
                    </a:lnTo>
                  </a:path>
                </a:pathLst>
              </a:custGeom>
              <a:noFill/>
              <a:ln w="38100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9303" name="Freeform 87"/>
              <p:cNvSpPr>
                <a:spLocks/>
              </p:cNvSpPr>
              <p:nvPr/>
            </p:nvSpPr>
            <p:spPr bwMode="auto">
              <a:xfrm>
                <a:off x="1213" y="191"/>
                <a:ext cx="617" cy="3708"/>
              </a:xfrm>
              <a:custGeom>
                <a:avLst/>
                <a:gdLst/>
                <a:ahLst/>
                <a:cxnLst>
                  <a:cxn ang="0">
                    <a:pos x="16" y="3669"/>
                  </a:cxn>
                  <a:cxn ang="0">
                    <a:pos x="24" y="3597"/>
                  </a:cxn>
                  <a:cxn ang="0">
                    <a:pos x="40" y="3501"/>
                  </a:cxn>
                  <a:cxn ang="0">
                    <a:pos x="56" y="3381"/>
                  </a:cxn>
                  <a:cxn ang="0">
                    <a:pos x="72" y="3245"/>
                  </a:cxn>
                  <a:cxn ang="0">
                    <a:pos x="88" y="3093"/>
                  </a:cxn>
                  <a:cxn ang="0">
                    <a:pos x="96" y="2917"/>
                  </a:cxn>
                  <a:cxn ang="0">
                    <a:pos x="112" y="2741"/>
                  </a:cxn>
                  <a:cxn ang="0">
                    <a:pos x="129" y="2541"/>
                  </a:cxn>
                  <a:cxn ang="0">
                    <a:pos x="145" y="2342"/>
                  </a:cxn>
                  <a:cxn ang="0">
                    <a:pos x="153" y="2134"/>
                  </a:cxn>
                  <a:cxn ang="0">
                    <a:pos x="169" y="1918"/>
                  </a:cxn>
                  <a:cxn ang="0">
                    <a:pos x="185" y="1710"/>
                  </a:cxn>
                  <a:cxn ang="0">
                    <a:pos x="201" y="1502"/>
                  </a:cxn>
                  <a:cxn ang="0">
                    <a:pos x="217" y="1295"/>
                  </a:cxn>
                  <a:cxn ang="0">
                    <a:pos x="225" y="1095"/>
                  </a:cxn>
                  <a:cxn ang="0">
                    <a:pos x="241" y="911"/>
                  </a:cxn>
                  <a:cxn ang="0">
                    <a:pos x="257" y="735"/>
                  </a:cxn>
                  <a:cxn ang="0">
                    <a:pos x="273" y="567"/>
                  </a:cxn>
                  <a:cxn ang="0">
                    <a:pos x="289" y="423"/>
                  </a:cxn>
                  <a:cxn ang="0">
                    <a:pos x="297" y="303"/>
                  </a:cxn>
                  <a:cxn ang="0">
                    <a:pos x="313" y="192"/>
                  </a:cxn>
                  <a:cxn ang="0">
                    <a:pos x="329" y="112"/>
                  </a:cxn>
                  <a:cxn ang="0">
                    <a:pos x="345" y="48"/>
                  </a:cxn>
                  <a:cxn ang="0">
                    <a:pos x="353" y="8"/>
                  </a:cxn>
                  <a:cxn ang="0">
                    <a:pos x="377" y="0"/>
                  </a:cxn>
                  <a:cxn ang="0">
                    <a:pos x="393" y="24"/>
                  </a:cxn>
                  <a:cxn ang="0">
                    <a:pos x="409" y="72"/>
                  </a:cxn>
                  <a:cxn ang="0">
                    <a:pos x="425" y="144"/>
                  </a:cxn>
                  <a:cxn ang="0">
                    <a:pos x="441" y="239"/>
                  </a:cxn>
                  <a:cxn ang="0">
                    <a:pos x="449" y="351"/>
                  </a:cxn>
                  <a:cxn ang="0">
                    <a:pos x="465" y="487"/>
                  </a:cxn>
                  <a:cxn ang="0">
                    <a:pos x="481" y="639"/>
                  </a:cxn>
                  <a:cxn ang="0">
                    <a:pos x="497" y="807"/>
                  </a:cxn>
                  <a:cxn ang="0">
                    <a:pos x="513" y="991"/>
                  </a:cxn>
                  <a:cxn ang="0">
                    <a:pos x="521" y="1183"/>
                  </a:cxn>
                  <a:cxn ang="0">
                    <a:pos x="537" y="1383"/>
                  </a:cxn>
                  <a:cxn ang="0">
                    <a:pos x="553" y="1590"/>
                  </a:cxn>
                  <a:cxn ang="0">
                    <a:pos x="569" y="1806"/>
                  </a:cxn>
                  <a:cxn ang="0">
                    <a:pos x="577" y="2014"/>
                  </a:cxn>
                  <a:cxn ang="0">
                    <a:pos x="593" y="2230"/>
                  </a:cxn>
                  <a:cxn ang="0">
                    <a:pos x="609" y="2430"/>
                  </a:cxn>
                </a:cxnLst>
                <a:rect l="0" t="0" r="r" b="b"/>
                <a:pathLst>
                  <a:path w="617" h="3708">
                    <a:moveTo>
                      <a:pt x="0" y="3708"/>
                    </a:moveTo>
                    <a:lnTo>
                      <a:pt x="8" y="3685"/>
                    </a:lnTo>
                    <a:lnTo>
                      <a:pt x="16" y="3669"/>
                    </a:lnTo>
                    <a:lnTo>
                      <a:pt x="16" y="3645"/>
                    </a:lnTo>
                    <a:lnTo>
                      <a:pt x="24" y="3621"/>
                    </a:lnTo>
                    <a:lnTo>
                      <a:pt x="24" y="3597"/>
                    </a:lnTo>
                    <a:lnTo>
                      <a:pt x="32" y="3565"/>
                    </a:lnTo>
                    <a:lnTo>
                      <a:pt x="40" y="3533"/>
                    </a:lnTo>
                    <a:lnTo>
                      <a:pt x="40" y="3501"/>
                    </a:lnTo>
                    <a:lnTo>
                      <a:pt x="48" y="3461"/>
                    </a:lnTo>
                    <a:lnTo>
                      <a:pt x="48" y="3421"/>
                    </a:lnTo>
                    <a:lnTo>
                      <a:pt x="56" y="3381"/>
                    </a:lnTo>
                    <a:lnTo>
                      <a:pt x="64" y="3333"/>
                    </a:lnTo>
                    <a:lnTo>
                      <a:pt x="64" y="3293"/>
                    </a:lnTo>
                    <a:lnTo>
                      <a:pt x="72" y="3245"/>
                    </a:lnTo>
                    <a:lnTo>
                      <a:pt x="72" y="3197"/>
                    </a:lnTo>
                    <a:lnTo>
                      <a:pt x="80" y="3141"/>
                    </a:lnTo>
                    <a:lnTo>
                      <a:pt x="88" y="3093"/>
                    </a:lnTo>
                    <a:lnTo>
                      <a:pt x="88" y="3037"/>
                    </a:lnTo>
                    <a:lnTo>
                      <a:pt x="96" y="2981"/>
                    </a:lnTo>
                    <a:lnTo>
                      <a:pt x="96" y="2917"/>
                    </a:lnTo>
                    <a:lnTo>
                      <a:pt x="104" y="2861"/>
                    </a:lnTo>
                    <a:lnTo>
                      <a:pt x="112" y="2797"/>
                    </a:lnTo>
                    <a:lnTo>
                      <a:pt x="112" y="2741"/>
                    </a:lnTo>
                    <a:lnTo>
                      <a:pt x="121" y="2677"/>
                    </a:lnTo>
                    <a:lnTo>
                      <a:pt x="121" y="2605"/>
                    </a:lnTo>
                    <a:lnTo>
                      <a:pt x="129" y="2541"/>
                    </a:lnTo>
                    <a:lnTo>
                      <a:pt x="137" y="2478"/>
                    </a:lnTo>
                    <a:lnTo>
                      <a:pt x="137" y="2406"/>
                    </a:lnTo>
                    <a:lnTo>
                      <a:pt x="145" y="2342"/>
                    </a:lnTo>
                    <a:lnTo>
                      <a:pt x="145" y="2270"/>
                    </a:lnTo>
                    <a:lnTo>
                      <a:pt x="153" y="2206"/>
                    </a:lnTo>
                    <a:lnTo>
                      <a:pt x="153" y="2134"/>
                    </a:lnTo>
                    <a:lnTo>
                      <a:pt x="161" y="2062"/>
                    </a:lnTo>
                    <a:lnTo>
                      <a:pt x="169" y="1990"/>
                    </a:lnTo>
                    <a:lnTo>
                      <a:pt x="169" y="1918"/>
                    </a:lnTo>
                    <a:lnTo>
                      <a:pt x="177" y="1854"/>
                    </a:lnTo>
                    <a:lnTo>
                      <a:pt x="177" y="1782"/>
                    </a:lnTo>
                    <a:lnTo>
                      <a:pt x="185" y="1710"/>
                    </a:lnTo>
                    <a:lnTo>
                      <a:pt x="193" y="1638"/>
                    </a:lnTo>
                    <a:lnTo>
                      <a:pt x="193" y="1566"/>
                    </a:lnTo>
                    <a:lnTo>
                      <a:pt x="201" y="1502"/>
                    </a:lnTo>
                    <a:lnTo>
                      <a:pt x="201" y="1430"/>
                    </a:lnTo>
                    <a:lnTo>
                      <a:pt x="209" y="1359"/>
                    </a:lnTo>
                    <a:lnTo>
                      <a:pt x="217" y="1295"/>
                    </a:lnTo>
                    <a:lnTo>
                      <a:pt x="217" y="1231"/>
                    </a:lnTo>
                    <a:lnTo>
                      <a:pt x="225" y="1159"/>
                    </a:lnTo>
                    <a:lnTo>
                      <a:pt x="225" y="1095"/>
                    </a:lnTo>
                    <a:lnTo>
                      <a:pt x="233" y="1031"/>
                    </a:lnTo>
                    <a:lnTo>
                      <a:pt x="241" y="967"/>
                    </a:lnTo>
                    <a:lnTo>
                      <a:pt x="241" y="911"/>
                    </a:lnTo>
                    <a:lnTo>
                      <a:pt x="249" y="847"/>
                    </a:lnTo>
                    <a:lnTo>
                      <a:pt x="249" y="791"/>
                    </a:lnTo>
                    <a:lnTo>
                      <a:pt x="257" y="735"/>
                    </a:lnTo>
                    <a:lnTo>
                      <a:pt x="265" y="679"/>
                    </a:lnTo>
                    <a:lnTo>
                      <a:pt x="265" y="623"/>
                    </a:lnTo>
                    <a:lnTo>
                      <a:pt x="273" y="567"/>
                    </a:lnTo>
                    <a:lnTo>
                      <a:pt x="273" y="519"/>
                    </a:lnTo>
                    <a:lnTo>
                      <a:pt x="281" y="471"/>
                    </a:lnTo>
                    <a:lnTo>
                      <a:pt x="289" y="423"/>
                    </a:lnTo>
                    <a:lnTo>
                      <a:pt x="289" y="383"/>
                    </a:lnTo>
                    <a:lnTo>
                      <a:pt x="297" y="343"/>
                    </a:lnTo>
                    <a:lnTo>
                      <a:pt x="297" y="303"/>
                    </a:lnTo>
                    <a:lnTo>
                      <a:pt x="305" y="263"/>
                    </a:lnTo>
                    <a:lnTo>
                      <a:pt x="313" y="232"/>
                    </a:lnTo>
                    <a:lnTo>
                      <a:pt x="313" y="192"/>
                    </a:lnTo>
                    <a:lnTo>
                      <a:pt x="321" y="168"/>
                    </a:lnTo>
                    <a:lnTo>
                      <a:pt x="321" y="136"/>
                    </a:lnTo>
                    <a:lnTo>
                      <a:pt x="329" y="112"/>
                    </a:lnTo>
                    <a:lnTo>
                      <a:pt x="337" y="88"/>
                    </a:lnTo>
                    <a:lnTo>
                      <a:pt x="337" y="64"/>
                    </a:lnTo>
                    <a:lnTo>
                      <a:pt x="345" y="48"/>
                    </a:lnTo>
                    <a:lnTo>
                      <a:pt x="345" y="32"/>
                    </a:lnTo>
                    <a:lnTo>
                      <a:pt x="353" y="24"/>
                    </a:lnTo>
                    <a:lnTo>
                      <a:pt x="353" y="8"/>
                    </a:lnTo>
                    <a:lnTo>
                      <a:pt x="361" y="0"/>
                    </a:lnTo>
                    <a:lnTo>
                      <a:pt x="369" y="0"/>
                    </a:lnTo>
                    <a:lnTo>
                      <a:pt x="377" y="0"/>
                    </a:lnTo>
                    <a:lnTo>
                      <a:pt x="385" y="8"/>
                    </a:lnTo>
                    <a:lnTo>
                      <a:pt x="393" y="16"/>
                    </a:lnTo>
                    <a:lnTo>
                      <a:pt x="393" y="24"/>
                    </a:lnTo>
                    <a:lnTo>
                      <a:pt x="401" y="40"/>
                    </a:lnTo>
                    <a:lnTo>
                      <a:pt x="401" y="56"/>
                    </a:lnTo>
                    <a:lnTo>
                      <a:pt x="409" y="72"/>
                    </a:lnTo>
                    <a:lnTo>
                      <a:pt x="417" y="96"/>
                    </a:lnTo>
                    <a:lnTo>
                      <a:pt x="417" y="120"/>
                    </a:lnTo>
                    <a:lnTo>
                      <a:pt x="425" y="144"/>
                    </a:lnTo>
                    <a:lnTo>
                      <a:pt x="425" y="176"/>
                    </a:lnTo>
                    <a:lnTo>
                      <a:pt x="433" y="208"/>
                    </a:lnTo>
                    <a:lnTo>
                      <a:pt x="441" y="239"/>
                    </a:lnTo>
                    <a:lnTo>
                      <a:pt x="441" y="279"/>
                    </a:lnTo>
                    <a:lnTo>
                      <a:pt x="449" y="311"/>
                    </a:lnTo>
                    <a:lnTo>
                      <a:pt x="449" y="351"/>
                    </a:lnTo>
                    <a:lnTo>
                      <a:pt x="457" y="399"/>
                    </a:lnTo>
                    <a:lnTo>
                      <a:pt x="465" y="439"/>
                    </a:lnTo>
                    <a:lnTo>
                      <a:pt x="465" y="487"/>
                    </a:lnTo>
                    <a:lnTo>
                      <a:pt x="473" y="535"/>
                    </a:lnTo>
                    <a:lnTo>
                      <a:pt x="473" y="591"/>
                    </a:lnTo>
                    <a:lnTo>
                      <a:pt x="481" y="639"/>
                    </a:lnTo>
                    <a:lnTo>
                      <a:pt x="489" y="695"/>
                    </a:lnTo>
                    <a:lnTo>
                      <a:pt x="489" y="751"/>
                    </a:lnTo>
                    <a:lnTo>
                      <a:pt x="497" y="807"/>
                    </a:lnTo>
                    <a:lnTo>
                      <a:pt x="497" y="871"/>
                    </a:lnTo>
                    <a:lnTo>
                      <a:pt x="505" y="927"/>
                    </a:lnTo>
                    <a:lnTo>
                      <a:pt x="513" y="991"/>
                    </a:lnTo>
                    <a:lnTo>
                      <a:pt x="513" y="1055"/>
                    </a:lnTo>
                    <a:lnTo>
                      <a:pt x="521" y="1119"/>
                    </a:lnTo>
                    <a:lnTo>
                      <a:pt x="521" y="1183"/>
                    </a:lnTo>
                    <a:lnTo>
                      <a:pt x="529" y="1247"/>
                    </a:lnTo>
                    <a:lnTo>
                      <a:pt x="529" y="1319"/>
                    </a:lnTo>
                    <a:lnTo>
                      <a:pt x="537" y="1383"/>
                    </a:lnTo>
                    <a:lnTo>
                      <a:pt x="545" y="1454"/>
                    </a:lnTo>
                    <a:lnTo>
                      <a:pt x="545" y="1518"/>
                    </a:lnTo>
                    <a:lnTo>
                      <a:pt x="553" y="1590"/>
                    </a:lnTo>
                    <a:lnTo>
                      <a:pt x="553" y="1662"/>
                    </a:lnTo>
                    <a:lnTo>
                      <a:pt x="561" y="1734"/>
                    </a:lnTo>
                    <a:lnTo>
                      <a:pt x="569" y="1806"/>
                    </a:lnTo>
                    <a:lnTo>
                      <a:pt x="569" y="1870"/>
                    </a:lnTo>
                    <a:lnTo>
                      <a:pt x="577" y="1942"/>
                    </a:lnTo>
                    <a:lnTo>
                      <a:pt x="577" y="2014"/>
                    </a:lnTo>
                    <a:lnTo>
                      <a:pt x="585" y="2086"/>
                    </a:lnTo>
                    <a:lnTo>
                      <a:pt x="593" y="2158"/>
                    </a:lnTo>
                    <a:lnTo>
                      <a:pt x="593" y="2230"/>
                    </a:lnTo>
                    <a:lnTo>
                      <a:pt x="601" y="2294"/>
                    </a:lnTo>
                    <a:lnTo>
                      <a:pt x="601" y="2366"/>
                    </a:lnTo>
                    <a:lnTo>
                      <a:pt x="609" y="2430"/>
                    </a:lnTo>
                    <a:lnTo>
                      <a:pt x="617" y="2502"/>
                    </a:lnTo>
                    <a:lnTo>
                      <a:pt x="617" y="2565"/>
                    </a:lnTo>
                  </a:path>
                </a:pathLst>
              </a:custGeom>
              <a:noFill/>
              <a:ln w="38100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9304" name="Freeform 88"/>
              <p:cNvSpPr>
                <a:spLocks/>
              </p:cNvSpPr>
              <p:nvPr/>
            </p:nvSpPr>
            <p:spPr bwMode="auto">
              <a:xfrm>
                <a:off x="1830" y="191"/>
                <a:ext cx="625" cy="3748"/>
              </a:xfrm>
              <a:custGeom>
                <a:avLst/>
                <a:gdLst/>
                <a:ahLst/>
                <a:cxnLst>
                  <a:cxn ang="0">
                    <a:pos x="8" y="2693"/>
                  </a:cxn>
                  <a:cxn ang="0">
                    <a:pos x="24" y="2877"/>
                  </a:cxn>
                  <a:cxn ang="0">
                    <a:pos x="40" y="3053"/>
                  </a:cxn>
                  <a:cxn ang="0">
                    <a:pos x="56" y="3213"/>
                  </a:cxn>
                  <a:cxn ang="0">
                    <a:pos x="72" y="3349"/>
                  </a:cxn>
                  <a:cxn ang="0">
                    <a:pos x="80" y="3469"/>
                  </a:cxn>
                  <a:cxn ang="0">
                    <a:pos x="96" y="3573"/>
                  </a:cxn>
                  <a:cxn ang="0">
                    <a:pos x="112" y="3653"/>
                  </a:cxn>
                  <a:cxn ang="0">
                    <a:pos x="128" y="3708"/>
                  </a:cxn>
                  <a:cxn ang="0">
                    <a:pos x="136" y="3740"/>
                  </a:cxn>
                  <a:cxn ang="0">
                    <a:pos x="160" y="3748"/>
                  </a:cxn>
                  <a:cxn ang="0">
                    <a:pos x="176" y="3716"/>
                  </a:cxn>
                  <a:cxn ang="0">
                    <a:pos x="192" y="3661"/>
                  </a:cxn>
                  <a:cxn ang="0">
                    <a:pos x="208" y="3581"/>
                  </a:cxn>
                  <a:cxn ang="0">
                    <a:pos x="224" y="3485"/>
                  </a:cxn>
                  <a:cxn ang="0">
                    <a:pos x="232" y="3365"/>
                  </a:cxn>
                  <a:cxn ang="0">
                    <a:pos x="248" y="3229"/>
                  </a:cxn>
                  <a:cxn ang="0">
                    <a:pos x="264" y="3069"/>
                  </a:cxn>
                  <a:cxn ang="0">
                    <a:pos x="280" y="2901"/>
                  </a:cxn>
                  <a:cxn ang="0">
                    <a:pos x="288" y="2717"/>
                  </a:cxn>
                  <a:cxn ang="0">
                    <a:pos x="304" y="2518"/>
                  </a:cxn>
                  <a:cxn ang="0">
                    <a:pos x="320" y="2318"/>
                  </a:cxn>
                  <a:cxn ang="0">
                    <a:pos x="336" y="2110"/>
                  </a:cxn>
                  <a:cxn ang="0">
                    <a:pos x="352" y="1894"/>
                  </a:cxn>
                  <a:cxn ang="0">
                    <a:pos x="360" y="1686"/>
                  </a:cxn>
                  <a:cxn ang="0">
                    <a:pos x="376" y="1478"/>
                  </a:cxn>
                  <a:cxn ang="0">
                    <a:pos x="392" y="1271"/>
                  </a:cxn>
                  <a:cxn ang="0">
                    <a:pos x="408" y="1071"/>
                  </a:cxn>
                  <a:cxn ang="0">
                    <a:pos x="424" y="887"/>
                  </a:cxn>
                  <a:cxn ang="0">
                    <a:pos x="432" y="711"/>
                  </a:cxn>
                  <a:cxn ang="0">
                    <a:pos x="448" y="551"/>
                  </a:cxn>
                  <a:cxn ang="0">
                    <a:pos x="464" y="415"/>
                  </a:cxn>
                  <a:cxn ang="0">
                    <a:pos x="480" y="287"/>
                  </a:cxn>
                  <a:cxn ang="0">
                    <a:pos x="488" y="184"/>
                  </a:cxn>
                  <a:cxn ang="0">
                    <a:pos x="504" y="104"/>
                  </a:cxn>
                  <a:cxn ang="0">
                    <a:pos x="520" y="40"/>
                  </a:cxn>
                  <a:cxn ang="0">
                    <a:pos x="545" y="0"/>
                  </a:cxn>
                  <a:cxn ang="0">
                    <a:pos x="553" y="0"/>
                  </a:cxn>
                  <a:cxn ang="0">
                    <a:pos x="577" y="32"/>
                  </a:cxn>
                  <a:cxn ang="0">
                    <a:pos x="585" y="80"/>
                  </a:cxn>
                  <a:cxn ang="0">
                    <a:pos x="601" y="152"/>
                  </a:cxn>
                  <a:cxn ang="0">
                    <a:pos x="617" y="247"/>
                  </a:cxn>
                </a:cxnLst>
                <a:rect l="0" t="0" r="r" b="b"/>
                <a:pathLst>
                  <a:path w="625" h="3748">
                    <a:moveTo>
                      <a:pt x="0" y="2565"/>
                    </a:moveTo>
                    <a:lnTo>
                      <a:pt x="8" y="2629"/>
                    </a:lnTo>
                    <a:lnTo>
                      <a:pt x="8" y="2693"/>
                    </a:lnTo>
                    <a:lnTo>
                      <a:pt x="16" y="2757"/>
                    </a:lnTo>
                    <a:lnTo>
                      <a:pt x="24" y="2821"/>
                    </a:lnTo>
                    <a:lnTo>
                      <a:pt x="24" y="2877"/>
                    </a:lnTo>
                    <a:lnTo>
                      <a:pt x="32" y="2941"/>
                    </a:lnTo>
                    <a:lnTo>
                      <a:pt x="32" y="2997"/>
                    </a:lnTo>
                    <a:lnTo>
                      <a:pt x="40" y="3053"/>
                    </a:lnTo>
                    <a:lnTo>
                      <a:pt x="48" y="3109"/>
                    </a:lnTo>
                    <a:lnTo>
                      <a:pt x="48" y="3157"/>
                    </a:lnTo>
                    <a:lnTo>
                      <a:pt x="56" y="3213"/>
                    </a:lnTo>
                    <a:lnTo>
                      <a:pt x="56" y="3261"/>
                    </a:lnTo>
                    <a:lnTo>
                      <a:pt x="64" y="3309"/>
                    </a:lnTo>
                    <a:lnTo>
                      <a:pt x="72" y="3349"/>
                    </a:lnTo>
                    <a:lnTo>
                      <a:pt x="72" y="3397"/>
                    </a:lnTo>
                    <a:lnTo>
                      <a:pt x="80" y="3437"/>
                    </a:lnTo>
                    <a:lnTo>
                      <a:pt x="80" y="3469"/>
                    </a:lnTo>
                    <a:lnTo>
                      <a:pt x="88" y="3509"/>
                    </a:lnTo>
                    <a:lnTo>
                      <a:pt x="96" y="3541"/>
                    </a:lnTo>
                    <a:lnTo>
                      <a:pt x="96" y="3573"/>
                    </a:lnTo>
                    <a:lnTo>
                      <a:pt x="104" y="3605"/>
                    </a:lnTo>
                    <a:lnTo>
                      <a:pt x="104" y="3629"/>
                    </a:lnTo>
                    <a:lnTo>
                      <a:pt x="112" y="3653"/>
                    </a:lnTo>
                    <a:lnTo>
                      <a:pt x="112" y="3677"/>
                    </a:lnTo>
                    <a:lnTo>
                      <a:pt x="120" y="3692"/>
                    </a:lnTo>
                    <a:lnTo>
                      <a:pt x="128" y="3708"/>
                    </a:lnTo>
                    <a:lnTo>
                      <a:pt x="128" y="3724"/>
                    </a:lnTo>
                    <a:lnTo>
                      <a:pt x="136" y="3732"/>
                    </a:lnTo>
                    <a:lnTo>
                      <a:pt x="136" y="3740"/>
                    </a:lnTo>
                    <a:lnTo>
                      <a:pt x="144" y="3748"/>
                    </a:lnTo>
                    <a:lnTo>
                      <a:pt x="152" y="3748"/>
                    </a:lnTo>
                    <a:lnTo>
                      <a:pt x="160" y="3748"/>
                    </a:lnTo>
                    <a:lnTo>
                      <a:pt x="168" y="3740"/>
                    </a:lnTo>
                    <a:lnTo>
                      <a:pt x="176" y="3724"/>
                    </a:lnTo>
                    <a:lnTo>
                      <a:pt x="176" y="3716"/>
                    </a:lnTo>
                    <a:lnTo>
                      <a:pt x="184" y="3700"/>
                    </a:lnTo>
                    <a:lnTo>
                      <a:pt x="184" y="3685"/>
                    </a:lnTo>
                    <a:lnTo>
                      <a:pt x="192" y="3661"/>
                    </a:lnTo>
                    <a:lnTo>
                      <a:pt x="200" y="3637"/>
                    </a:lnTo>
                    <a:lnTo>
                      <a:pt x="200" y="3613"/>
                    </a:lnTo>
                    <a:lnTo>
                      <a:pt x="208" y="3581"/>
                    </a:lnTo>
                    <a:lnTo>
                      <a:pt x="208" y="3557"/>
                    </a:lnTo>
                    <a:lnTo>
                      <a:pt x="216" y="3517"/>
                    </a:lnTo>
                    <a:lnTo>
                      <a:pt x="224" y="3485"/>
                    </a:lnTo>
                    <a:lnTo>
                      <a:pt x="224" y="3445"/>
                    </a:lnTo>
                    <a:lnTo>
                      <a:pt x="232" y="3405"/>
                    </a:lnTo>
                    <a:lnTo>
                      <a:pt x="232" y="3365"/>
                    </a:lnTo>
                    <a:lnTo>
                      <a:pt x="240" y="3325"/>
                    </a:lnTo>
                    <a:lnTo>
                      <a:pt x="248" y="3277"/>
                    </a:lnTo>
                    <a:lnTo>
                      <a:pt x="248" y="3229"/>
                    </a:lnTo>
                    <a:lnTo>
                      <a:pt x="256" y="3181"/>
                    </a:lnTo>
                    <a:lnTo>
                      <a:pt x="256" y="3125"/>
                    </a:lnTo>
                    <a:lnTo>
                      <a:pt x="264" y="3069"/>
                    </a:lnTo>
                    <a:lnTo>
                      <a:pt x="272" y="3013"/>
                    </a:lnTo>
                    <a:lnTo>
                      <a:pt x="272" y="2957"/>
                    </a:lnTo>
                    <a:lnTo>
                      <a:pt x="280" y="2901"/>
                    </a:lnTo>
                    <a:lnTo>
                      <a:pt x="280" y="2837"/>
                    </a:lnTo>
                    <a:lnTo>
                      <a:pt x="288" y="2781"/>
                    </a:lnTo>
                    <a:lnTo>
                      <a:pt x="288" y="2717"/>
                    </a:lnTo>
                    <a:lnTo>
                      <a:pt x="296" y="2653"/>
                    </a:lnTo>
                    <a:lnTo>
                      <a:pt x="304" y="2589"/>
                    </a:lnTo>
                    <a:lnTo>
                      <a:pt x="304" y="2518"/>
                    </a:lnTo>
                    <a:lnTo>
                      <a:pt x="312" y="2454"/>
                    </a:lnTo>
                    <a:lnTo>
                      <a:pt x="312" y="2390"/>
                    </a:lnTo>
                    <a:lnTo>
                      <a:pt x="320" y="2318"/>
                    </a:lnTo>
                    <a:lnTo>
                      <a:pt x="328" y="2246"/>
                    </a:lnTo>
                    <a:lnTo>
                      <a:pt x="328" y="2182"/>
                    </a:lnTo>
                    <a:lnTo>
                      <a:pt x="336" y="2110"/>
                    </a:lnTo>
                    <a:lnTo>
                      <a:pt x="336" y="2038"/>
                    </a:lnTo>
                    <a:lnTo>
                      <a:pt x="344" y="1966"/>
                    </a:lnTo>
                    <a:lnTo>
                      <a:pt x="352" y="1894"/>
                    </a:lnTo>
                    <a:lnTo>
                      <a:pt x="352" y="1830"/>
                    </a:lnTo>
                    <a:lnTo>
                      <a:pt x="360" y="1758"/>
                    </a:lnTo>
                    <a:lnTo>
                      <a:pt x="360" y="1686"/>
                    </a:lnTo>
                    <a:lnTo>
                      <a:pt x="368" y="1614"/>
                    </a:lnTo>
                    <a:lnTo>
                      <a:pt x="376" y="1542"/>
                    </a:lnTo>
                    <a:lnTo>
                      <a:pt x="376" y="1478"/>
                    </a:lnTo>
                    <a:lnTo>
                      <a:pt x="384" y="1406"/>
                    </a:lnTo>
                    <a:lnTo>
                      <a:pt x="384" y="1343"/>
                    </a:lnTo>
                    <a:lnTo>
                      <a:pt x="392" y="1271"/>
                    </a:lnTo>
                    <a:lnTo>
                      <a:pt x="400" y="1207"/>
                    </a:lnTo>
                    <a:lnTo>
                      <a:pt x="400" y="1143"/>
                    </a:lnTo>
                    <a:lnTo>
                      <a:pt x="408" y="1071"/>
                    </a:lnTo>
                    <a:lnTo>
                      <a:pt x="408" y="1007"/>
                    </a:lnTo>
                    <a:lnTo>
                      <a:pt x="416" y="951"/>
                    </a:lnTo>
                    <a:lnTo>
                      <a:pt x="424" y="887"/>
                    </a:lnTo>
                    <a:lnTo>
                      <a:pt x="424" y="831"/>
                    </a:lnTo>
                    <a:lnTo>
                      <a:pt x="432" y="767"/>
                    </a:lnTo>
                    <a:lnTo>
                      <a:pt x="432" y="711"/>
                    </a:lnTo>
                    <a:lnTo>
                      <a:pt x="440" y="655"/>
                    </a:lnTo>
                    <a:lnTo>
                      <a:pt x="448" y="607"/>
                    </a:lnTo>
                    <a:lnTo>
                      <a:pt x="448" y="551"/>
                    </a:lnTo>
                    <a:lnTo>
                      <a:pt x="456" y="503"/>
                    </a:lnTo>
                    <a:lnTo>
                      <a:pt x="456" y="455"/>
                    </a:lnTo>
                    <a:lnTo>
                      <a:pt x="464" y="415"/>
                    </a:lnTo>
                    <a:lnTo>
                      <a:pt x="472" y="367"/>
                    </a:lnTo>
                    <a:lnTo>
                      <a:pt x="472" y="327"/>
                    </a:lnTo>
                    <a:lnTo>
                      <a:pt x="480" y="287"/>
                    </a:lnTo>
                    <a:lnTo>
                      <a:pt x="480" y="247"/>
                    </a:lnTo>
                    <a:lnTo>
                      <a:pt x="488" y="216"/>
                    </a:lnTo>
                    <a:lnTo>
                      <a:pt x="488" y="184"/>
                    </a:lnTo>
                    <a:lnTo>
                      <a:pt x="496" y="152"/>
                    </a:lnTo>
                    <a:lnTo>
                      <a:pt x="504" y="128"/>
                    </a:lnTo>
                    <a:lnTo>
                      <a:pt x="504" y="104"/>
                    </a:lnTo>
                    <a:lnTo>
                      <a:pt x="512" y="80"/>
                    </a:lnTo>
                    <a:lnTo>
                      <a:pt x="512" y="64"/>
                    </a:lnTo>
                    <a:lnTo>
                      <a:pt x="520" y="40"/>
                    </a:lnTo>
                    <a:lnTo>
                      <a:pt x="529" y="32"/>
                    </a:lnTo>
                    <a:lnTo>
                      <a:pt x="529" y="16"/>
                    </a:lnTo>
                    <a:lnTo>
                      <a:pt x="545" y="0"/>
                    </a:lnTo>
                    <a:lnTo>
                      <a:pt x="537" y="0"/>
                    </a:lnTo>
                    <a:lnTo>
                      <a:pt x="545" y="0"/>
                    </a:lnTo>
                    <a:lnTo>
                      <a:pt x="553" y="0"/>
                    </a:lnTo>
                    <a:lnTo>
                      <a:pt x="561" y="8"/>
                    </a:lnTo>
                    <a:lnTo>
                      <a:pt x="569" y="16"/>
                    </a:lnTo>
                    <a:lnTo>
                      <a:pt x="577" y="32"/>
                    </a:lnTo>
                    <a:lnTo>
                      <a:pt x="577" y="40"/>
                    </a:lnTo>
                    <a:lnTo>
                      <a:pt x="585" y="64"/>
                    </a:lnTo>
                    <a:lnTo>
                      <a:pt x="585" y="80"/>
                    </a:lnTo>
                    <a:lnTo>
                      <a:pt x="593" y="104"/>
                    </a:lnTo>
                    <a:lnTo>
                      <a:pt x="601" y="128"/>
                    </a:lnTo>
                    <a:lnTo>
                      <a:pt x="601" y="152"/>
                    </a:lnTo>
                    <a:lnTo>
                      <a:pt x="609" y="184"/>
                    </a:lnTo>
                    <a:lnTo>
                      <a:pt x="609" y="216"/>
                    </a:lnTo>
                    <a:lnTo>
                      <a:pt x="617" y="247"/>
                    </a:lnTo>
                    <a:lnTo>
                      <a:pt x="625" y="287"/>
                    </a:lnTo>
                    <a:lnTo>
                      <a:pt x="625" y="327"/>
                    </a:lnTo>
                  </a:path>
                </a:pathLst>
              </a:custGeom>
              <a:noFill/>
              <a:ln w="38100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9305" name="Freeform 89"/>
              <p:cNvSpPr>
                <a:spLocks/>
              </p:cNvSpPr>
              <p:nvPr/>
            </p:nvSpPr>
            <p:spPr bwMode="auto">
              <a:xfrm>
                <a:off x="2455" y="518"/>
                <a:ext cx="616" cy="3421"/>
              </a:xfrm>
              <a:custGeom>
                <a:avLst/>
                <a:gdLst/>
                <a:ahLst/>
                <a:cxnLst>
                  <a:cxn ang="0">
                    <a:pos x="8" y="88"/>
                  </a:cxn>
                  <a:cxn ang="0">
                    <a:pos x="24" y="224"/>
                  </a:cxn>
                  <a:cxn ang="0">
                    <a:pos x="40" y="384"/>
                  </a:cxn>
                  <a:cxn ang="0">
                    <a:pos x="56" y="560"/>
                  </a:cxn>
                  <a:cxn ang="0">
                    <a:pos x="64" y="744"/>
                  </a:cxn>
                  <a:cxn ang="0">
                    <a:pos x="80" y="944"/>
                  </a:cxn>
                  <a:cxn ang="0">
                    <a:pos x="96" y="1151"/>
                  </a:cxn>
                  <a:cxn ang="0">
                    <a:pos x="112" y="1359"/>
                  </a:cxn>
                  <a:cxn ang="0">
                    <a:pos x="128" y="1567"/>
                  </a:cxn>
                  <a:cxn ang="0">
                    <a:pos x="136" y="1783"/>
                  </a:cxn>
                  <a:cxn ang="0">
                    <a:pos x="152" y="1991"/>
                  </a:cxn>
                  <a:cxn ang="0">
                    <a:pos x="168" y="2191"/>
                  </a:cxn>
                  <a:cxn ang="0">
                    <a:pos x="184" y="2390"/>
                  </a:cxn>
                  <a:cxn ang="0">
                    <a:pos x="200" y="2574"/>
                  </a:cxn>
                  <a:cxn ang="0">
                    <a:pos x="208" y="2742"/>
                  </a:cxn>
                  <a:cxn ang="0">
                    <a:pos x="224" y="2902"/>
                  </a:cxn>
                  <a:cxn ang="0">
                    <a:pos x="240" y="3038"/>
                  </a:cxn>
                  <a:cxn ang="0">
                    <a:pos x="256" y="3158"/>
                  </a:cxn>
                  <a:cxn ang="0">
                    <a:pos x="264" y="3254"/>
                  </a:cxn>
                  <a:cxn ang="0">
                    <a:pos x="280" y="3334"/>
                  </a:cxn>
                  <a:cxn ang="0">
                    <a:pos x="296" y="3389"/>
                  </a:cxn>
                  <a:cxn ang="0">
                    <a:pos x="312" y="3421"/>
                  </a:cxn>
                  <a:cxn ang="0">
                    <a:pos x="336" y="3413"/>
                  </a:cxn>
                  <a:cxn ang="0">
                    <a:pos x="352" y="3381"/>
                  </a:cxn>
                  <a:cxn ang="0">
                    <a:pos x="360" y="3326"/>
                  </a:cxn>
                  <a:cxn ang="0">
                    <a:pos x="376" y="3246"/>
                  </a:cxn>
                  <a:cxn ang="0">
                    <a:pos x="392" y="3142"/>
                  </a:cxn>
                  <a:cxn ang="0">
                    <a:pos x="408" y="3022"/>
                  </a:cxn>
                  <a:cxn ang="0">
                    <a:pos x="424" y="2886"/>
                  </a:cxn>
                  <a:cxn ang="0">
                    <a:pos x="432" y="2726"/>
                  </a:cxn>
                  <a:cxn ang="0">
                    <a:pos x="448" y="2550"/>
                  </a:cxn>
                  <a:cxn ang="0">
                    <a:pos x="464" y="2366"/>
                  </a:cxn>
                  <a:cxn ang="0">
                    <a:pos x="480" y="2175"/>
                  </a:cxn>
                  <a:cxn ang="0">
                    <a:pos x="488" y="1967"/>
                  </a:cxn>
                  <a:cxn ang="0">
                    <a:pos x="504" y="1759"/>
                  </a:cxn>
                  <a:cxn ang="0">
                    <a:pos x="520" y="1551"/>
                  </a:cxn>
                  <a:cxn ang="0">
                    <a:pos x="536" y="1335"/>
                  </a:cxn>
                  <a:cxn ang="0">
                    <a:pos x="552" y="1127"/>
                  </a:cxn>
                  <a:cxn ang="0">
                    <a:pos x="560" y="920"/>
                  </a:cxn>
                  <a:cxn ang="0">
                    <a:pos x="576" y="728"/>
                  </a:cxn>
                  <a:cxn ang="0">
                    <a:pos x="592" y="544"/>
                  </a:cxn>
                  <a:cxn ang="0">
                    <a:pos x="608" y="368"/>
                  </a:cxn>
                </a:cxnLst>
                <a:rect l="0" t="0" r="r" b="b"/>
                <a:pathLst>
                  <a:path w="616" h="3421">
                    <a:moveTo>
                      <a:pt x="0" y="0"/>
                    </a:moveTo>
                    <a:lnTo>
                      <a:pt x="8" y="40"/>
                    </a:lnTo>
                    <a:lnTo>
                      <a:pt x="8" y="88"/>
                    </a:lnTo>
                    <a:lnTo>
                      <a:pt x="16" y="128"/>
                    </a:lnTo>
                    <a:lnTo>
                      <a:pt x="24" y="176"/>
                    </a:lnTo>
                    <a:lnTo>
                      <a:pt x="24" y="224"/>
                    </a:lnTo>
                    <a:lnTo>
                      <a:pt x="32" y="280"/>
                    </a:lnTo>
                    <a:lnTo>
                      <a:pt x="32" y="328"/>
                    </a:lnTo>
                    <a:lnTo>
                      <a:pt x="40" y="384"/>
                    </a:lnTo>
                    <a:lnTo>
                      <a:pt x="48" y="440"/>
                    </a:lnTo>
                    <a:lnTo>
                      <a:pt x="48" y="504"/>
                    </a:lnTo>
                    <a:lnTo>
                      <a:pt x="56" y="560"/>
                    </a:lnTo>
                    <a:lnTo>
                      <a:pt x="56" y="624"/>
                    </a:lnTo>
                    <a:lnTo>
                      <a:pt x="64" y="680"/>
                    </a:lnTo>
                    <a:lnTo>
                      <a:pt x="64" y="744"/>
                    </a:lnTo>
                    <a:lnTo>
                      <a:pt x="72" y="816"/>
                    </a:lnTo>
                    <a:lnTo>
                      <a:pt x="80" y="880"/>
                    </a:lnTo>
                    <a:lnTo>
                      <a:pt x="80" y="944"/>
                    </a:lnTo>
                    <a:lnTo>
                      <a:pt x="88" y="1016"/>
                    </a:lnTo>
                    <a:lnTo>
                      <a:pt x="88" y="1079"/>
                    </a:lnTo>
                    <a:lnTo>
                      <a:pt x="96" y="1151"/>
                    </a:lnTo>
                    <a:lnTo>
                      <a:pt x="104" y="1215"/>
                    </a:lnTo>
                    <a:lnTo>
                      <a:pt x="104" y="1287"/>
                    </a:lnTo>
                    <a:lnTo>
                      <a:pt x="112" y="1359"/>
                    </a:lnTo>
                    <a:lnTo>
                      <a:pt x="112" y="1431"/>
                    </a:lnTo>
                    <a:lnTo>
                      <a:pt x="120" y="1503"/>
                    </a:lnTo>
                    <a:lnTo>
                      <a:pt x="128" y="1567"/>
                    </a:lnTo>
                    <a:lnTo>
                      <a:pt x="128" y="1639"/>
                    </a:lnTo>
                    <a:lnTo>
                      <a:pt x="136" y="1711"/>
                    </a:lnTo>
                    <a:lnTo>
                      <a:pt x="136" y="1783"/>
                    </a:lnTo>
                    <a:lnTo>
                      <a:pt x="144" y="1855"/>
                    </a:lnTo>
                    <a:lnTo>
                      <a:pt x="152" y="1919"/>
                    </a:lnTo>
                    <a:lnTo>
                      <a:pt x="152" y="1991"/>
                    </a:lnTo>
                    <a:lnTo>
                      <a:pt x="160" y="2063"/>
                    </a:lnTo>
                    <a:lnTo>
                      <a:pt x="160" y="2127"/>
                    </a:lnTo>
                    <a:lnTo>
                      <a:pt x="168" y="2191"/>
                    </a:lnTo>
                    <a:lnTo>
                      <a:pt x="176" y="2262"/>
                    </a:lnTo>
                    <a:lnTo>
                      <a:pt x="176" y="2326"/>
                    </a:lnTo>
                    <a:lnTo>
                      <a:pt x="184" y="2390"/>
                    </a:lnTo>
                    <a:lnTo>
                      <a:pt x="184" y="2454"/>
                    </a:lnTo>
                    <a:lnTo>
                      <a:pt x="192" y="2510"/>
                    </a:lnTo>
                    <a:lnTo>
                      <a:pt x="200" y="2574"/>
                    </a:lnTo>
                    <a:lnTo>
                      <a:pt x="200" y="2630"/>
                    </a:lnTo>
                    <a:lnTo>
                      <a:pt x="208" y="2686"/>
                    </a:lnTo>
                    <a:lnTo>
                      <a:pt x="208" y="2742"/>
                    </a:lnTo>
                    <a:lnTo>
                      <a:pt x="216" y="2798"/>
                    </a:lnTo>
                    <a:lnTo>
                      <a:pt x="224" y="2854"/>
                    </a:lnTo>
                    <a:lnTo>
                      <a:pt x="224" y="2902"/>
                    </a:lnTo>
                    <a:lnTo>
                      <a:pt x="232" y="2950"/>
                    </a:lnTo>
                    <a:lnTo>
                      <a:pt x="232" y="2998"/>
                    </a:lnTo>
                    <a:lnTo>
                      <a:pt x="240" y="3038"/>
                    </a:lnTo>
                    <a:lnTo>
                      <a:pt x="240" y="3078"/>
                    </a:lnTo>
                    <a:lnTo>
                      <a:pt x="248" y="3118"/>
                    </a:lnTo>
                    <a:lnTo>
                      <a:pt x="256" y="3158"/>
                    </a:lnTo>
                    <a:lnTo>
                      <a:pt x="256" y="3190"/>
                    </a:lnTo>
                    <a:lnTo>
                      <a:pt x="264" y="3230"/>
                    </a:lnTo>
                    <a:lnTo>
                      <a:pt x="264" y="3254"/>
                    </a:lnTo>
                    <a:lnTo>
                      <a:pt x="272" y="3286"/>
                    </a:lnTo>
                    <a:lnTo>
                      <a:pt x="280" y="3310"/>
                    </a:lnTo>
                    <a:lnTo>
                      <a:pt x="280" y="3334"/>
                    </a:lnTo>
                    <a:lnTo>
                      <a:pt x="288" y="3358"/>
                    </a:lnTo>
                    <a:lnTo>
                      <a:pt x="288" y="3373"/>
                    </a:lnTo>
                    <a:lnTo>
                      <a:pt x="296" y="3389"/>
                    </a:lnTo>
                    <a:lnTo>
                      <a:pt x="304" y="3397"/>
                    </a:lnTo>
                    <a:lnTo>
                      <a:pt x="304" y="3413"/>
                    </a:lnTo>
                    <a:lnTo>
                      <a:pt x="312" y="3421"/>
                    </a:lnTo>
                    <a:lnTo>
                      <a:pt x="320" y="3421"/>
                    </a:lnTo>
                    <a:lnTo>
                      <a:pt x="328" y="3421"/>
                    </a:lnTo>
                    <a:lnTo>
                      <a:pt x="336" y="3413"/>
                    </a:lnTo>
                    <a:lnTo>
                      <a:pt x="336" y="3405"/>
                    </a:lnTo>
                    <a:lnTo>
                      <a:pt x="344" y="3397"/>
                    </a:lnTo>
                    <a:lnTo>
                      <a:pt x="352" y="3381"/>
                    </a:lnTo>
                    <a:lnTo>
                      <a:pt x="352" y="3365"/>
                    </a:lnTo>
                    <a:lnTo>
                      <a:pt x="360" y="3350"/>
                    </a:lnTo>
                    <a:lnTo>
                      <a:pt x="360" y="3326"/>
                    </a:lnTo>
                    <a:lnTo>
                      <a:pt x="368" y="3302"/>
                    </a:lnTo>
                    <a:lnTo>
                      <a:pt x="376" y="3278"/>
                    </a:lnTo>
                    <a:lnTo>
                      <a:pt x="376" y="3246"/>
                    </a:lnTo>
                    <a:lnTo>
                      <a:pt x="384" y="3214"/>
                    </a:lnTo>
                    <a:lnTo>
                      <a:pt x="384" y="3182"/>
                    </a:lnTo>
                    <a:lnTo>
                      <a:pt x="392" y="3142"/>
                    </a:lnTo>
                    <a:lnTo>
                      <a:pt x="400" y="3110"/>
                    </a:lnTo>
                    <a:lnTo>
                      <a:pt x="400" y="3070"/>
                    </a:lnTo>
                    <a:lnTo>
                      <a:pt x="408" y="3022"/>
                    </a:lnTo>
                    <a:lnTo>
                      <a:pt x="408" y="2982"/>
                    </a:lnTo>
                    <a:lnTo>
                      <a:pt x="416" y="2934"/>
                    </a:lnTo>
                    <a:lnTo>
                      <a:pt x="424" y="2886"/>
                    </a:lnTo>
                    <a:lnTo>
                      <a:pt x="424" y="2830"/>
                    </a:lnTo>
                    <a:lnTo>
                      <a:pt x="432" y="2782"/>
                    </a:lnTo>
                    <a:lnTo>
                      <a:pt x="432" y="2726"/>
                    </a:lnTo>
                    <a:lnTo>
                      <a:pt x="440" y="2670"/>
                    </a:lnTo>
                    <a:lnTo>
                      <a:pt x="440" y="2614"/>
                    </a:lnTo>
                    <a:lnTo>
                      <a:pt x="448" y="2550"/>
                    </a:lnTo>
                    <a:lnTo>
                      <a:pt x="456" y="2494"/>
                    </a:lnTo>
                    <a:lnTo>
                      <a:pt x="456" y="2430"/>
                    </a:lnTo>
                    <a:lnTo>
                      <a:pt x="464" y="2366"/>
                    </a:lnTo>
                    <a:lnTo>
                      <a:pt x="464" y="2302"/>
                    </a:lnTo>
                    <a:lnTo>
                      <a:pt x="472" y="2238"/>
                    </a:lnTo>
                    <a:lnTo>
                      <a:pt x="480" y="2175"/>
                    </a:lnTo>
                    <a:lnTo>
                      <a:pt x="480" y="2103"/>
                    </a:lnTo>
                    <a:lnTo>
                      <a:pt x="488" y="2039"/>
                    </a:lnTo>
                    <a:lnTo>
                      <a:pt x="488" y="1967"/>
                    </a:lnTo>
                    <a:lnTo>
                      <a:pt x="496" y="1903"/>
                    </a:lnTo>
                    <a:lnTo>
                      <a:pt x="504" y="1831"/>
                    </a:lnTo>
                    <a:lnTo>
                      <a:pt x="504" y="1759"/>
                    </a:lnTo>
                    <a:lnTo>
                      <a:pt x="512" y="1687"/>
                    </a:lnTo>
                    <a:lnTo>
                      <a:pt x="512" y="1615"/>
                    </a:lnTo>
                    <a:lnTo>
                      <a:pt x="520" y="1551"/>
                    </a:lnTo>
                    <a:lnTo>
                      <a:pt x="528" y="1479"/>
                    </a:lnTo>
                    <a:lnTo>
                      <a:pt x="528" y="1407"/>
                    </a:lnTo>
                    <a:lnTo>
                      <a:pt x="536" y="1335"/>
                    </a:lnTo>
                    <a:lnTo>
                      <a:pt x="536" y="1263"/>
                    </a:lnTo>
                    <a:lnTo>
                      <a:pt x="544" y="1191"/>
                    </a:lnTo>
                    <a:lnTo>
                      <a:pt x="552" y="1127"/>
                    </a:lnTo>
                    <a:lnTo>
                      <a:pt x="552" y="1056"/>
                    </a:lnTo>
                    <a:lnTo>
                      <a:pt x="560" y="992"/>
                    </a:lnTo>
                    <a:lnTo>
                      <a:pt x="560" y="920"/>
                    </a:lnTo>
                    <a:lnTo>
                      <a:pt x="568" y="856"/>
                    </a:lnTo>
                    <a:lnTo>
                      <a:pt x="576" y="792"/>
                    </a:lnTo>
                    <a:lnTo>
                      <a:pt x="576" y="728"/>
                    </a:lnTo>
                    <a:lnTo>
                      <a:pt x="584" y="664"/>
                    </a:lnTo>
                    <a:lnTo>
                      <a:pt x="584" y="600"/>
                    </a:lnTo>
                    <a:lnTo>
                      <a:pt x="592" y="544"/>
                    </a:lnTo>
                    <a:lnTo>
                      <a:pt x="600" y="480"/>
                    </a:lnTo>
                    <a:lnTo>
                      <a:pt x="600" y="424"/>
                    </a:lnTo>
                    <a:lnTo>
                      <a:pt x="608" y="368"/>
                    </a:lnTo>
                    <a:lnTo>
                      <a:pt x="608" y="312"/>
                    </a:lnTo>
                    <a:lnTo>
                      <a:pt x="616" y="264"/>
                    </a:lnTo>
                  </a:path>
                </a:pathLst>
              </a:custGeom>
              <a:noFill/>
              <a:ln w="38100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9306" name="Freeform 90"/>
              <p:cNvSpPr>
                <a:spLocks/>
              </p:cNvSpPr>
              <p:nvPr/>
            </p:nvSpPr>
            <p:spPr bwMode="auto">
              <a:xfrm>
                <a:off x="3071" y="191"/>
                <a:ext cx="625" cy="3756"/>
              </a:xfrm>
              <a:custGeom>
                <a:avLst/>
                <a:gdLst/>
                <a:ahLst/>
                <a:cxnLst>
                  <a:cxn ang="0">
                    <a:pos x="8" y="487"/>
                  </a:cxn>
                  <a:cxn ang="0">
                    <a:pos x="24" y="351"/>
                  </a:cxn>
                  <a:cxn ang="0">
                    <a:pos x="40" y="239"/>
                  </a:cxn>
                  <a:cxn ang="0">
                    <a:pos x="48" y="144"/>
                  </a:cxn>
                  <a:cxn ang="0">
                    <a:pos x="64" y="72"/>
                  </a:cxn>
                  <a:cxn ang="0">
                    <a:pos x="80" y="24"/>
                  </a:cxn>
                  <a:cxn ang="0">
                    <a:pos x="96" y="0"/>
                  </a:cxn>
                  <a:cxn ang="0">
                    <a:pos x="120" y="8"/>
                  </a:cxn>
                  <a:cxn ang="0">
                    <a:pos x="136" y="48"/>
                  </a:cxn>
                  <a:cxn ang="0">
                    <a:pos x="144" y="112"/>
                  </a:cxn>
                  <a:cxn ang="0">
                    <a:pos x="160" y="192"/>
                  </a:cxn>
                  <a:cxn ang="0">
                    <a:pos x="176" y="303"/>
                  </a:cxn>
                  <a:cxn ang="0">
                    <a:pos x="192" y="423"/>
                  </a:cxn>
                  <a:cxn ang="0">
                    <a:pos x="200" y="567"/>
                  </a:cxn>
                  <a:cxn ang="0">
                    <a:pos x="216" y="735"/>
                  </a:cxn>
                  <a:cxn ang="0">
                    <a:pos x="232" y="911"/>
                  </a:cxn>
                  <a:cxn ang="0">
                    <a:pos x="248" y="1095"/>
                  </a:cxn>
                  <a:cxn ang="0">
                    <a:pos x="264" y="1295"/>
                  </a:cxn>
                  <a:cxn ang="0">
                    <a:pos x="272" y="1502"/>
                  </a:cxn>
                  <a:cxn ang="0">
                    <a:pos x="288" y="1710"/>
                  </a:cxn>
                  <a:cxn ang="0">
                    <a:pos x="304" y="1918"/>
                  </a:cxn>
                  <a:cxn ang="0">
                    <a:pos x="321" y="2134"/>
                  </a:cxn>
                  <a:cxn ang="0">
                    <a:pos x="337" y="2342"/>
                  </a:cxn>
                  <a:cxn ang="0">
                    <a:pos x="345" y="2541"/>
                  </a:cxn>
                  <a:cxn ang="0">
                    <a:pos x="361" y="2741"/>
                  </a:cxn>
                  <a:cxn ang="0">
                    <a:pos x="377" y="2917"/>
                  </a:cxn>
                  <a:cxn ang="0">
                    <a:pos x="393" y="3093"/>
                  </a:cxn>
                  <a:cxn ang="0">
                    <a:pos x="401" y="3245"/>
                  </a:cxn>
                  <a:cxn ang="0">
                    <a:pos x="417" y="3381"/>
                  </a:cxn>
                  <a:cxn ang="0">
                    <a:pos x="433" y="3501"/>
                  </a:cxn>
                  <a:cxn ang="0">
                    <a:pos x="449" y="3597"/>
                  </a:cxn>
                  <a:cxn ang="0">
                    <a:pos x="465" y="3669"/>
                  </a:cxn>
                  <a:cxn ang="0">
                    <a:pos x="473" y="3716"/>
                  </a:cxn>
                  <a:cxn ang="0">
                    <a:pos x="497" y="3756"/>
                  </a:cxn>
                  <a:cxn ang="0">
                    <a:pos x="521" y="3732"/>
                  </a:cxn>
                  <a:cxn ang="0">
                    <a:pos x="537" y="3685"/>
                  </a:cxn>
                  <a:cxn ang="0">
                    <a:pos x="545" y="3621"/>
                  </a:cxn>
                  <a:cxn ang="0">
                    <a:pos x="561" y="3533"/>
                  </a:cxn>
                  <a:cxn ang="0">
                    <a:pos x="577" y="3421"/>
                  </a:cxn>
                  <a:cxn ang="0">
                    <a:pos x="593" y="3293"/>
                  </a:cxn>
                  <a:cxn ang="0">
                    <a:pos x="601" y="3141"/>
                  </a:cxn>
                  <a:cxn ang="0">
                    <a:pos x="617" y="2981"/>
                  </a:cxn>
                </a:cxnLst>
                <a:rect l="0" t="0" r="r" b="b"/>
                <a:pathLst>
                  <a:path w="625" h="3756">
                    <a:moveTo>
                      <a:pt x="0" y="591"/>
                    </a:moveTo>
                    <a:lnTo>
                      <a:pt x="0" y="535"/>
                    </a:lnTo>
                    <a:lnTo>
                      <a:pt x="8" y="487"/>
                    </a:lnTo>
                    <a:lnTo>
                      <a:pt x="16" y="439"/>
                    </a:lnTo>
                    <a:lnTo>
                      <a:pt x="16" y="399"/>
                    </a:lnTo>
                    <a:lnTo>
                      <a:pt x="24" y="351"/>
                    </a:lnTo>
                    <a:lnTo>
                      <a:pt x="24" y="311"/>
                    </a:lnTo>
                    <a:lnTo>
                      <a:pt x="32" y="279"/>
                    </a:lnTo>
                    <a:lnTo>
                      <a:pt x="40" y="239"/>
                    </a:lnTo>
                    <a:lnTo>
                      <a:pt x="40" y="208"/>
                    </a:lnTo>
                    <a:lnTo>
                      <a:pt x="48" y="176"/>
                    </a:lnTo>
                    <a:lnTo>
                      <a:pt x="48" y="144"/>
                    </a:lnTo>
                    <a:lnTo>
                      <a:pt x="56" y="120"/>
                    </a:lnTo>
                    <a:lnTo>
                      <a:pt x="64" y="96"/>
                    </a:lnTo>
                    <a:lnTo>
                      <a:pt x="64" y="72"/>
                    </a:lnTo>
                    <a:lnTo>
                      <a:pt x="72" y="56"/>
                    </a:lnTo>
                    <a:lnTo>
                      <a:pt x="72" y="40"/>
                    </a:lnTo>
                    <a:lnTo>
                      <a:pt x="80" y="24"/>
                    </a:lnTo>
                    <a:lnTo>
                      <a:pt x="88" y="16"/>
                    </a:lnTo>
                    <a:lnTo>
                      <a:pt x="88" y="8"/>
                    </a:lnTo>
                    <a:lnTo>
                      <a:pt x="96" y="0"/>
                    </a:lnTo>
                    <a:lnTo>
                      <a:pt x="104" y="0"/>
                    </a:lnTo>
                    <a:lnTo>
                      <a:pt x="112" y="0"/>
                    </a:lnTo>
                    <a:lnTo>
                      <a:pt x="120" y="8"/>
                    </a:lnTo>
                    <a:lnTo>
                      <a:pt x="120" y="24"/>
                    </a:lnTo>
                    <a:lnTo>
                      <a:pt x="128" y="32"/>
                    </a:lnTo>
                    <a:lnTo>
                      <a:pt x="136" y="48"/>
                    </a:lnTo>
                    <a:lnTo>
                      <a:pt x="136" y="64"/>
                    </a:lnTo>
                    <a:lnTo>
                      <a:pt x="144" y="88"/>
                    </a:lnTo>
                    <a:lnTo>
                      <a:pt x="144" y="112"/>
                    </a:lnTo>
                    <a:lnTo>
                      <a:pt x="152" y="136"/>
                    </a:lnTo>
                    <a:lnTo>
                      <a:pt x="160" y="168"/>
                    </a:lnTo>
                    <a:lnTo>
                      <a:pt x="160" y="192"/>
                    </a:lnTo>
                    <a:lnTo>
                      <a:pt x="168" y="232"/>
                    </a:lnTo>
                    <a:lnTo>
                      <a:pt x="168" y="263"/>
                    </a:lnTo>
                    <a:lnTo>
                      <a:pt x="176" y="303"/>
                    </a:lnTo>
                    <a:lnTo>
                      <a:pt x="184" y="343"/>
                    </a:lnTo>
                    <a:lnTo>
                      <a:pt x="184" y="383"/>
                    </a:lnTo>
                    <a:lnTo>
                      <a:pt x="192" y="423"/>
                    </a:lnTo>
                    <a:lnTo>
                      <a:pt x="192" y="471"/>
                    </a:lnTo>
                    <a:lnTo>
                      <a:pt x="200" y="519"/>
                    </a:lnTo>
                    <a:lnTo>
                      <a:pt x="200" y="567"/>
                    </a:lnTo>
                    <a:lnTo>
                      <a:pt x="208" y="623"/>
                    </a:lnTo>
                    <a:lnTo>
                      <a:pt x="216" y="679"/>
                    </a:lnTo>
                    <a:lnTo>
                      <a:pt x="216" y="735"/>
                    </a:lnTo>
                    <a:lnTo>
                      <a:pt x="224" y="791"/>
                    </a:lnTo>
                    <a:lnTo>
                      <a:pt x="224" y="847"/>
                    </a:lnTo>
                    <a:lnTo>
                      <a:pt x="232" y="911"/>
                    </a:lnTo>
                    <a:lnTo>
                      <a:pt x="240" y="967"/>
                    </a:lnTo>
                    <a:lnTo>
                      <a:pt x="240" y="1031"/>
                    </a:lnTo>
                    <a:lnTo>
                      <a:pt x="248" y="1095"/>
                    </a:lnTo>
                    <a:lnTo>
                      <a:pt x="248" y="1159"/>
                    </a:lnTo>
                    <a:lnTo>
                      <a:pt x="256" y="1231"/>
                    </a:lnTo>
                    <a:lnTo>
                      <a:pt x="264" y="1295"/>
                    </a:lnTo>
                    <a:lnTo>
                      <a:pt x="264" y="1359"/>
                    </a:lnTo>
                    <a:lnTo>
                      <a:pt x="272" y="1430"/>
                    </a:lnTo>
                    <a:lnTo>
                      <a:pt x="272" y="1502"/>
                    </a:lnTo>
                    <a:lnTo>
                      <a:pt x="280" y="1566"/>
                    </a:lnTo>
                    <a:lnTo>
                      <a:pt x="288" y="1638"/>
                    </a:lnTo>
                    <a:lnTo>
                      <a:pt x="288" y="1710"/>
                    </a:lnTo>
                    <a:lnTo>
                      <a:pt x="296" y="1782"/>
                    </a:lnTo>
                    <a:lnTo>
                      <a:pt x="296" y="1854"/>
                    </a:lnTo>
                    <a:lnTo>
                      <a:pt x="304" y="1918"/>
                    </a:lnTo>
                    <a:lnTo>
                      <a:pt x="313" y="1990"/>
                    </a:lnTo>
                    <a:lnTo>
                      <a:pt x="313" y="2062"/>
                    </a:lnTo>
                    <a:lnTo>
                      <a:pt x="321" y="2134"/>
                    </a:lnTo>
                    <a:lnTo>
                      <a:pt x="321" y="2206"/>
                    </a:lnTo>
                    <a:lnTo>
                      <a:pt x="329" y="2270"/>
                    </a:lnTo>
                    <a:lnTo>
                      <a:pt x="337" y="2342"/>
                    </a:lnTo>
                    <a:lnTo>
                      <a:pt x="337" y="2406"/>
                    </a:lnTo>
                    <a:lnTo>
                      <a:pt x="345" y="2478"/>
                    </a:lnTo>
                    <a:lnTo>
                      <a:pt x="345" y="2541"/>
                    </a:lnTo>
                    <a:lnTo>
                      <a:pt x="353" y="2605"/>
                    </a:lnTo>
                    <a:lnTo>
                      <a:pt x="361" y="2677"/>
                    </a:lnTo>
                    <a:lnTo>
                      <a:pt x="361" y="2741"/>
                    </a:lnTo>
                    <a:lnTo>
                      <a:pt x="369" y="2797"/>
                    </a:lnTo>
                    <a:lnTo>
                      <a:pt x="369" y="2861"/>
                    </a:lnTo>
                    <a:lnTo>
                      <a:pt x="377" y="2917"/>
                    </a:lnTo>
                    <a:lnTo>
                      <a:pt x="385" y="2981"/>
                    </a:lnTo>
                    <a:lnTo>
                      <a:pt x="385" y="3037"/>
                    </a:lnTo>
                    <a:lnTo>
                      <a:pt x="393" y="3093"/>
                    </a:lnTo>
                    <a:lnTo>
                      <a:pt x="393" y="3141"/>
                    </a:lnTo>
                    <a:lnTo>
                      <a:pt x="401" y="3197"/>
                    </a:lnTo>
                    <a:lnTo>
                      <a:pt x="401" y="3245"/>
                    </a:lnTo>
                    <a:lnTo>
                      <a:pt x="409" y="3293"/>
                    </a:lnTo>
                    <a:lnTo>
                      <a:pt x="417" y="3333"/>
                    </a:lnTo>
                    <a:lnTo>
                      <a:pt x="417" y="3381"/>
                    </a:lnTo>
                    <a:lnTo>
                      <a:pt x="425" y="3421"/>
                    </a:lnTo>
                    <a:lnTo>
                      <a:pt x="425" y="3461"/>
                    </a:lnTo>
                    <a:lnTo>
                      <a:pt x="433" y="3501"/>
                    </a:lnTo>
                    <a:lnTo>
                      <a:pt x="441" y="3533"/>
                    </a:lnTo>
                    <a:lnTo>
                      <a:pt x="441" y="3565"/>
                    </a:lnTo>
                    <a:lnTo>
                      <a:pt x="449" y="3597"/>
                    </a:lnTo>
                    <a:lnTo>
                      <a:pt x="449" y="3621"/>
                    </a:lnTo>
                    <a:lnTo>
                      <a:pt x="457" y="3645"/>
                    </a:lnTo>
                    <a:lnTo>
                      <a:pt x="465" y="3669"/>
                    </a:lnTo>
                    <a:lnTo>
                      <a:pt x="465" y="3685"/>
                    </a:lnTo>
                    <a:lnTo>
                      <a:pt x="473" y="3708"/>
                    </a:lnTo>
                    <a:lnTo>
                      <a:pt x="473" y="3716"/>
                    </a:lnTo>
                    <a:lnTo>
                      <a:pt x="481" y="3732"/>
                    </a:lnTo>
                    <a:lnTo>
                      <a:pt x="497" y="3748"/>
                    </a:lnTo>
                    <a:lnTo>
                      <a:pt x="497" y="3756"/>
                    </a:lnTo>
                    <a:lnTo>
                      <a:pt x="505" y="3748"/>
                    </a:lnTo>
                    <a:lnTo>
                      <a:pt x="513" y="3740"/>
                    </a:lnTo>
                    <a:lnTo>
                      <a:pt x="521" y="3732"/>
                    </a:lnTo>
                    <a:lnTo>
                      <a:pt x="521" y="3716"/>
                    </a:lnTo>
                    <a:lnTo>
                      <a:pt x="529" y="3708"/>
                    </a:lnTo>
                    <a:lnTo>
                      <a:pt x="537" y="3685"/>
                    </a:lnTo>
                    <a:lnTo>
                      <a:pt x="537" y="3669"/>
                    </a:lnTo>
                    <a:lnTo>
                      <a:pt x="545" y="3645"/>
                    </a:lnTo>
                    <a:lnTo>
                      <a:pt x="545" y="3621"/>
                    </a:lnTo>
                    <a:lnTo>
                      <a:pt x="553" y="3597"/>
                    </a:lnTo>
                    <a:lnTo>
                      <a:pt x="561" y="3565"/>
                    </a:lnTo>
                    <a:lnTo>
                      <a:pt x="561" y="3533"/>
                    </a:lnTo>
                    <a:lnTo>
                      <a:pt x="569" y="3501"/>
                    </a:lnTo>
                    <a:lnTo>
                      <a:pt x="569" y="3461"/>
                    </a:lnTo>
                    <a:lnTo>
                      <a:pt x="577" y="3421"/>
                    </a:lnTo>
                    <a:lnTo>
                      <a:pt x="577" y="3381"/>
                    </a:lnTo>
                    <a:lnTo>
                      <a:pt x="585" y="3333"/>
                    </a:lnTo>
                    <a:lnTo>
                      <a:pt x="593" y="3293"/>
                    </a:lnTo>
                    <a:lnTo>
                      <a:pt x="593" y="3245"/>
                    </a:lnTo>
                    <a:lnTo>
                      <a:pt x="601" y="3197"/>
                    </a:lnTo>
                    <a:lnTo>
                      <a:pt x="601" y="3141"/>
                    </a:lnTo>
                    <a:lnTo>
                      <a:pt x="609" y="3093"/>
                    </a:lnTo>
                    <a:lnTo>
                      <a:pt x="617" y="3037"/>
                    </a:lnTo>
                    <a:lnTo>
                      <a:pt x="617" y="2981"/>
                    </a:lnTo>
                    <a:lnTo>
                      <a:pt x="625" y="2917"/>
                    </a:lnTo>
                    <a:lnTo>
                      <a:pt x="625" y="2861"/>
                    </a:lnTo>
                  </a:path>
                </a:pathLst>
              </a:custGeom>
              <a:noFill/>
              <a:ln w="38100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9307" name="Freeform 91"/>
              <p:cNvSpPr>
                <a:spLocks/>
              </p:cNvSpPr>
              <p:nvPr/>
            </p:nvSpPr>
            <p:spPr bwMode="auto">
              <a:xfrm>
                <a:off x="3696" y="191"/>
                <a:ext cx="616" cy="3605"/>
              </a:xfrm>
              <a:custGeom>
                <a:avLst/>
                <a:gdLst/>
                <a:ahLst/>
                <a:cxnLst>
                  <a:cxn ang="0">
                    <a:pos x="16" y="2741"/>
                  </a:cxn>
                  <a:cxn ang="0">
                    <a:pos x="24" y="2541"/>
                  </a:cxn>
                  <a:cxn ang="0">
                    <a:pos x="40" y="2342"/>
                  </a:cxn>
                  <a:cxn ang="0">
                    <a:pos x="56" y="2134"/>
                  </a:cxn>
                  <a:cxn ang="0">
                    <a:pos x="72" y="1918"/>
                  </a:cxn>
                  <a:cxn ang="0">
                    <a:pos x="88" y="1710"/>
                  </a:cxn>
                  <a:cxn ang="0">
                    <a:pos x="96" y="1502"/>
                  </a:cxn>
                  <a:cxn ang="0">
                    <a:pos x="112" y="1295"/>
                  </a:cxn>
                  <a:cxn ang="0">
                    <a:pos x="128" y="1095"/>
                  </a:cxn>
                  <a:cxn ang="0">
                    <a:pos x="144" y="911"/>
                  </a:cxn>
                  <a:cxn ang="0">
                    <a:pos x="152" y="735"/>
                  </a:cxn>
                  <a:cxn ang="0">
                    <a:pos x="168" y="567"/>
                  </a:cxn>
                  <a:cxn ang="0">
                    <a:pos x="184" y="423"/>
                  </a:cxn>
                  <a:cxn ang="0">
                    <a:pos x="200" y="303"/>
                  </a:cxn>
                  <a:cxn ang="0">
                    <a:pos x="216" y="192"/>
                  </a:cxn>
                  <a:cxn ang="0">
                    <a:pos x="224" y="112"/>
                  </a:cxn>
                  <a:cxn ang="0">
                    <a:pos x="240" y="48"/>
                  </a:cxn>
                  <a:cxn ang="0">
                    <a:pos x="256" y="8"/>
                  </a:cxn>
                  <a:cxn ang="0">
                    <a:pos x="280" y="0"/>
                  </a:cxn>
                  <a:cxn ang="0">
                    <a:pos x="296" y="24"/>
                  </a:cxn>
                  <a:cxn ang="0">
                    <a:pos x="312" y="72"/>
                  </a:cxn>
                  <a:cxn ang="0">
                    <a:pos x="320" y="144"/>
                  </a:cxn>
                  <a:cxn ang="0">
                    <a:pos x="336" y="239"/>
                  </a:cxn>
                  <a:cxn ang="0">
                    <a:pos x="352" y="351"/>
                  </a:cxn>
                  <a:cxn ang="0">
                    <a:pos x="368" y="487"/>
                  </a:cxn>
                  <a:cxn ang="0">
                    <a:pos x="376" y="639"/>
                  </a:cxn>
                  <a:cxn ang="0">
                    <a:pos x="392" y="807"/>
                  </a:cxn>
                  <a:cxn ang="0">
                    <a:pos x="408" y="991"/>
                  </a:cxn>
                  <a:cxn ang="0">
                    <a:pos x="424" y="1183"/>
                  </a:cxn>
                  <a:cxn ang="0">
                    <a:pos x="440" y="1383"/>
                  </a:cxn>
                  <a:cxn ang="0">
                    <a:pos x="448" y="1590"/>
                  </a:cxn>
                  <a:cxn ang="0">
                    <a:pos x="464" y="1806"/>
                  </a:cxn>
                  <a:cxn ang="0">
                    <a:pos x="480" y="2014"/>
                  </a:cxn>
                  <a:cxn ang="0">
                    <a:pos x="496" y="2230"/>
                  </a:cxn>
                  <a:cxn ang="0">
                    <a:pos x="512" y="2430"/>
                  </a:cxn>
                  <a:cxn ang="0">
                    <a:pos x="520" y="2629"/>
                  </a:cxn>
                  <a:cxn ang="0">
                    <a:pos x="536" y="2821"/>
                  </a:cxn>
                  <a:cxn ang="0">
                    <a:pos x="552" y="2997"/>
                  </a:cxn>
                  <a:cxn ang="0">
                    <a:pos x="568" y="3157"/>
                  </a:cxn>
                  <a:cxn ang="0">
                    <a:pos x="576" y="3309"/>
                  </a:cxn>
                  <a:cxn ang="0">
                    <a:pos x="592" y="3437"/>
                  </a:cxn>
                  <a:cxn ang="0">
                    <a:pos x="608" y="3541"/>
                  </a:cxn>
                </a:cxnLst>
                <a:rect l="0" t="0" r="r" b="b"/>
                <a:pathLst>
                  <a:path w="616" h="3605">
                    <a:moveTo>
                      <a:pt x="0" y="2861"/>
                    </a:moveTo>
                    <a:lnTo>
                      <a:pt x="8" y="2797"/>
                    </a:lnTo>
                    <a:lnTo>
                      <a:pt x="16" y="2741"/>
                    </a:lnTo>
                    <a:lnTo>
                      <a:pt x="16" y="2677"/>
                    </a:lnTo>
                    <a:lnTo>
                      <a:pt x="24" y="2605"/>
                    </a:lnTo>
                    <a:lnTo>
                      <a:pt x="24" y="2541"/>
                    </a:lnTo>
                    <a:lnTo>
                      <a:pt x="32" y="2478"/>
                    </a:lnTo>
                    <a:lnTo>
                      <a:pt x="40" y="2406"/>
                    </a:lnTo>
                    <a:lnTo>
                      <a:pt x="40" y="2342"/>
                    </a:lnTo>
                    <a:lnTo>
                      <a:pt x="48" y="2270"/>
                    </a:lnTo>
                    <a:lnTo>
                      <a:pt x="48" y="2206"/>
                    </a:lnTo>
                    <a:lnTo>
                      <a:pt x="56" y="2134"/>
                    </a:lnTo>
                    <a:lnTo>
                      <a:pt x="64" y="2062"/>
                    </a:lnTo>
                    <a:lnTo>
                      <a:pt x="64" y="1990"/>
                    </a:lnTo>
                    <a:lnTo>
                      <a:pt x="72" y="1918"/>
                    </a:lnTo>
                    <a:lnTo>
                      <a:pt x="72" y="1854"/>
                    </a:lnTo>
                    <a:lnTo>
                      <a:pt x="80" y="1782"/>
                    </a:lnTo>
                    <a:lnTo>
                      <a:pt x="88" y="1710"/>
                    </a:lnTo>
                    <a:lnTo>
                      <a:pt x="88" y="1638"/>
                    </a:lnTo>
                    <a:lnTo>
                      <a:pt x="96" y="1566"/>
                    </a:lnTo>
                    <a:lnTo>
                      <a:pt x="96" y="1502"/>
                    </a:lnTo>
                    <a:lnTo>
                      <a:pt x="104" y="1430"/>
                    </a:lnTo>
                    <a:lnTo>
                      <a:pt x="112" y="1359"/>
                    </a:lnTo>
                    <a:lnTo>
                      <a:pt x="112" y="1295"/>
                    </a:lnTo>
                    <a:lnTo>
                      <a:pt x="120" y="1231"/>
                    </a:lnTo>
                    <a:lnTo>
                      <a:pt x="120" y="1159"/>
                    </a:lnTo>
                    <a:lnTo>
                      <a:pt x="128" y="1095"/>
                    </a:lnTo>
                    <a:lnTo>
                      <a:pt x="136" y="1031"/>
                    </a:lnTo>
                    <a:lnTo>
                      <a:pt x="136" y="967"/>
                    </a:lnTo>
                    <a:lnTo>
                      <a:pt x="144" y="911"/>
                    </a:lnTo>
                    <a:lnTo>
                      <a:pt x="144" y="847"/>
                    </a:lnTo>
                    <a:lnTo>
                      <a:pt x="152" y="791"/>
                    </a:lnTo>
                    <a:lnTo>
                      <a:pt x="152" y="735"/>
                    </a:lnTo>
                    <a:lnTo>
                      <a:pt x="160" y="679"/>
                    </a:lnTo>
                    <a:lnTo>
                      <a:pt x="168" y="623"/>
                    </a:lnTo>
                    <a:lnTo>
                      <a:pt x="168" y="567"/>
                    </a:lnTo>
                    <a:lnTo>
                      <a:pt x="176" y="519"/>
                    </a:lnTo>
                    <a:lnTo>
                      <a:pt x="176" y="471"/>
                    </a:lnTo>
                    <a:lnTo>
                      <a:pt x="184" y="423"/>
                    </a:lnTo>
                    <a:lnTo>
                      <a:pt x="192" y="383"/>
                    </a:lnTo>
                    <a:lnTo>
                      <a:pt x="192" y="343"/>
                    </a:lnTo>
                    <a:lnTo>
                      <a:pt x="200" y="303"/>
                    </a:lnTo>
                    <a:lnTo>
                      <a:pt x="200" y="263"/>
                    </a:lnTo>
                    <a:lnTo>
                      <a:pt x="208" y="232"/>
                    </a:lnTo>
                    <a:lnTo>
                      <a:pt x="216" y="192"/>
                    </a:lnTo>
                    <a:lnTo>
                      <a:pt x="216" y="168"/>
                    </a:lnTo>
                    <a:lnTo>
                      <a:pt x="224" y="136"/>
                    </a:lnTo>
                    <a:lnTo>
                      <a:pt x="224" y="112"/>
                    </a:lnTo>
                    <a:lnTo>
                      <a:pt x="232" y="88"/>
                    </a:lnTo>
                    <a:lnTo>
                      <a:pt x="240" y="64"/>
                    </a:lnTo>
                    <a:lnTo>
                      <a:pt x="240" y="48"/>
                    </a:lnTo>
                    <a:lnTo>
                      <a:pt x="248" y="32"/>
                    </a:lnTo>
                    <a:lnTo>
                      <a:pt x="248" y="24"/>
                    </a:lnTo>
                    <a:lnTo>
                      <a:pt x="256" y="8"/>
                    </a:lnTo>
                    <a:lnTo>
                      <a:pt x="264" y="0"/>
                    </a:lnTo>
                    <a:lnTo>
                      <a:pt x="272" y="0"/>
                    </a:lnTo>
                    <a:lnTo>
                      <a:pt x="280" y="0"/>
                    </a:lnTo>
                    <a:lnTo>
                      <a:pt x="288" y="8"/>
                    </a:lnTo>
                    <a:lnTo>
                      <a:pt x="288" y="16"/>
                    </a:lnTo>
                    <a:lnTo>
                      <a:pt x="296" y="24"/>
                    </a:lnTo>
                    <a:lnTo>
                      <a:pt x="296" y="40"/>
                    </a:lnTo>
                    <a:lnTo>
                      <a:pt x="304" y="56"/>
                    </a:lnTo>
                    <a:lnTo>
                      <a:pt x="312" y="72"/>
                    </a:lnTo>
                    <a:lnTo>
                      <a:pt x="312" y="96"/>
                    </a:lnTo>
                    <a:lnTo>
                      <a:pt x="320" y="120"/>
                    </a:lnTo>
                    <a:lnTo>
                      <a:pt x="320" y="144"/>
                    </a:lnTo>
                    <a:lnTo>
                      <a:pt x="328" y="176"/>
                    </a:lnTo>
                    <a:lnTo>
                      <a:pt x="328" y="208"/>
                    </a:lnTo>
                    <a:lnTo>
                      <a:pt x="336" y="239"/>
                    </a:lnTo>
                    <a:lnTo>
                      <a:pt x="344" y="279"/>
                    </a:lnTo>
                    <a:lnTo>
                      <a:pt x="344" y="311"/>
                    </a:lnTo>
                    <a:lnTo>
                      <a:pt x="352" y="351"/>
                    </a:lnTo>
                    <a:lnTo>
                      <a:pt x="352" y="399"/>
                    </a:lnTo>
                    <a:lnTo>
                      <a:pt x="360" y="439"/>
                    </a:lnTo>
                    <a:lnTo>
                      <a:pt x="368" y="487"/>
                    </a:lnTo>
                    <a:lnTo>
                      <a:pt x="368" y="535"/>
                    </a:lnTo>
                    <a:lnTo>
                      <a:pt x="376" y="591"/>
                    </a:lnTo>
                    <a:lnTo>
                      <a:pt x="376" y="639"/>
                    </a:lnTo>
                    <a:lnTo>
                      <a:pt x="384" y="695"/>
                    </a:lnTo>
                    <a:lnTo>
                      <a:pt x="392" y="751"/>
                    </a:lnTo>
                    <a:lnTo>
                      <a:pt x="392" y="807"/>
                    </a:lnTo>
                    <a:lnTo>
                      <a:pt x="400" y="871"/>
                    </a:lnTo>
                    <a:lnTo>
                      <a:pt x="400" y="927"/>
                    </a:lnTo>
                    <a:lnTo>
                      <a:pt x="408" y="991"/>
                    </a:lnTo>
                    <a:lnTo>
                      <a:pt x="416" y="1055"/>
                    </a:lnTo>
                    <a:lnTo>
                      <a:pt x="416" y="1119"/>
                    </a:lnTo>
                    <a:lnTo>
                      <a:pt x="424" y="1183"/>
                    </a:lnTo>
                    <a:lnTo>
                      <a:pt x="424" y="1247"/>
                    </a:lnTo>
                    <a:lnTo>
                      <a:pt x="432" y="1319"/>
                    </a:lnTo>
                    <a:lnTo>
                      <a:pt x="440" y="1383"/>
                    </a:lnTo>
                    <a:lnTo>
                      <a:pt x="440" y="1454"/>
                    </a:lnTo>
                    <a:lnTo>
                      <a:pt x="448" y="1518"/>
                    </a:lnTo>
                    <a:lnTo>
                      <a:pt x="448" y="1590"/>
                    </a:lnTo>
                    <a:lnTo>
                      <a:pt x="456" y="1662"/>
                    </a:lnTo>
                    <a:lnTo>
                      <a:pt x="464" y="1734"/>
                    </a:lnTo>
                    <a:lnTo>
                      <a:pt x="464" y="1806"/>
                    </a:lnTo>
                    <a:lnTo>
                      <a:pt x="472" y="1870"/>
                    </a:lnTo>
                    <a:lnTo>
                      <a:pt x="472" y="1942"/>
                    </a:lnTo>
                    <a:lnTo>
                      <a:pt x="480" y="2014"/>
                    </a:lnTo>
                    <a:lnTo>
                      <a:pt x="488" y="2086"/>
                    </a:lnTo>
                    <a:lnTo>
                      <a:pt x="488" y="2158"/>
                    </a:lnTo>
                    <a:lnTo>
                      <a:pt x="496" y="2230"/>
                    </a:lnTo>
                    <a:lnTo>
                      <a:pt x="496" y="2294"/>
                    </a:lnTo>
                    <a:lnTo>
                      <a:pt x="504" y="2366"/>
                    </a:lnTo>
                    <a:lnTo>
                      <a:pt x="512" y="2430"/>
                    </a:lnTo>
                    <a:lnTo>
                      <a:pt x="512" y="2502"/>
                    </a:lnTo>
                    <a:lnTo>
                      <a:pt x="520" y="2565"/>
                    </a:lnTo>
                    <a:lnTo>
                      <a:pt x="520" y="2629"/>
                    </a:lnTo>
                    <a:lnTo>
                      <a:pt x="528" y="2693"/>
                    </a:lnTo>
                    <a:lnTo>
                      <a:pt x="528" y="2757"/>
                    </a:lnTo>
                    <a:lnTo>
                      <a:pt x="536" y="2821"/>
                    </a:lnTo>
                    <a:lnTo>
                      <a:pt x="544" y="2877"/>
                    </a:lnTo>
                    <a:lnTo>
                      <a:pt x="544" y="2941"/>
                    </a:lnTo>
                    <a:lnTo>
                      <a:pt x="552" y="2997"/>
                    </a:lnTo>
                    <a:lnTo>
                      <a:pt x="552" y="3053"/>
                    </a:lnTo>
                    <a:lnTo>
                      <a:pt x="560" y="3109"/>
                    </a:lnTo>
                    <a:lnTo>
                      <a:pt x="568" y="3157"/>
                    </a:lnTo>
                    <a:lnTo>
                      <a:pt x="568" y="3213"/>
                    </a:lnTo>
                    <a:lnTo>
                      <a:pt x="576" y="3261"/>
                    </a:lnTo>
                    <a:lnTo>
                      <a:pt x="576" y="3309"/>
                    </a:lnTo>
                    <a:lnTo>
                      <a:pt x="584" y="3349"/>
                    </a:lnTo>
                    <a:lnTo>
                      <a:pt x="592" y="3397"/>
                    </a:lnTo>
                    <a:lnTo>
                      <a:pt x="592" y="3437"/>
                    </a:lnTo>
                    <a:lnTo>
                      <a:pt x="600" y="3469"/>
                    </a:lnTo>
                    <a:lnTo>
                      <a:pt x="600" y="3509"/>
                    </a:lnTo>
                    <a:lnTo>
                      <a:pt x="608" y="3541"/>
                    </a:lnTo>
                    <a:lnTo>
                      <a:pt x="616" y="3573"/>
                    </a:lnTo>
                    <a:lnTo>
                      <a:pt x="616" y="3605"/>
                    </a:lnTo>
                  </a:path>
                </a:pathLst>
              </a:custGeom>
              <a:noFill/>
              <a:ln w="38100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9308" name="Freeform 92"/>
              <p:cNvSpPr>
                <a:spLocks/>
              </p:cNvSpPr>
              <p:nvPr/>
            </p:nvSpPr>
            <p:spPr bwMode="auto">
              <a:xfrm>
                <a:off x="4312" y="191"/>
                <a:ext cx="625" cy="3748"/>
              </a:xfrm>
              <a:custGeom>
                <a:avLst/>
                <a:gdLst/>
                <a:ahLst/>
                <a:cxnLst>
                  <a:cxn ang="0">
                    <a:pos x="8" y="3653"/>
                  </a:cxn>
                  <a:cxn ang="0">
                    <a:pos x="24" y="3708"/>
                  </a:cxn>
                  <a:cxn ang="0">
                    <a:pos x="40" y="3740"/>
                  </a:cxn>
                  <a:cxn ang="0">
                    <a:pos x="64" y="3748"/>
                  </a:cxn>
                  <a:cxn ang="0">
                    <a:pos x="80" y="3716"/>
                  </a:cxn>
                  <a:cxn ang="0">
                    <a:pos x="97" y="3661"/>
                  </a:cxn>
                  <a:cxn ang="0">
                    <a:pos x="105" y="3581"/>
                  </a:cxn>
                  <a:cxn ang="0">
                    <a:pos x="121" y="3485"/>
                  </a:cxn>
                  <a:cxn ang="0">
                    <a:pos x="137" y="3365"/>
                  </a:cxn>
                  <a:cxn ang="0">
                    <a:pos x="153" y="3229"/>
                  </a:cxn>
                  <a:cxn ang="0">
                    <a:pos x="161" y="3069"/>
                  </a:cxn>
                  <a:cxn ang="0">
                    <a:pos x="177" y="2901"/>
                  </a:cxn>
                  <a:cxn ang="0">
                    <a:pos x="193" y="2717"/>
                  </a:cxn>
                  <a:cxn ang="0">
                    <a:pos x="209" y="2518"/>
                  </a:cxn>
                  <a:cxn ang="0">
                    <a:pos x="225" y="2318"/>
                  </a:cxn>
                  <a:cxn ang="0">
                    <a:pos x="233" y="2110"/>
                  </a:cxn>
                  <a:cxn ang="0">
                    <a:pos x="249" y="1894"/>
                  </a:cxn>
                  <a:cxn ang="0">
                    <a:pos x="265" y="1686"/>
                  </a:cxn>
                  <a:cxn ang="0">
                    <a:pos x="281" y="1478"/>
                  </a:cxn>
                  <a:cxn ang="0">
                    <a:pos x="289" y="1271"/>
                  </a:cxn>
                  <a:cxn ang="0">
                    <a:pos x="305" y="1071"/>
                  </a:cxn>
                  <a:cxn ang="0">
                    <a:pos x="321" y="887"/>
                  </a:cxn>
                  <a:cxn ang="0">
                    <a:pos x="337" y="711"/>
                  </a:cxn>
                  <a:cxn ang="0">
                    <a:pos x="353" y="551"/>
                  </a:cxn>
                  <a:cxn ang="0">
                    <a:pos x="361" y="415"/>
                  </a:cxn>
                  <a:cxn ang="0">
                    <a:pos x="377" y="287"/>
                  </a:cxn>
                  <a:cxn ang="0">
                    <a:pos x="393" y="184"/>
                  </a:cxn>
                  <a:cxn ang="0">
                    <a:pos x="409" y="104"/>
                  </a:cxn>
                  <a:cxn ang="0">
                    <a:pos x="425" y="40"/>
                  </a:cxn>
                  <a:cxn ang="0">
                    <a:pos x="433" y="8"/>
                  </a:cxn>
                  <a:cxn ang="0">
                    <a:pos x="457" y="0"/>
                  </a:cxn>
                  <a:cxn ang="0">
                    <a:pos x="473" y="32"/>
                  </a:cxn>
                  <a:cxn ang="0">
                    <a:pos x="489" y="80"/>
                  </a:cxn>
                  <a:cxn ang="0">
                    <a:pos x="505" y="152"/>
                  </a:cxn>
                  <a:cxn ang="0">
                    <a:pos x="513" y="247"/>
                  </a:cxn>
                  <a:cxn ang="0">
                    <a:pos x="529" y="367"/>
                  </a:cxn>
                  <a:cxn ang="0">
                    <a:pos x="545" y="503"/>
                  </a:cxn>
                  <a:cxn ang="0">
                    <a:pos x="561" y="655"/>
                  </a:cxn>
                  <a:cxn ang="0">
                    <a:pos x="577" y="831"/>
                  </a:cxn>
                  <a:cxn ang="0">
                    <a:pos x="585" y="1007"/>
                  </a:cxn>
                  <a:cxn ang="0">
                    <a:pos x="601" y="1207"/>
                  </a:cxn>
                  <a:cxn ang="0">
                    <a:pos x="617" y="1406"/>
                  </a:cxn>
                </a:cxnLst>
                <a:rect l="0" t="0" r="r" b="b"/>
                <a:pathLst>
                  <a:path w="625" h="3748">
                    <a:moveTo>
                      <a:pt x="0" y="3605"/>
                    </a:moveTo>
                    <a:lnTo>
                      <a:pt x="8" y="3629"/>
                    </a:lnTo>
                    <a:lnTo>
                      <a:pt x="8" y="3653"/>
                    </a:lnTo>
                    <a:lnTo>
                      <a:pt x="16" y="3677"/>
                    </a:lnTo>
                    <a:lnTo>
                      <a:pt x="24" y="3692"/>
                    </a:lnTo>
                    <a:lnTo>
                      <a:pt x="24" y="3708"/>
                    </a:lnTo>
                    <a:lnTo>
                      <a:pt x="32" y="3724"/>
                    </a:lnTo>
                    <a:lnTo>
                      <a:pt x="32" y="3732"/>
                    </a:lnTo>
                    <a:lnTo>
                      <a:pt x="40" y="3740"/>
                    </a:lnTo>
                    <a:lnTo>
                      <a:pt x="48" y="3748"/>
                    </a:lnTo>
                    <a:lnTo>
                      <a:pt x="56" y="3748"/>
                    </a:lnTo>
                    <a:lnTo>
                      <a:pt x="64" y="3748"/>
                    </a:lnTo>
                    <a:lnTo>
                      <a:pt x="72" y="3740"/>
                    </a:lnTo>
                    <a:lnTo>
                      <a:pt x="72" y="3724"/>
                    </a:lnTo>
                    <a:lnTo>
                      <a:pt x="80" y="3716"/>
                    </a:lnTo>
                    <a:lnTo>
                      <a:pt x="80" y="3700"/>
                    </a:lnTo>
                    <a:lnTo>
                      <a:pt x="88" y="3685"/>
                    </a:lnTo>
                    <a:lnTo>
                      <a:pt x="97" y="3661"/>
                    </a:lnTo>
                    <a:lnTo>
                      <a:pt x="97" y="3637"/>
                    </a:lnTo>
                    <a:lnTo>
                      <a:pt x="105" y="3613"/>
                    </a:lnTo>
                    <a:lnTo>
                      <a:pt x="105" y="3581"/>
                    </a:lnTo>
                    <a:lnTo>
                      <a:pt x="113" y="3557"/>
                    </a:lnTo>
                    <a:lnTo>
                      <a:pt x="113" y="3517"/>
                    </a:lnTo>
                    <a:lnTo>
                      <a:pt x="121" y="3485"/>
                    </a:lnTo>
                    <a:lnTo>
                      <a:pt x="129" y="3445"/>
                    </a:lnTo>
                    <a:lnTo>
                      <a:pt x="129" y="3405"/>
                    </a:lnTo>
                    <a:lnTo>
                      <a:pt x="137" y="3365"/>
                    </a:lnTo>
                    <a:lnTo>
                      <a:pt x="137" y="3325"/>
                    </a:lnTo>
                    <a:lnTo>
                      <a:pt x="145" y="3277"/>
                    </a:lnTo>
                    <a:lnTo>
                      <a:pt x="153" y="3229"/>
                    </a:lnTo>
                    <a:lnTo>
                      <a:pt x="153" y="3181"/>
                    </a:lnTo>
                    <a:lnTo>
                      <a:pt x="161" y="3125"/>
                    </a:lnTo>
                    <a:lnTo>
                      <a:pt x="161" y="3069"/>
                    </a:lnTo>
                    <a:lnTo>
                      <a:pt x="169" y="3013"/>
                    </a:lnTo>
                    <a:lnTo>
                      <a:pt x="177" y="2957"/>
                    </a:lnTo>
                    <a:lnTo>
                      <a:pt x="177" y="2901"/>
                    </a:lnTo>
                    <a:lnTo>
                      <a:pt x="185" y="2837"/>
                    </a:lnTo>
                    <a:lnTo>
                      <a:pt x="185" y="2781"/>
                    </a:lnTo>
                    <a:lnTo>
                      <a:pt x="193" y="2717"/>
                    </a:lnTo>
                    <a:lnTo>
                      <a:pt x="201" y="2653"/>
                    </a:lnTo>
                    <a:lnTo>
                      <a:pt x="201" y="2589"/>
                    </a:lnTo>
                    <a:lnTo>
                      <a:pt x="209" y="2518"/>
                    </a:lnTo>
                    <a:lnTo>
                      <a:pt x="209" y="2454"/>
                    </a:lnTo>
                    <a:lnTo>
                      <a:pt x="217" y="2390"/>
                    </a:lnTo>
                    <a:lnTo>
                      <a:pt x="225" y="2318"/>
                    </a:lnTo>
                    <a:lnTo>
                      <a:pt x="225" y="2246"/>
                    </a:lnTo>
                    <a:lnTo>
                      <a:pt x="233" y="2182"/>
                    </a:lnTo>
                    <a:lnTo>
                      <a:pt x="233" y="2110"/>
                    </a:lnTo>
                    <a:lnTo>
                      <a:pt x="241" y="2038"/>
                    </a:lnTo>
                    <a:lnTo>
                      <a:pt x="249" y="1966"/>
                    </a:lnTo>
                    <a:lnTo>
                      <a:pt x="249" y="1894"/>
                    </a:lnTo>
                    <a:lnTo>
                      <a:pt x="257" y="1830"/>
                    </a:lnTo>
                    <a:lnTo>
                      <a:pt x="257" y="1758"/>
                    </a:lnTo>
                    <a:lnTo>
                      <a:pt x="265" y="1686"/>
                    </a:lnTo>
                    <a:lnTo>
                      <a:pt x="273" y="1614"/>
                    </a:lnTo>
                    <a:lnTo>
                      <a:pt x="273" y="1542"/>
                    </a:lnTo>
                    <a:lnTo>
                      <a:pt x="281" y="1478"/>
                    </a:lnTo>
                    <a:lnTo>
                      <a:pt x="281" y="1406"/>
                    </a:lnTo>
                    <a:lnTo>
                      <a:pt x="289" y="1343"/>
                    </a:lnTo>
                    <a:lnTo>
                      <a:pt x="289" y="1271"/>
                    </a:lnTo>
                    <a:lnTo>
                      <a:pt x="297" y="1207"/>
                    </a:lnTo>
                    <a:lnTo>
                      <a:pt x="305" y="1143"/>
                    </a:lnTo>
                    <a:lnTo>
                      <a:pt x="305" y="1071"/>
                    </a:lnTo>
                    <a:lnTo>
                      <a:pt x="313" y="1007"/>
                    </a:lnTo>
                    <a:lnTo>
                      <a:pt x="313" y="951"/>
                    </a:lnTo>
                    <a:lnTo>
                      <a:pt x="321" y="887"/>
                    </a:lnTo>
                    <a:lnTo>
                      <a:pt x="329" y="831"/>
                    </a:lnTo>
                    <a:lnTo>
                      <a:pt x="329" y="767"/>
                    </a:lnTo>
                    <a:lnTo>
                      <a:pt x="337" y="711"/>
                    </a:lnTo>
                    <a:lnTo>
                      <a:pt x="337" y="655"/>
                    </a:lnTo>
                    <a:lnTo>
                      <a:pt x="345" y="607"/>
                    </a:lnTo>
                    <a:lnTo>
                      <a:pt x="353" y="551"/>
                    </a:lnTo>
                    <a:lnTo>
                      <a:pt x="353" y="503"/>
                    </a:lnTo>
                    <a:lnTo>
                      <a:pt x="361" y="455"/>
                    </a:lnTo>
                    <a:lnTo>
                      <a:pt x="361" y="415"/>
                    </a:lnTo>
                    <a:lnTo>
                      <a:pt x="369" y="367"/>
                    </a:lnTo>
                    <a:lnTo>
                      <a:pt x="377" y="327"/>
                    </a:lnTo>
                    <a:lnTo>
                      <a:pt x="377" y="287"/>
                    </a:lnTo>
                    <a:lnTo>
                      <a:pt x="385" y="247"/>
                    </a:lnTo>
                    <a:lnTo>
                      <a:pt x="385" y="216"/>
                    </a:lnTo>
                    <a:lnTo>
                      <a:pt x="393" y="184"/>
                    </a:lnTo>
                    <a:lnTo>
                      <a:pt x="401" y="152"/>
                    </a:lnTo>
                    <a:lnTo>
                      <a:pt x="401" y="128"/>
                    </a:lnTo>
                    <a:lnTo>
                      <a:pt x="409" y="104"/>
                    </a:lnTo>
                    <a:lnTo>
                      <a:pt x="409" y="80"/>
                    </a:lnTo>
                    <a:lnTo>
                      <a:pt x="417" y="64"/>
                    </a:lnTo>
                    <a:lnTo>
                      <a:pt x="425" y="40"/>
                    </a:lnTo>
                    <a:lnTo>
                      <a:pt x="425" y="32"/>
                    </a:lnTo>
                    <a:lnTo>
                      <a:pt x="433" y="16"/>
                    </a:lnTo>
                    <a:lnTo>
                      <a:pt x="433" y="8"/>
                    </a:lnTo>
                    <a:lnTo>
                      <a:pt x="441" y="0"/>
                    </a:lnTo>
                    <a:lnTo>
                      <a:pt x="449" y="0"/>
                    </a:lnTo>
                    <a:lnTo>
                      <a:pt x="457" y="0"/>
                    </a:lnTo>
                    <a:lnTo>
                      <a:pt x="465" y="8"/>
                    </a:lnTo>
                    <a:lnTo>
                      <a:pt x="473" y="16"/>
                    </a:lnTo>
                    <a:lnTo>
                      <a:pt x="473" y="32"/>
                    </a:lnTo>
                    <a:lnTo>
                      <a:pt x="481" y="40"/>
                    </a:lnTo>
                    <a:lnTo>
                      <a:pt x="481" y="64"/>
                    </a:lnTo>
                    <a:lnTo>
                      <a:pt x="489" y="80"/>
                    </a:lnTo>
                    <a:lnTo>
                      <a:pt x="489" y="104"/>
                    </a:lnTo>
                    <a:lnTo>
                      <a:pt x="497" y="128"/>
                    </a:lnTo>
                    <a:lnTo>
                      <a:pt x="505" y="152"/>
                    </a:lnTo>
                    <a:lnTo>
                      <a:pt x="505" y="184"/>
                    </a:lnTo>
                    <a:lnTo>
                      <a:pt x="513" y="216"/>
                    </a:lnTo>
                    <a:lnTo>
                      <a:pt x="513" y="247"/>
                    </a:lnTo>
                    <a:lnTo>
                      <a:pt x="521" y="287"/>
                    </a:lnTo>
                    <a:lnTo>
                      <a:pt x="529" y="327"/>
                    </a:lnTo>
                    <a:lnTo>
                      <a:pt x="529" y="367"/>
                    </a:lnTo>
                    <a:lnTo>
                      <a:pt x="537" y="415"/>
                    </a:lnTo>
                    <a:lnTo>
                      <a:pt x="537" y="455"/>
                    </a:lnTo>
                    <a:lnTo>
                      <a:pt x="545" y="503"/>
                    </a:lnTo>
                    <a:lnTo>
                      <a:pt x="553" y="551"/>
                    </a:lnTo>
                    <a:lnTo>
                      <a:pt x="553" y="607"/>
                    </a:lnTo>
                    <a:lnTo>
                      <a:pt x="561" y="655"/>
                    </a:lnTo>
                    <a:lnTo>
                      <a:pt x="561" y="711"/>
                    </a:lnTo>
                    <a:lnTo>
                      <a:pt x="569" y="767"/>
                    </a:lnTo>
                    <a:lnTo>
                      <a:pt x="577" y="831"/>
                    </a:lnTo>
                    <a:lnTo>
                      <a:pt x="577" y="887"/>
                    </a:lnTo>
                    <a:lnTo>
                      <a:pt x="585" y="951"/>
                    </a:lnTo>
                    <a:lnTo>
                      <a:pt x="585" y="1007"/>
                    </a:lnTo>
                    <a:lnTo>
                      <a:pt x="593" y="1071"/>
                    </a:lnTo>
                    <a:lnTo>
                      <a:pt x="601" y="1143"/>
                    </a:lnTo>
                    <a:lnTo>
                      <a:pt x="601" y="1207"/>
                    </a:lnTo>
                    <a:lnTo>
                      <a:pt x="609" y="1271"/>
                    </a:lnTo>
                    <a:lnTo>
                      <a:pt x="609" y="1343"/>
                    </a:lnTo>
                    <a:lnTo>
                      <a:pt x="617" y="1406"/>
                    </a:lnTo>
                    <a:lnTo>
                      <a:pt x="625" y="1478"/>
                    </a:lnTo>
                    <a:lnTo>
                      <a:pt x="625" y="1542"/>
                    </a:lnTo>
                  </a:path>
                </a:pathLst>
              </a:custGeom>
              <a:noFill/>
              <a:ln w="38100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  <p:sp>
            <p:nvSpPr>
              <p:cNvPr id="9309" name="Freeform 93"/>
              <p:cNvSpPr>
                <a:spLocks/>
              </p:cNvSpPr>
              <p:nvPr/>
            </p:nvSpPr>
            <p:spPr bwMode="auto">
              <a:xfrm>
                <a:off x="4937" y="1733"/>
                <a:ext cx="424" cy="2206"/>
              </a:xfrm>
              <a:custGeom>
                <a:avLst/>
                <a:gdLst/>
                <a:ahLst/>
                <a:cxnLst>
                  <a:cxn ang="0">
                    <a:pos x="8" y="72"/>
                  </a:cxn>
                  <a:cxn ang="0">
                    <a:pos x="16" y="216"/>
                  </a:cxn>
                  <a:cxn ang="0">
                    <a:pos x="24" y="352"/>
                  </a:cxn>
                  <a:cxn ang="0">
                    <a:pos x="32" y="496"/>
                  </a:cxn>
                  <a:cxn ang="0">
                    <a:pos x="40" y="640"/>
                  </a:cxn>
                  <a:cxn ang="0">
                    <a:pos x="56" y="776"/>
                  </a:cxn>
                  <a:cxn ang="0">
                    <a:pos x="64" y="912"/>
                  </a:cxn>
                  <a:cxn ang="0">
                    <a:pos x="72" y="1047"/>
                  </a:cxn>
                  <a:cxn ang="0">
                    <a:pos x="80" y="1175"/>
                  </a:cxn>
                  <a:cxn ang="0">
                    <a:pos x="88" y="1295"/>
                  </a:cxn>
                  <a:cxn ang="0">
                    <a:pos x="104" y="1415"/>
                  </a:cxn>
                  <a:cxn ang="0">
                    <a:pos x="112" y="1527"/>
                  </a:cxn>
                  <a:cxn ang="0">
                    <a:pos x="120" y="1639"/>
                  </a:cxn>
                  <a:cxn ang="0">
                    <a:pos x="128" y="1735"/>
                  </a:cxn>
                  <a:cxn ang="0">
                    <a:pos x="136" y="1823"/>
                  </a:cxn>
                  <a:cxn ang="0">
                    <a:pos x="152" y="1903"/>
                  </a:cxn>
                  <a:cxn ang="0">
                    <a:pos x="160" y="1975"/>
                  </a:cxn>
                  <a:cxn ang="0">
                    <a:pos x="168" y="2039"/>
                  </a:cxn>
                  <a:cxn ang="0">
                    <a:pos x="176" y="2095"/>
                  </a:cxn>
                  <a:cxn ang="0">
                    <a:pos x="184" y="2143"/>
                  </a:cxn>
                  <a:cxn ang="0">
                    <a:pos x="200" y="2174"/>
                  </a:cxn>
                  <a:cxn ang="0">
                    <a:pos x="216" y="2206"/>
                  </a:cxn>
                  <a:cxn ang="0">
                    <a:pos x="216" y="2206"/>
                  </a:cxn>
                  <a:cxn ang="0">
                    <a:pos x="232" y="2198"/>
                  </a:cxn>
                  <a:cxn ang="0">
                    <a:pos x="240" y="2182"/>
                  </a:cxn>
                  <a:cxn ang="0">
                    <a:pos x="256" y="2150"/>
                  </a:cxn>
                  <a:cxn ang="0">
                    <a:pos x="264" y="2111"/>
                  </a:cxn>
                  <a:cxn ang="0">
                    <a:pos x="272" y="2063"/>
                  </a:cxn>
                  <a:cxn ang="0">
                    <a:pos x="280" y="1999"/>
                  </a:cxn>
                  <a:cxn ang="0">
                    <a:pos x="288" y="1927"/>
                  </a:cxn>
                  <a:cxn ang="0">
                    <a:pos x="304" y="1855"/>
                  </a:cxn>
                  <a:cxn ang="0">
                    <a:pos x="312" y="1767"/>
                  </a:cxn>
                  <a:cxn ang="0">
                    <a:pos x="320" y="1671"/>
                  </a:cxn>
                  <a:cxn ang="0">
                    <a:pos x="328" y="1567"/>
                  </a:cxn>
                  <a:cxn ang="0">
                    <a:pos x="336" y="1455"/>
                  </a:cxn>
                  <a:cxn ang="0">
                    <a:pos x="352" y="1335"/>
                  </a:cxn>
                  <a:cxn ang="0">
                    <a:pos x="360" y="1215"/>
                  </a:cxn>
                  <a:cxn ang="0">
                    <a:pos x="368" y="1087"/>
                  </a:cxn>
                  <a:cxn ang="0">
                    <a:pos x="376" y="960"/>
                  </a:cxn>
                  <a:cxn ang="0">
                    <a:pos x="384" y="824"/>
                  </a:cxn>
                  <a:cxn ang="0">
                    <a:pos x="400" y="688"/>
                  </a:cxn>
                  <a:cxn ang="0">
                    <a:pos x="408" y="544"/>
                  </a:cxn>
                  <a:cxn ang="0">
                    <a:pos x="416" y="400"/>
                  </a:cxn>
                </a:cxnLst>
                <a:rect l="0" t="0" r="r" b="b"/>
                <a:pathLst>
                  <a:path w="424" h="2206">
                    <a:moveTo>
                      <a:pt x="0" y="0"/>
                    </a:moveTo>
                    <a:lnTo>
                      <a:pt x="8" y="72"/>
                    </a:lnTo>
                    <a:lnTo>
                      <a:pt x="8" y="144"/>
                    </a:lnTo>
                    <a:lnTo>
                      <a:pt x="16" y="216"/>
                    </a:lnTo>
                    <a:lnTo>
                      <a:pt x="24" y="288"/>
                    </a:lnTo>
                    <a:lnTo>
                      <a:pt x="24" y="352"/>
                    </a:lnTo>
                    <a:lnTo>
                      <a:pt x="32" y="424"/>
                    </a:lnTo>
                    <a:lnTo>
                      <a:pt x="32" y="496"/>
                    </a:lnTo>
                    <a:lnTo>
                      <a:pt x="40" y="568"/>
                    </a:lnTo>
                    <a:lnTo>
                      <a:pt x="40" y="640"/>
                    </a:lnTo>
                    <a:lnTo>
                      <a:pt x="48" y="704"/>
                    </a:lnTo>
                    <a:lnTo>
                      <a:pt x="56" y="776"/>
                    </a:lnTo>
                    <a:lnTo>
                      <a:pt x="56" y="848"/>
                    </a:lnTo>
                    <a:lnTo>
                      <a:pt x="64" y="912"/>
                    </a:lnTo>
                    <a:lnTo>
                      <a:pt x="64" y="976"/>
                    </a:lnTo>
                    <a:lnTo>
                      <a:pt x="72" y="1047"/>
                    </a:lnTo>
                    <a:lnTo>
                      <a:pt x="80" y="1111"/>
                    </a:lnTo>
                    <a:lnTo>
                      <a:pt x="80" y="1175"/>
                    </a:lnTo>
                    <a:lnTo>
                      <a:pt x="88" y="1239"/>
                    </a:lnTo>
                    <a:lnTo>
                      <a:pt x="88" y="1295"/>
                    </a:lnTo>
                    <a:lnTo>
                      <a:pt x="96" y="1359"/>
                    </a:lnTo>
                    <a:lnTo>
                      <a:pt x="104" y="1415"/>
                    </a:lnTo>
                    <a:lnTo>
                      <a:pt x="104" y="1471"/>
                    </a:lnTo>
                    <a:lnTo>
                      <a:pt x="112" y="1527"/>
                    </a:lnTo>
                    <a:lnTo>
                      <a:pt x="112" y="1583"/>
                    </a:lnTo>
                    <a:lnTo>
                      <a:pt x="120" y="1639"/>
                    </a:lnTo>
                    <a:lnTo>
                      <a:pt x="128" y="1687"/>
                    </a:lnTo>
                    <a:lnTo>
                      <a:pt x="128" y="1735"/>
                    </a:lnTo>
                    <a:lnTo>
                      <a:pt x="136" y="1783"/>
                    </a:lnTo>
                    <a:lnTo>
                      <a:pt x="136" y="1823"/>
                    </a:lnTo>
                    <a:lnTo>
                      <a:pt x="144" y="1863"/>
                    </a:lnTo>
                    <a:lnTo>
                      <a:pt x="152" y="1903"/>
                    </a:lnTo>
                    <a:lnTo>
                      <a:pt x="152" y="1943"/>
                    </a:lnTo>
                    <a:lnTo>
                      <a:pt x="160" y="1975"/>
                    </a:lnTo>
                    <a:lnTo>
                      <a:pt x="160" y="2015"/>
                    </a:lnTo>
                    <a:lnTo>
                      <a:pt x="168" y="2039"/>
                    </a:lnTo>
                    <a:lnTo>
                      <a:pt x="176" y="2071"/>
                    </a:lnTo>
                    <a:lnTo>
                      <a:pt x="176" y="2095"/>
                    </a:lnTo>
                    <a:lnTo>
                      <a:pt x="184" y="2119"/>
                    </a:lnTo>
                    <a:lnTo>
                      <a:pt x="184" y="2143"/>
                    </a:lnTo>
                    <a:lnTo>
                      <a:pt x="192" y="2158"/>
                    </a:lnTo>
                    <a:lnTo>
                      <a:pt x="200" y="2174"/>
                    </a:lnTo>
                    <a:lnTo>
                      <a:pt x="200" y="2182"/>
                    </a:lnTo>
                    <a:lnTo>
                      <a:pt x="216" y="2206"/>
                    </a:lnTo>
                    <a:lnTo>
                      <a:pt x="208" y="2206"/>
                    </a:lnTo>
                    <a:lnTo>
                      <a:pt x="216" y="2206"/>
                    </a:lnTo>
                    <a:lnTo>
                      <a:pt x="224" y="2206"/>
                    </a:lnTo>
                    <a:lnTo>
                      <a:pt x="232" y="2198"/>
                    </a:lnTo>
                    <a:lnTo>
                      <a:pt x="240" y="2190"/>
                    </a:lnTo>
                    <a:lnTo>
                      <a:pt x="240" y="2182"/>
                    </a:lnTo>
                    <a:lnTo>
                      <a:pt x="248" y="2166"/>
                    </a:lnTo>
                    <a:lnTo>
                      <a:pt x="256" y="2150"/>
                    </a:lnTo>
                    <a:lnTo>
                      <a:pt x="256" y="2135"/>
                    </a:lnTo>
                    <a:lnTo>
                      <a:pt x="264" y="2111"/>
                    </a:lnTo>
                    <a:lnTo>
                      <a:pt x="264" y="2087"/>
                    </a:lnTo>
                    <a:lnTo>
                      <a:pt x="272" y="2063"/>
                    </a:lnTo>
                    <a:lnTo>
                      <a:pt x="280" y="2031"/>
                    </a:lnTo>
                    <a:lnTo>
                      <a:pt x="280" y="1999"/>
                    </a:lnTo>
                    <a:lnTo>
                      <a:pt x="288" y="1967"/>
                    </a:lnTo>
                    <a:lnTo>
                      <a:pt x="288" y="1927"/>
                    </a:lnTo>
                    <a:lnTo>
                      <a:pt x="296" y="1895"/>
                    </a:lnTo>
                    <a:lnTo>
                      <a:pt x="304" y="1855"/>
                    </a:lnTo>
                    <a:lnTo>
                      <a:pt x="304" y="1807"/>
                    </a:lnTo>
                    <a:lnTo>
                      <a:pt x="312" y="1767"/>
                    </a:lnTo>
                    <a:lnTo>
                      <a:pt x="312" y="1719"/>
                    </a:lnTo>
                    <a:lnTo>
                      <a:pt x="320" y="1671"/>
                    </a:lnTo>
                    <a:lnTo>
                      <a:pt x="328" y="1615"/>
                    </a:lnTo>
                    <a:lnTo>
                      <a:pt x="328" y="1567"/>
                    </a:lnTo>
                    <a:lnTo>
                      <a:pt x="336" y="1511"/>
                    </a:lnTo>
                    <a:lnTo>
                      <a:pt x="336" y="1455"/>
                    </a:lnTo>
                    <a:lnTo>
                      <a:pt x="344" y="1399"/>
                    </a:lnTo>
                    <a:lnTo>
                      <a:pt x="352" y="1335"/>
                    </a:lnTo>
                    <a:lnTo>
                      <a:pt x="352" y="1279"/>
                    </a:lnTo>
                    <a:lnTo>
                      <a:pt x="360" y="1215"/>
                    </a:lnTo>
                    <a:lnTo>
                      <a:pt x="360" y="1151"/>
                    </a:lnTo>
                    <a:lnTo>
                      <a:pt x="368" y="1087"/>
                    </a:lnTo>
                    <a:lnTo>
                      <a:pt x="376" y="1023"/>
                    </a:lnTo>
                    <a:lnTo>
                      <a:pt x="376" y="960"/>
                    </a:lnTo>
                    <a:lnTo>
                      <a:pt x="384" y="888"/>
                    </a:lnTo>
                    <a:lnTo>
                      <a:pt x="384" y="824"/>
                    </a:lnTo>
                    <a:lnTo>
                      <a:pt x="392" y="752"/>
                    </a:lnTo>
                    <a:lnTo>
                      <a:pt x="400" y="688"/>
                    </a:lnTo>
                    <a:lnTo>
                      <a:pt x="400" y="616"/>
                    </a:lnTo>
                    <a:lnTo>
                      <a:pt x="408" y="544"/>
                    </a:lnTo>
                    <a:lnTo>
                      <a:pt x="408" y="472"/>
                    </a:lnTo>
                    <a:lnTo>
                      <a:pt x="416" y="400"/>
                    </a:lnTo>
                    <a:lnTo>
                      <a:pt x="424" y="336"/>
                    </a:lnTo>
                  </a:path>
                </a:pathLst>
              </a:custGeom>
              <a:noFill/>
              <a:ln w="38100" cmpd="sng">
                <a:solidFill>
                  <a:srgbClr val="FF00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s-ES_tradnl"/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B7D1665-EC6B-705F-33E1-DFE4D97F3680}"/>
              </a:ext>
            </a:extLst>
          </p:cNvPr>
          <p:cNvGrpSpPr/>
          <p:nvPr/>
        </p:nvGrpSpPr>
        <p:grpSpPr>
          <a:xfrm>
            <a:off x="3275013" y="1119188"/>
            <a:ext cx="2851150" cy="4797425"/>
            <a:chOff x="3275013" y="1119188"/>
            <a:chExt cx="2851150" cy="4797425"/>
          </a:xfrm>
        </p:grpSpPr>
        <p:sp>
          <p:nvSpPr>
            <p:cNvPr id="9269" name="Oval 53"/>
            <p:cNvSpPr>
              <a:spLocks noChangeArrowheads="1"/>
            </p:cNvSpPr>
            <p:nvPr/>
          </p:nvSpPr>
          <p:spPr bwMode="auto">
            <a:xfrm>
              <a:off x="4924425" y="3224213"/>
              <a:ext cx="696913" cy="60166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s-CL" sz="2400"/>
                <a:t>+</a:t>
              </a:r>
              <a:endParaRPr lang="es-ES" sz="2400"/>
            </a:p>
          </p:txBody>
        </p:sp>
        <p:sp>
          <p:nvSpPr>
            <p:cNvPr id="9270" name="Line 54"/>
            <p:cNvSpPr>
              <a:spLocks noChangeShapeType="1"/>
            </p:cNvSpPr>
            <p:nvPr/>
          </p:nvSpPr>
          <p:spPr bwMode="auto">
            <a:xfrm>
              <a:off x="3948113" y="1119188"/>
              <a:ext cx="1360487" cy="2117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71" name="Line 55"/>
            <p:cNvSpPr>
              <a:spLocks noChangeShapeType="1"/>
            </p:cNvSpPr>
            <p:nvPr/>
          </p:nvSpPr>
          <p:spPr bwMode="auto">
            <a:xfrm rot="5400000">
              <a:off x="3575844" y="4223544"/>
              <a:ext cx="2081213" cy="1298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72" name="Line 56"/>
            <p:cNvSpPr>
              <a:spLocks noChangeShapeType="1"/>
            </p:cNvSpPr>
            <p:nvPr/>
          </p:nvSpPr>
          <p:spPr bwMode="auto">
            <a:xfrm>
              <a:off x="3948113" y="2598738"/>
              <a:ext cx="1108075" cy="698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73" name="Line 57"/>
            <p:cNvSpPr>
              <a:spLocks noChangeShapeType="1"/>
            </p:cNvSpPr>
            <p:nvPr/>
          </p:nvSpPr>
          <p:spPr bwMode="auto">
            <a:xfrm flipV="1">
              <a:off x="3971925" y="3716338"/>
              <a:ext cx="1023938" cy="614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74" name="Line 58"/>
            <p:cNvSpPr>
              <a:spLocks noChangeShapeType="1"/>
            </p:cNvSpPr>
            <p:nvPr/>
          </p:nvSpPr>
          <p:spPr bwMode="auto">
            <a:xfrm>
              <a:off x="5621338" y="3525838"/>
              <a:ext cx="5048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310" name="Line 94"/>
            <p:cNvSpPr>
              <a:spLocks noChangeShapeType="1"/>
            </p:cNvSpPr>
            <p:nvPr/>
          </p:nvSpPr>
          <p:spPr bwMode="auto">
            <a:xfrm flipH="1">
              <a:off x="3286125" y="1119188"/>
              <a:ext cx="6619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311" name="Line 95"/>
            <p:cNvSpPr>
              <a:spLocks noChangeShapeType="1"/>
            </p:cNvSpPr>
            <p:nvPr/>
          </p:nvSpPr>
          <p:spPr bwMode="auto">
            <a:xfrm flipH="1">
              <a:off x="3275013" y="2609850"/>
              <a:ext cx="6619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312" name="Line 96"/>
            <p:cNvSpPr>
              <a:spLocks noChangeShapeType="1"/>
            </p:cNvSpPr>
            <p:nvPr/>
          </p:nvSpPr>
          <p:spPr bwMode="auto">
            <a:xfrm flipH="1">
              <a:off x="3308350" y="4341813"/>
              <a:ext cx="6619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313" name="Line 97"/>
            <p:cNvSpPr>
              <a:spLocks noChangeShapeType="1"/>
            </p:cNvSpPr>
            <p:nvPr/>
          </p:nvSpPr>
          <p:spPr bwMode="auto">
            <a:xfrm flipH="1">
              <a:off x="3297238" y="5916613"/>
              <a:ext cx="6619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314" name="Text Box 98"/>
            <p:cNvSpPr txBox="1">
              <a:spLocks noChangeArrowheads="1"/>
            </p:cNvSpPr>
            <p:nvPr/>
          </p:nvSpPr>
          <p:spPr bwMode="auto">
            <a:xfrm>
              <a:off x="5078413" y="4200525"/>
              <a:ext cx="771525" cy="274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s-CL" sz="1200">
                  <a:latin typeface="Trebuchet MS" charset="0"/>
                </a:rPr>
                <a:t>Sumador</a:t>
              </a:r>
              <a:endParaRPr lang="es-ES" sz="1200">
                <a:latin typeface="Trebuchet MS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D929AB-F51A-3463-F94E-92BFF6D14C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34ADB-BABB-F591-ADEC-7BF52C979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r>
              <a:rPr lang="es-ES_tradnl" dirty="0">
                <a:latin typeface="Trebuchet MS" panose="020B0703020202090204" pitchFamily="34" charset="0"/>
              </a:rPr>
              <a:t>Ejemplo: Letra H</a:t>
            </a:r>
          </a:p>
        </p:txBody>
      </p:sp>
    </p:spTree>
    <p:extLst>
      <p:ext uri="{BB962C8B-B14F-4D97-AF65-F5344CB8AC3E}">
        <p14:creationId xmlns:p14="http://schemas.microsoft.com/office/powerpoint/2010/main" val="11078670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998A54-7308-0931-9BD5-5C6479BF4D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1E89D9-989C-6BD0-F190-F78006C89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077" y="525831"/>
            <a:ext cx="1892300" cy="2044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61A1365-D3B2-AB28-3732-B9E1DDC5F7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71" y="2871988"/>
            <a:ext cx="6583326" cy="16787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6C976F-3C43-3062-6102-85C1995043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733" y="5039208"/>
            <a:ext cx="2762333" cy="69058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318C0F-506D-33CC-92D2-B90C35CD9C21}"/>
              </a:ext>
            </a:extLst>
          </p:cNvPr>
          <p:cNvCxnSpPr>
            <a:cxnSpLocks/>
          </p:cNvCxnSpPr>
          <p:nvPr/>
        </p:nvCxnSpPr>
        <p:spPr>
          <a:xfrm>
            <a:off x="2019503" y="3477443"/>
            <a:ext cx="5508000" cy="0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53E5F1-7AFF-0788-741A-8AEA93BD8EA5}"/>
              </a:ext>
            </a:extLst>
          </p:cNvPr>
          <p:cNvCxnSpPr>
            <a:cxnSpLocks/>
          </p:cNvCxnSpPr>
          <p:nvPr/>
        </p:nvCxnSpPr>
        <p:spPr>
          <a:xfrm>
            <a:off x="2012414" y="3842494"/>
            <a:ext cx="5508000" cy="0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4D1137B-51F4-A32F-E1AD-5CD7C26BC218}"/>
              </a:ext>
            </a:extLst>
          </p:cNvPr>
          <p:cNvCxnSpPr>
            <a:cxnSpLocks/>
          </p:cNvCxnSpPr>
          <p:nvPr/>
        </p:nvCxnSpPr>
        <p:spPr>
          <a:xfrm>
            <a:off x="2015958" y="4239443"/>
            <a:ext cx="5508000" cy="0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9B9695-F7E9-523C-AD58-6B444A7F8535}"/>
              </a:ext>
            </a:extLst>
          </p:cNvPr>
          <p:cNvCxnSpPr>
            <a:cxnSpLocks/>
          </p:cNvCxnSpPr>
          <p:nvPr/>
        </p:nvCxnSpPr>
        <p:spPr>
          <a:xfrm>
            <a:off x="1994694" y="3091127"/>
            <a:ext cx="5508000" cy="0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4D0B913-E5AE-CA2A-3C90-A610B39275C4}"/>
              </a:ext>
            </a:extLst>
          </p:cNvPr>
          <p:cNvSpPr txBox="1"/>
          <p:nvPr/>
        </p:nvSpPr>
        <p:spPr>
          <a:xfrm>
            <a:off x="1977656" y="4423144"/>
            <a:ext cx="5275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4F603A4-BAAF-B83D-F743-EA32E86EC59A}"/>
              </a:ext>
            </a:extLst>
          </p:cNvPr>
          <p:cNvSpPr/>
          <p:nvPr/>
        </p:nvSpPr>
        <p:spPr>
          <a:xfrm>
            <a:off x="2768600" y="4792476"/>
            <a:ext cx="3289300" cy="10749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6313961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BECE59-B7E2-C44A-941E-092A28151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077" y="525831"/>
            <a:ext cx="1892300" cy="2044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92EBD23-3110-A94E-B5FE-594FBB3EE4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71" y="2871988"/>
            <a:ext cx="6583326" cy="16787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B3D79B-31EB-AE42-9744-FB4361C681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733" y="5039208"/>
            <a:ext cx="2762333" cy="69058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0BC590B-E017-A04A-8D44-BFD5F10C3B32}"/>
              </a:ext>
            </a:extLst>
          </p:cNvPr>
          <p:cNvCxnSpPr>
            <a:cxnSpLocks/>
          </p:cNvCxnSpPr>
          <p:nvPr/>
        </p:nvCxnSpPr>
        <p:spPr>
          <a:xfrm>
            <a:off x="2019503" y="3477443"/>
            <a:ext cx="5508000" cy="0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B4D014-3B3F-5347-91B0-A47B2A83F6A8}"/>
              </a:ext>
            </a:extLst>
          </p:cNvPr>
          <p:cNvCxnSpPr>
            <a:cxnSpLocks/>
          </p:cNvCxnSpPr>
          <p:nvPr/>
        </p:nvCxnSpPr>
        <p:spPr>
          <a:xfrm>
            <a:off x="2012414" y="3842494"/>
            <a:ext cx="5508000" cy="0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B28C387-DB1A-F449-B87D-2376365374A3}"/>
              </a:ext>
            </a:extLst>
          </p:cNvPr>
          <p:cNvCxnSpPr>
            <a:cxnSpLocks/>
          </p:cNvCxnSpPr>
          <p:nvPr/>
        </p:nvCxnSpPr>
        <p:spPr>
          <a:xfrm>
            <a:off x="2015958" y="4239443"/>
            <a:ext cx="5508000" cy="0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7E9EB9B-D6B7-154A-8909-FCDB5FBAE436}"/>
              </a:ext>
            </a:extLst>
          </p:cNvPr>
          <p:cNvCxnSpPr>
            <a:cxnSpLocks/>
          </p:cNvCxnSpPr>
          <p:nvPr/>
        </p:nvCxnSpPr>
        <p:spPr>
          <a:xfrm>
            <a:off x="1994694" y="3091127"/>
            <a:ext cx="5508000" cy="0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714662D-6921-2F41-9DC7-EC1B8F0F4DB5}"/>
              </a:ext>
            </a:extLst>
          </p:cNvPr>
          <p:cNvSpPr txBox="1"/>
          <p:nvPr/>
        </p:nvSpPr>
        <p:spPr>
          <a:xfrm>
            <a:off x="1977656" y="4423144"/>
            <a:ext cx="5275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L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C61ADD9-F7E2-7F3C-6817-D23CFB4ADFC1}"/>
              </a:ext>
            </a:extLst>
          </p:cNvPr>
          <p:cNvCxnSpPr>
            <a:cxnSpLocks/>
          </p:cNvCxnSpPr>
          <p:nvPr/>
        </p:nvCxnSpPr>
        <p:spPr>
          <a:xfrm>
            <a:off x="3680748" y="840085"/>
            <a:ext cx="2178318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C2B580D-80A2-BB2D-CDEC-6370B57C38D4}"/>
              </a:ext>
            </a:extLst>
          </p:cNvPr>
          <p:cNvSpPr/>
          <p:nvPr/>
        </p:nvSpPr>
        <p:spPr>
          <a:xfrm>
            <a:off x="3680748" y="525831"/>
            <a:ext cx="637252" cy="604469"/>
          </a:xfrm>
          <a:prstGeom prst="ellipse">
            <a:avLst/>
          </a:prstGeom>
          <a:noFill/>
          <a:ln>
            <a:solidFill>
              <a:srgbClr val="0432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95AEFF-A30E-0785-D045-F109FD354097}"/>
              </a:ext>
            </a:extLst>
          </p:cNvPr>
          <p:cNvSpPr/>
          <p:nvPr/>
        </p:nvSpPr>
        <p:spPr>
          <a:xfrm>
            <a:off x="1869209" y="3310266"/>
            <a:ext cx="480291" cy="348523"/>
          </a:xfrm>
          <a:prstGeom prst="ellipse">
            <a:avLst/>
          </a:prstGeom>
          <a:noFill/>
          <a:ln>
            <a:solidFill>
              <a:srgbClr val="0432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0077938-139E-64A8-F328-426F2C6382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3459" y="290881"/>
            <a:ext cx="1587500" cy="46990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8725C85-7C2C-FA82-1659-B211A044D681}"/>
              </a:ext>
            </a:extLst>
          </p:cNvPr>
          <p:cNvCxnSpPr/>
          <p:nvPr/>
        </p:nvCxnSpPr>
        <p:spPr>
          <a:xfrm flipV="1">
            <a:off x="2676740" y="829270"/>
            <a:ext cx="434661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1534B38-26DE-66A1-E530-6AA52C74094F}"/>
              </a:ext>
            </a:extLst>
          </p:cNvPr>
          <p:cNvSpPr/>
          <p:nvPr/>
        </p:nvSpPr>
        <p:spPr>
          <a:xfrm>
            <a:off x="2768600" y="4792476"/>
            <a:ext cx="3289300" cy="10749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3200027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038064-9C09-D2B1-5516-2A331AF92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C4F23F-CBD8-A43E-03E5-6085E5F2F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077" y="525831"/>
            <a:ext cx="1892300" cy="2044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8485B1B-B741-BD7D-50F1-5B9F1D18A9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71" y="2871988"/>
            <a:ext cx="6583326" cy="16787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97CB30-FC8B-2C1D-D074-8E34C06012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733" y="5039208"/>
            <a:ext cx="2762333" cy="69058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F92107A-F6D2-748B-6ACD-6CD1B7194087}"/>
              </a:ext>
            </a:extLst>
          </p:cNvPr>
          <p:cNvCxnSpPr>
            <a:cxnSpLocks/>
          </p:cNvCxnSpPr>
          <p:nvPr/>
        </p:nvCxnSpPr>
        <p:spPr>
          <a:xfrm>
            <a:off x="2019503" y="3477443"/>
            <a:ext cx="5508000" cy="0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B41A296-4BF9-C76B-1D91-CE73BDDC6376}"/>
              </a:ext>
            </a:extLst>
          </p:cNvPr>
          <p:cNvCxnSpPr>
            <a:cxnSpLocks/>
          </p:cNvCxnSpPr>
          <p:nvPr/>
        </p:nvCxnSpPr>
        <p:spPr>
          <a:xfrm>
            <a:off x="2012414" y="3842494"/>
            <a:ext cx="5508000" cy="0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7746247-6C35-2436-6069-89A28E8C1101}"/>
              </a:ext>
            </a:extLst>
          </p:cNvPr>
          <p:cNvCxnSpPr>
            <a:cxnSpLocks/>
          </p:cNvCxnSpPr>
          <p:nvPr/>
        </p:nvCxnSpPr>
        <p:spPr>
          <a:xfrm>
            <a:off x="2015958" y="4239443"/>
            <a:ext cx="5508000" cy="0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790BF2D-211E-931B-AB0F-77EBF103EA6C}"/>
              </a:ext>
            </a:extLst>
          </p:cNvPr>
          <p:cNvCxnSpPr>
            <a:cxnSpLocks/>
          </p:cNvCxnSpPr>
          <p:nvPr/>
        </p:nvCxnSpPr>
        <p:spPr>
          <a:xfrm>
            <a:off x="1994694" y="3091127"/>
            <a:ext cx="5508000" cy="0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B8EE8E6-51FF-276C-86ED-CEBDCABAA555}"/>
              </a:ext>
            </a:extLst>
          </p:cNvPr>
          <p:cNvSpPr txBox="1"/>
          <p:nvPr/>
        </p:nvSpPr>
        <p:spPr>
          <a:xfrm>
            <a:off x="1977656" y="4423144"/>
            <a:ext cx="5275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L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0FA9A67-7C0B-0F48-F459-7F1A40E5DD75}"/>
              </a:ext>
            </a:extLst>
          </p:cNvPr>
          <p:cNvSpPr/>
          <p:nvPr/>
        </p:nvSpPr>
        <p:spPr>
          <a:xfrm>
            <a:off x="3909348" y="640131"/>
            <a:ext cx="469897" cy="947369"/>
          </a:xfrm>
          <a:prstGeom prst="ellipse">
            <a:avLst/>
          </a:prstGeom>
          <a:noFill/>
          <a:ln>
            <a:solidFill>
              <a:srgbClr val="0432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4683EA0-F3F5-B4E0-733D-BCA49DF50B87}"/>
              </a:ext>
            </a:extLst>
          </p:cNvPr>
          <p:cNvSpPr/>
          <p:nvPr/>
        </p:nvSpPr>
        <p:spPr>
          <a:xfrm>
            <a:off x="2161309" y="3500766"/>
            <a:ext cx="480291" cy="348523"/>
          </a:xfrm>
          <a:prstGeom prst="ellipse">
            <a:avLst/>
          </a:prstGeom>
          <a:noFill/>
          <a:ln>
            <a:solidFill>
              <a:srgbClr val="0432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CC3296E-C210-986D-8F6C-011DD50FEA75}"/>
              </a:ext>
            </a:extLst>
          </p:cNvPr>
          <p:cNvCxnSpPr>
            <a:cxnSpLocks/>
          </p:cNvCxnSpPr>
          <p:nvPr/>
        </p:nvCxnSpPr>
        <p:spPr>
          <a:xfrm>
            <a:off x="4150648" y="509884"/>
            <a:ext cx="0" cy="230400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85F98A8C-FD28-0B19-4F60-17F2B9A9FC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2572" y="290881"/>
            <a:ext cx="2425700" cy="4699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51773C-DCAD-C2E5-B5AE-3688FA2B4BE0}"/>
              </a:ext>
            </a:extLst>
          </p:cNvPr>
          <p:cNvCxnSpPr/>
          <p:nvPr/>
        </p:nvCxnSpPr>
        <p:spPr>
          <a:xfrm flipV="1">
            <a:off x="2676740" y="829270"/>
            <a:ext cx="434661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A6C4A5F-D759-5D0B-4B99-5B579A9ABC88}"/>
              </a:ext>
            </a:extLst>
          </p:cNvPr>
          <p:cNvSpPr/>
          <p:nvPr/>
        </p:nvSpPr>
        <p:spPr>
          <a:xfrm>
            <a:off x="2768600" y="4792476"/>
            <a:ext cx="3289300" cy="10749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5371351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864628-3AFA-38AA-1E2D-6EADF25FC4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9CA1B5-DA83-7E44-ED11-BCB30CCE2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077" y="525831"/>
            <a:ext cx="1892300" cy="2044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620628B-3785-58CC-98A4-1FA00363B4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71" y="2871988"/>
            <a:ext cx="6583326" cy="16787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21FC26-9917-7FA1-09F6-94035C5005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733" y="5039208"/>
            <a:ext cx="2762333" cy="69058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51BFFE-894B-ACA5-37C9-24B317127338}"/>
              </a:ext>
            </a:extLst>
          </p:cNvPr>
          <p:cNvCxnSpPr>
            <a:cxnSpLocks/>
          </p:cNvCxnSpPr>
          <p:nvPr/>
        </p:nvCxnSpPr>
        <p:spPr>
          <a:xfrm>
            <a:off x="2019503" y="3477443"/>
            <a:ext cx="5508000" cy="0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E2B2110-7B85-46FB-B0CB-F47033A56671}"/>
              </a:ext>
            </a:extLst>
          </p:cNvPr>
          <p:cNvCxnSpPr>
            <a:cxnSpLocks/>
          </p:cNvCxnSpPr>
          <p:nvPr/>
        </p:nvCxnSpPr>
        <p:spPr>
          <a:xfrm>
            <a:off x="2012414" y="3842494"/>
            <a:ext cx="5508000" cy="0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BC3E0D-B694-3CB8-7271-C6DC4F96A9D1}"/>
              </a:ext>
            </a:extLst>
          </p:cNvPr>
          <p:cNvCxnSpPr>
            <a:cxnSpLocks/>
          </p:cNvCxnSpPr>
          <p:nvPr/>
        </p:nvCxnSpPr>
        <p:spPr>
          <a:xfrm>
            <a:off x="2015958" y="4239443"/>
            <a:ext cx="5508000" cy="0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5684A4-26CF-C6EC-CEDB-AEDA6953D40E}"/>
              </a:ext>
            </a:extLst>
          </p:cNvPr>
          <p:cNvCxnSpPr>
            <a:cxnSpLocks/>
          </p:cNvCxnSpPr>
          <p:nvPr/>
        </p:nvCxnSpPr>
        <p:spPr>
          <a:xfrm>
            <a:off x="1994694" y="3091127"/>
            <a:ext cx="5508000" cy="0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FA0434F-21D0-6055-2B73-0BA11DB01235}"/>
              </a:ext>
            </a:extLst>
          </p:cNvPr>
          <p:cNvSpPr txBox="1"/>
          <p:nvPr/>
        </p:nvSpPr>
        <p:spPr>
          <a:xfrm>
            <a:off x="1977656" y="4423144"/>
            <a:ext cx="5275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L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6188B19D-085A-B3F2-05D3-5554863BE209}"/>
              </a:ext>
            </a:extLst>
          </p:cNvPr>
          <p:cNvCxnSpPr>
            <a:cxnSpLocks/>
          </p:cNvCxnSpPr>
          <p:nvPr/>
        </p:nvCxnSpPr>
        <p:spPr>
          <a:xfrm>
            <a:off x="4137948" y="1449685"/>
            <a:ext cx="2178318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138E749A-081B-1087-B320-AD6F2F0504BD}"/>
              </a:ext>
            </a:extLst>
          </p:cNvPr>
          <p:cNvSpPr/>
          <p:nvPr/>
        </p:nvSpPr>
        <p:spPr>
          <a:xfrm>
            <a:off x="4064000" y="1211631"/>
            <a:ext cx="787400" cy="464769"/>
          </a:xfrm>
          <a:prstGeom prst="ellipse">
            <a:avLst/>
          </a:prstGeom>
          <a:noFill/>
          <a:ln>
            <a:solidFill>
              <a:srgbClr val="0432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C22940E-5A64-0750-985F-45735471C755}"/>
              </a:ext>
            </a:extLst>
          </p:cNvPr>
          <p:cNvSpPr/>
          <p:nvPr/>
        </p:nvSpPr>
        <p:spPr>
          <a:xfrm>
            <a:off x="2516909" y="3310266"/>
            <a:ext cx="480291" cy="348523"/>
          </a:xfrm>
          <a:prstGeom prst="ellipse">
            <a:avLst/>
          </a:prstGeom>
          <a:noFill/>
          <a:ln>
            <a:solidFill>
              <a:srgbClr val="0432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35490D2-4EF7-CD44-6EB8-BC311B23FC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3459" y="290881"/>
            <a:ext cx="1587500" cy="4699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36F6084-7CFE-7AE5-6351-71AFB89E2FEC}"/>
              </a:ext>
            </a:extLst>
          </p:cNvPr>
          <p:cNvCxnSpPr/>
          <p:nvPr/>
        </p:nvCxnSpPr>
        <p:spPr>
          <a:xfrm flipV="1">
            <a:off x="2676740" y="829270"/>
            <a:ext cx="434661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96D53F6-0C59-FF8F-9950-AB56891D5A06}"/>
              </a:ext>
            </a:extLst>
          </p:cNvPr>
          <p:cNvSpPr/>
          <p:nvPr/>
        </p:nvSpPr>
        <p:spPr>
          <a:xfrm>
            <a:off x="2768600" y="4792476"/>
            <a:ext cx="3289300" cy="10749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42780512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A17EA5-C820-BD06-C256-DEF91B0B6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AF4F40-F908-9915-02E0-5E7335D9FC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077" y="525831"/>
            <a:ext cx="1892300" cy="2044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227BF64-8545-5B17-4392-E0C28D28FD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71" y="2871988"/>
            <a:ext cx="6583326" cy="16787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52E34E-10DA-438A-3380-2F3BB5E53F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733" y="5039208"/>
            <a:ext cx="2762333" cy="69058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02434F-A56A-7156-A55A-B86F2A11EA96}"/>
              </a:ext>
            </a:extLst>
          </p:cNvPr>
          <p:cNvCxnSpPr>
            <a:cxnSpLocks/>
          </p:cNvCxnSpPr>
          <p:nvPr/>
        </p:nvCxnSpPr>
        <p:spPr>
          <a:xfrm>
            <a:off x="2019503" y="3477443"/>
            <a:ext cx="5508000" cy="0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6739D4D-4160-E9E5-B273-DEBBDFB881D7}"/>
              </a:ext>
            </a:extLst>
          </p:cNvPr>
          <p:cNvCxnSpPr>
            <a:cxnSpLocks/>
          </p:cNvCxnSpPr>
          <p:nvPr/>
        </p:nvCxnSpPr>
        <p:spPr>
          <a:xfrm>
            <a:off x="2012414" y="3842494"/>
            <a:ext cx="5508000" cy="0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BC47D17-229A-BAD8-6326-1104FCAFD455}"/>
              </a:ext>
            </a:extLst>
          </p:cNvPr>
          <p:cNvCxnSpPr>
            <a:cxnSpLocks/>
          </p:cNvCxnSpPr>
          <p:nvPr/>
        </p:nvCxnSpPr>
        <p:spPr>
          <a:xfrm>
            <a:off x="2015958" y="4239443"/>
            <a:ext cx="5508000" cy="0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859C28-66D0-35AE-AF47-B7E25EA9A71B}"/>
              </a:ext>
            </a:extLst>
          </p:cNvPr>
          <p:cNvCxnSpPr>
            <a:cxnSpLocks/>
          </p:cNvCxnSpPr>
          <p:nvPr/>
        </p:nvCxnSpPr>
        <p:spPr>
          <a:xfrm>
            <a:off x="1994694" y="3091127"/>
            <a:ext cx="5508000" cy="0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F86857E-F11E-048C-7988-D8A2D8C46095}"/>
              </a:ext>
            </a:extLst>
          </p:cNvPr>
          <p:cNvSpPr txBox="1"/>
          <p:nvPr/>
        </p:nvSpPr>
        <p:spPr>
          <a:xfrm>
            <a:off x="1977656" y="4423144"/>
            <a:ext cx="5275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L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2F747CF-71D5-0558-7164-8CC3CFE2F383}"/>
              </a:ext>
            </a:extLst>
          </p:cNvPr>
          <p:cNvCxnSpPr>
            <a:cxnSpLocks/>
          </p:cNvCxnSpPr>
          <p:nvPr/>
        </p:nvCxnSpPr>
        <p:spPr>
          <a:xfrm flipV="1">
            <a:off x="4734848" y="330200"/>
            <a:ext cx="0" cy="1119485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468E9FC7-A375-548B-D820-EA8CD7444E92}"/>
              </a:ext>
            </a:extLst>
          </p:cNvPr>
          <p:cNvSpPr/>
          <p:nvPr/>
        </p:nvSpPr>
        <p:spPr>
          <a:xfrm>
            <a:off x="2910609" y="3107066"/>
            <a:ext cx="480291" cy="348523"/>
          </a:xfrm>
          <a:prstGeom prst="ellipse">
            <a:avLst/>
          </a:prstGeom>
          <a:noFill/>
          <a:ln>
            <a:solidFill>
              <a:srgbClr val="0432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331AB8D-730C-448D-0CDD-D643BB70DA28}"/>
              </a:ext>
            </a:extLst>
          </p:cNvPr>
          <p:cNvSpPr/>
          <p:nvPr/>
        </p:nvSpPr>
        <p:spPr>
          <a:xfrm>
            <a:off x="4480848" y="640131"/>
            <a:ext cx="469897" cy="947369"/>
          </a:xfrm>
          <a:prstGeom prst="ellipse">
            <a:avLst/>
          </a:prstGeom>
          <a:noFill/>
          <a:ln>
            <a:solidFill>
              <a:srgbClr val="0432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EA200A9-F22B-AC3B-6B17-7E79AD973B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7200" y="290881"/>
            <a:ext cx="2082800" cy="46990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80C8EFD-9405-289D-EC23-A178A0B6F7BA}"/>
              </a:ext>
            </a:extLst>
          </p:cNvPr>
          <p:cNvCxnSpPr/>
          <p:nvPr/>
        </p:nvCxnSpPr>
        <p:spPr>
          <a:xfrm flipV="1">
            <a:off x="2676740" y="829270"/>
            <a:ext cx="434661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B3B2825-15BA-DA9B-F039-269CA92CE5BF}"/>
              </a:ext>
            </a:extLst>
          </p:cNvPr>
          <p:cNvSpPr/>
          <p:nvPr/>
        </p:nvSpPr>
        <p:spPr>
          <a:xfrm>
            <a:off x="2768600" y="4792476"/>
            <a:ext cx="3289300" cy="10749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7560862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64E932-92B3-14EC-4077-6509D9EE20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40695E-6A7B-DB7C-93A2-56C96A06B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077" y="525831"/>
            <a:ext cx="1892300" cy="2044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161ED2-D639-1282-DC92-9910F760B0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71" y="2871988"/>
            <a:ext cx="6583326" cy="16787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A9ECC1-D674-9B08-C4C4-BF613C4C07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733" y="5039208"/>
            <a:ext cx="2762333" cy="69058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68B6D71-54DC-462A-715E-304B57DB5459}"/>
              </a:ext>
            </a:extLst>
          </p:cNvPr>
          <p:cNvCxnSpPr>
            <a:cxnSpLocks/>
          </p:cNvCxnSpPr>
          <p:nvPr/>
        </p:nvCxnSpPr>
        <p:spPr>
          <a:xfrm>
            <a:off x="2019503" y="3477443"/>
            <a:ext cx="5508000" cy="0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F461D5-EB8C-7C9E-1551-22A19FAC2DDE}"/>
              </a:ext>
            </a:extLst>
          </p:cNvPr>
          <p:cNvCxnSpPr>
            <a:cxnSpLocks/>
          </p:cNvCxnSpPr>
          <p:nvPr/>
        </p:nvCxnSpPr>
        <p:spPr>
          <a:xfrm>
            <a:off x="2012414" y="3842494"/>
            <a:ext cx="5508000" cy="0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2738CA-103E-F053-53EB-5253AADD4F6E}"/>
              </a:ext>
            </a:extLst>
          </p:cNvPr>
          <p:cNvCxnSpPr>
            <a:cxnSpLocks/>
          </p:cNvCxnSpPr>
          <p:nvPr/>
        </p:nvCxnSpPr>
        <p:spPr>
          <a:xfrm>
            <a:off x="2015958" y="4239443"/>
            <a:ext cx="5508000" cy="0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6B0779-05B8-0C59-3466-6EDE63EA2EFE}"/>
              </a:ext>
            </a:extLst>
          </p:cNvPr>
          <p:cNvCxnSpPr>
            <a:cxnSpLocks/>
          </p:cNvCxnSpPr>
          <p:nvPr/>
        </p:nvCxnSpPr>
        <p:spPr>
          <a:xfrm>
            <a:off x="1994694" y="3091127"/>
            <a:ext cx="5508000" cy="0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889F21D-3383-5B7E-6B4F-CEB2CEC4FB8A}"/>
              </a:ext>
            </a:extLst>
          </p:cNvPr>
          <p:cNvSpPr txBox="1"/>
          <p:nvPr/>
        </p:nvSpPr>
        <p:spPr>
          <a:xfrm>
            <a:off x="1977656" y="4423144"/>
            <a:ext cx="5275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L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04E37D4-38A9-F399-0F08-C6A03997D737}"/>
              </a:ext>
            </a:extLst>
          </p:cNvPr>
          <p:cNvCxnSpPr>
            <a:cxnSpLocks/>
          </p:cNvCxnSpPr>
          <p:nvPr/>
        </p:nvCxnSpPr>
        <p:spPr>
          <a:xfrm>
            <a:off x="4575268" y="840085"/>
            <a:ext cx="2178318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CC46D936-062D-692C-4FB1-D53C4C6A15F8}"/>
              </a:ext>
            </a:extLst>
          </p:cNvPr>
          <p:cNvSpPr/>
          <p:nvPr/>
        </p:nvSpPr>
        <p:spPr>
          <a:xfrm>
            <a:off x="4575268" y="525831"/>
            <a:ext cx="637252" cy="604469"/>
          </a:xfrm>
          <a:prstGeom prst="ellipse">
            <a:avLst/>
          </a:prstGeom>
          <a:noFill/>
          <a:ln>
            <a:solidFill>
              <a:srgbClr val="0432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2B601C0-62F3-9168-423B-2A54757FA86B}"/>
              </a:ext>
            </a:extLst>
          </p:cNvPr>
          <p:cNvSpPr/>
          <p:nvPr/>
        </p:nvSpPr>
        <p:spPr>
          <a:xfrm>
            <a:off x="3201055" y="3310266"/>
            <a:ext cx="480291" cy="348523"/>
          </a:xfrm>
          <a:prstGeom prst="ellipse">
            <a:avLst/>
          </a:prstGeom>
          <a:noFill/>
          <a:ln>
            <a:solidFill>
              <a:srgbClr val="0432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C465AFB-732D-F03A-4A38-4DDE000C9E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3459" y="290881"/>
            <a:ext cx="1587500" cy="46990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52DA6FC-1B6D-4B3F-3113-952372062609}"/>
              </a:ext>
            </a:extLst>
          </p:cNvPr>
          <p:cNvCxnSpPr/>
          <p:nvPr/>
        </p:nvCxnSpPr>
        <p:spPr>
          <a:xfrm flipV="1">
            <a:off x="2676740" y="829270"/>
            <a:ext cx="434661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251FB4D-EE86-4E46-EDDB-7EF1635E0CAA}"/>
              </a:ext>
            </a:extLst>
          </p:cNvPr>
          <p:cNvSpPr/>
          <p:nvPr/>
        </p:nvSpPr>
        <p:spPr>
          <a:xfrm>
            <a:off x="2768600" y="4792476"/>
            <a:ext cx="3289300" cy="10749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89024896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0E3CB2-855C-CFAF-FE78-4385227260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78D46D-C702-8C5A-6590-5E5FDE4AD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077" y="525831"/>
            <a:ext cx="1892300" cy="2044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8D9BB68-816C-933F-4F5C-7CBB46F1EA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71" y="2871988"/>
            <a:ext cx="6583326" cy="16787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7A45F0-2B5F-9DB9-388C-1304B672DF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733" y="5039208"/>
            <a:ext cx="2762333" cy="69058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80BC613-0F1D-DA0B-9E6D-0EBE5B8E8833}"/>
              </a:ext>
            </a:extLst>
          </p:cNvPr>
          <p:cNvCxnSpPr>
            <a:cxnSpLocks/>
          </p:cNvCxnSpPr>
          <p:nvPr/>
        </p:nvCxnSpPr>
        <p:spPr>
          <a:xfrm>
            <a:off x="2019503" y="3477443"/>
            <a:ext cx="5508000" cy="0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4A232D4-C98A-3EE7-BEEF-C06E7D7715E8}"/>
              </a:ext>
            </a:extLst>
          </p:cNvPr>
          <p:cNvCxnSpPr>
            <a:cxnSpLocks/>
          </p:cNvCxnSpPr>
          <p:nvPr/>
        </p:nvCxnSpPr>
        <p:spPr>
          <a:xfrm>
            <a:off x="2012414" y="3842494"/>
            <a:ext cx="5508000" cy="0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B0718AD-8050-EB88-2A26-94AD2878CF76}"/>
              </a:ext>
            </a:extLst>
          </p:cNvPr>
          <p:cNvCxnSpPr>
            <a:cxnSpLocks/>
          </p:cNvCxnSpPr>
          <p:nvPr/>
        </p:nvCxnSpPr>
        <p:spPr>
          <a:xfrm>
            <a:off x="2015958" y="4239443"/>
            <a:ext cx="5508000" cy="0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CD2D7C-883E-C920-960B-80FDC81F08FB}"/>
              </a:ext>
            </a:extLst>
          </p:cNvPr>
          <p:cNvCxnSpPr>
            <a:cxnSpLocks/>
          </p:cNvCxnSpPr>
          <p:nvPr/>
        </p:nvCxnSpPr>
        <p:spPr>
          <a:xfrm>
            <a:off x="1994694" y="3091127"/>
            <a:ext cx="5508000" cy="0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5B91380-5424-1BBF-D705-68DB4512555B}"/>
              </a:ext>
            </a:extLst>
          </p:cNvPr>
          <p:cNvSpPr txBox="1"/>
          <p:nvPr/>
        </p:nvSpPr>
        <p:spPr>
          <a:xfrm>
            <a:off x="1977656" y="4423144"/>
            <a:ext cx="5275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L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7FC2CA2-3FC9-6743-F0B4-064DA4E4CBC3}"/>
              </a:ext>
            </a:extLst>
          </p:cNvPr>
          <p:cNvSpPr/>
          <p:nvPr/>
        </p:nvSpPr>
        <p:spPr>
          <a:xfrm>
            <a:off x="4783989" y="640131"/>
            <a:ext cx="501385" cy="1920567"/>
          </a:xfrm>
          <a:prstGeom prst="ellipse">
            <a:avLst/>
          </a:prstGeom>
          <a:noFill/>
          <a:ln>
            <a:solidFill>
              <a:srgbClr val="0432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2C04729-32D9-5226-3A64-C9EA42E51E47}"/>
              </a:ext>
            </a:extLst>
          </p:cNvPr>
          <p:cNvSpPr/>
          <p:nvPr/>
        </p:nvSpPr>
        <p:spPr>
          <a:xfrm>
            <a:off x="3354005" y="3500766"/>
            <a:ext cx="1217995" cy="373614"/>
          </a:xfrm>
          <a:prstGeom prst="ellipse">
            <a:avLst/>
          </a:prstGeom>
          <a:noFill/>
          <a:ln>
            <a:solidFill>
              <a:srgbClr val="0432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37C765C-D7CB-74B6-04D2-1C09C4B8F228}"/>
              </a:ext>
            </a:extLst>
          </p:cNvPr>
          <p:cNvCxnSpPr>
            <a:cxnSpLocks/>
          </p:cNvCxnSpPr>
          <p:nvPr/>
        </p:nvCxnSpPr>
        <p:spPr>
          <a:xfrm>
            <a:off x="5025289" y="509884"/>
            <a:ext cx="0" cy="230400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0DB29CAB-4C78-7A16-DAAA-6B7C80A8D6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2572" y="290881"/>
            <a:ext cx="2425700" cy="4699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208ED48-0732-56BD-BE4D-253F6DCAF3CD}"/>
              </a:ext>
            </a:extLst>
          </p:cNvPr>
          <p:cNvCxnSpPr/>
          <p:nvPr/>
        </p:nvCxnSpPr>
        <p:spPr>
          <a:xfrm flipV="1">
            <a:off x="2676740" y="829270"/>
            <a:ext cx="434661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74B7208-DF53-68DE-30F5-55C464357F66}"/>
              </a:ext>
            </a:extLst>
          </p:cNvPr>
          <p:cNvSpPr/>
          <p:nvPr/>
        </p:nvSpPr>
        <p:spPr>
          <a:xfrm>
            <a:off x="2768600" y="4792476"/>
            <a:ext cx="3289300" cy="10749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3339381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82008D-D723-D8EC-FA38-377E053266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475222-A6AC-DCE4-4C16-B1C04772CD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077" y="525831"/>
            <a:ext cx="1892300" cy="2044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2F14750-7EEF-FD83-F7C2-917A56FDA8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71" y="2871988"/>
            <a:ext cx="6583326" cy="16787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FDF155-C264-13E9-E6A5-7405201102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733" y="5039208"/>
            <a:ext cx="2762333" cy="69058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3DCCE7-4B87-D0E4-68C6-F532BD73B28F}"/>
              </a:ext>
            </a:extLst>
          </p:cNvPr>
          <p:cNvCxnSpPr>
            <a:cxnSpLocks/>
          </p:cNvCxnSpPr>
          <p:nvPr/>
        </p:nvCxnSpPr>
        <p:spPr>
          <a:xfrm>
            <a:off x="2019503" y="3477443"/>
            <a:ext cx="5508000" cy="0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6D5DBC-20EE-732C-6674-12DCADB631DD}"/>
              </a:ext>
            </a:extLst>
          </p:cNvPr>
          <p:cNvCxnSpPr>
            <a:cxnSpLocks/>
          </p:cNvCxnSpPr>
          <p:nvPr/>
        </p:nvCxnSpPr>
        <p:spPr>
          <a:xfrm>
            <a:off x="2012414" y="3842494"/>
            <a:ext cx="5508000" cy="0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E77EA10-B9F7-2B0C-5D85-E1463ABCF9C6}"/>
              </a:ext>
            </a:extLst>
          </p:cNvPr>
          <p:cNvCxnSpPr>
            <a:cxnSpLocks/>
          </p:cNvCxnSpPr>
          <p:nvPr/>
        </p:nvCxnSpPr>
        <p:spPr>
          <a:xfrm>
            <a:off x="2015958" y="4239443"/>
            <a:ext cx="5508000" cy="0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7A86A16-4DCA-E269-4ED6-850A39A64849}"/>
              </a:ext>
            </a:extLst>
          </p:cNvPr>
          <p:cNvCxnSpPr>
            <a:cxnSpLocks/>
          </p:cNvCxnSpPr>
          <p:nvPr/>
        </p:nvCxnSpPr>
        <p:spPr>
          <a:xfrm>
            <a:off x="1994694" y="3091127"/>
            <a:ext cx="5508000" cy="0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18CA76F-211E-D1B6-2517-40D36F43CBEA}"/>
              </a:ext>
            </a:extLst>
          </p:cNvPr>
          <p:cNvSpPr txBox="1"/>
          <p:nvPr/>
        </p:nvSpPr>
        <p:spPr>
          <a:xfrm>
            <a:off x="1977656" y="4423144"/>
            <a:ext cx="5275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47FD8B-3F1D-B506-4F5A-7566C5D62966}"/>
              </a:ext>
            </a:extLst>
          </p:cNvPr>
          <p:cNvSpPr/>
          <p:nvPr/>
        </p:nvSpPr>
        <p:spPr>
          <a:xfrm>
            <a:off x="2768600" y="4792476"/>
            <a:ext cx="3289300" cy="10749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01762488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B4E49F-F447-83C9-190A-EB1BD8EEF9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831886-8A91-8D1E-775C-05BAB8AC1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077" y="525831"/>
            <a:ext cx="1892300" cy="2044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83B1FC1-7704-647B-2A35-FE8FE0996C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71" y="2871988"/>
            <a:ext cx="6583326" cy="16787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E4000D-CC59-7BC1-CCDE-C76526144A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733" y="5039208"/>
            <a:ext cx="2762333" cy="69058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3B44A46-5184-9499-AD22-016D7B818060}"/>
              </a:ext>
            </a:extLst>
          </p:cNvPr>
          <p:cNvCxnSpPr>
            <a:cxnSpLocks/>
          </p:cNvCxnSpPr>
          <p:nvPr/>
        </p:nvCxnSpPr>
        <p:spPr>
          <a:xfrm>
            <a:off x="2019503" y="3477443"/>
            <a:ext cx="5508000" cy="0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ABF2C7E-300D-C032-4D56-C701EBF8DF59}"/>
              </a:ext>
            </a:extLst>
          </p:cNvPr>
          <p:cNvCxnSpPr>
            <a:cxnSpLocks/>
          </p:cNvCxnSpPr>
          <p:nvPr/>
        </p:nvCxnSpPr>
        <p:spPr>
          <a:xfrm>
            <a:off x="2012414" y="3842494"/>
            <a:ext cx="5508000" cy="0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E6D6BC7-8B39-3363-9601-1BFC5AA9BF2F}"/>
              </a:ext>
            </a:extLst>
          </p:cNvPr>
          <p:cNvCxnSpPr>
            <a:cxnSpLocks/>
          </p:cNvCxnSpPr>
          <p:nvPr/>
        </p:nvCxnSpPr>
        <p:spPr>
          <a:xfrm>
            <a:off x="2015958" y="4239443"/>
            <a:ext cx="5508000" cy="0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C874B3F-0BA7-600A-CBD8-C56DE4C8275F}"/>
              </a:ext>
            </a:extLst>
          </p:cNvPr>
          <p:cNvCxnSpPr>
            <a:cxnSpLocks/>
          </p:cNvCxnSpPr>
          <p:nvPr/>
        </p:nvCxnSpPr>
        <p:spPr>
          <a:xfrm>
            <a:off x="1994694" y="3091127"/>
            <a:ext cx="5508000" cy="0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4CF07D6-D29D-B2EC-8FA8-893DD1A653B6}"/>
              </a:ext>
            </a:extLst>
          </p:cNvPr>
          <p:cNvSpPr txBox="1"/>
          <p:nvPr/>
        </p:nvSpPr>
        <p:spPr>
          <a:xfrm>
            <a:off x="1977656" y="4423144"/>
            <a:ext cx="5275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427E91-B6C0-4121-CEB3-263D531EFD06}"/>
              </a:ext>
            </a:extLst>
          </p:cNvPr>
          <p:cNvSpPr txBox="1"/>
          <p:nvPr/>
        </p:nvSpPr>
        <p:spPr>
          <a:xfrm>
            <a:off x="1300247" y="6082022"/>
            <a:ext cx="61780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800" dirty="0"/>
              <a:t> depende de L, y además             /             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3A904D2-2971-5DE1-9D9B-5B05C25411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2182" y="6184900"/>
            <a:ext cx="1776786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999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2"/>
          <p:cNvGrpSpPr>
            <a:grpSpLocks/>
          </p:cNvGrpSpPr>
          <p:nvPr/>
        </p:nvGrpSpPr>
        <p:grpSpPr bwMode="auto">
          <a:xfrm>
            <a:off x="6280150" y="2195513"/>
            <a:ext cx="2305050" cy="2813050"/>
            <a:chOff x="597" y="454"/>
            <a:chExt cx="4764" cy="3222"/>
          </a:xfrm>
        </p:grpSpPr>
        <p:sp>
          <p:nvSpPr>
            <p:cNvPr id="13315" name="Freeform 3"/>
            <p:cNvSpPr>
              <a:spLocks/>
            </p:cNvSpPr>
            <p:nvPr/>
          </p:nvSpPr>
          <p:spPr bwMode="auto">
            <a:xfrm>
              <a:off x="597" y="454"/>
              <a:ext cx="704" cy="1911"/>
            </a:xfrm>
            <a:custGeom>
              <a:avLst/>
              <a:gdLst/>
              <a:ahLst/>
              <a:cxnLst>
                <a:cxn ang="0">
                  <a:pos x="8" y="1351"/>
                </a:cxn>
                <a:cxn ang="0">
                  <a:pos x="24" y="1104"/>
                </a:cxn>
                <a:cxn ang="0">
                  <a:pos x="40" y="864"/>
                </a:cxn>
                <a:cxn ang="0">
                  <a:pos x="56" y="648"/>
                </a:cxn>
                <a:cxn ang="0">
                  <a:pos x="64" y="456"/>
                </a:cxn>
                <a:cxn ang="0">
                  <a:pos x="80" y="288"/>
                </a:cxn>
                <a:cxn ang="0">
                  <a:pos x="96" y="160"/>
                </a:cxn>
                <a:cxn ang="0">
                  <a:pos x="112" y="72"/>
                </a:cxn>
                <a:cxn ang="0">
                  <a:pos x="136" y="8"/>
                </a:cxn>
                <a:cxn ang="0">
                  <a:pos x="152" y="16"/>
                </a:cxn>
                <a:cxn ang="0">
                  <a:pos x="160" y="56"/>
                </a:cxn>
                <a:cxn ang="0">
                  <a:pos x="176" y="136"/>
                </a:cxn>
                <a:cxn ang="0">
                  <a:pos x="192" y="232"/>
                </a:cxn>
                <a:cxn ang="0">
                  <a:pos x="208" y="360"/>
                </a:cxn>
                <a:cxn ang="0">
                  <a:pos x="216" y="504"/>
                </a:cxn>
                <a:cxn ang="0">
                  <a:pos x="232" y="664"/>
                </a:cxn>
                <a:cxn ang="0">
                  <a:pos x="248" y="824"/>
                </a:cxn>
                <a:cxn ang="0">
                  <a:pos x="264" y="984"/>
                </a:cxn>
                <a:cxn ang="0">
                  <a:pos x="280" y="1143"/>
                </a:cxn>
                <a:cxn ang="0">
                  <a:pos x="288" y="1295"/>
                </a:cxn>
                <a:cxn ang="0">
                  <a:pos x="304" y="1431"/>
                </a:cxn>
                <a:cxn ang="0">
                  <a:pos x="320" y="1551"/>
                </a:cxn>
                <a:cxn ang="0">
                  <a:pos x="336" y="1655"/>
                </a:cxn>
                <a:cxn ang="0">
                  <a:pos x="352" y="1743"/>
                </a:cxn>
                <a:cxn ang="0">
                  <a:pos x="360" y="1807"/>
                </a:cxn>
                <a:cxn ang="0">
                  <a:pos x="376" y="1863"/>
                </a:cxn>
                <a:cxn ang="0">
                  <a:pos x="392" y="1887"/>
                </a:cxn>
                <a:cxn ang="0">
                  <a:pos x="408" y="1911"/>
                </a:cxn>
                <a:cxn ang="0">
                  <a:pos x="432" y="1903"/>
                </a:cxn>
                <a:cxn ang="0">
                  <a:pos x="448" y="1887"/>
                </a:cxn>
                <a:cxn ang="0">
                  <a:pos x="464" y="1863"/>
                </a:cxn>
                <a:cxn ang="0">
                  <a:pos x="480" y="1839"/>
                </a:cxn>
                <a:cxn ang="0">
                  <a:pos x="488" y="1815"/>
                </a:cxn>
                <a:cxn ang="0">
                  <a:pos x="520" y="1783"/>
                </a:cxn>
                <a:cxn ang="0">
                  <a:pos x="536" y="1767"/>
                </a:cxn>
                <a:cxn ang="0">
                  <a:pos x="544" y="1759"/>
                </a:cxn>
                <a:cxn ang="0">
                  <a:pos x="568" y="1759"/>
                </a:cxn>
                <a:cxn ang="0">
                  <a:pos x="592" y="1767"/>
                </a:cxn>
                <a:cxn ang="0">
                  <a:pos x="616" y="1783"/>
                </a:cxn>
                <a:cxn ang="0">
                  <a:pos x="640" y="1799"/>
                </a:cxn>
                <a:cxn ang="0">
                  <a:pos x="664" y="1799"/>
                </a:cxn>
                <a:cxn ang="0">
                  <a:pos x="688" y="1799"/>
                </a:cxn>
              </a:cxnLst>
              <a:rect l="0" t="0" r="r" b="b"/>
              <a:pathLst>
                <a:path w="704" h="1911">
                  <a:moveTo>
                    <a:pt x="0" y="1527"/>
                  </a:moveTo>
                  <a:lnTo>
                    <a:pt x="8" y="1439"/>
                  </a:lnTo>
                  <a:lnTo>
                    <a:pt x="8" y="1351"/>
                  </a:lnTo>
                  <a:lnTo>
                    <a:pt x="16" y="1263"/>
                  </a:lnTo>
                  <a:lnTo>
                    <a:pt x="16" y="1183"/>
                  </a:lnTo>
                  <a:lnTo>
                    <a:pt x="24" y="1104"/>
                  </a:lnTo>
                  <a:lnTo>
                    <a:pt x="32" y="1016"/>
                  </a:lnTo>
                  <a:lnTo>
                    <a:pt x="32" y="936"/>
                  </a:lnTo>
                  <a:lnTo>
                    <a:pt x="40" y="864"/>
                  </a:lnTo>
                  <a:lnTo>
                    <a:pt x="40" y="784"/>
                  </a:lnTo>
                  <a:lnTo>
                    <a:pt x="48" y="712"/>
                  </a:lnTo>
                  <a:lnTo>
                    <a:pt x="56" y="648"/>
                  </a:lnTo>
                  <a:lnTo>
                    <a:pt x="56" y="576"/>
                  </a:lnTo>
                  <a:lnTo>
                    <a:pt x="64" y="512"/>
                  </a:lnTo>
                  <a:lnTo>
                    <a:pt x="64" y="456"/>
                  </a:lnTo>
                  <a:lnTo>
                    <a:pt x="72" y="392"/>
                  </a:lnTo>
                  <a:lnTo>
                    <a:pt x="80" y="344"/>
                  </a:lnTo>
                  <a:lnTo>
                    <a:pt x="80" y="288"/>
                  </a:lnTo>
                  <a:lnTo>
                    <a:pt x="88" y="248"/>
                  </a:lnTo>
                  <a:lnTo>
                    <a:pt x="88" y="200"/>
                  </a:lnTo>
                  <a:lnTo>
                    <a:pt x="96" y="160"/>
                  </a:lnTo>
                  <a:lnTo>
                    <a:pt x="104" y="128"/>
                  </a:lnTo>
                  <a:lnTo>
                    <a:pt x="104" y="96"/>
                  </a:lnTo>
                  <a:lnTo>
                    <a:pt x="112" y="72"/>
                  </a:lnTo>
                  <a:lnTo>
                    <a:pt x="112" y="48"/>
                  </a:lnTo>
                  <a:lnTo>
                    <a:pt x="120" y="32"/>
                  </a:lnTo>
                  <a:lnTo>
                    <a:pt x="136" y="8"/>
                  </a:lnTo>
                  <a:lnTo>
                    <a:pt x="136" y="0"/>
                  </a:lnTo>
                  <a:lnTo>
                    <a:pt x="144" y="8"/>
                  </a:lnTo>
                  <a:lnTo>
                    <a:pt x="152" y="16"/>
                  </a:lnTo>
                  <a:lnTo>
                    <a:pt x="152" y="24"/>
                  </a:lnTo>
                  <a:lnTo>
                    <a:pt x="160" y="40"/>
                  </a:lnTo>
                  <a:lnTo>
                    <a:pt x="160" y="56"/>
                  </a:lnTo>
                  <a:lnTo>
                    <a:pt x="168" y="80"/>
                  </a:lnTo>
                  <a:lnTo>
                    <a:pt x="176" y="104"/>
                  </a:lnTo>
                  <a:lnTo>
                    <a:pt x="176" y="136"/>
                  </a:lnTo>
                  <a:lnTo>
                    <a:pt x="184" y="168"/>
                  </a:lnTo>
                  <a:lnTo>
                    <a:pt x="184" y="200"/>
                  </a:lnTo>
                  <a:lnTo>
                    <a:pt x="192" y="232"/>
                  </a:lnTo>
                  <a:lnTo>
                    <a:pt x="192" y="272"/>
                  </a:lnTo>
                  <a:lnTo>
                    <a:pt x="200" y="320"/>
                  </a:lnTo>
                  <a:lnTo>
                    <a:pt x="208" y="360"/>
                  </a:lnTo>
                  <a:lnTo>
                    <a:pt x="208" y="408"/>
                  </a:lnTo>
                  <a:lnTo>
                    <a:pt x="216" y="456"/>
                  </a:lnTo>
                  <a:lnTo>
                    <a:pt x="216" y="504"/>
                  </a:lnTo>
                  <a:lnTo>
                    <a:pt x="224" y="552"/>
                  </a:lnTo>
                  <a:lnTo>
                    <a:pt x="232" y="608"/>
                  </a:lnTo>
                  <a:lnTo>
                    <a:pt x="232" y="664"/>
                  </a:lnTo>
                  <a:lnTo>
                    <a:pt x="240" y="712"/>
                  </a:lnTo>
                  <a:lnTo>
                    <a:pt x="240" y="768"/>
                  </a:lnTo>
                  <a:lnTo>
                    <a:pt x="248" y="824"/>
                  </a:lnTo>
                  <a:lnTo>
                    <a:pt x="256" y="880"/>
                  </a:lnTo>
                  <a:lnTo>
                    <a:pt x="256" y="928"/>
                  </a:lnTo>
                  <a:lnTo>
                    <a:pt x="264" y="984"/>
                  </a:lnTo>
                  <a:lnTo>
                    <a:pt x="264" y="1040"/>
                  </a:lnTo>
                  <a:lnTo>
                    <a:pt x="272" y="1088"/>
                  </a:lnTo>
                  <a:lnTo>
                    <a:pt x="280" y="1143"/>
                  </a:lnTo>
                  <a:lnTo>
                    <a:pt x="280" y="1191"/>
                  </a:lnTo>
                  <a:lnTo>
                    <a:pt x="288" y="1247"/>
                  </a:lnTo>
                  <a:lnTo>
                    <a:pt x="288" y="1295"/>
                  </a:lnTo>
                  <a:lnTo>
                    <a:pt x="296" y="1343"/>
                  </a:lnTo>
                  <a:lnTo>
                    <a:pt x="304" y="1383"/>
                  </a:lnTo>
                  <a:lnTo>
                    <a:pt x="304" y="1431"/>
                  </a:lnTo>
                  <a:lnTo>
                    <a:pt x="312" y="1471"/>
                  </a:lnTo>
                  <a:lnTo>
                    <a:pt x="312" y="1511"/>
                  </a:lnTo>
                  <a:lnTo>
                    <a:pt x="320" y="1551"/>
                  </a:lnTo>
                  <a:lnTo>
                    <a:pt x="328" y="1591"/>
                  </a:lnTo>
                  <a:lnTo>
                    <a:pt x="328" y="1623"/>
                  </a:lnTo>
                  <a:lnTo>
                    <a:pt x="336" y="1655"/>
                  </a:lnTo>
                  <a:lnTo>
                    <a:pt x="336" y="1687"/>
                  </a:lnTo>
                  <a:lnTo>
                    <a:pt x="344" y="1719"/>
                  </a:lnTo>
                  <a:lnTo>
                    <a:pt x="352" y="1743"/>
                  </a:lnTo>
                  <a:lnTo>
                    <a:pt x="352" y="1767"/>
                  </a:lnTo>
                  <a:lnTo>
                    <a:pt x="360" y="1791"/>
                  </a:lnTo>
                  <a:lnTo>
                    <a:pt x="360" y="1807"/>
                  </a:lnTo>
                  <a:lnTo>
                    <a:pt x="368" y="1831"/>
                  </a:lnTo>
                  <a:lnTo>
                    <a:pt x="376" y="1847"/>
                  </a:lnTo>
                  <a:lnTo>
                    <a:pt x="376" y="1863"/>
                  </a:lnTo>
                  <a:lnTo>
                    <a:pt x="384" y="1871"/>
                  </a:lnTo>
                  <a:lnTo>
                    <a:pt x="384" y="1879"/>
                  </a:lnTo>
                  <a:lnTo>
                    <a:pt x="392" y="1887"/>
                  </a:lnTo>
                  <a:lnTo>
                    <a:pt x="392" y="1895"/>
                  </a:lnTo>
                  <a:lnTo>
                    <a:pt x="400" y="1903"/>
                  </a:lnTo>
                  <a:lnTo>
                    <a:pt x="408" y="1911"/>
                  </a:lnTo>
                  <a:lnTo>
                    <a:pt x="416" y="1911"/>
                  </a:lnTo>
                  <a:lnTo>
                    <a:pt x="424" y="1903"/>
                  </a:lnTo>
                  <a:lnTo>
                    <a:pt x="432" y="1903"/>
                  </a:lnTo>
                  <a:lnTo>
                    <a:pt x="448" y="1887"/>
                  </a:lnTo>
                  <a:lnTo>
                    <a:pt x="440" y="1887"/>
                  </a:lnTo>
                  <a:lnTo>
                    <a:pt x="448" y="1887"/>
                  </a:lnTo>
                  <a:lnTo>
                    <a:pt x="456" y="1879"/>
                  </a:lnTo>
                  <a:lnTo>
                    <a:pt x="456" y="1871"/>
                  </a:lnTo>
                  <a:lnTo>
                    <a:pt x="464" y="1863"/>
                  </a:lnTo>
                  <a:lnTo>
                    <a:pt x="464" y="1855"/>
                  </a:lnTo>
                  <a:lnTo>
                    <a:pt x="472" y="1847"/>
                  </a:lnTo>
                  <a:lnTo>
                    <a:pt x="480" y="1839"/>
                  </a:lnTo>
                  <a:lnTo>
                    <a:pt x="480" y="1831"/>
                  </a:lnTo>
                  <a:lnTo>
                    <a:pt x="488" y="1823"/>
                  </a:lnTo>
                  <a:lnTo>
                    <a:pt x="488" y="1815"/>
                  </a:lnTo>
                  <a:lnTo>
                    <a:pt x="496" y="1807"/>
                  </a:lnTo>
                  <a:lnTo>
                    <a:pt x="504" y="1799"/>
                  </a:lnTo>
                  <a:lnTo>
                    <a:pt x="520" y="1783"/>
                  </a:lnTo>
                  <a:lnTo>
                    <a:pt x="512" y="1783"/>
                  </a:lnTo>
                  <a:lnTo>
                    <a:pt x="520" y="1783"/>
                  </a:lnTo>
                  <a:lnTo>
                    <a:pt x="536" y="1767"/>
                  </a:lnTo>
                  <a:lnTo>
                    <a:pt x="528" y="1767"/>
                  </a:lnTo>
                  <a:lnTo>
                    <a:pt x="536" y="1767"/>
                  </a:lnTo>
                  <a:lnTo>
                    <a:pt x="544" y="1759"/>
                  </a:lnTo>
                  <a:lnTo>
                    <a:pt x="552" y="1759"/>
                  </a:lnTo>
                  <a:lnTo>
                    <a:pt x="560" y="1759"/>
                  </a:lnTo>
                  <a:lnTo>
                    <a:pt x="568" y="1759"/>
                  </a:lnTo>
                  <a:lnTo>
                    <a:pt x="576" y="1759"/>
                  </a:lnTo>
                  <a:lnTo>
                    <a:pt x="584" y="1759"/>
                  </a:lnTo>
                  <a:lnTo>
                    <a:pt x="592" y="1767"/>
                  </a:lnTo>
                  <a:lnTo>
                    <a:pt x="600" y="1767"/>
                  </a:lnTo>
                  <a:lnTo>
                    <a:pt x="608" y="1775"/>
                  </a:lnTo>
                  <a:lnTo>
                    <a:pt x="616" y="1783"/>
                  </a:lnTo>
                  <a:lnTo>
                    <a:pt x="624" y="1783"/>
                  </a:lnTo>
                  <a:lnTo>
                    <a:pt x="632" y="1791"/>
                  </a:lnTo>
                  <a:lnTo>
                    <a:pt x="640" y="1799"/>
                  </a:lnTo>
                  <a:lnTo>
                    <a:pt x="648" y="1799"/>
                  </a:lnTo>
                  <a:lnTo>
                    <a:pt x="656" y="1799"/>
                  </a:lnTo>
                  <a:lnTo>
                    <a:pt x="664" y="1799"/>
                  </a:lnTo>
                  <a:lnTo>
                    <a:pt x="672" y="1799"/>
                  </a:lnTo>
                  <a:lnTo>
                    <a:pt x="680" y="1799"/>
                  </a:lnTo>
                  <a:lnTo>
                    <a:pt x="688" y="1799"/>
                  </a:lnTo>
                  <a:lnTo>
                    <a:pt x="696" y="1791"/>
                  </a:lnTo>
                  <a:lnTo>
                    <a:pt x="704" y="1783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16" name="Freeform 4"/>
            <p:cNvSpPr>
              <a:spLocks/>
            </p:cNvSpPr>
            <p:nvPr/>
          </p:nvSpPr>
          <p:spPr bwMode="auto">
            <a:xfrm>
              <a:off x="1301" y="1765"/>
              <a:ext cx="721" cy="1879"/>
            </a:xfrm>
            <a:custGeom>
              <a:avLst/>
              <a:gdLst/>
              <a:ahLst/>
              <a:cxnLst>
                <a:cxn ang="0">
                  <a:pos x="16" y="456"/>
                </a:cxn>
                <a:cxn ang="0">
                  <a:pos x="33" y="432"/>
                </a:cxn>
                <a:cxn ang="0">
                  <a:pos x="49" y="400"/>
                </a:cxn>
                <a:cxn ang="0">
                  <a:pos x="57" y="368"/>
                </a:cxn>
                <a:cxn ang="0">
                  <a:pos x="73" y="336"/>
                </a:cxn>
                <a:cxn ang="0">
                  <a:pos x="89" y="296"/>
                </a:cxn>
                <a:cxn ang="0">
                  <a:pos x="105" y="256"/>
                </a:cxn>
                <a:cxn ang="0">
                  <a:pos x="113" y="224"/>
                </a:cxn>
                <a:cxn ang="0">
                  <a:pos x="129" y="192"/>
                </a:cxn>
                <a:cxn ang="0">
                  <a:pos x="145" y="160"/>
                </a:cxn>
                <a:cxn ang="0">
                  <a:pos x="161" y="136"/>
                </a:cxn>
                <a:cxn ang="0">
                  <a:pos x="185" y="112"/>
                </a:cxn>
                <a:cxn ang="0">
                  <a:pos x="209" y="112"/>
                </a:cxn>
                <a:cxn ang="0">
                  <a:pos x="233" y="112"/>
                </a:cxn>
                <a:cxn ang="0">
                  <a:pos x="257" y="128"/>
                </a:cxn>
                <a:cxn ang="0">
                  <a:pos x="281" y="144"/>
                </a:cxn>
                <a:cxn ang="0">
                  <a:pos x="305" y="152"/>
                </a:cxn>
                <a:cxn ang="0">
                  <a:pos x="329" y="152"/>
                </a:cxn>
                <a:cxn ang="0">
                  <a:pos x="353" y="136"/>
                </a:cxn>
                <a:cxn ang="0">
                  <a:pos x="369" y="120"/>
                </a:cxn>
                <a:cxn ang="0">
                  <a:pos x="385" y="96"/>
                </a:cxn>
                <a:cxn ang="0">
                  <a:pos x="401" y="72"/>
                </a:cxn>
                <a:cxn ang="0">
                  <a:pos x="409" y="48"/>
                </a:cxn>
                <a:cxn ang="0">
                  <a:pos x="441" y="16"/>
                </a:cxn>
                <a:cxn ang="0">
                  <a:pos x="457" y="0"/>
                </a:cxn>
                <a:cxn ang="0">
                  <a:pos x="481" y="16"/>
                </a:cxn>
                <a:cxn ang="0">
                  <a:pos x="497" y="48"/>
                </a:cxn>
                <a:cxn ang="0">
                  <a:pos x="513" y="96"/>
                </a:cxn>
                <a:cxn ang="0">
                  <a:pos x="529" y="160"/>
                </a:cxn>
                <a:cxn ang="0">
                  <a:pos x="537" y="240"/>
                </a:cxn>
                <a:cxn ang="0">
                  <a:pos x="553" y="344"/>
                </a:cxn>
                <a:cxn ang="0">
                  <a:pos x="569" y="464"/>
                </a:cxn>
                <a:cxn ang="0">
                  <a:pos x="585" y="600"/>
                </a:cxn>
                <a:cxn ang="0">
                  <a:pos x="601" y="752"/>
                </a:cxn>
                <a:cxn ang="0">
                  <a:pos x="609" y="912"/>
                </a:cxn>
                <a:cxn ang="0">
                  <a:pos x="625" y="1071"/>
                </a:cxn>
                <a:cxn ang="0">
                  <a:pos x="641" y="1231"/>
                </a:cxn>
                <a:cxn ang="0">
                  <a:pos x="657" y="1391"/>
                </a:cxn>
                <a:cxn ang="0">
                  <a:pos x="665" y="1535"/>
                </a:cxn>
                <a:cxn ang="0">
                  <a:pos x="681" y="1663"/>
                </a:cxn>
                <a:cxn ang="0">
                  <a:pos x="697" y="1767"/>
                </a:cxn>
                <a:cxn ang="0">
                  <a:pos x="713" y="1847"/>
                </a:cxn>
              </a:cxnLst>
              <a:rect l="0" t="0" r="r" b="b"/>
              <a:pathLst>
                <a:path w="721" h="1879">
                  <a:moveTo>
                    <a:pt x="0" y="472"/>
                  </a:moveTo>
                  <a:lnTo>
                    <a:pt x="8" y="464"/>
                  </a:lnTo>
                  <a:lnTo>
                    <a:pt x="16" y="456"/>
                  </a:lnTo>
                  <a:lnTo>
                    <a:pt x="24" y="448"/>
                  </a:lnTo>
                  <a:lnTo>
                    <a:pt x="24" y="440"/>
                  </a:lnTo>
                  <a:lnTo>
                    <a:pt x="33" y="432"/>
                  </a:lnTo>
                  <a:lnTo>
                    <a:pt x="33" y="424"/>
                  </a:lnTo>
                  <a:lnTo>
                    <a:pt x="41" y="408"/>
                  </a:lnTo>
                  <a:lnTo>
                    <a:pt x="49" y="400"/>
                  </a:lnTo>
                  <a:lnTo>
                    <a:pt x="49" y="392"/>
                  </a:lnTo>
                  <a:lnTo>
                    <a:pt x="57" y="376"/>
                  </a:lnTo>
                  <a:lnTo>
                    <a:pt x="57" y="368"/>
                  </a:lnTo>
                  <a:lnTo>
                    <a:pt x="65" y="360"/>
                  </a:lnTo>
                  <a:lnTo>
                    <a:pt x="65" y="344"/>
                  </a:lnTo>
                  <a:lnTo>
                    <a:pt x="73" y="336"/>
                  </a:lnTo>
                  <a:lnTo>
                    <a:pt x="81" y="320"/>
                  </a:lnTo>
                  <a:lnTo>
                    <a:pt x="81" y="312"/>
                  </a:lnTo>
                  <a:lnTo>
                    <a:pt x="89" y="296"/>
                  </a:lnTo>
                  <a:lnTo>
                    <a:pt x="89" y="280"/>
                  </a:lnTo>
                  <a:lnTo>
                    <a:pt x="97" y="272"/>
                  </a:lnTo>
                  <a:lnTo>
                    <a:pt x="105" y="256"/>
                  </a:lnTo>
                  <a:lnTo>
                    <a:pt x="105" y="248"/>
                  </a:lnTo>
                  <a:lnTo>
                    <a:pt x="113" y="232"/>
                  </a:lnTo>
                  <a:lnTo>
                    <a:pt x="113" y="224"/>
                  </a:lnTo>
                  <a:lnTo>
                    <a:pt x="121" y="216"/>
                  </a:lnTo>
                  <a:lnTo>
                    <a:pt x="129" y="200"/>
                  </a:lnTo>
                  <a:lnTo>
                    <a:pt x="129" y="192"/>
                  </a:lnTo>
                  <a:lnTo>
                    <a:pt x="137" y="184"/>
                  </a:lnTo>
                  <a:lnTo>
                    <a:pt x="137" y="176"/>
                  </a:lnTo>
                  <a:lnTo>
                    <a:pt x="145" y="160"/>
                  </a:lnTo>
                  <a:lnTo>
                    <a:pt x="153" y="152"/>
                  </a:lnTo>
                  <a:lnTo>
                    <a:pt x="161" y="144"/>
                  </a:lnTo>
                  <a:lnTo>
                    <a:pt x="161" y="136"/>
                  </a:lnTo>
                  <a:lnTo>
                    <a:pt x="169" y="128"/>
                  </a:lnTo>
                  <a:lnTo>
                    <a:pt x="177" y="120"/>
                  </a:lnTo>
                  <a:lnTo>
                    <a:pt x="185" y="112"/>
                  </a:lnTo>
                  <a:lnTo>
                    <a:pt x="193" y="112"/>
                  </a:lnTo>
                  <a:lnTo>
                    <a:pt x="201" y="112"/>
                  </a:lnTo>
                  <a:lnTo>
                    <a:pt x="209" y="112"/>
                  </a:lnTo>
                  <a:lnTo>
                    <a:pt x="217" y="112"/>
                  </a:lnTo>
                  <a:lnTo>
                    <a:pt x="225" y="112"/>
                  </a:lnTo>
                  <a:lnTo>
                    <a:pt x="233" y="112"/>
                  </a:lnTo>
                  <a:lnTo>
                    <a:pt x="241" y="120"/>
                  </a:lnTo>
                  <a:lnTo>
                    <a:pt x="249" y="128"/>
                  </a:lnTo>
                  <a:lnTo>
                    <a:pt x="257" y="128"/>
                  </a:lnTo>
                  <a:lnTo>
                    <a:pt x="265" y="136"/>
                  </a:lnTo>
                  <a:lnTo>
                    <a:pt x="273" y="136"/>
                  </a:lnTo>
                  <a:lnTo>
                    <a:pt x="281" y="144"/>
                  </a:lnTo>
                  <a:lnTo>
                    <a:pt x="289" y="152"/>
                  </a:lnTo>
                  <a:lnTo>
                    <a:pt x="297" y="152"/>
                  </a:lnTo>
                  <a:lnTo>
                    <a:pt x="305" y="152"/>
                  </a:lnTo>
                  <a:lnTo>
                    <a:pt x="313" y="152"/>
                  </a:lnTo>
                  <a:lnTo>
                    <a:pt x="321" y="152"/>
                  </a:lnTo>
                  <a:lnTo>
                    <a:pt x="329" y="152"/>
                  </a:lnTo>
                  <a:lnTo>
                    <a:pt x="337" y="144"/>
                  </a:lnTo>
                  <a:lnTo>
                    <a:pt x="345" y="144"/>
                  </a:lnTo>
                  <a:lnTo>
                    <a:pt x="353" y="136"/>
                  </a:lnTo>
                  <a:lnTo>
                    <a:pt x="369" y="120"/>
                  </a:lnTo>
                  <a:lnTo>
                    <a:pt x="361" y="120"/>
                  </a:lnTo>
                  <a:lnTo>
                    <a:pt x="369" y="120"/>
                  </a:lnTo>
                  <a:lnTo>
                    <a:pt x="377" y="112"/>
                  </a:lnTo>
                  <a:lnTo>
                    <a:pt x="377" y="104"/>
                  </a:lnTo>
                  <a:lnTo>
                    <a:pt x="385" y="96"/>
                  </a:lnTo>
                  <a:lnTo>
                    <a:pt x="385" y="88"/>
                  </a:lnTo>
                  <a:lnTo>
                    <a:pt x="393" y="80"/>
                  </a:lnTo>
                  <a:lnTo>
                    <a:pt x="401" y="72"/>
                  </a:lnTo>
                  <a:lnTo>
                    <a:pt x="401" y="64"/>
                  </a:lnTo>
                  <a:lnTo>
                    <a:pt x="409" y="56"/>
                  </a:lnTo>
                  <a:lnTo>
                    <a:pt x="409" y="48"/>
                  </a:lnTo>
                  <a:lnTo>
                    <a:pt x="417" y="40"/>
                  </a:lnTo>
                  <a:lnTo>
                    <a:pt x="425" y="32"/>
                  </a:lnTo>
                  <a:lnTo>
                    <a:pt x="441" y="16"/>
                  </a:lnTo>
                  <a:lnTo>
                    <a:pt x="441" y="8"/>
                  </a:lnTo>
                  <a:lnTo>
                    <a:pt x="449" y="8"/>
                  </a:lnTo>
                  <a:lnTo>
                    <a:pt x="457" y="0"/>
                  </a:lnTo>
                  <a:lnTo>
                    <a:pt x="465" y="8"/>
                  </a:lnTo>
                  <a:lnTo>
                    <a:pt x="473" y="8"/>
                  </a:lnTo>
                  <a:lnTo>
                    <a:pt x="481" y="16"/>
                  </a:lnTo>
                  <a:lnTo>
                    <a:pt x="489" y="24"/>
                  </a:lnTo>
                  <a:lnTo>
                    <a:pt x="489" y="32"/>
                  </a:lnTo>
                  <a:lnTo>
                    <a:pt x="497" y="48"/>
                  </a:lnTo>
                  <a:lnTo>
                    <a:pt x="505" y="64"/>
                  </a:lnTo>
                  <a:lnTo>
                    <a:pt x="505" y="80"/>
                  </a:lnTo>
                  <a:lnTo>
                    <a:pt x="513" y="96"/>
                  </a:lnTo>
                  <a:lnTo>
                    <a:pt x="513" y="112"/>
                  </a:lnTo>
                  <a:lnTo>
                    <a:pt x="521" y="136"/>
                  </a:lnTo>
                  <a:lnTo>
                    <a:pt x="529" y="160"/>
                  </a:lnTo>
                  <a:lnTo>
                    <a:pt x="529" y="184"/>
                  </a:lnTo>
                  <a:lnTo>
                    <a:pt x="537" y="216"/>
                  </a:lnTo>
                  <a:lnTo>
                    <a:pt x="537" y="240"/>
                  </a:lnTo>
                  <a:lnTo>
                    <a:pt x="545" y="272"/>
                  </a:lnTo>
                  <a:lnTo>
                    <a:pt x="553" y="312"/>
                  </a:lnTo>
                  <a:lnTo>
                    <a:pt x="553" y="344"/>
                  </a:lnTo>
                  <a:lnTo>
                    <a:pt x="561" y="384"/>
                  </a:lnTo>
                  <a:lnTo>
                    <a:pt x="561" y="424"/>
                  </a:lnTo>
                  <a:lnTo>
                    <a:pt x="569" y="464"/>
                  </a:lnTo>
                  <a:lnTo>
                    <a:pt x="577" y="512"/>
                  </a:lnTo>
                  <a:lnTo>
                    <a:pt x="577" y="552"/>
                  </a:lnTo>
                  <a:lnTo>
                    <a:pt x="585" y="600"/>
                  </a:lnTo>
                  <a:lnTo>
                    <a:pt x="585" y="648"/>
                  </a:lnTo>
                  <a:lnTo>
                    <a:pt x="593" y="704"/>
                  </a:lnTo>
                  <a:lnTo>
                    <a:pt x="601" y="752"/>
                  </a:lnTo>
                  <a:lnTo>
                    <a:pt x="601" y="800"/>
                  </a:lnTo>
                  <a:lnTo>
                    <a:pt x="609" y="856"/>
                  </a:lnTo>
                  <a:lnTo>
                    <a:pt x="609" y="912"/>
                  </a:lnTo>
                  <a:lnTo>
                    <a:pt x="617" y="960"/>
                  </a:lnTo>
                  <a:lnTo>
                    <a:pt x="625" y="1015"/>
                  </a:lnTo>
                  <a:lnTo>
                    <a:pt x="625" y="1071"/>
                  </a:lnTo>
                  <a:lnTo>
                    <a:pt x="633" y="1127"/>
                  </a:lnTo>
                  <a:lnTo>
                    <a:pt x="633" y="1183"/>
                  </a:lnTo>
                  <a:lnTo>
                    <a:pt x="641" y="1231"/>
                  </a:lnTo>
                  <a:lnTo>
                    <a:pt x="641" y="1287"/>
                  </a:lnTo>
                  <a:lnTo>
                    <a:pt x="649" y="1335"/>
                  </a:lnTo>
                  <a:lnTo>
                    <a:pt x="657" y="1391"/>
                  </a:lnTo>
                  <a:lnTo>
                    <a:pt x="657" y="1439"/>
                  </a:lnTo>
                  <a:lnTo>
                    <a:pt x="665" y="1487"/>
                  </a:lnTo>
                  <a:lnTo>
                    <a:pt x="665" y="1535"/>
                  </a:lnTo>
                  <a:lnTo>
                    <a:pt x="673" y="1583"/>
                  </a:lnTo>
                  <a:lnTo>
                    <a:pt x="681" y="1623"/>
                  </a:lnTo>
                  <a:lnTo>
                    <a:pt x="681" y="1663"/>
                  </a:lnTo>
                  <a:lnTo>
                    <a:pt x="689" y="1703"/>
                  </a:lnTo>
                  <a:lnTo>
                    <a:pt x="689" y="1735"/>
                  </a:lnTo>
                  <a:lnTo>
                    <a:pt x="697" y="1767"/>
                  </a:lnTo>
                  <a:lnTo>
                    <a:pt x="705" y="1799"/>
                  </a:lnTo>
                  <a:lnTo>
                    <a:pt x="705" y="1823"/>
                  </a:lnTo>
                  <a:lnTo>
                    <a:pt x="713" y="1847"/>
                  </a:lnTo>
                  <a:lnTo>
                    <a:pt x="713" y="1863"/>
                  </a:lnTo>
                  <a:lnTo>
                    <a:pt x="721" y="1879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17" name="Freeform 5"/>
            <p:cNvSpPr>
              <a:spLocks/>
            </p:cNvSpPr>
            <p:nvPr/>
          </p:nvSpPr>
          <p:spPr bwMode="auto">
            <a:xfrm>
              <a:off x="2022" y="454"/>
              <a:ext cx="641" cy="3222"/>
            </a:xfrm>
            <a:custGeom>
              <a:avLst/>
              <a:gdLst/>
              <a:ahLst/>
              <a:cxnLst>
                <a:cxn ang="0">
                  <a:pos x="16" y="3222"/>
                </a:cxn>
                <a:cxn ang="0">
                  <a:pos x="32" y="3198"/>
                </a:cxn>
                <a:cxn ang="0">
                  <a:pos x="48" y="3134"/>
                </a:cxn>
                <a:cxn ang="0">
                  <a:pos x="64" y="3030"/>
                </a:cxn>
                <a:cxn ang="0">
                  <a:pos x="80" y="2902"/>
                </a:cxn>
                <a:cxn ang="0">
                  <a:pos x="88" y="2726"/>
                </a:cxn>
                <a:cxn ang="0">
                  <a:pos x="104" y="2534"/>
                </a:cxn>
                <a:cxn ang="0">
                  <a:pos x="120" y="2310"/>
                </a:cxn>
                <a:cxn ang="0">
                  <a:pos x="136" y="2071"/>
                </a:cxn>
                <a:cxn ang="0">
                  <a:pos x="144" y="1815"/>
                </a:cxn>
                <a:cxn ang="0">
                  <a:pos x="160" y="1551"/>
                </a:cxn>
                <a:cxn ang="0">
                  <a:pos x="176" y="1295"/>
                </a:cxn>
                <a:cxn ang="0">
                  <a:pos x="192" y="1048"/>
                </a:cxn>
                <a:cxn ang="0">
                  <a:pos x="208" y="808"/>
                </a:cxn>
                <a:cxn ang="0">
                  <a:pos x="216" y="600"/>
                </a:cxn>
                <a:cxn ang="0">
                  <a:pos x="232" y="416"/>
                </a:cxn>
                <a:cxn ang="0">
                  <a:pos x="248" y="256"/>
                </a:cxn>
                <a:cxn ang="0">
                  <a:pos x="264" y="136"/>
                </a:cxn>
                <a:cxn ang="0">
                  <a:pos x="280" y="56"/>
                </a:cxn>
                <a:cxn ang="0">
                  <a:pos x="288" y="16"/>
                </a:cxn>
                <a:cxn ang="0">
                  <a:pos x="304" y="8"/>
                </a:cxn>
                <a:cxn ang="0">
                  <a:pos x="320" y="32"/>
                </a:cxn>
                <a:cxn ang="0">
                  <a:pos x="337" y="96"/>
                </a:cxn>
                <a:cxn ang="0">
                  <a:pos x="345" y="184"/>
                </a:cxn>
                <a:cxn ang="0">
                  <a:pos x="361" y="304"/>
                </a:cxn>
                <a:cxn ang="0">
                  <a:pos x="377" y="440"/>
                </a:cxn>
                <a:cxn ang="0">
                  <a:pos x="393" y="592"/>
                </a:cxn>
                <a:cxn ang="0">
                  <a:pos x="409" y="752"/>
                </a:cxn>
                <a:cxn ang="0">
                  <a:pos x="417" y="912"/>
                </a:cxn>
                <a:cxn ang="0">
                  <a:pos x="433" y="1072"/>
                </a:cxn>
                <a:cxn ang="0">
                  <a:pos x="449" y="1231"/>
                </a:cxn>
                <a:cxn ang="0">
                  <a:pos x="465" y="1367"/>
                </a:cxn>
                <a:cxn ang="0">
                  <a:pos x="481" y="1503"/>
                </a:cxn>
                <a:cxn ang="0">
                  <a:pos x="489" y="1615"/>
                </a:cxn>
                <a:cxn ang="0">
                  <a:pos x="505" y="1711"/>
                </a:cxn>
                <a:cxn ang="0">
                  <a:pos x="521" y="1783"/>
                </a:cxn>
                <a:cxn ang="0">
                  <a:pos x="537" y="1839"/>
                </a:cxn>
                <a:cxn ang="0">
                  <a:pos x="545" y="1879"/>
                </a:cxn>
                <a:cxn ang="0">
                  <a:pos x="569" y="1911"/>
                </a:cxn>
                <a:cxn ang="0">
                  <a:pos x="593" y="1903"/>
                </a:cxn>
                <a:cxn ang="0">
                  <a:pos x="617" y="1879"/>
                </a:cxn>
                <a:cxn ang="0">
                  <a:pos x="633" y="1855"/>
                </a:cxn>
              </a:cxnLst>
              <a:rect l="0" t="0" r="r" b="b"/>
              <a:pathLst>
                <a:path w="641" h="3222">
                  <a:moveTo>
                    <a:pt x="0" y="3190"/>
                  </a:moveTo>
                  <a:lnTo>
                    <a:pt x="16" y="3214"/>
                  </a:lnTo>
                  <a:lnTo>
                    <a:pt x="16" y="3222"/>
                  </a:lnTo>
                  <a:lnTo>
                    <a:pt x="24" y="3214"/>
                  </a:lnTo>
                  <a:lnTo>
                    <a:pt x="32" y="3206"/>
                  </a:lnTo>
                  <a:lnTo>
                    <a:pt x="32" y="3198"/>
                  </a:lnTo>
                  <a:lnTo>
                    <a:pt x="40" y="3182"/>
                  </a:lnTo>
                  <a:lnTo>
                    <a:pt x="40" y="3158"/>
                  </a:lnTo>
                  <a:lnTo>
                    <a:pt x="48" y="3134"/>
                  </a:lnTo>
                  <a:lnTo>
                    <a:pt x="56" y="3102"/>
                  </a:lnTo>
                  <a:lnTo>
                    <a:pt x="56" y="3070"/>
                  </a:lnTo>
                  <a:lnTo>
                    <a:pt x="64" y="3030"/>
                  </a:lnTo>
                  <a:lnTo>
                    <a:pt x="64" y="2990"/>
                  </a:lnTo>
                  <a:lnTo>
                    <a:pt x="72" y="2950"/>
                  </a:lnTo>
                  <a:lnTo>
                    <a:pt x="80" y="2902"/>
                  </a:lnTo>
                  <a:lnTo>
                    <a:pt x="80" y="2846"/>
                  </a:lnTo>
                  <a:lnTo>
                    <a:pt x="88" y="2790"/>
                  </a:lnTo>
                  <a:lnTo>
                    <a:pt x="88" y="2726"/>
                  </a:lnTo>
                  <a:lnTo>
                    <a:pt x="96" y="2670"/>
                  </a:lnTo>
                  <a:lnTo>
                    <a:pt x="96" y="2598"/>
                  </a:lnTo>
                  <a:lnTo>
                    <a:pt x="104" y="2534"/>
                  </a:lnTo>
                  <a:lnTo>
                    <a:pt x="112" y="2462"/>
                  </a:lnTo>
                  <a:lnTo>
                    <a:pt x="112" y="2382"/>
                  </a:lnTo>
                  <a:lnTo>
                    <a:pt x="120" y="2310"/>
                  </a:lnTo>
                  <a:lnTo>
                    <a:pt x="120" y="2231"/>
                  </a:lnTo>
                  <a:lnTo>
                    <a:pt x="128" y="2151"/>
                  </a:lnTo>
                  <a:lnTo>
                    <a:pt x="136" y="2071"/>
                  </a:lnTo>
                  <a:lnTo>
                    <a:pt x="136" y="1983"/>
                  </a:lnTo>
                  <a:lnTo>
                    <a:pt x="144" y="1895"/>
                  </a:lnTo>
                  <a:lnTo>
                    <a:pt x="144" y="1815"/>
                  </a:lnTo>
                  <a:lnTo>
                    <a:pt x="152" y="1727"/>
                  </a:lnTo>
                  <a:lnTo>
                    <a:pt x="160" y="1639"/>
                  </a:lnTo>
                  <a:lnTo>
                    <a:pt x="160" y="1551"/>
                  </a:lnTo>
                  <a:lnTo>
                    <a:pt x="168" y="1463"/>
                  </a:lnTo>
                  <a:lnTo>
                    <a:pt x="168" y="1383"/>
                  </a:lnTo>
                  <a:lnTo>
                    <a:pt x="176" y="1295"/>
                  </a:lnTo>
                  <a:lnTo>
                    <a:pt x="184" y="1207"/>
                  </a:lnTo>
                  <a:lnTo>
                    <a:pt x="184" y="1127"/>
                  </a:lnTo>
                  <a:lnTo>
                    <a:pt x="192" y="1048"/>
                  </a:lnTo>
                  <a:lnTo>
                    <a:pt x="192" y="968"/>
                  </a:lnTo>
                  <a:lnTo>
                    <a:pt x="200" y="888"/>
                  </a:lnTo>
                  <a:lnTo>
                    <a:pt x="208" y="808"/>
                  </a:lnTo>
                  <a:lnTo>
                    <a:pt x="208" y="736"/>
                  </a:lnTo>
                  <a:lnTo>
                    <a:pt x="216" y="664"/>
                  </a:lnTo>
                  <a:lnTo>
                    <a:pt x="216" y="600"/>
                  </a:lnTo>
                  <a:lnTo>
                    <a:pt x="224" y="536"/>
                  </a:lnTo>
                  <a:lnTo>
                    <a:pt x="232" y="472"/>
                  </a:lnTo>
                  <a:lnTo>
                    <a:pt x="232" y="416"/>
                  </a:lnTo>
                  <a:lnTo>
                    <a:pt x="240" y="360"/>
                  </a:lnTo>
                  <a:lnTo>
                    <a:pt x="240" y="304"/>
                  </a:lnTo>
                  <a:lnTo>
                    <a:pt x="248" y="256"/>
                  </a:lnTo>
                  <a:lnTo>
                    <a:pt x="256" y="216"/>
                  </a:lnTo>
                  <a:lnTo>
                    <a:pt x="256" y="176"/>
                  </a:lnTo>
                  <a:lnTo>
                    <a:pt x="264" y="136"/>
                  </a:lnTo>
                  <a:lnTo>
                    <a:pt x="264" y="112"/>
                  </a:lnTo>
                  <a:lnTo>
                    <a:pt x="272" y="80"/>
                  </a:lnTo>
                  <a:lnTo>
                    <a:pt x="280" y="56"/>
                  </a:lnTo>
                  <a:lnTo>
                    <a:pt x="280" y="40"/>
                  </a:lnTo>
                  <a:lnTo>
                    <a:pt x="288" y="24"/>
                  </a:lnTo>
                  <a:lnTo>
                    <a:pt x="288" y="16"/>
                  </a:lnTo>
                  <a:lnTo>
                    <a:pt x="296" y="8"/>
                  </a:lnTo>
                  <a:lnTo>
                    <a:pt x="296" y="0"/>
                  </a:lnTo>
                  <a:lnTo>
                    <a:pt x="304" y="8"/>
                  </a:lnTo>
                  <a:lnTo>
                    <a:pt x="312" y="8"/>
                  </a:lnTo>
                  <a:lnTo>
                    <a:pt x="312" y="24"/>
                  </a:lnTo>
                  <a:lnTo>
                    <a:pt x="320" y="32"/>
                  </a:lnTo>
                  <a:lnTo>
                    <a:pt x="320" y="48"/>
                  </a:lnTo>
                  <a:lnTo>
                    <a:pt x="328" y="72"/>
                  </a:lnTo>
                  <a:lnTo>
                    <a:pt x="337" y="96"/>
                  </a:lnTo>
                  <a:lnTo>
                    <a:pt x="337" y="120"/>
                  </a:lnTo>
                  <a:lnTo>
                    <a:pt x="345" y="152"/>
                  </a:lnTo>
                  <a:lnTo>
                    <a:pt x="345" y="184"/>
                  </a:lnTo>
                  <a:lnTo>
                    <a:pt x="353" y="224"/>
                  </a:lnTo>
                  <a:lnTo>
                    <a:pt x="361" y="264"/>
                  </a:lnTo>
                  <a:lnTo>
                    <a:pt x="361" y="304"/>
                  </a:lnTo>
                  <a:lnTo>
                    <a:pt x="369" y="344"/>
                  </a:lnTo>
                  <a:lnTo>
                    <a:pt x="369" y="392"/>
                  </a:lnTo>
                  <a:lnTo>
                    <a:pt x="377" y="440"/>
                  </a:lnTo>
                  <a:lnTo>
                    <a:pt x="385" y="488"/>
                  </a:lnTo>
                  <a:lnTo>
                    <a:pt x="385" y="536"/>
                  </a:lnTo>
                  <a:lnTo>
                    <a:pt x="393" y="592"/>
                  </a:lnTo>
                  <a:lnTo>
                    <a:pt x="393" y="640"/>
                  </a:lnTo>
                  <a:lnTo>
                    <a:pt x="401" y="696"/>
                  </a:lnTo>
                  <a:lnTo>
                    <a:pt x="409" y="752"/>
                  </a:lnTo>
                  <a:lnTo>
                    <a:pt x="409" y="800"/>
                  </a:lnTo>
                  <a:lnTo>
                    <a:pt x="417" y="856"/>
                  </a:lnTo>
                  <a:lnTo>
                    <a:pt x="417" y="912"/>
                  </a:lnTo>
                  <a:lnTo>
                    <a:pt x="425" y="968"/>
                  </a:lnTo>
                  <a:lnTo>
                    <a:pt x="433" y="1024"/>
                  </a:lnTo>
                  <a:lnTo>
                    <a:pt x="433" y="1072"/>
                  </a:lnTo>
                  <a:lnTo>
                    <a:pt x="441" y="1127"/>
                  </a:lnTo>
                  <a:lnTo>
                    <a:pt x="441" y="1175"/>
                  </a:lnTo>
                  <a:lnTo>
                    <a:pt x="449" y="1231"/>
                  </a:lnTo>
                  <a:lnTo>
                    <a:pt x="457" y="1279"/>
                  </a:lnTo>
                  <a:lnTo>
                    <a:pt x="457" y="1327"/>
                  </a:lnTo>
                  <a:lnTo>
                    <a:pt x="465" y="1367"/>
                  </a:lnTo>
                  <a:lnTo>
                    <a:pt x="465" y="1415"/>
                  </a:lnTo>
                  <a:lnTo>
                    <a:pt x="473" y="1463"/>
                  </a:lnTo>
                  <a:lnTo>
                    <a:pt x="481" y="1503"/>
                  </a:lnTo>
                  <a:lnTo>
                    <a:pt x="481" y="1543"/>
                  </a:lnTo>
                  <a:lnTo>
                    <a:pt x="489" y="1575"/>
                  </a:lnTo>
                  <a:lnTo>
                    <a:pt x="489" y="1615"/>
                  </a:lnTo>
                  <a:lnTo>
                    <a:pt x="497" y="1647"/>
                  </a:lnTo>
                  <a:lnTo>
                    <a:pt x="497" y="1679"/>
                  </a:lnTo>
                  <a:lnTo>
                    <a:pt x="505" y="1711"/>
                  </a:lnTo>
                  <a:lnTo>
                    <a:pt x="513" y="1735"/>
                  </a:lnTo>
                  <a:lnTo>
                    <a:pt x="513" y="1759"/>
                  </a:lnTo>
                  <a:lnTo>
                    <a:pt x="521" y="1783"/>
                  </a:lnTo>
                  <a:lnTo>
                    <a:pt x="521" y="1807"/>
                  </a:lnTo>
                  <a:lnTo>
                    <a:pt x="529" y="1823"/>
                  </a:lnTo>
                  <a:lnTo>
                    <a:pt x="537" y="1839"/>
                  </a:lnTo>
                  <a:lnTo>
                    <a:pt x="537" y="1855"/>
                  </a:lnTo>
                  <a:lnTo>
                    <a:pt x="545" y="1871"/>
                  </a:lnTo>
                  <a:lnTo>
                    <a:pt x="545" y="1879"/>
                  </a:lnTo>
                  <a:lnTo>
                    <a:pt x="553" y="1887"/>
                  </a:lnTo>
                  <a:lnTo>
                    <a:pt x="569" y="1903"/>
                  </a:lnTo>
                  <a:lnTo>
                    <a:pt x="569" y="1911"/>
                  </a:lnTo>
                  <a:lnTo>
                    <a:pt x="577" y="1911"/>
                  </a:lnTo>
                  <a:lnTo>
                    <a:pt x="585" y="1911"/>
                  </a:lnTo>
                  <a:lnTo>
                    <a:pt x="593" y="1903"/>
                  </a:lnTo>
                  <a:lnTo>
                    <a:pt x="601" y="1895"/>
                  </a:lnTo>
                  <a:lnTo>
                    <a:pt x="609" y="1887"/>
                  </a:lnTo>
                  <a:lnTo>
                    <a:pt x="617" y="1879"/>
                  </a:lnTo>
                  <a:lnTo>
                    <a:pt x="617" y="1871"/>
                  </a:lnTo>
                  <a:lnTo>
                    <a:pt x="625" y="1863"/>
                  </a:lnTo>
                  <a:lnTo>
                    <a:pt x="633" y="1855"/>
                  </a:lnTo>
                  <a:lnTo>
                    <a:pt x="633" y="1847"/>
                  </a:lnTo>
                  <a:lnTo>
                    <a:pt x="641" y="1839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18" name="Freeform 6"/>
            <p:cNvSpPr>
              <a:spLocks/>
            </p:cNvSpPr>
            <p:nvPr/>
          </p:nvSpPr>
          <p:spPr bwMode="auto">
            <a:xfrm>
              <a:off x="2663" y="1765"/>
              <a:ext cx="801" cy="528"/>
            </a:xfrm>
            <a:custGeom>
              <a:avLst/>
              <a:gdLst/>
              <a:ahLst/>
              <a:cxnLst>
                <a:cxn ang="0">
                  <a:pos x="16" y="512"/>
                </a:cxn>
                <a:cxn ang="0">
                  <a:pos x="24" y="488"/>
                </a:cxn>
                <a:cxn ang="0">
                  <a:pos x="40" y="472"/>
                </a:cxn>
                <a:cxn ang="0">
                  <a:pos x="64" y="448"/>
                </a:cxn>
                <a:cxn ang="0">
                  <a:pos x="88" y="448"/>
                </a:cxn>
                <a:cxn ang="0">
                  <a:pos x="112" y="456"/>
                </a:cxn>
                <a:cxn ang="0">
                  <a:pos x="136" y="464"/>
                </a:cxn>
                <a:cxn ang="0">
                  <a:pos x="160" y="480"/>
                </a:cxn>
                <a:cxn ang="0">
                  <a:pos x="184" y="488"/>
                </a:cxn>
                <a:cxn ang="0">
                  <a:pos x="208" y="488"/>
                </a:cxn>
                <a:cxn ang="0">
                  <a:pos x="232" y="464"/>
                </a:cxn>
                <a:cxn ang="0">
                  <a:pos x="248" y="440"/>
                </a:cxn>
                <a:cxn ang="0">
                  <a:pos x="264" y="416"/>
                </a:cxn>
                <a:cxn ang="0">
                  <a:pos x="280" y="384"/>
                </a:cxn>
                <a:cxn ang="0">
                  <a:pos x="296" y="352"/>
                </a:cxn>
                <a:cxn ang="0">
                  <a:pos x="304" y="312"/>
                </a:cxn>
                <a:cxn ang="0">
                  <a:pos x="320" y="272"/>
                </a:cxn>
                <a:cxn ang="0">
                  <a:pos x="336" y="240"/>
                </a:cxn>
                <a:cxn ang="0">
                  <a:pos x="352" y="208"/>
                </a:cxn>
                <a:cxn ang="0">
                  <a:pos x="368" y="176"/>
                </a:cxn>
                <a:cxn ang="0">
                  <a:pos x="376" y="152"/>
                </a:cxn>
                <a:cxn ang="0">
                  <a:pos x="400" y="120"/>
                </a:cxn>
                <a:cxn ang="0">
                  <a:pos x="424" y="112"/>
                </a:cxn>
                <a:cxn ang="0">
                  <a:pos x="448" y="112"/>
                </a:cxn>
                <a:cxn ang="0">
                  <a:pos x="472" y="120"/>
                </a:cxn>
                <a:cxn ang="0">
                  <a:pos x="496" y="136"/>
                </a:cxn>
                <a:cxn ang="0">
                  <a:pos x="520" y="152"/>
                </a:cxn>
                <a:cxn ang="0">
                  <a:pos x="544" y="152"/>
                </a:cxn>
                <a:cxn ang="0">
                  <a:pos x="568" y="144"/>
                </a:cxn>
                <a:cxn ang="0">
                  <a:pos x="592" y="120"/>
                </a:cxn>
                <a:cxn ang="0">
                  <a:pos x="608" y="96"/>
                </a:cxn>
                <a:cxn ang="0">
                  <a:pos x="624" y="72"/>
                </a:cxn>
                <a:cxn ang="0">
                  <a:pos x="640" y="48"/>
                </a:cxn>
                <a:cxn ang="0">
                  <a:pos x="664" y="16"/>
                </a:cxn>
                <a:cxn ang="0">
                  <a:pos x="672" y="8"/>
                </a:cxn>
                <a:cxn ang="0">
                  <a:pos x="696" y="8"/>
                </a:cxn>
                <a:cxn ang="0">
                  <a:pos x="721" y="32"/>
                </a:cxn>
                <a:cxn ang="0">
                  <a:pos x="729" y="72"/>
                </a:cxn>
                <a:cxn ang="0">
                  <a:pos x="745" y="128"/>
                </a:cxn>
                <a:cxn ang="0">
                  <a:pos x="761" y="200"/>
                </a:cxn>
                <a:cxn ang="0">
                  <a:pos x="777" y="296"/>
                </a:cxn>
                <a:cxn ang="0">
                  <a:pos x="793" y="408"/>
                </a:cxn>
              </a:cxnLst>
              <a:rect l="0" t="0" r="r" b="b"/>
              <a:pathLst>
                <a:path w="801" h="528">
                  <a:moveTo>
                    <a:pt x="0" y="528"/>
                  </a:moveTo>
                  <a:lnTo>
                    <a:pt x="8" y="520"/>
                  </a:lnTo>
                  <a:lnTo>
                    <a:pt x="16" y="512"/>
                  </a:lnTo>
                  <a:lnTo>
                    <a:pt x="16" y="504"/>
                  </a:lnTo>
                  <a:lnTo>
                    <a:pt x="24" y="496"/>
                  </a:lnTo>
                  <a:lnTo>
                    <a:pt x="24" y="488"/>
                  </a:lnTo>
                  <a:lnTo>
                    <a:pt x="40" y="472"/>
                  </a:lnTo>
                  <a:lnTo>
                    <a:pt x="32" y="472"/>
                  </a:lnTo>
                  <a:lnTo>
                    <a:pt x="40" y="472"/>
                  </a:lnTo>
                  <a:lnTo>
                    <a:pt x="48" y="464"/>
                  </a:lnTo>
                  <a:lnTo>
                    <a:pt x="56" y="456"/>
                  </a:lnTo>
                  <a:lnTo>
                    <a:pt x="64" y="448"/>
                  </a:lnTo>
                  <a:lnTo>
                    <a:pt x="72" y="448"/>
                  </a:lnTo>
                  <a:lnTo>
                    <a:pt x="80" y="448"/>
                  </a:lnTo>
                  <a:lnTo>
                    <a:pt x="88" y="448"/>
                  </a:lnTo>
                  <a:lnTo>
                    <a:pt x="96" y="448"/>
                  </a:lnTo>
                  <a:lnTo>
                    <a:pt x="104" y="448"/>
                  </a:lnTo>
                  <a:lnTo>
                    <a:pt x="112" y="456"/>
                  </a:lnTo>
                  <a:lnTo>
                    <a:pt x="120" y="456"/>
                  </a:lnTo>
                  <a:lnTo>
                    <a:pt x="128" y="464"/>
                  </a:lnTo>
                  <a:lnTo>
                    <a:pt x="136" y="464"/>
                  </a:lnTo>
                  <a:lnTo>
                    <a:pt x="144" y="472"/>
                  </a:lnTo>
                  <a:lnTo>
                    <a:pt x="152" y="480"/>
                  </a:lnTo>
                  <a:lnTo>
                    <a:pt x="160" y="480"/>
                  </a:lnTo>
                  <a:lnTo>
                    <a:pt x="168" y="488"/>
                  </a:lnTo>
                  <a:lnTo>
                    <a:pt x="176" y="488"/>
                  </a:lnTo>
                  <a:lnTo>
                    <a:pt x="184" y="488"/>
                  </a:lnTo>
                  <a:lnTo>
                    <a:pt x="192" y="488"/>
                  </a:lnTo>
                  <a:lnTo>
                    <a:pt x="200" y="488"/>
                  </a:lnTo>
                  <a:lnTo>
                    <a:pt x="208" y="488"/>
                  </a:lnTo>
                  <a:lnTo>
                    <a:pt x="216" y="480"/>
                  </a:lnTo>
                  <a:lnTo>
                    <a:pt x="224" y="472"/>
                  </a:lnTo>
                  <a:lnTo>
                    <a:pt x="232" y="464"/>
                  </a:lnTo>
                  <a:lnTo>
                    <a:pt x="240" y="456"/>
                  </a:lnTo>
                  <a:lnTo>
                    <a:pt x="248" y="448"/>
                  </a:lnTo>
                  <a:lnTo>
                    <a:pt x="248" y="440"/>
                  </a:lnTo>
                  <a:lnTo>
                    <a:pt x="256" y="432"/>
                  </a:lnTo>
                  <a:lnTo>
                    <a:pt x="256" y="424"/>
                  </a:lnTo>
                  <a:lnTo>
                    <a:pt x="264" y="416"/>
                  </a:lnTo>
                  <a:lnTo>
                    <a:pt x="272" y="408"/>
                  </a:lnTo>
                  <a:lnTo>
                    <a:pt x="272" y="392"/>
                  </a:lnTo>
                  <a:lnTo>
                    <a:pt x="280" y="384"/>
                  </a:lnTo>
                  <a:lnTo>
                    <a:pt x="280" y="376"/>
                  </a:lnTo>
                  <a:lnTo>
                    <a:pt x="288" y="360"/>
                  </a:lnTo>
                  <a:lnTo>
                    <a:pt x="296" y="352"/>
                  </a:lnTo>
                  <a:lnTo>
                    <a:pt x="296" y="336"/>
                  </a:lnTo>
                  <a:lnTo>
                    <a:pt x="304" y="328"/>
                  </a:lnTo>
                  <a:lnTo>
                    <a:pt x="304" y="312"/>
                  </a:lnTo>
                  <a:lnTo>
                    <a:pt x="312" y="304"/>
                  </a:lnTo>
                  <a:lnTo>
                    <a:pt x="320" y="288"/>
                  </a:lnTo>
                  <a:lnTo>
                    <a:pt x="320" y="272"/>
                  </a:lnTo>
                  <a:lnTo>
                    <a:pt x="328" y="264"/>
                  </a:lnTo>
                  <a:lnTo>
                    <a:pt x="328" y="248"/>
                  </a:lnTo>
                  <a:lnTo>
                    <a:pt x="336" y="240"/>
                  </a:lnTo>
                  <a:lnTo>
                    <a:pt x="344" y="224"/>
                  </a:lnTo>
                  <a:lnTo>
                    <a:pt x="344" y="216"/>
                  </a:lnTo>
                  <a:lnTo>
                    <a:pt x="352" y="208"/>
                  </a:lnTo>
                  <a:lnTo>
                    <a:pt x="352" y="192"/>
                  </a:lnTo>
                  <a:lnTo>
                    <a:pt x="360" y="184"/>
                  </a:lnTo>
                  <a:lnTo>
                    <a:pt x="368" y="176"/>
                  </a:lnTo>
                  <a:lnTo>
                    <a:pt x="368" y="168"/>
                  </a:lnTo>
                  <a:lnTo>
                    <a:pt x="376" y="160"/>
                  </a:lnTo>
                  <a:lnTo>
                    <a:pt x="376" y="152"/>
                  </a:lnTo>
                  <a:lnTo>
                    <a:pt x="384" y="144"/>
                  </a:lnTo>
                  <a:lnTo>
                    <a:pt x="400" y="128"/>
                  </a:lnTo>
                  <a:lnTo>
                    <a:pt x="400" y="120"/>
                  </a:lnTo>
                  <a:lnTo>
                    <a:pt x="408" y="112"/>
                  </a:lnTo>
                  <a:lnTo>
                    <a:pt x="416" y="112"/>
                  </a:lnTo>
                  <a:lnTo>
                    <a:pt x="424" y="112"/>
                  </a:lnTo>
                  <a:lnTo>
                    <a:pt x="432" y="112"/>
                  </a:lnTo>
                  <a:lnTo>
                    <a:pt x="440" y="112"/>
                  </a:lnTo>
                  <a:lnTo>
                    <a:pt x="448" y="112"/>
                  </a:lnTo>
                  <a:lnTo>
                    <a:pt x="456" y="112"/>
                  </a:lnTo>
                  <a:lnTo>
                    <a:pt x="464" y="120"/>
                  </a:lnTo>
                  <a:lnTo>
                    <a:pt x="472" y="120"/>
                  </a:lnTo>
                  <a:lnTo>
                    <a:pt x="480" y="128"/>
                  </a:lnTo>
                  <a:lnTo>
                    <a:pt x="488" y="136"/>
                  </a:lnTo>
                  <a:lnTo>
                    <a:pt x="496" y="136"/>
                  </a:lnTo>
                  <a:lnTo>
                    <a:pt x="504" y="144"/>
                  </a:lnTo>
                  <a:lnTo>
                    <a:pt x="512" y="144"/>
                  </a:lnTo>
                  <a:lnTo>
                    <a:pt x="520" y="152"/>
                  </a:lnTo>
                  <a:lnTo>
                    <a:pt x="528" y="152"/>
                  </a:lnTo>
                  <a:lnTo>
                    <a:pt x="536" y="152"/>
                  </a:lnTo>
                  <a:lnTo>
                    <a:pt x="544" y="152"/>
                  </a:lnTo>
                  <a:lnTo>
                    <a:pt x="552" y="152"/>
                  </a:lnTo>
                  <a:lnTo>
                    <a:pt x="560" y="152"/>
                  </a:lnTo>
                  <a:lnTo>
                    <a:pt x="568" y="144"/>
                  </a:lnTo>
                  <a:lnTo>
                    <a:pt x="576" y="136"/>
                  </a:lnTo>
                  <a:lnTo>
                    <a:pt x="584" y="128"/>
                  </a:lnTo>
                  <a:lnTo>
                    <a:pt x="592" y="120"/>
                  </a:lnTo>
                  <a:lnTo>
                    <a:pt x="600" y="112"/>
                  </a:lnTo>
                  <a:lnTo>
                    <a:pt x="600" y="104"/>
                  </a:lnTo>
                  <a:lnTo>
                    <a:pt x="608" y="96"/>
                  </a:lnTo>
                  <a:lnTo>
                    <a:pt x="608" y="88"/>
                  </a:lnTo>
                  <a:lnTo>
                    <a:pt x="616" y="80"/>
                  </a:lnTo>
                  <a:lnTo>
                    <a:pt x="624" y="72"/>
                  </a:lnTo>
                  <a:lnTo>
                    <a:pt x="632" y="64"/>
                  </a:lnTo>
                  <a:lnTo>
                    <a:pt x="632" y="56"/>
                  </a:lnTo>
                  <a:lnTo>
                    <a:pt x="640" y="48"/>
                  </a:lnTo>
                  <a:lnTo>
                    <a:pt x="648" y="40"/>
                  </a:lnTo>
                  <a:lnTo>
                    <a:pt x="648" y="32"/>
                  </a:lnTo>
                  <a:lnTo>
                    <a:pt x="664" y="16"/>
                  </a:lnTo>
                  <a:lnTo>
                    <a:pt x="656" y="16"/>
                  </a:lnTo>
                  <a:lnTo>
                    <a:pt x="664" y="16"/>
                  </a:lnTo>
                  <a:lnTo>
                    <a:pt x="672" y="8"/>
                  </a:lnTo>
                  <a:lnTo>
                    <a:pt x="680" y="0"/>
                  </a:lnTo>
                  <a:lnTo>
                    <a:pt x="688" y="0"/>
                  </a:lnTo>
                  <a:lnTo>
                    <a:pt x="696" y="8"/>
                  </a:lnTo>
                  <a:lnTo>
                    <a:pt x="704" y="16"/>
                  </a:lnTo>
                  <a:lnTo>
                    <a:pt x="712" y="24"/>
                  </a:lnTo>
                  <a:lnTo>
                    <a:pt x="721" y="32"/>
                  </a:lnTo>
                  <a:lnTo>
                    <a:pt x="721" y="40"/>
                  </a:lnTo>
                  <a:lnTo>
                    <a:pt x="729" y="56"/>
                  </a:lnTo>
                  <a:lnTo>
                    <a:pt x="729" y="72"/>
                  </a:lnTo>
                  <a:lnTo>
                    <a:pt x="737" y="88"/>
                  </a:lnTo>
                  <a:lnTo>
                    <a:pt x="745" y="104"/>
                  </a:lnTo>
                  <a:lnTo>
                    <a:pt x="745" y="128"/>
                  </a:lnTo>
                  <a:lnTo>
                    <a:pt x="753" y="152"/>
                  </a:lnTo>
                  <a:lnTo>
                    <a:pt x="753" y="176"/>
                  </a:lnTo>
                  <a:lnTo>
                    <a:pt x="761" y="200"/>
                  </a:lnTo>
                  <a:lnTo>
                    <a:pt x="769" y="232"/>
                  </a:lnTo>
                  <a:lnTo>
                    <a:pt x="769" y="264"/>
                  </a:lnTo>
                  <a:lnTo>
                    <a:pt x="777" y="296"/>
                  </a:lnTo>
                  <a:lnTo>
                    <a:pt x="777" y="336"/>
                  </a:lnTo>
                  <a:lnTo>
                    <a:pt x="785" y="368"/>
                  </a:lnTo>
                  <a:lnTo>
                    <a:pt x="793" y="408"/>
                  </a:lnTo>
                  <a:lnTo>
                    <a:pt x="793" y="448"/>
                  </a:lnTo>
                  <a:lnTo>
                    <a:pt x="801" y="496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19" name="Freeform 7"/>
            <p:cNvSpPr>
              <a:spLocks/>
            </p:cNvSpPr>
            <p:nvPr/>
          </p:nvSpPr>
          <p:spPr bwMode="auto">
            <a:xfrm>
              <a:off x="3464" y="462"/>
              <a:ext cx="608" cy="3214"/>
            </a:xfrm>
            <a:custGeom>
              <a:avLst/>
              <a:gdLst/>
              <a:ahLst/>
              <a:cxnLst>
                <a:cxn ang="0">
                  <a:pos x="8" y="1887"/>
                </a:cxn>
                <a:cxn ang="0">
                  <a:pos x="24" y="2039"/>
                </a:cxn>
                <a:cxn ang="0">
                  <a:pos x="32" y="2191"/>
                </a:cxn>
                <a:cxn ang="0">
                  <a:pos x="48" y="2358"/>
                </a:cxn>
                <a:cxn ang="0">
                  <a:pos x="64" y="2518"/>
                </a:cxn>
                <a:cxn ang="0">
                  <a:pos x="80" y="2678"/>
                </a:cxn>
                <a:cxn ang="0">
                  <a:pos x="96" y="2822"/>
                </a:cxn>
                <a:cxn ang="0">
                  <a:pos x="104" y="2950"/>
                </a:cxn>
                <a:cxn ang="0">
                  <a:pos x="120" y="3062"/>
                </a:cxn>
                <a:cxn ang="0">
                  <a:pos x="136" y="3142"/>
                </a:cxn>
                <a:cxn ang="0">
                  <a:pos x="152" y="3190"/>
                </a:cxn>
                <a:cxn ang="0">
                  <a:pos x="168" y="3214"/>
                </a:cxn>
                <a:cxn ang="0">
                  <a:pos x="176" y="3190"/>
                </a:cxn>
                <a:cxn ang="0">
                  <a:pos x="192" y="3134"/>
                </a:cxn>
                <a:cxn ang="0">
                  <a:pos x="208" y="3038"/>
                </a:cxn>
                <a:cxn ang="0">
                  <a:pos x="224" y="2910"/>
                </a:cxn>
                <a:cxn ang="0">
                  <a:pos x="232" y="2742"/>
                </a:cxn>
                <a:cxn ang="0">
                  <a:pos x="248" y="2550"/>
                </a:cxn>
                <a:cxn ang="0">
                  <a:pos x="264" y="2326"/>
                </a:cxn>
                <a:cxn ang="0">
                  <a:pos x="280" y="2087"/>
                </a:cxn>
                <a:cxn ang="0">
                  <a:pos x="296" y="1831"/>
                </a:cxn>
                <a:cxn ang="0">
                  <a:pos x="304" y="1575"/>
                </a:cxn>
                <a:cxn ang="0">
                  <a:pos x="320" y="1319"/>
                </a:cxn>
                <a:cxn ang="0">
                  <a:pos x="336" y="1064"/>
                </a:cxn>
                <a:cxn ang="0">
                  <a:pos x="352" y="832"/>
                </a:cxn>
                <a:cxn ang="0">
                  <a:pos x="368" y="616"/>
                </a:cxn>
                <a:cxn ang="0">
                  <a:pos x="376" y="424"/>
                </a:cxn>
                <a:cxn ang="0">
                  <a:pos x="392" y="264"/>
                </a:cxn>
                <a:cxn ang="0">
                  <a:pos x="408" y="144"/>
                </a:cxn>
                <a:cxn ang="0">
                  <a:pos x="424" y="56"/>
                </a:cxn>
                <a:cxn ang="0">
                  <a:pos x="432" y="8"/>
                </a:cxn>
                <a:cxn ang="0">
                  <a:pos x="456" y="8"/>
                </a:cxn>
                <a:cxn ang="0">
                  <a:pos x="472" y="56"/>
                </a:cxn>
                <a:cxn ang="0">
                  <a:pos x="488" y="136"/>
                </a:cxn>
                <a:cxn ang="0">
                  <a:pos x="504" y="240"/>
                </a:cxn>
                <a:cxn ang="0">
                  <a:pos x="520" y="368"/>
                </a:cxn>
                <a:cxn ang="0">
                  <a:pos x="528" y="512"/>
                </a:cxn>
                <a:cxn ang="0">
                  <a:pos x="544" y="672"/>
                </a:cxn>
                <a:cxn ang="0">
                  <a:pos x="560" y="832"/>
                </a:cxn>
                <a:cxn ang="0">
                  <a:pos x="576" y="992"/>
                </a:cxn>
                <a:cxn ang="0">
                  <a:pos x="584" y="1151"/>
                </a:cxn>
                <a:cxn ang="0">
                  <a:pos x="600" y="1303"/>
                </a:cxn>
              </a:cxnLst>
              <a:rect l="0" t="0" r="r" b="b"/>
              <a:pathLst>
                <a:path w="608" h="3214">
                  <a:moveTo>
                    <a:pt x="0" y="1799"/>
                  </a:moveTo>
                  <a:lnTo>
                    <a:pt x="0" y="1847"/>
                  </a:lnTo>
                  <a:lnTo>
                    <a:pt x="8" y="1887"/>
                  </a:lnTo>
                  <a:lnTo>
                    <a:pt x="8" y="1935"/>
                  </a:lnTo>
                  <a:lnTo>
                    <a:pt x="16" y="1983"/>
                  </a:lnTo>
                  <a:lnTo>
                    <a:pt x="24" y="2039"/>
                  </a:lnTo>
                  <a:lnTo>
                    <a:pt x="24" y="2087"/>
                  </a:lnTo>
                  <a:lnTo>
                    <a:pt x="32" y="2143"/>
                  </a:lnTo>
                  <a:lnTo>
                    <a:pt x="32" y="2191"/>
                  </a:lnTo>
                  <a:lnTo>
                    <a:pt x="40" y="2247"/>
                  </a:lnTo>
                  <a:lnTo>
                    <a:pt x="48" y="2302"/>
                  </a:lnTo>
                  <a:lnTo>
                    <a:pt x="48" y="2358"/>
                  </a:lnTo>
                  <a:lnTo>
                    <a:pt x="56" y="2414"/>
                  </a:lnTo>
                  <a:lnTo>
                    <a:pt x="56" y="2462"/>
                  </a:lnTo>
                  <a:lnTo>
                    <a:pt x="64" y="2518"/>
                  </a:lnTo>
                  <a:lnTo>
                    <a:pt x="72" y="2574"/>
                  </a:lnTo>
                  <a:lnTo>
                    <a:pt x="72" y="2622"/>
                  </a:lnTo>
                  <a:lnTo>
                    <a:pt x="80" y="2678"/>
                  </a:lnTo>
                  <a:lnTo>
                    <a:pt x="80" y="2726"/>
                  </a:lnTo>
                  <a:lnTo>
                    <a:pt x="88" y="2774"/>
                  </a:lnTo>
                  <a:lnTo>
                    <a:pt x="96" y="2822"/>
                  </a:lnTo>
                  <a:lnTo>
                    <a:pt x="96" y="2870"/>
                  </a:lnTo>
                  <a:lnTo>
                    <a:pt x="104" y="2910"/>
                  </a:lnTo>
                  <a:lnTo>
                    <a:pt x="104" y="2950"/>
                  </a:lnTo>
                  <a:lnTo>
                    <a:pt x="112" y="2990"/>
                  </a:lnTo>
                  <a:lnTo>
                    <a:pt x="120" y="3030"/>
                  </a:lnTo>
                  <a:lnTo>
                    <a:pt x="120" y="3062"/>
                  </a:lnTo>
                  <a:lnTo>
                    <a:pt x="128" y="3094"/>
                  </a:lnTo>
                  <a:lnTo>
                    <a:pt x="128" y="3118"/>
                  </a:lnTo>
                  <a:lnTo>
                    <a:pt x="136" y="3142"/>
                  </a:lnTo>
                  <a:lnTo>
                    <a:pt x="144" y="3166"/>
                  </a:lnTo>
                  <a:lnTo>
                    <a:pt x="144" y="3182"/>
                  </a:lnTo>
                  <a:lnTo>
                    <a:pt x="152" y="3190"/>
                  </a:lnTo>
                  <a:lnTo>
                    <a:pt x="152" y="3206"/>
                  </a:lnTo>
                  <a:lnTo>
                    <a:pt x="160" y="3206"/>
                  </a:lnTo>
                  <a:lnTo>
                    <a:pt x="168" y="3214"/>
                  </a:lnTo>
                  <a:lnTo>
                    <a:pt x="168" y="3206"/>
                  </a:lnTo>
                  <a:lnTo>
                    <a:pt x="176" y="3198"/>
                  </a:lnTo>
                  <a:lnTo>
                    <a:pt x="176" y="3190"/>
                  </a:lnTo>
                  <a:lnTo>
                    <a:pt x="184" y="3174"/>
                  </a:lnTo>
                  <a:lnTo>
                    <a:pt x="184" y="3158"/>
                  </a:lnTo>
                  <a:lnTo>
                    <a:pt x="192" y="3134"/>
                  </a:lnTo>
                  <a:lnTo>
                    <a:pt x="200" y="3102"/>
                  </a:lnTo>
                  <a:lnTo>
                    <a:pt x="200" y="3078"/>
                  </a:lnTo>
                  <a:lnTo>
                    <a:pt x="208" y="3038"/>
                  </a:lnTo>
                  <a:lnTo>
                    <a:pt x="208" y="2998"/>
                  </a:lnTo>
                  <a:lnTo>
                    <a:pt x="216" y="2958"/>
                  </a:lnTo>
                  <a:lnTo>
                    <a:pt x="224" y="2910"/>
                  </a:lnTo>
                  <a:lnTo>
                    <a:pt x="224" y="2854"/>
                  </a:lnTo>
                  <a:lnTo>
                    <a:pt x="232" y="2798"/>
                  </a:lnTo>
                  <a:lnTo>
                    <a:pt x="232" y="2742"/>
                  </a:lnTo>
                  <a:lnTo>
                    <a:pt x="240" y="2678"/>
                  </a:lnTo>
                  <a:lnTo>
                    <a:pt x="248" y="2614"/>
                  </a:lnTo>
                  <a:lnTo>
                    <a:pt x="248" y="2550"/>
                  </a:lnTo>
                  <a:lnTo>
                    <a:pt x="256" y="2478"/>
                  </a:lnTo>
                  <a:lnTo>
                    <a:pt x="256" y="2406"/>
                  </a:lnTo>
                  <a:lnTo>
                    <a:pt x="264" y="2326"/>
                  </a:lnTo>
                  <a:lnTo>
                    <a:pt x="272" y="2247"/>
                  </a:lnTo>
                  <a:lnTo>
                    <a:pt x="272" y="2167"/>
                  </a:lnTo>
                  <a:lnTo>
                    <a:pt x="280" y="2087"/>
                  </a:lnTo>
                  <a:lnTo>
                    <a:pt x="280" y="2007"/>
                  </a:lnTo>
                  <a:lnTo>
                    <a:pt x="288" y="1919"/>
                  </a:lnTo>
                  <a:lnTo>
                    <a:pt x="296" y="1831"/>
                  </a:lnTo>
                  <a:lnTo>
                    <a:pt x="296" y="1751"/>
                  </a:lnTo>
                  <a:lnTo>
                    <a:pt x="304" y="1663"/>
                  </a:lnTo>
                  <a:lnTo>
                    <a:pt x="304" y="1575"/>
                  </a:lnTo>
                  <a:lnTo>
                    <a:pt x="312" y="1487"/>
                  </a:lnTo>
                  <a:lnTo>
                    <a:pt x="320" y="1399"/>
                  </a:lnTo>
                  <a:lnTo>
                    <a:pt x="320" y="1319"/>
                  </a:lnTo>
                  <a:lnTo>
                    <a:pt x="328" y="1231"/>
                  </a:lnTo>
                  <a:lnTo>
                    <a:pt x="328" y="1143"/>
                  </a:lnTo>
                  <a:lnTo>
                    <a:pt x="336" y="1064"/>
                  </a:lnTo>
                  <a:lnTo>
                    <a:pt x="344" y="984"/>
                  </a:lnTo>
                  <a:lnTo>
                    <a:pt x="344" y="904"/>
                  </a:lnTo>
                  <a:lnTo>
                    <a:pt x="352" y="832"/>
                  </a:lnTo>
                  <a:lnTo>
                    <a:pt x="352" y="752"/>
                  </a:lnTo>
                  <a:lnTo>
                    <a:pt x="360" y="680"/>
                  </a:lnTo>
                  <a:lnTo>
                    <a:pt x="368" y="616"/>
                  </a:lnTo>
                  <a:lnTo>
                    <a:pt x="368" y="544"/>
                  </a:lnTo>
                  <a:lnTo>
                    <a:pt x="376" y="488"/>
                  </a:lnTo>
                  <a:lnTo>
                    <a:pt x="376" y="424"/>
                  </a:lnTo>
                  <a:lnTo>
                    <a:pt x="384" y="368"/>
                  </a:lnTo>
                  <a:lnTo>
                    <a:pt x="384" y="312"/>
                  </a:lnTo>
                  <a:lnTo>
                    <a:pt x="392" y="264"/>
                  </a:lnTo>
                  <a:lnTo>
                    <a:pt x="400" y="224"/>
                  </a:lnTo>
                  <a:lnTo>
                    <a:pt x="400" y="184"/>
                  </a:lnTo>
                  <a:lnTo>
                    <a:pt x="408" y="144"/>
                  </a:lnTo>
                  <a:lnTo>
                    <a:pt x="408" y="112"/>
                  </a:lnTo>
                  <a:lnTo>
                    <a:pt x="416" y="80"/>
                  </a:lnTo>
                  <a:lnTo>
                    <a:pt x="424" y="56"/>
                  </a:lnTo>
                  <a:lnTo>
                    <a:pt x="424" y="32"/>
                  </a:lnTo>
                  <a:lnTo>
                    <a:pt x="432" y="16"/>
                  </a:lnTo>
                  <a:lnTo>
                    <a:pt x="432" y="8"/>
                  </a:lnTo>
                  <a:lnTo>
                    <a:pt x="440" y="0"/>
                  </a:lnTo>
                  <a:lnTo>
                    <a:pt x="456" y="0"/>
                  </a:lnTo>
                  <a:lnTo>
                    <a:pt x="456" y="8"/>
                  </a:lnTo>
                  <a:lnTo>
                    <a:pt x="464" y="24"/>
                  </a:lnTo>
                  <a:lnTo>
                    <a:pt x="472" y="40"/>
                  </a:lnTo>
                  <a:lnTo>
                    <a:pt x="472" y="56"/>
                  </a:lnTo>
                  <a:lnTo>
                    <a:pt x="480" y="80"/>
                  </a:lnTo>
                  <a:lnTo>
                    <a:pt x="480" y="104"/>
                  </a:lnTo>
                  <a:lnTo>
                    <a:pt x="488" y="136"/>
                  </a:lnTo>
                  <a:lnTo>
                    <a:pt x="496" y="168"/>
                  </a:lnTo>
                  <a:lnTo>
                    <a:pt x="496" y="200"/>
                  </a:lnTo>
                  <a:lnTo>
                    <a:pt x="504" y="240"/>
                  </a:lnTo>
                  <a:lnTo>
                    <a:pt x="504" y="280"/>
                  </a:lnTo>
                  <a:lnTo>
                    <a:pt x="512" y="320"/>
                  </a:lnTo>
                  <a:lnTo>
                    <a:pt x="520" y="368"/>
                  </a:lnTo>
                  <a:lnTo>
                    <a:pt x="520" y="416"/>
                  </a:lnTo>
                  <a:lnTo>
                    <a:pt x="528" y="464"/>
                  </a:lnTo>
                  <a:lnTo>
                    <a:pt x="528" y="512"/>
                  </a:lnTo>
                  <a:lnTo>
                    <a:pt x="536" y="568"/>
                  </a:lnTo>
                  <a:lnTo>
                    <a:pt x="544" y="616"/>
                  </a:lnTo>
                  <a:lnTo>
                    <a:pt x="544" y="672"/>
                  </a:lnTo>
                  <a:lnTo>
                    <a:pt x="552" y="720"/>
                  </a:lnTo>
                  <a:lnTo>
                    <a:pt x="552" y="776"/>
                  </a:lnTo>
                  <a:lnTo>
                    <a:pt x="560" y="832"/>
                  </a:lnTo>
                  <a:lnTo>
                    <a:pt x="560" y="888"/>
                  </a:lnTo>
                  <a:lnTo>
                    <a:pt x="568" y="944"/>
                  </a:lnTo>
                  <a:lnTo>
                    <a:pt x="576" y="992"/>
                  </a:lnTo>
                  <a:lnTo>
                    <a:pt x="576" y="1048"/>
                  </a:lnTo>
                  <a:lnTo>
                    <a:pt x="584" y="1104"/>
                  </a:lnTo>
                  <a:lnTo>
                    <a:pt x="584" y="1151"/>
                  </a:lnTo>
                  <a:lnTo>
                    <a:pt x="592" y="1199"/>
                  </a:lnTo>
                  <a:lnTo>
                    <a:pt x="600" y="1255"/>
                  </a:lnTo>
                  <a:lnTo>
                    <a:pt x="600" y="1303"/>
                  </a:lnTo>
                  <a:lnTo>
                    <a:pt x="608" y="1351"/>
                  </a:lnTo>
                  <a:lnTo>
                    <a:pt x="608" y="1391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20" name="Freeform 8"/>
            <p:cNvSpPr>
              <a:spLocks/>
            </p:cNvSpPr>
            <p:nvPr/>
          </p:nvSpPr>
          <p:spPr bwMode="auto">
            <a:xfrm>
              <a:off x="4072" y="1837"/>
              <a:ext cx="801" cy="528"/>
            </a:xfrm>
            <a:custGeom>
              <a:avLst/>
              <a:gdLst/>
              <a:ahLst/>
              <a:cxnLst>
                <a:cxn ang="0">
                  <a:pos x="16" y="104"/>
                </a:cxn>
                <a:cxn ang="0">
                  <a:pos x="24" y="216"/>
                </a:cxn>
                <a:cxn ang="0">
                  <a:pos x="40" y="312"/>
                </a:cxn>
                <a:cxn ang="0">
                  <a:pos x="56" y="392"/>
                </a:cxn>
                <a:cxn ang="0">
                  <a:pos x="72" y="448"/>
                </a:cxn>
                <a:cxn ang="0">
                  <a:pos x="88" y="496"/>
                </a:cxn>
                <a:cxn ang="0">
                  <a:pos x="96" y="520"/>
                </a:cxn>
                <a:cxn ang="0">
                  <a:pos x="120" y="528"/>
                </a:cxn>
                <a:cxn ang="0">
                  <a:pos x="144" y="504"/>
                </a:cxn>
                <a:cxn ang="0">
                  <a:pos x="168" y="480"/>
                </a:cxn>
                <a:cxn ang="0">
                  <a:pos x="176" y="456"/>
                </a:cxn>
                <a:cxn ang="0">
                  <a:pos x="192" y="432"/>
                </a:cxn>
                <a:cxn ang="0">
                  <a:pos x="208" y="408"/>
                </a:cxn>
                <a:cxn ang="0">
                  <a:pos x="232" y="384"/>
                </a:cxn>
                <a:cxn ang="0">
                  <a:pos x="256" y="376"/>
                </a:cxn>
                <a:cxn ang="0">
                  <a:pos x="280" y="376"/>
                </a:cxn>
                <a:cxn ang="0">
                  <a:pos x="304" y="392"/>
                </a:cxn>
                <a:cxn ang="0">
                  <a:pos x="328" y="400"/>
                </a:cxn>
                <a:cxn ang="0">
                  <a:pos x="353" y="416"/>
                </a:cxn>
                <a:cxn ang="0">
                  <a:pos x="377" y="416"/>
                </a:cxn>
                <a:cxn ang="0">
                  <a:pos x="401" y="400"/>
                </a:cxn>
                <a:cxn ang="0">
                  <a:pos x="417" y="384"/>
                </a:cxn>
                <a:cxn ang="0">
                  <a:pos x="441" y="352"/>
                </a:cxn>
                <a:cxn ang="0">
                  <a:pos x="449" y="328"/>
                </a:cxn>
                <a:cxn ang="0">
                  <a:pos x="465" y="296"/>
                </a:cxn>
                <a:cxn ang="0">
                  <a:pos x="481" y="256"/>
                </a:cxn>
                <a:cxn ang="0">
                  <a:pos x="497" y="216"/>
                </a:cxn>
                <a:cxn ang="0">
                  <a:pos x="513" y="184"/>
                </a:cxn>
                <a:cxn ang="0">
                  <a:pos x="521" y="152"/>
                </a:cxn>
                <a:cxn ang="0">
                  <a:pos x="537" y="120"/>
                </a:cxn>
                <a:cxn ang="0">
                  <a:pos x="553" y="88"/>
                </a:cxn>
                <a:cxn ang="0">
                  <a:pos x="569" y="64"/>
                </a:cxn>
                <a:cxn ang="0">
                  <a:pos x="585" y="48"/>
                </a:cxn>
                <a:cxn ang="0">
                  <a:pos x="609" y="40"/>
                </a:cxn>
                <a:cxn ang="0">
                  <a:pos x="633" y="40"/>
                </a:cxn>
                <a:cxn ang="0">
                  <a:pos x="657" y="56"/>
                </a:cxn>
                <a:cxn ang="0">
                  <a:pos x="681" y="72"/>
                </a:cxn>
                <a:cxn ang="0">
                  <a:pos x="705" y="80"/>
                </a:cxn>
                <a:cxn ang="0">
                  <a:pos x="729" y="80"/>
                </a:cxn>
                <a:cxn ang="0">
                  <a:pos x="753" y="64"/>
                </a:cxn>
                <a:cxn ang="0">
                  <a:pos x="777" y="40"/>
                </a:cxn>
                <a:cxn ang="0">
                  <a:pos x="793" y="16"/>
                </a:cxn>
              </a:cxnLst>
              <a:rect l="0" t="0" r="r" b="b"/>
              <a:pathLst>
                <a:path w="801" h="528">
                  <a:moveTo>
                    <a:pt x="0" y="16"/>
                  </a:moveTo>
                  <a:lnTo>
                    <a:pt x="8" y="64"/>
                  </a:lnTo>
                  <a:lnTo>
                    <a:pt x="16" y="104"/>
                  </a:lnTo>
                  <a:lnTo>
                    <a:pt x="16" y="144"/>
                  </a:lnTo>
                  <a:lnTo>
                    <a:pt x="24" y="184"/>
                  </a:lnTo>
                  <a:lnTo>
                    <a:pt x="24" y="216"/>
                  </a:lnTo>
                  <a:lnTo>
                    <a:pt x="32" y="256"/>
                  </a:lnTo>
                  <a:lnTo>
                    <a:pt x="40" y="288"/>
                  </a:lnTo>
                  <a:lnTo>
                    <a:pt x="40" y="312"/>
                  </a:lnTo>
                  <a:lnTo>
                    <a:pt x="48" y="344"/>
                  </a:lnTo>
                  <a:lnTo>
                    <a:pt x="48" y="368"/>
                  </a:lnTo>
                  <a:lnTo>
                    <a:pt x="56" y="392"/>
                  </a:lnTo>
                  <a:lnTo>
                    <a:pt x="64" y="416"/>
                  </a:lnTo>
                  <a:lnTo>
                    <a:pt x="64" y="432"/>
                  </a:lnTo>
                  <a:lnTo>
                    <a:pt x="72" y="448"/>
                  </a:lnTo>
                  <a:lnTo>
                    <a:pt x="72" y="464"/>
                  </a:lnTo>
                  <a:lnTo>
                    <a:pt x="80" y="480"/>
                  </a:lnTo>
                  <a:lnTo>
                    <a:pt x="88" y="496"/>
                  </a:lnTo>
                  <a:lnTo>
                    <a:pt x="88" y="504"/>
                  </a:lnTo>
                  <a:lnTo>
                    <a:pt x="104" y="520"/>
                  </a:lnTo>
                  <a:lnTo>
                    <a:pt x="96" y="520"/>
                  </a:lnTo>
                  <a:lnTo>
                    <a:pt x="104" y="520"/>
                  </a:lnTo>
                  <a:lnTo>
                    <a:pt x="112" y="528"/>
                  </a:lnTo>
                  <a:lnTo>
                    <a:pt x="120" y="528"/>
                  </a:lnTo>
                  <a:lnTo>
                    <a:pt x="128" y="520"/>
                  </a:lnTo>
                  <a:lnTo>
                    <a:pt x="136" y="512"/>
                  </a:lnTo>
                  <a:lnTo>
                    <a:pt x="144" y="504"/>
                  </a:lnTo>
                  <a:lnTo>
                    <a:pt x="152" y="496"/>
                  </a:lnTo>
                  <a:lnTo>
                    <a:pt x="160" y="488"/>
                  </a:lnTo>
                  <a:lnTo>
                    <a:pt x="168" y="480"/>
                  </a:lnTo>
                  <a:lnTo>
                    <a:pt x="168" y="472"/>
                  </a:lnTo>
                  <a:lnTo>
                    <a:pt x="176" y="464"/>
                  </a:lnTo>
                  <a:lnTo>
                    <a:pt x="176" y="456"/>
                  </a:lnTo>
                  <a:lnTo>
                    <a:pt x="184" y="448"/>
                  </a:lnTo>
                  <a:lnTo>
                    <a:pt x="192" y="440"/>
                  </a:lnTo>
                  <a:lnTo>
                    <a:pt x="192" y="432"/>
                  </a:lnTo>
                  <a:lnTo>
                    <a:pt x="200" y="424"/>
                  </a:lnTo>
                  <a:lnTo>
                    <a:pt x="200" y="416"/>
                  </a:lnTo>
                  <a:lnTo>
                    <a:pt x="208" y="408"/>
                  </a:lnTo>
                  <a:lnTo>
                    <a:pt x="216" y="400"/>
                  </a:lnTo>
                  <a:lnTo>
                    <a:pt x="224" y="392"/>
                  </a:lnTo>
                  <a:lnTo>
                    <a:pt x="232" y="384"/>
                  </a:lnTo>
                  <a:lnTo>
                    <a:pt x="240" y="376"/>
                  </a:lnTo>
                  <a:lnTo>
                    <a:pt x="248" y="376"/>
                  </a:lnTo>
                  <a:lnTo>
                    <a:pt x="256" y="376"/>
                  </a:lnTo>
                  <a:lnTo>
                    <a:pt x="264" y="376"/>
                  </a:lnTo>
                  <a:lnTo>
                    <a:pt x="272" y="376"/>
                  </a:lnTo>
                  <a:lnTo>
                    <a:pt x="280" y="376"/>
                  </a:lnTo>
                  <a:lnTo>
                    <a:pt x="288" y="384"/>
                  </a:lnTo>
                  <a:lnTo>
                    <a:pt x="296" y="384"/>
                  </a:lnTo>
                  <a:lnTo>
                    <a:pt x="304" y="392"/>
                  </a:lnTo>
                  <a:lnTo>
                    <a:pt x="312" y="392"/>
                  </a:lnTo>
                  <a:lnTo>
                    <a:pt x="320" y="400"/>
                  </a:lnTo>
                  <a:lnTo>
                    <a:pt x="328" y="400"/>
                  </a:lnTo>
                  <a:lnTo>
                    <a:pt x="337" y="408"/>
                  </a:lnTo>
                  <a:lnTo>
                    <a:pt x="345" y="416"/>
                  </a:lnTo>
                  <a:lnTo>
                    <a:pt x="353" y="416"/>
                  </a:lnTo>
                  <a:lnTo>
                    <a:pt x="361" y="416"/>
                  </a:lnTo>
                  <a:lnTo>
                    <a:pt x="369" y="416"/>
                  </a:lnTo>
                  <a:lnTo>
                    <a:pt x="377" y="416"/>
                  </a:lnTo>
                  <a:lnTo>
                    <a:pt x="385" y="416"/>
                  </a:lnTo>
                  <a:lnTo>
                    <a:pt x="393" y="408"/>
                  </a:lnTo>
                  <a:lnTo>
                    <a:pt x="401" y="400"/>
                  </a:lnTo>
                  <a:lnTo>
                    <a:pt x="409" y="400"/>
                  </a:lnTo>
                  <a:lnTo>
                    <a:pt x="417" y="392"/>
                  </a:lnTo>
                  <a:lnTo>
                    <a:pt x="417" y="384"/>
                  </a:lnTo>
                  <a:lnTo>
                    <a:pt x="425" y="376"/>
                  </a:lnTo>
                  <a:lnTo>
                    <a:pt x="433" y="368"/>
                  </a:lnTo>
                  <a:lnTo>
                    <a:pt x="441" y="352"/>
                  </a:lnTo>
                  <a:lnTo>
                    <a:pt x="441" y="344"/>
                  </a:lnTo>
                  <a:lnTo>
                    <a:pt x="449" y="336"/>
                  </a:lnTo>
                  <a:lnTo>
                    <a:pt x="449" y="328"/>
                  </a:lnTo>
                  <a:lnTo>
                    <a:pt x="457" y="312"/>
                  </a:lnTo>
                  <a:lnTo>
                    <a:pt x="465" y="304"/>
                  </a:lnTo>
                  <a:lnTo>
                    <a:pt x="465" y="296"/>
                  </a:lnTo>
                  <a:lnTo>
                    <a:pt x="473" y="280"/>
                  </a:lnTo>
                  <a:lnTo>
                    <a:pt x="473" y="272"/>
                  </a:lnTo>
                  <a:lnTo>
                    <a:pt x="481" y="256"/>
                  </a:lnTo>
                  <a:lnTo>
                    <a:pt x="489" y="248"/>
                  </a:lnTo>
                  <a:lnTo>
                    <a:pt x="489" y="232"/>
                  </a:lnTo>
                  <a:lnTo>
                    <a:pt x="497" y="216"/>
                  </a:lnTo>
                  <a:lnTo>
                    <a:pt x="497" y="208"/>
                  </a:lnTo>
                  <a:lnTo>
                    <a:pt x="505" y="192"/>
                  </a:lnTo>
                  <a:lnTo>
                    <a:pt x="513" y="184"/>
                  </a:lnTo>
                  <a:lnTo>
                    <a:pt x="513" y="168"/>
                  </a:lnTo>
                  <a:lnTo>
                    <a:pt x="521" y="160"/>
                  </a:lnTo>
                  <a:lnTo>
                    <a:pt x="521" y="152"/>
                  </a:lnTo>
                  <a:lnTo>
                    <a:pt x="529" y="136"/>
                  </a:lnTo>
                  <a:lnTo>
                    <a:pt x="529" y="128"/>
                  </a:lnTo>
                  <a:lnTo>
                    <a:pt x="537" y="120"/>
                  </a:lnTo>
                  <a:lnTo>
                    <a:pt x="545" y="104"/>
                  </a:lnTo>
                  <a:lnTo>
                    <a:pt x="545" y="96"/>
                  </a:lnTo>
                  <a:lnTo>
                    <a:pt x="553" y="88"/>
                  </a:lnTo>
                  <a:lnTo>
                    <a:pt x="553" y="80"/>
                  </a:lnTo>
                  <a:lnTo>
                    <a:pt x="561" y="72"/>
                  </a:lnTo>
                  <a:lnTo>
                    <a:pt x="569" y="64"/>
                  </a:lnTo>
                  <a:lnTo>
                    <a:pt x="585" y="48"/>
                  </a:lnTo>
                  <a:lnTo>
                    <a:pt x="577" y="48"/>
                  </a:lnTo>
                  <a:lnTo>
                    <a:pt x="585" y="48"/>
                  </a:lnTo>
                  <a:lnTo>
                    <a:pt x="593" y="40"/>
                  </a:lnTo>
                  <a:lnTo>
                    <a:pt x="601" y="40"/>
                  </a:lnTo>
                  <a:lnTo>
                    <a:pt x="609" y="40"/>
                  </a:lnTo>
                  <a:lnTo>
                    <a:pt x="617" y="40"/>
                  </a:lnTo>
                  <a:lnTo>
                    <a:pt x="625" y="40"/>
                  </a:lnTo>
                  <a:lnTo>
                    <a:pt x="633" y="40"/>
                  </a:lnTo>
                  <a:lnTo>
                    <a:pt x="641" y="48"/>
                  </a:lnTo>
                  <a:lnTo>
                    <a:pt x="649" y="48"/>
                  </a:lnTo>
                  <a:lnTo>
                    <a:pt x="657" y="56"/>
                  </a:lnTo>
                  <a:lnTo>
                    <a:pt x="665" y="56"/>
                  </a:lnTo>
                  <a:lnTo>
                    <a:pt x="673" y="64"/>
                  </a:lnTo>
                  <a:lnTo>
                    <a:pt x="681" y="72"/>
                  </a:lnTo>
                  <a:lnTo>
                    <a:pt x="689" y="72"/>
                  </a:lnTo>
                  <a:lnTo>
                    <a:pt x="697" y="80"/>
                  </a:lnTo>
                  <a:lnTo>
                    <a:pt x="705" y="80"/>
                  </a:lnTo>
                  <a:lnTo>
                    <a:pt x="713" y="80"/>
                  </a:lnTo>
                  <a:lnTo>
                    <a:pt x="721" y="80"/>
                  </a:lnTo>
                  <a:lnTo>
                    <a:pt x="729" y="80"/>
                  </a:lnTo>
                  <a:lnTo>
                    <a:pt x="737" y="80"/>
                  </a:lnTo>
                  <a:lnTo>
                    <a:pt x="745" y="72"/>
                  </a:lnTo>
                  <a:lnTo>
                    <a:pt x="753" y="64"/>
                  </a:lnTo>
                  <a:lnTo>
                    <a:pt x="761" y="56"/>
                  </a:lnTo>
                  <a:lnTo>
                    <a:pt x="769" y="48"/>
                  </a:lnTo>
                  <a:lnTo>
                    <a:pt x="777" y="40"/>
                  </a:lnTo>
                  <a:lnTo>
                    <a:pt x="785" y="32"/>
                  </a:lnTo>
                  <a:lnTo>
                    <a:pt x="793" y="24"/>
                  </a:lnTo>
                  <a:lnTo>
                    <a:pt x="793" y="16"/>
                  </a:lnTo>
                  <a:lnTo>
                    <a:pt x="801" y="8"/>
                  </a:lnTo>
                  <a:lnTo>
                    <a:pt x="801" y="0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21" name="Freeform 9"/>
            <p:cNvSpPr>
              <a:spLocks/>
            </p:cNvSpPr>
            <p:nvPr/>
          </p:nvSpPr>
          <p:spPr bwMode="auto">
            <a:xfrm>
              <a:off x="4873" y="1765"/>
              <a:ext cx="488" cy="1903"/>
            </a:xfrm>
            <a:custGeom>
              <a:avLst/>
              <a:gdLst/>
              <a:ahLst/>
              <a:cxnLst>
                <a:cxn ang="0">
                  <a:pos x="8" y="64"/>
                </a:cxn>
                <a:cxn ang="0">
                  <a:pos x="16" y="48"/>
                </a:cxn>
                <a:cxn ang="0">
                  <a:pos x="24" y="32"/>
                </a:cxn>
                <a:cxn ang="0">
                  <a:pos x="40" y="16"/>
                </a:cxn>
                <a:cxn ang="0">
                  <a:pos x="56" y="8"/>
                </a:cxn>
                <a:cxn ang="0">
                  <a:pos x="72" y="8"/>
                </a:cxn>
                <a:cxn ang="0">
                  <a:pos x="88" y="16"/>
                </a:cxn>
                <a:cxn ang="0">
                  <a:pos x="96" y="32"/>
                </a:cxn>
                <a:cxn ang="0">
                  <a:pos x="104" y="48"/>
                </a:cxn>
                <a:cxn ang="0">
                  <a:pos x="112" y="80"/>
                </a:cxn>
                <a:cxn ang="0">
                  <a:pos x="120" y="120"/>
                </a:cxn>
                <a:cxn ang="0">
                  <a:pos x="128" y="168"/>
                </a:cxn>
                <a:cxn ang="0">
                  <a:pos x="144" y="224"/>
                </a:cxn>
                <a:cxn ang="0">
                  <a:pos x="152" y="288"/>
                </a:cxn>
                <a:cxn ang="0">
                  <a:pos x="160" y="360"/>
                </a:cxn>
                <a:cxn ang="0">
                  <a:pos x="168" y="440"/>
                </a:cxn>
                <a:cxn ang="0">
                  <a:pos x="176" y="528"/>
                </a:cxn>
                <a:cxn ang="0">
                  <a:pos x="192" y="616"/>
                </a:cxn>
                <a:cxn ang="0">
                  <a:pos x="200" y="720"/>
                </a:cxn>
                <a:cxn ang="0">
                  <a:pos x="208" y="824"/>
                </a:cxn>
                <a:cxn ang="0">
                  <a:pos x="216" y="928"/>
                </a:cxn>
                <a:cxn ang="0">
                  <a:pos x="224" y="1031"/>
                </a:cxn>
                <a:cxn ang="0">
                  <a:pos x="240" y="1143"/>
                </a:cxn>
                <a:cxn ang="0">
                  <a:pos x="248" y="1247"/>
                </a:cxn>
                <a:cxn ang="0">
                  <a:pos x="256" y="1359"/>
                </a:cxn>
                <a:cxn ang="0">
                  <a:pos x="264" y="1455"/>
                </a:cxn>
                <a:cxn ang="0">
                  <a:pos x="272" y="1551"/>
                </a:cxn>
                <a:cxn ang="0">
                  <a:pos x="288" y="1639"/>
                </a:cxn>
                <a:cxn ang="0">
                  <a:pos x="296" y="1711"/>
                </a:cxn>
                <a:cxn ang="0">
                  <a:pos x="304" y="1775"/>
                </a:cxn>
                <a:cxn ang="0">
                  <a:pos x="312" y="1831"/>
                </a:cxn>
                <a:cxn ang="0">
                  <a:pos x="320" y="1871"/>
                </a:cxn>
                <a:cxn ang="0">
                  <a:pos x="328" y="1895"/>
                </a:cxn>
                <a:cxn ang="0">
                  <a:pos x="352" y="1903"/>
                </a:cxn>
                <a:cxn ang="0">
                  <a:pos x="360" y="1879"/>
                </a:cxn>
                <a:cxn ang="0">
                  <a:pos x="368" y="1839"/>
                </a:cxn>
                <a:cxn ang="0">
                  <a:pos x="376" y="1783"/>
                </a:cxn>
                <a:cxn ang="0">
                  <a:pos x="392" y="1711"/>
                </a:cxn>
                <a:cxn ang="0">
                  <a:pos x="400" y="1623"/>
                </a:cxn>
                <a:cxn ang="0">
                  <a:pos x="408" y="1519"/>
                </a:cxn>
                <a:cxn ang="0">
                  <a:pos x="416" y="1399"/>
                </a:cxn>
                <a:cxn ang="0">
                  <a:pos x="424" y="1263"/>
                </a:cxn>
                <a:cxn ang="0">
                  <a:pos x="440" y="1127"/>
                </a:cxn>
                <a:cxn ang="0">
                  <a:pos x="448" y="975"/>
                </a:cxn>
                <a:cxn ang="0">
                  <a:pos x="456" y="808"/>
                </a:cxn>
                <a:cxn ang="0">
                  <a:pos x="464" y="648"/>
                </a:cxn>
                <a:cxn ang="0">
                  <a:pos x="472" y="472"/>
                </a:cxn>
                <a:cxn ang="0">
                  <a:pos x="488" y="304"/>
                </a:cxn>
              </a:cxnLst>
              <a:rect l="0" t="0" r="r" b="b"/>
              <a:pathLst>
                <a:path w="488" h="1903">
                  <a:moveTo>
                    <a:pt x="0" y="72"/>
                  </a:moveTo>
                  <a:lnTo>
                    <a:pt x="8" y="64"/>
                  </a:lnTo>
                  <a:lnTo>
                    <a:pt x="16" y="56"/>
                  </a:lnTo>
                  <a:lnTo>
                    <a:pt x="16" y="48"/>
                  </a:lnTo>
                  <a:lnTo>
                    <a:pt x="24" y="40"/>
                  </a:lnTo>
                  <a:lnTo>
                    <a:pt x="24" y="32"/>
                  </a:lnTo>
                  <a:lnTo>
                    <a:pt x="32" y="24"/>
                  </a:lnTo>
                  <a:lnTo>
                    <a:pt x="40" y="16"/>
                  </a:lnTo>
                  <a:lnTo>
                    <a:pt x="48" y="8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80" y="8"/>
                  </a:lnTo>
                  <a:lnTo>
                    <a:pt x="88" y="16"/>
                  </a:lnTo>
                  <a:lnTo>
                    <a:pt x="88" y="24"/>
                  </a:lnTo>
                  <a:lnTo>
                    <a:pt x="96" y="32"/>
                  </a:lnTo>
                  <a:lnTo>
                    <a:pt x="96" y="40"/>
                  </a:lnTo>
                  <a:lnTo>
                    <a:pt x="104" y="48"/>
                  </a:lnTo>
                  <a:lnTo>
                    <a:pt x="104" y="64"/>
                  </a:lnTo>
                  <a:lnTo>
                    <a:pt x="112" y="80"/>
                  </a:lnTo>
                  <a:lnTo>
                    <a:pt x="120" y="104"/>
                  </a:lnTo>
                  <a:lnTo>
                    <a:pt x="120" y="120"/>
                  </a:lnTo>
                  <a:lnTo>
                    <a:pt x="128" y="144"/>
                  </a:lnTo>
                  <a:lnTo>
                    <a:pt x="128" y="168"/>
                  </a:lnTo>
                  <a:lnTo>
                    <a:pt x="136" y="192"/>
                  </a:lnTo>
                  <a:lnTo>
                    <a:pt x="144" y="224"/>
                  </a:lnTo>
                  <a:lnTo>
                    <a:pt x="144" y="256"/>
                  </a:lnTo>
                  <a:lnTo>
                    <a:pt x="152" y="288"/>
                  </a:lnTo>
                  <a:lnTo>
                    <a:pt x="152" y="320"/>
                  </a:lnTo>
                  <a:lnTo>
                    <a:pt x="160" y="360"/>
                  </a:lnTo>
                  <a:lnTo>
                    <a:pt x="168" y="400"/>
                  </a:lnTo>
                  <a:lnTo>
                    <a:pt x="168" y="440"/>
                  </a:lnTo>
                  <a:lnTo>
                    <a:pt x="176" y="480"/>
                  </a:lnTo>
                  <a:lnTo>
                    <a:pt x="176" y="528"/>
                  </a:lnTo>
                  <a:lnTo>
                    <a:pt x="184" y="568"/>
                  </a:lnTo>
                  <a:lnTo>
                    <a:pt x="192" y="616"/>
                  </a:lnTo>
                  <a:lnTo>
                    <a:pt x="192" y="664"/>
                  </a:lnTo>
                  <a:lnTo>
                    <a:pt x="200" y="720"/>
                  </a:lnTo>
                  <a:lnTo>
                    <a:pt x="200" y="768"/>
                  </a:lnTo>
                  <a:lnTo>
                    <a:pt x="208" y="824"/>
                  </a:lnTo>
                  <a:lnTo>
                    <a:pt x="216" y="872"/>
                  </a:lnTo>
                  <a:lnTo>
                    <a:pt x="216" y="928"/>
                  </a:lnTo>
                  <a:lnTo>
                    <a:pt x="224" y="983"/>
                  </a:lnTo>
                  <a:lnTo>
                    <a:pt x="224" y="1031"/>
                  </a:lnTo>
                  <a:lnTo>
                    <a:pt x="232" y="1087"/>
                  </a:lnTo>
                  <a:lnTo>
                    <a:pt x="240" y="1143"/>
                  </a:lnTo>
                  <a:lnTo>
                    <a:pt x="240" y="1199"/>
                  </a:lnTo>
                  <a:lnTo>
                    <a:pt x="248" y="1247"/>
                  </a:lnTo>
                  <a:lnTo>
                    <a:pt x="248" y="1303"/>
                  </a:lnTo>
                  <a:lnTo>
                    <a:pt x="256" y="1359"/>
                  </a:lnTo>
                  <a:lnTo>
                    <a:pt x="264" y="1407"/>
                  </a:lnTo>
                  <a:lnTo>
                    <a:pt x="264" y="1455"/>
                  </a:lnTo>
                  <a:lnTo>
                    <a:pt x="272" y="1503"/>
                  </a:lnTo>
                  <a:lnTo>
                    <a:pt x="272" y="1551"/>
                  </a:lnTo>
                  <a:lnTo>
                    <a:pt x="280" y="1591"/>
                  </a:lnTo>
                  <a:lnTo>
                    <a:pt x="288" y="1639"/>
                  </a:lnTo>
                  <a:lnTo>
                    <a:pt x="288" y="1679"/>
                  </a:lnTo>
                  <a:lnTo>
                    <a:pt x="296" y="1711"/>
                  </a:lnTo>
                  <a:lnTo>
                    <a:pt x="296" y="1743"/>
                  </a:lnTo>
                  <a:lnTo>
                    <a:pt x="304" y="1775"/>
                  </a:lnTo>
                  <a:lnTo>
                    <a:pt x="304" y="1807"/>
                  </a:lnTo>
                  <a:lnTo>
                    <a:pt x="312" y="1831"/>
                  </a:lnTo>
                  <a:lnTo>
                    <a:pt x="320" y="1855"/>
                  </a:lnTo>
                  <a:lnTo>
                    <a:pt x="320" y="1871"/>
                  </a:lnTo>
                  <a:lnTo>
                    <a:pt x="328" y="1887"/>
                  </a:lnTo>
                  <a:lnTo>
                    <a:pt x="328" y="1895"/>
                  </a:lnTo>
                  <a:lnTo>
                    <a:pt x="336" y="1903"/>
                  </a:lnTo>
                  <a:lnTo>
                    <a:pt x="352" y="1903"/>
                  </a:lnTo>
                  <a:lnTo>
                    <a:pt x="352" y="1895"/>
                  </a:lnTo>
                  <a:lnTo>
                    <a:pt x="360" y="1879"/>
                  </a:lnTo>
                  <a:lnTo>
                    <a:pt x="368" y="1863"/>
                  </a:lnTo>
                  <a:lnTo>
                    <a:pt x="368" y="1839"/>
                  </a:lnTo>
                  <a:lnTo>
                    <a:pt x="376" y="1815"/>
                  </a:lnTo>
                  <a:lnTo>
                    <a:pt x="376" y="1783"/>
                  </a:lnTo>
                  <a:lnTo>
                    <a:pt x="384" y="1751"/>
                  </a:lnTo>
                  <a:lnTo>
                    <a:pt x="392" y="1711"/>
                  </a:lnTo>
                  <a:lnTo>
                    <a:pt x="392" y="1663"/>
                  </a:lnTo>
                  <a:lnTo>
                    <a:pt x="400" y="1623"/>
                  </a:lnTo>
                  <a:lnTo>
                    <a:pt x="400" y="1567"/>
                  </a:lnTo>
                  <a:lnTo>
                    <a:pt x="408" y="1519"/>
                  </a:lnTo>
                  <a:lnTo>
                    <a:pt x="416" y="1455"/>
                  </a:lnTo>
                  <a:lnTo>
                    <a:pt x="416" y="1399"/>
                  </a:lnTo>
                  <a:lnTo>
                    <a:pt x="424" y="1335"/>
                  </a:lnTo>
                  <a:lnTo>
                    <a:pt x="424" y="1263"/>
                  </a:lnTo>
                  <a:lnTo>
                    <a:pt x="432" y="1199"/>
                  </a:lnTo>
                  <a:lnTo>
                    <a:pt x="440" y="1127"/>
                  </a:lnTo>
                  <a:lnTo>
                    <a:pt x="440" y="1047"/>
                  </a:lnTo>
                  <a:lnTo>
                    <a:pt x="448" y="975"/>
                  </a:lnTo>
                  <a:lnTo>
                    <a:pt x="448" y="896"/>
                  </a:lnTo>
                  <a:lnTo>
                    <a:pt x="456" y="808"/>
                  </a:lnTo>
                  <a:lnTo>
                    <a:pt x="464" y="728"/>
                  </a:lnTo>
                  <a:lnTo>
                    <a:pt x="464" y="648"/>
                  </a:lnTo>
                  <a:lnTo>
                    <a:pt x="472" y="560"/>
                  </a:lnTo>
                  <a:lnTo>
                    <a:pt x="472" y="472"/>
                  </a:lnTo>
                  <a:lnTo>
                    <a:pt x="480" y="384"/>
                  </a:lnTo>
                  <a:lnTo>
                    <a:pt x="488" y="304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13322" name="Oval 10"/>
          <p:cNvSpPr>
            <a:spLocks noChangeArrowheads="1"/>
          </p:cNvSpPr>
          <p:nvPr/>
        </p:nvSpPr>
        <p:spPr bwMode="auto">
          <a:xfrm>
            <a:off x="4924425" y="3224213"/>
            <a:ext cx="696913" cy="6016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s-CL" sz="2400"/>
              <a:t>+</a:t>
            </a:r>
            <a:endParaRPr lang="es-ES" sz="2400"/>
          </a:p>
        </p:txBody>
      </p:sp>
      <p:sp>
        <p:nvSpPr>
          <p:cNvPr id="13323" name="Line 11"/>
          <p:cNvSpPr>
            <a:spLocks noChangeShapeType="1"/>
          </p:cNvSpPr>
          <p:nvPr/>
        </p:nvSpPr>
        <p:spPr bwMode="auto">
          <a:xfrm>
            <a:off x="3863975" y="1119188"/>
            <a:ext cx="1444625" cy="2117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24" name="Line 12"/>
          <p:cNvSpPr>
            <a:spLocks noChangeShapeType="1"/>
          </p:cNvSpPr>
          <p:nvPr/>
        </p:nvSpPr>
        <p:spPr bwMode="auto">
          <a:xfrm rot="5400000">
            <a:off x="3504407" y="4187031"/>
            <a:ext cx="2116138" cy="1406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25" name="Line 13"/>
          <p:cNvSpPr>
            <a:spLocks noChangeShapeType="1"/>
          </p:cNvSpPr>
          <p:nvPr/>
        </p:nvSpPr>
        <p:spPr bwMode="auto">
          <a:xfrm>
            <a:off x="3876675" y="2708275"/>
            <a:ext cx="1179513" cy="588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26" name="Line 14"/>
          <p:cNvSpPr>
            <a:spLocks noChangeShapeType="1"/>
          </p:cNvSpPr>
          <p:nvPr/>
        </p:nvSpPr>
        <p:spPr bwMode="auto">
          <a:xfrm flipV="1">
            <a:off x="3827463" y="3716338"/>
            <a:ext cx="1168400" cy="663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27" name="Line 15"/>
          <p:cNvSpPr>
            <a:spLocks noChangeShapeType="1"/>
          </p:cNvSpPr>
          <p:nvPr/>
        </p:nvSpPr>
        <p:spPr bwMode="auto">
          <a:xfrm>
            <a:off x="5621338" y="3525838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67" name="Rectangle 55"/>
          <p:cNvSpPr>
            <a:spLocks noChangeArrowheads="1"/>
          </p:cNvSpPr>
          <p:nvPr/>
        </p:nvSpPr>
        <p:spPr bwMode="auto">
          <a:xfrm>
            <a:off x="655638" y="946150"/>
            <a:ext cx="1152525" cy="431800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s-ES_tradnl"/>
          </a:p>
        </p:txBody>
      </p:sp>
      <p:sp>
        <p:nvSpPr>
          <p:cNvPr id="13368" name="Rectangle 56"/>
          <p:cNvSpPr>
            <a:spLocks noChangeArrowheads="1"/>
          </p:cNvSpPr>
          <p:nvPr/>
        </p:nvSpPr>
        <p:spPr bwMode="auto">
          <a:xfrm>
            <a:off x="655638" y="2530475"/>
            <a:ext cx="1152525" cy="431800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s-ES_tradnl"/>
          </a:p>
        </p:txBody>
      </p:sp>
      <p:sp>
        <p:nvSpPr>
          <p:cNvPr id="13369" name="Rectangle 57"/>
          <p:cNvSpPr>
            <a:spLocks noChangeArrowheads="1"/>
          </p:cNvSpPr>
          <p:nvPr/>
        </p:nvSpPr>
        <p:spPr bwMode="auto">
          <a:xfrm>
            <a:off x="655638" y="4187825"/>
            <a:ext cx="1152525" cy="431800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s-ES_tradnl"/>
          </a:p>
        </p:txBody>
      </p:sp>
      <p:sp>
        <p:nvSpPr>
          <p:cNvPr id="13370" name="Rectangle 58"/>
          <p:cNvSpPr>
            <a:spLocks noChangeArrowheads="1"/>
          </p:cNvSpPr>
          <p:nvPr/>
        </p:nvSpPr>
        <p:spPr bwMode="auto">
          <a:xfrm>
            <a:off x="655638" y="5772150"/>
            <a:ext cx="1152525" cy="431800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s-ES_tradnl"/>
          </a:p>
        </p:txBody>
      </p:sp>
      <p:sp>
        <p:nvSpPr>
          <p:cNvPr id="13371" name="Line 59"/>
          <p:cNvSpPr>
            <a:spLocks noChangeShapeType="1"/>
          </p:cNvSpPr>
          <p:nvPr/>
        </p:nvSpPr>
        <p:spPr bwMode="auto">
          <a:xfrm>
            <a:off x="1879600" y="1090613"/>
            <a:ext cx="649288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72" name="Line 60"/>
          <p:cNvSpPr>
            <a:spLocks noChangeShapeType="1"/>
          </p:cNvSpPr>
          <p:nvPr/>
        </p:nvSpPr>
        <p:spPr bwMode="auto">
          <a:xfrm>
            <a:off x="1879600" y="2674938"/>
            <a:ext cx="649288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73" name="Line 61"/>
          <p:cNvSpPr>
            <a:spLocks noChangeShapeType="1"/>
          </p:cNvSpPr>
          <p:nvPr/>
        </p:nvSpPr>
        <p:spPr bwMode="auto">
          <a:xfrm>
            <a:off x="1879600" y="4330700"/>
            <a:ext cx="649288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74" name="Line 62"/>
          <p:cNvSpPr>
            <a:spLocks noChangeShapeType="1"/>
          </p:cNvSpPr>
          <p:nvPr/>
        </p:nvSpPr>
        <p:spPr bwMode="auto">
          <a:xfrm>
            <a:off x="1879600" y="5915025"/>
            <a:ext cx="649288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grpSp>
        <p:nvGrpSpPr>
          <p:cNvPr id="13375" name="Group 63"/>
          <p:cNvGrpSpPr>
            <a:grpSpLocks/>
          </p:cNvGrpSpPr>
          <p:nvPr/>
        </p:nvGrpSpPr>
        <p:grpSpPr bwMode="auto">
          <a:xfrm>
            <a:off x="800100" y="5868988"/>
            <a:ext cx="863600" cy="215900"/>
            <a:chOff x="204" y="3838"/>
            <a:chExt cx="317" cy="136"/>
          </a:xfrm>
        </p:grpSpPr>
        <p:sp>
          <p:nvSpPr>
            <p:cNvPr id="13376" name="Rectangle 64"/>
            <p:cNvSpPr>
              <a:spLocks noChangeArrowheads="1"/>
            </p:cNvSpPr>
            <p:nvPr/>
          </p:nvSpPr>
          <p:spPr bwMode="auto">
            <a:xfrm>
              <a:off x="204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77" name="Rectangle 65"/>
            <p:cNvSpPr>
              <a:spLocks noChangeArrowheads="1"/>
            </p:cNvSpPr>
            <p:nvPr/>
          </p:nvSpPr>
          <p:spPr bwMode="auto">
            <a:xfrm>
              <a:off x="29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78" name="Rectangle 66"/>
            <p:cNvSpPr>
              <a:spLocks noChangeArrowheads="1"/>
            </p:cNvSpPr>
            <p:nvPr/>
          </p:nvSpPr>
          <p:spPr bwMode="auto">
            <a:xfrm>
              <a:off x="38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79" name="Rectangle 67"/>
            <p:cNvSpPr>
              <a:spLocks noChangeArrowheads="1"/>
            </p:cNvSpPr>
            <p:nvPr/>
          </p:nvSpPr>
          <p:spPr bwMode="auto">
            <a:xfrm>
              <a:off x="476" y="3838"/>
              <a:ext cx="45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13380" name="Group 68"/>
          <p:cNvGrpSpPr>
            <a:grpSpLocks/>
          </p:cNvGrpSpPr>
          <p:nvPr/>
        </p:nvGrpSpPr>
        <p:grpSpPr bwMode="auto">
          <a:xfrm>
            <a:off x="800100" y="4294188"/>
            <a:ext cx="863600" cy="215900"/>
            <a:chOff x="204" y="3838"/>
            <a:chExt cx="317" cy="136"/>
          </a:xfrm>
        </p:grpSpPr>
        <p:sp>
          <p:nvSpPr>
            <p:cNvPr id="13381" name="Rectangle 69"/>
            <p:cNvSpPr>
              <a:spLocks noChangeArrowheads="1"/>
            </p:cNvSpPr>
            <p:nvPr/>
          </p:nvSpPr>
          <p:spPr bwMode="auto">
            <a:xfrm>
              <a:off x="204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82" name="Rectangle 70"/>
            <p:cNvSpPr>
              <a:spLocks noChangeArrowheads="1"/>
            </p:cNvSpPr>
            <p:nvPr/>
          </p:nvSpPr>
          <p:spPr bwMode="auto">
            <a:xfrm>
              <a:off x="29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83" name="Rectangle 71"/>
            <p:cNvSpPr>
              <a:spLocks noChangeArrowheads="1"/>
            </p:cNvSpPr>
            <p:nvPr/>
          </p:nvSpPr>
          <p:spPr bwMode="auto">
            <a:xfrm>
              <a:off x="385" y="3838"/>
              <a:ext cx="45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84" name="Rectangle 72"/>
            <p:cNvSpPr>
              <a:spLocks noChangeArrowheads="1"/>
            </p:cNvSpPr>
            <p:nvPr/>
          </p:nvSpPr>
          <p:spPr bwMode="auto">
            <a:xfrm>
              <a:off x="476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13385" name="Group 73"/>
          <p:cNvGrpSpPr>
            <a:grpSpLocks/>
          </p:cNvGrpSpPr>
          <p:nvPr/>
        </p:nvGrpSpPr>
        <p:grpSpPr bwMode="auto">
          <a:xfrm>
            <a:off x="800100" y="2617788"/>
            <a:ext cx="863600" cy="215900"/>
            <a:chOff x="204" y="3838"/>
            <a:chExt cx="317" cy="136"/>
          </a:xfrm>
        </p:grpSpPr>
        <p:sp>
          <p:nvSpPr>
            <p:cNvPr id="13386" name="Rectangle 74"/>
            <p:cNvSpPr>
              <a:spLocks noChangeArrowheads="1"/>
            </p:cNvSpPr>
            <p:nvPr/>
          </p:nvSpPr>
          <p:spPr bwMode="auto">
            <a:xfrm>
              <a:off x="204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87" name="Rectangle 75"/>
            <p:cNvSpPr>
              <a:spLocks noChangeArrowheads="1"/>
            </p:cNvSpPr>
            <p:nvPr/>
          </p:nvSpPr>
          <p:spPr bwMode="auto">
            <a:xfrm>
              <a:off x="295" y="3838"/>
              <a:ext cx="45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88" name="Rectangle 76"/>
            <p:cNvSpPr>
              <a:spLocks noChangeArrowheads="1"/>
            </p:cNvSpPr>
            <p:nvPr/>
          </p:nvSpPr>
          <p:spPr bwMode="auto">
            <a:xfrm>
              <a:off x="38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89" name="Rectangle 77"/>
            <p:cNvSpPr>
              <a:spLocks noChangeArrowheads="1"/>
            </p:cNvSpPr>
            <p:nvPr/>
          </p:nvSpPr>
          <p:spPr bwMode="auto">
            <a:xfrm>
              <a:off x="476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13390" name="Group 78"/>
          <p:cNvGrpSpPr>
            <a:grpSpLocks/>
          </p:cNvGrpSpPr>
          <p:nvPr/>
        </p:nvGrpSpPr>
        <p:grpSpPr bwMode="auto">
          <a:xfrm>
            <a:off x="800100" y="1042988"/>
            <a:ext cx="863600" cy="215900"/>
            <a:chOff x="204" y="3838"/>
            <a:chExt cx="317" cy="136"/>
          </a:xfrm>
        </p:grpSpPr>
        <p:sp>
          <p:nvSpPr>
            <p:cNvPr id="13391" name="Rectangle 79"/>
            <p:cNvSpPr>
              <a:spLocks noChangeArrowheads="1"/>
            </p:cNvSpPr>
            <p:nvPr/>
          </p:nvSpPr>
          <p:spPr bwMode="auto">
            <a:xfrm>
              <a:off x="204" y="3838"/>
              <a:ext cx="45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92" name="Rectangle 80"/>
            <p:cNvSpPr>
              <a:spLocks noChangeArrowheads="1"/>
            </p:cNvSpPr>
            <p:nvPr/>
          </p:nvSpPr>
          <p:spPr bwMode="auto">
            <a:xfrm>
              <a:off x="29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93" name="Rectangle 81"/>
            <p:cNvSpPr>
              <a:spLocks noChangeArrowheads="1"/>
            </p:cNvSpPr>
            <p:nvPr/>
          </p:nvSpPr>
          <p:spPr bwMode="auto">
            <a:xfrm>
              <a:off x="38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94" name="Rectangle 82"/>
            <p:cNvSpPr>
              <a:spLocks noChangeArrowheads="1"/>
            </p:cNvSpPr>
            <p:nvPr/>
          </p:nvSpPr>
          <p:spPr bwMode="auto">
            <a:xfrm>
              <a:off x="476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13395" name="Text Box 83"/>
          <p:cNvSpPr txBox="1">
            <a:spLocks noChangeArrowheads="1"/>
          </p:cNvSpPr>
          <p:nvPr/>
        </p:nvSpPr>
        <p:spPr bwMode="auto">
          <a:xfrm>
            <a:off x="708025" y="13160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1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3396" name="Text Box 84"/>
          <p:cNvSpPr txBox="1">
            <a:spLocks noChangeArrowheads="1"/>
          </p:cNvSpPr>
          <p:nvPr/>
        </p:nvSpPr>
        <p:spPr bwMode="auto">
          <a:xfrm>
            <a:off x="923925" y="29162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2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3397" name="Text Box 85"/>
          <p:cNvSpPr txBox="1">
            <a:spLocks noChangeArrowheads="1"/>
          </p:cNvSpPr>
          <p:nvPr/>
        </p:nvSpPr>
        <p:spPr bwMode="auto">
          <a:xfrm>
            <a:off x="1177925" y="45545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3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3398" name="Text Box 86"/>
          <p:cNvSpPr txBox="1">
            <a:spLocks noChangeArrowheads="1"/>
          </p:cNvSpPr>
          <p:nvPr/>
        </p:nvSpPr>
        <p:spPr bwMode="auto">
          <a:xfrm>
            <a:off x="1419225" y="61293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4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3399" name="Text Box 87"/>
          <p:cNvSpPr txBox="1">
            <a:spLocks noChangeArrowheads="1"/>
          </p:cNvSpPr>
          <p:nvPr/>
        </p:nvSpPr>
        <p:spPr bwMode="auto">
          <a:xfrm>
            <a:off x="314325" y="6572250"/>
            <a:ext cx="18176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200">
                <a:latin typeface="Trebuchet MS" charset="0"/>
              </a:rPr>
              <a:t>Osciladores sinusoidales</a:t>
            </a:r>
            <a:endParaRPr lang="es-ES" sz="1200">
              <a:latin typeface="Trebuchet MS" charset="0"/>
            </a:endParaRPr>
          </a:p>
        </p:txBody>
      </p:sp>
      <p:sp>
        <p:nvSpPr>
          <p:cNvPr id="13400" name="Rectangle 88"/>
          <p:cNvSpPr>
            <a:spLocks noChangeArrowheads="1"/>
          </p:cNvSpPr>
          <p:nvPr/>
        </p:nvSpPr>
        <p:spPr bwMode="auto">
          <a:xfrm>
            <a:off x="2540000" y="887413"/>
            <a:ext cx="600075" cy="490537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pPr algn="ctr"/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1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3401" name="Rectangle 89"/>
          <p:cNvSpPr>
            <a:spLocks noChangeArrowheads="1"/>
          </p:cNvSpPr>
          <p:nvPr/>
        </p:nvSpPr>
        <p:spPr bwMode="auto">
          <a:xfrm>
            <a:off x="2527300" y="2462213"/>
            <a:ext cx="600075" cy="490537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pPr algn="ctr"/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2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3402" name="Rectangle 90"/>
          <p:cNvSpPr>
            <a:spLocks noChangeArrowheads="1"/>
          </p:cNvSpPr>
          <p:nvPr/>
        </p:nvSpPr>
        <p:spPr bwMode="auto">
          <a:xfrm>
            <a:off x="2578100" y="4125913"/>
            <a:ext cx="600075" cy="490537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pPr algn="ctr"/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3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3403" name="Rectangle 91"/>
          <p:cNvSpPr>
            <a:spLocks noChangeArrowheads="1"/>
          </p:cNvSpPr>
          <p:nvPr/>
        </p:nvSpPr>
        <p:spPr bwMode="auto">
          <a:xfrm>
            <a:off x="2578100" y="5713413"/>
            <a:ext cx="600075" cy="490537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pPr algn="ctr"/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4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3404" name="Line 92"/>
          <p:cNvSpPr>
            <a:spLocks noChangeShapeType="1"/>
          </p:cNvSpPr>
          <p:nvPr/>
        </p:nvSpPr>
        <p:spPr bwMode="auto">
          <a:xfrm>
            <a:off x="1871663" y="1092200"/>
            <a:ext cx="649287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405" name="Line 93"/>
          <p:cNvSpPr>
            <a:spLocks noChangeShapeType="1"/>
          </p:cNvSpPr>
          <p:nvPr/>
        </p:nvSpPr>
        <p:spPr bwMode="auto">
          <a:xfrm>
            <a:off x="1871663" y="2676525"/>
            <a:ext cx="649287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406" name="Line 94"/>
          <p:cNvSpPr>
            <a:spLocks noChangeShapeType="1"/>
          </p:cNvSpPr>
          <p:nvPr/>
        </p:nvSpPr>
        <p:spPr bwMode="auto">
          <a:xfrm>
            <a:off x="1871663" y="4332288"/>
            <a:ext cx="649287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407" name="Line 95"/>
          <p:cNvSpPr>
            <a:spLocks noChangeShapeType="1"/>
          </p:cNvSpPr>
          <p:nvPr/>
        </p:nvSpPr>
        <p:spPr bwMode="auto">
          <a:xfrm>
            <a:off x="1871663" y="5916613"/>
            <a:ext cx="649287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408" name="Line 96"/>
          <p:cNvSpPr>
            <a:spLocks noChangeShapeType="1"/>
          </p:cNvSpPr>
          <p:nvPr/>
        </p:nvSpPr>
        <p:spPr bwMode="auto">
          <a:xfrm>
            <a:off x="3230563" y="1104900"/>
            <a:ext cx="649287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409" name="Line 97"/>
          <p:cNvSpPr>
            <a:spLocks noChangeShapeType="1"/>
          </p:cNvSpPr>
          <p:nvPr/>
        </p:nvSpPr>
        <p:spPr bwMode="auto">
          <a:xfrm>
            <a:off x="3230563" y="2689225"/>
            <a:ext cx="649287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410" name="Line 98"/>
          <p:cNvSpPr>
            <a:spLocks noChangeShapeType="1"/>
          </p:cNvSpPr>
          <p:nvPr/>
        </p:nvSpPr>
        <p:spPr bwMode="auto">
          <a:xfrm>
            <a:off x="3230563" y="4344988"/>
            <a:ext cx="649287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411" name="Line 99"/>
          <p:cNvSpPr>
            <a:spLocks noChangeShapeType="1"/>
          </p:cNvSpPr>
          <p:nvPr/>
        </p:nvSpPr>
        <p:spPr bwMode="auto">
          <a:xfrm>
            <a:off x="3230563" y="5929313"/>
            <a:ext cx="649287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412" name="Text Box 100"/>
          <p:cNvSpPr txBox="1">
            <a:spLocks noChangeArrowheads="1"/>
          </p:cNvSpPr>
          <p:nvPr/>
        </p:nvSpPr>
        <p:spPr bwMode="auto">
          <a:xfrm>
            <a:off x="2286000" y="6583363"/>
            <a:ext cx="11969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200">
                <a:latin typeface="Trebuchet MS" charset="0"/>
              </a:rPr>
              <a:t>Amplificadores</a:t>
            </a:r>
            <a:endParaRPr lang="es-ES" sz="1200">
              <a:latin typeface="Trebuchet MS" charset="0"/>
            </a:endParaRPr>
          </a:p>
        </p:txBody>
      </p:sp>
      <p:sp>
        <p:nvSpPr>
          <p:cNvPr id="13413" name="Text Box 101"/>
          <p:cNvSpPr txBox="1">
            <a:spLocks noChangeArrowheads="1"/>
          </p:cNvSpPr>
          <p:nvPr/>
        </p:nvSpPr>
        <p:spPr bwMode="auto">
          <a:xfrm>
            <a:off x="5078413" y="4200525"/>
            <a:ext cx="7715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200">
                <a:latin typeface="Trebuchet MS" charset="0"/>
              </a:rPr>
              <a:t>Sumador</a:t>
            </a:r>
            <a:endParaRPr lang="es-ES" sz="1200">
              <a:latin typeface="Trebuchet MS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BECE59-B7E2-C44A-941E-092A28151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14" y="547096"/>
            <a:ext cx="1892300" cy="2044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92EBD23-3110-A94E-B5FE-594FBB3EE4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806" y="692313"/>
            <a:ext cx="6583326" cy="16787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B3D79B-31EB-AE42-9744-FB4361C681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779" y="2487394"/>
            <a:ext cx="1698551" cy="4246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F59B06-FBEA-7D4B-AD33-69FF9AA934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746" y="2996459"/>
            <a:ext cx="3753993" cy="147808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ABA7113-1B08-784C-A9E2-299AF9FF4F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9607" y="3534292"/>
            <a:ext cx="1854200" cy="4699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722838CB-DD15-DD04-ED07-E76EBE847D7A}"/>
              </a:ext>
            </a:extLst>
          </p:cNvPr>
          <p:cNvGrpSpPr/>
          <p:nvPr/>
        </p:nvGrpSpPr>
        <p:grpSpPr>
          <a:xfrm>
            <a:off x="2955852" y="4535648"/>
            <a:ext cx="5972248" cy="1586327"/>
            <a:chOff x="2955852" y="4535648"/>
            <a:chExt cx="5972248" cy="158632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F1E7A51-2322-934F-BA59-666598AB7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5852" y="4535648"/>
              <a:ext cx="5656522" cy="1283344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B40A0BA-30F6-8E22-E37E-42B1DA48ADD8}"/>
                </a:ext>
              </a:extLst>
            </p:cNvPr>
            <p:cNvCxnSpPr>
              <a:cxnSpLocks/>
            </p:cNvCxnSpPr>
            <p:nvPr/>
          </p:nvCxnSpPr>
          <p:spPr>
            <a:xfrm>
              <a:off x="3104374" y="5529527"/>
              <a:ext cx="5823726" cy="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1FA26D1-01DF-B4FB-5EB1-63853B1DC5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585200" y="5067300"/>
              <a:ext cx="152400" cy="3048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7EEB026-4983-5E5B-BB8E-93E15F1870FB}"/>
                </a:ext>
              </a:extLst>
            </p:cNvPr>
            <p:cNvSpPr txBox="1"/>
            <p:nvPr/>
          </p:nvSpPr>
          <p:spPr>
            <a:xfrm>
              <a:off x="3238500" y="5537200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L" sz="3200" dirty="0"/>
                <a:t>0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47615CA-3963-BE60-A783-DE6026C995A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115300" y="5714999"/>
              <a:ext cx="469900" cy="330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261866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A4A142D-61F8-F442-ACC9-E83856736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420" y="1965099"/>
            <a:ext cx="4647129" cy="18297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2BE217-6AB2-7C4F-99FF-938730F402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53183"/>
            <a:ext cx="9144000" cy="184244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AA8C000C-7F6F-BE43-4620-24265FD634D2}"/>
              </a:ext>
            </a:extLst>
          </p:cNvPr>
          <p:cNvGrpSpPr/>
          <p:nvPr/>
        </p:nvGrpSpPr>
        <p:grpSpPr>
          <a:xfrm>
            <a:off x="4901609" y="3689498"/>
            <a:ext cx="2182681" cy="542260"/>
            <a:chOff x="4901609" y="3689498"/>
            <a:chExt cx="2182681" cy="542260"/>
          </a:xfrm>
        </p:grpSpPr>
        <p:sp>
          <p:nvSpPr>
            <p:cNvPr id="6" name="Down Arrow 5">
              <a:extLst>
                <a:ext uri="{FF2B5EF4-FFF2-40B4-BE49-F238E27FC236}">
                  <a16:creationId xmlns:a16="http://schemas.microsoft.com/office/drawing/2014/main" id="{5CE9DE85-3F46-CD43-9FCA-7DD67F916B2D}"/>
                </a:ext>
              </a:extLst>
            </p:cNvPr>
            <p:cNvSpPr/>
            <p:nvPr/>
          </p:nvSpPr>
          <p:spPr>
            <a:xfrm>
              <a:off x="4901609" y="3689498"/>
              <a:ext cx="350875" cy="54226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E9D82C4-0FEA-1241-9632-35D726FC2C02}"/>
                </a:ext>
              </a:extLst>
            </p:cNvPr>
            <p:cNvSpPr txBox="1"/>
            <p:nvPr/>
          </p:nvSpPr>
          <p:spPr>
            <a:xfrm>
              <a:off x="5411973" y="3700130"/>
              <a:ext cx="1672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Serie de Fourier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ADA2447-5BDA-9795-A4A7-059A6F5461B4}"/>
              </a:ext>
            </a:extLst>
          </p:cNvPr>
          <p:cNvGrpSpPr/>
          <p:nvPr/>
        </p:nvGrpSpPr>
        <p:grpSpPr>
          <a:xfrm>
            <a:off x="3003255" y="5812612"/>
            <a:ext cx="5888388" cy="825500"/>
            <a:chOff x="3003255" y="5812612"/>
            <a:chExt cx="5888388" cy="8255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E191296-4565-424E-B793-32A8BC48DA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03255" y="5812612"/>
              <a:ext cx="3009900" cy="8255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F2A18B8-5923-3E44-9A61-44C6911FE501}"/>
                </a:ext>
              </a:extLst>
            </p:cNvPr>
            <p:cNvSpPr txBox="1"/>
            <p:nvPr/>
          </p:nvSpPr>
          <p:spPr>
            <a:xfrm>
              <a:off x="6510670" y="5989674"/>
              <a:ext cx="2380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Descriptores</a:t>
              </a:r>
              <a:r>
                <a:rPr lang="en-US" dirty="0"/>
                <a:t> de Fourier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0F63085-038C-DF62-4E53-0C82AD98A867}"/>
              </a:ext>
            </a:extLst>
          </p:cNvPr>
          <p:cNvGrpSpPr/>
          <p:nvPr/>
        </p:nvGrpSpPr>
        <p:grpSpPr>
          <a:xfrm>
            <a:off x="2266360" y="261791"/>
            <a:ext cx="5972248" cy="1586327"/>
            <a:chOff x="2955852" y="4535648"/>
            <a:chExt cx="5972248" cy="158632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FB29A86-196A-7BE9-DF5F-1BA24EA754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5852" y="4535648"/>
              <a:ext cx="5656522" cy="1283344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FFF617A-BCAA-13D0-FF20-80F88B4173D9}"/>
                </a:ext>
              </a:extLst>
            </p:cNvPr>
            <p:cNvCxnSpPr>
              <a:cxnSpLocks/>
            </p:cNvCxnSpPr>
            <p:nvPr/>
          </p:nvCxnSpPr>
          <p:spPr>
            <a:xfrm>
              <a:off x="3104374" y="5529527"/>
              <a:ext cx="5823726" cy="0"/>
            </a:xfrm>
            <a:prstGeom prst="line">
              <a:avLst/>
            </a:prstGeom>
            <a:ln w="6350" cmpd="sng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08FCD7B-0BE2-399B-1A2B-EDC582B4DA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85200" y="5067300"/>
              <a:ext cx="152400" cy="3048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D5A540D-B8A8-A593-4816-D64399ADC2E6}"/>
                </a:ext>
              </a:extLst>
            </p:cNvPr>
            <p:cNvSpPr txBox="1"/>
            <p:nvPr/>
          </p:nvSpPr>
          <p:spPr>
            <a:xfrm>
              <a:off x="3238500" y="5537200"/>
              <a:ext cx="39305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L" sz="3200" dirty="0"/>
                <a:t>0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D5D77AA-5009-91CA-F36E-D0BB7D27955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15300" y="5714999"/>
              <a:ext cx="469900" cy="330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41529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B9365-DC91-024B-A72E-529384FB4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303" y="2635066"/>
            <a:ext cx="8229600" cy="1143000"/>
          </a:xfrm>
        </p:spPr>
        <p:txBody>
          <a:bodyPr/>
          <a:lstStyle/>
          <a:p>
            <a:r>
              <a:rPr lang="en-US" dirty="0" err="1"/>
              <a:t>Ejemplo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7355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B77D74-2379-2F4B-B8F1-E034DF9DA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7686"/>
            <a:ext cx="9144000" cy="296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03342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B77D74-2379-2F4B-B8F1-E034DF9DA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968976"/>
            <a:ext cx="9144000" cy="292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221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B77D74-2379-2F4B-B8F1-E034DF9DA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535" y="1968976"/>
            <a:ext cx="8998929" cy="292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52150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B77D74-2379-2F4B-B8F1-E034DF9DA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535" y="1984811"/>
            <a:ext cx="8998929" cy="288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77881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EA5F0F2-0D7D-B94F-9D90-58AD3FD8E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1" y="1123107"/>
            <a:ext cx="4070073" cy="130242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7710" y="0"/>
            <a:ext cx="6858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C50EF1-65B1-0E43-A993-43E8C59EA7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025" y="1151222"/>
            <a:ext cx="3834446" cy="124619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459486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9140" y="3383280"/>
            <a:ext cx="459486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D94E2D-7EDB-FF47-9ED5-229F1F2C01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4360164"/>
            <a:ext cx="4070073" cy="13024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9967AE-542B-874E-9AFC-4F1AD9D6BE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025" y="4388279"/>
            <a:ext cx="3834446" cy="124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946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2"/>
          <p:cNvGrpSpPr>
            <a:grpSpLocks/>
          </p:cNvGrpSpPr>
          <p:nvPr/>
        </p:nvGrpSpPr>
        <p:grpSpPr bwMode="auto">
          <a:xfrm>
            <a:off x="889000" y="1954213"/>
            <a:ext cx="2305050" cy="2813050"/>
            <a:chOff x="597" y="454"/>
            <a:chExt cx="4764" cy="3222"/>
          </a:xfrm>
        </p:grpSpPr>
        <p:sp>
          <p:nvSpPr>
            <p:cNvPr id="15363" name="Freeform 3"/>
            <p:cNvSpPr>
              <a:spLocks/>
            </p:cNvSpPr>
            <p:nvPr/>
          </p:nvSpPr>
          <p:spPr bwMode="auto">
            <a:xfrm>
              <a:off x="597" y="454"/>
              <a:ext cx="704" cy="1911"/>
            </a:xfrm>
            <a:custGeom>
              <a:avLst/>
              <a:gdLst/>
              <a:ahLst/>
              <a:cxnLst>
                <a:cxn ang="0">
                  <a:pos x="8" y="1351"/>
                </a:cxn>
                <a:cxn ang="0">
                  <a:pos x="24" y="1104"/>
                </a:cxn>
                <a:cxn ang="0">
                  <a:pos x="40" y="864"/>
                </a:cxn>
                <a:cxn ang="0">
                  <a:pos x="56" y="648"/>
                </a:cxn>
                <a:cxn ang="0">
                  <a:pos x="64" y="456"/>
                </a:cxn>
                <a:cxn ang="0">
                  <a:pos x="80" y="288"/>
                </a:cxn>
                <a:cxn ang="0">
                  <a:pos x="96" y="160"/>
                </a:cxn>
                <a:cxn ang="0">
                  <a:pos x="112" y="72"/>
                </a:cxn>
                <a:cxn ang="0">
                  <a:pos x="136" y="8"/>
                </a:cxn>
                <a:cxn ang="0">
                  <a:pos x="152" y="16"/>
                </a:cxn>
                <a:cxn ang="0">
                  <a:pos x="160" y="56"/>
                </a:cxn>
                <a:cxn ang="0">
                  <a:pos x="176" y="136"/>
                </a:cxn>
                <a:cxn ang="0">
                  <a:pos x="192" y="232"/>
                </a:cxn>
                <a:cxn ang="0">
                  <a:pos x="208" y="360"/>
                </a:cxn>
                <a:cxn ang="0">
                  <a:pos x="216" y="504"/>
                </a:cxn>
                <a:cxn ang="0">
                  <a:pos x="232" y="664"/>
                </a:cxn>
                <a:cxn ang="0">
                  <a:pos x="248" y="824"/>
                </a:cxn>
                <a:cxn ang="0">
                  <a:pos x="264" y="984"/>
                </a:cxn>
                <a:cxn ang="0">
                  <a:pos x="280" y="1143"/>
                </a:cxn>
                <a:cxn ang="0">
                  <a:pos x="288" y="1295"/>
                </a:cxn>
                <a:cxn ang="0">
                  <a:pos x="304" y="1431"/>
                </a:cxn>
                <a:cxn ang="0">
                  <a:pos x="320" y="1551"/>
                </a:cxn>
                <a:cxn ang="0">
                  <a:pos x="336" y="1655"/>
                </a:cxn>
                <a:cxn ang="0">
                  <a:pos x="352" y="1743"/>
                </a:cxn>
                <a:cxn ang="0">
                  <a:pos x="360" y="1807"/>
                </a:cxn>
                <a:cxn ang="0">
                  <a:pos x="376" y="1863"/>
                </a:cxn>
                <a:cxn ang="0">
                  <a:pos x="392" y="1887"/>
                </a:cxn>
                <a:cxn ang="0">
                  <a:pos x="408" y="1911"/>
                </a:cxn>
                <a:cxn ang="0">
                  <a:pos x="432" y="1903"/>
                </a:cxn>
                <a:cxn ang="0">
                  <a:pos x="448" y="1887"/>
                </a:cxn>
                <a:cxn ang="0">
                  <a:pos x="464" y="1863"/>
                </a:cxn>
                <a:cxn ang="0">
                  <a:pos x="480" y="1839"/>
                </a:cxn>
                <a:cxn ang="0">
                  <a:pos x="488" y="1815"/>
                </a:cxn>
                <a:cxn ang="0">
                  <a:pos x="520" y="1783"/>
                </a:cxn>
                <a:cxn ang="0">
                  <a:pos x="536" y="1767"/>
                </a:cxn>
                <a:cxn ang="0">
                  <a:pos x="544" y="1759"/>
                </a:cxn>
                <a:cxn ang="0">
                  <a:pos x="568" y="1759"/>
                </a:cxn>
                <a:cxn ang="0">
                  <a:pos x="592" y="1767"/>
                </a:cxn>
                <a:cxn ang="0">
                  <a:pos x="616" y="1783"/>
                </a:cxn>
                <a:cxn ang="0">
                  <a:pos x="640" y="1799"/>
                </a:cxn>
                <a:cxn ang="0">
                  <a:pos x="664" y="1799"/>
                </a:cxn>
                <a:cxn ang="0">
                  <a:pos x="688" y="1799"/>
                </a:cxn>
              </a:cxnLst>
              <a:rect l="0" t="0" r="r" b="b"/>
              <a:pathLst>
                <a:path w="704" h="1911">
                  <a:moveTo>
                    <a:pt x="0" y="1527"/>
                  </a:moveTo>
                  <a:lnTo>
                    <a:pt x="8" y="1439"/>
                  </a:lnTo>
                  <a:lnTo>
                    <a:pt x="8" y="1351"/>
                  </a:lnTo>
                  <a:lnTo>
                    <a:pt x="16" y="1263"/>
                  </a:lnTo>
                  <a:lnTo>
                    <a:pt x="16" y="1183"/>
                  </a:lnTo>
                  <a:lnTo>
                    <a:pt x="24" y="1104"/>
                  </a:lnTo>
                  <a:lnTo>
                    <a:pt x="32" y="1016"/>
                  </a:lnTo>
                  <a:lnTo>
                    <a:pt x="32" y="936"/>
                  </a:lnTo>
                  <a:lnTo>
                    <a:pt x="40" y="864"/>
                  </a:lnTo>
                  <a:lnTo>
                    <a:pt x="40" y="784"/>
                  </a:lnTo>
                  <a:lnTo>
                    <a:pt x="48" y="712"/>
                  </a:lnTo>
                  <a:lnTo>
                    <a:pt x="56" y="648"/>
                  </a:lnTo>
                  <a:lnTo>
                    <a:pt x="56" y="576"/>
                  </a:lnTo>
                  <a:lnTo>
                    <a:pt x="64" y="512"/>
                  </a:lnTo>
                  <a:lnTo>
                    <a:pt x="64" y="456"/>
                  </a:lnTo>
                  <a:lnTo>
                    <a:pt x="72" y="392"/>
                  </a:lnTo>
                  <a:lnTo>
                    <a:pt x="80" y="344"/>
                  </a:lnTo>
                  <a:lnTo>
                    <a:pt x="80" y="288"/>
                  </a:lnTo>
                  <a:lnTo>
                    <a:pt x="88" y="248"/>
                  </a:lnTo>
                  <a:lnTo>
                    <a:pt x="88" y="200"/>
                  </a:lnTo>
                  <a:lnTo>
                    <a:pt x="96" y="160"/>
                  </a:lnTo>
                  <a:lnTo>
                    <a:pt x="104" y="128"/>
                  </a:lnTo>
                  <a:lnTo>
                    <a:pt x="104" y="96"/>
                  </a:lnTo>
                  <a:lnTo>
                    <a:pt x="112" y="72"/>
                  </a:lnTo>
                  <a:lnTo>
                    <a:pt x="112" y="48"/>
                  </a:lnTo>
                  <a:lnTo>
                    <a:pt x="120" y="32"/>
                  </a:lnTo>
                  <a:lnTo>
                    <a:pt x="136" y="8"/>
                  </a:lnTo>
                  <a:lnTo>
                    <a:pt x="136" y="0"/>
                  </a:lnTo>
                  <a:lnTo>
                    <a:pt x="144" y="8"/>
                  </a:lnTo>
                  <a:lnTo>
                    <a:pt x="152" y="16"/>
                  </a:lnTo>
                  <a:lnTo>
                    <a:pt x="152" y="24"/>
                  </a:lnTo>
                  <a:lnTo>
                    <a:pt x="160" y="40"/>
                  </a:lnTo>
                  <a:lnTo>
                    <a:pt x="160" y="56"/>
                  </a:lnTo>
                  <a:lnTo>
                    <a:pt x="168" y="80"/>
                  </a:lnTo>
                  <a:lnTo>
                    <a:pt x="176" y="104"/>
                  </a:lnTo>
                  <a:lnTo>
                    <a:pt x="176" y="136"/>
                  </a:lnTo>
                  <a:lnTo>
                    <a:pt x="184" y="168"/>
                  </a:lnTo>
                  <a:lnTo>
                    <a:pt x="184" y="200"/>
                  </a:lnTo>
                  <a:lnTo>
                    <a:pt x="192" y="232"/>
                  </a:lnTo>
                  <a:lnTo>
                    <a:pt x="192" y="272"/>
                  </a:lnTo>
                  <a:lnTo>
                    <a:pt x="200" y="320"/>
                  </a:lnTo>
                  <a:lnTo>
                    <a:pt x="208" y="360"/>
                  </a:lnTo>
                  <a:lnTo>
                    <a:pt x="208" y="408"/>
                  </a:lnTo>
                  <a:lnTo>
                    <a:pt x="216" y="456"/>
                  </a:lnTo>
                  <a:lnTo>
                    <a:pt x="216" y="504"/>
                  </a:lnTo>
                  <a:lnTo>
                    <a:pt x="224" y="552"/>
                  </a:lnTo>
                  <a:lnTo>
                    <a:pt x="232" y="608"/>
                  </a:lnTo>
                  <a:lnTo>
                    <a:pt x="232" y="664"/>
                  </a:lnTo>
                  <a:lnTo>
                    <a:pt x="240" y="712"/>
                  </a:lnTo>
                  <a:lnTo>
                    <a:pt x="240" y="768"/>
                  </a:lnTo>
                  <a:lnTo>
                    <a:pt x="248" y="824"/>
                  </a:lnTo>
                  <a:lnTo>
                    <a:pt x="256" y="880"/>
                  </a:lnTo>
                  <a:lnTo>
                    <a:pt x="256" y="928"/>
                  </a:lnTo>
                  <a:lnTo>
                    <a:pt x="264" y="984"/>
                  </a:lnTo>
                  <a:lnTo>
                    <a:pt x="264" y="1040"/>
                  </a:lnTo>
                  <a:lnTo>
                    <a:pt x="272" y="1088"/>
                  </a:lnTo>
                  <a:lnTo>
                    <a:pt x="280" y="1143"/>
                  </a:lnTo>
                  <a:lnTo>
                    <a:pt x="280" y="1191"/>
                  </a:lnTo>
                  <a:lnTo>
                    <a:pt x="288" y="1247"/>
                  </a:lnTo>
                  <a:lnTo>
                    <a:pt x="288" y="1295"/>
                  </a:lnTo>
                  <a:lnTo>
                    <a:pt x="296" y="1343"/>
                  </a:lnTo>
                  <a:lnTo>
                    <a:pt x="304" y="1383"/>
                  </a:lnTo>
                  <a:lnTo>
                    <a:pt x="304" y="1431"/>
                  </a:lnTo>
                  <a:lnTo>
                    <a:pt x="312" y="1471"/>
                  </a:lnTo>
                  <a:lnTo>
                    <a:pt x="312" y="1511"/>
                  </a:lnTo>
                  <a:lnTo>
                    <a:pt x="320" y="1551"/>
                  </a:lnTo>
                  <a:lnTo>
                    <a:pt x="328" y="1591"/>
                  </a:lnTo>
                  <a:lnTo>
                    <a:pt x="328" y="1623"/>
                  </a:lnTo>
                  <a:lnTo>
                    <a:pt x="336" y="1655"/>
                  </a:lnTo>
                  <a:lnTo>
                    <a:pt x="336" y="1687"/>
                  </a:lnTo>
                  <a:lnTo>
                    <a:pt x="344" y="1719"/>
                  </a:lnTo>
                  <a:lnTo>
                    <a:pt x="352" y="1743"/>
                  </a:lnTo>
                  <a:lnTo>
                    <a:pt x="352" y="1767"/>
                  </a:lnTo>
                  <a:lnTo>
                    <a:pt x="360" y="1791"/>
                  </a:lnTo>
                  <a:lnTo>
                    <a:pt x="360" y="1807"/>
                  </a:lnTo>
                  <a:lnTo>
                    <a:pt x="368" y="1831"/>
                  </a:lnTo>
                  <a:lnTo>
                    <a:pt x="376" y="1847"/>
                  </a:lnTo>
                  <a:lnTo>
                    <a:pt x="376" y="1863"/>
                  </a:lnTo>
                  <a:lnTo>
                    <a:pt x="384" y="1871"/>
                  </a:lnTo>
                  <a:lnTo>
                    <a:pt x="384" y="1879"/>
                  </a:lnTo>
                  <a:lnTo>
                    <a:pt x="392" y="1887"/>
                  </a:lnTo>
                  <a:lnTo>
                    <a:pt x="392" y="1895"/>
                  </a:lnTo>
                  <a:lnTo>
                    <a:pt x="400" y="1903"/>
                  </a:lnTo>
                  <a:lnTo>
                    <a:pt x="408" y="1911"/>
                  </a:lnTo>
                  <a:lnTo>
                    <a:pt x="416" y="1911"/>
                  </a:lnTo>
                  <a:lnTo>
                    <a:pt x="424" y="1903"/>
                  </a:lnTo>
                  <a:lnTo>
                    <a:pt x="432" y="1903"/>
                  </a:lnTo>
                  <a:lnTo>
                    <a:pt x="448" y="1887"/>
                  </a:lnTo>
                  <a:lnTo>
                    <a:pt x="440" y="1887"/>
                  </a:lnTo>
                  <a:lnTo>
                    <a:pt x="448" y="1887"/>
                  </a:lnTo>
                  <a:lnTo>
                    <a:pt x="456" y="1879"/>
                  </a:lnTo>
                  <a:lnTo>
                    <a:pt x="456" y="1871"/>
                  </a:lnTo>
                  <a:lnTo>
                    <a:pt x="464" y="1863"/>
                  </a:lnTo>
                  <a:lnTo>
                    <a:pt x="464" y="1855"/>
                  </a:lnTo>
                  <a:lnTo>
                    <a:pt x="472" y="1847"/>
                  </a:lnTo>
                  <a:lnTo>
                    <a:pt x="480" y="1839"/>
                  </a:lnTo>
                  <a:lnTo>
                    <a:pt x="480" y="1831"/>
                  </a:lnTo>
                  <a:lnTo>
                    <a:pt x="488" y="1823"/>
                  </a:lnTo>
                  <a:lnTo>
                    <a:pt x="488" y="1815"/>
                  </a:lnTo>
                  <a:lnTo>
                    <a:pt x="496" y="1807"/>
                  </a:lnTo>
                  <a:lnTo>
                    <a:pt x="504" y="1799"/>
                  </a:lnTo>
                  <a:lnTo>
                    <a:pt x="520" y="1783"/>
                  </a:lnTo>
                  <a:lnTo>
                    <a:pt x="512" y="1783"/>
                  </a:lnTo>
                  <a:lnTo>
                    <a:pt x="520" y="1783"/>
                  </a:lnTo>
                  <a:lnTo>
                    <a:pt x="536" y="1767"/>
                  </a:lnTo>
                  <a:lnTo>
                    <a:pt x="528" y="1767"/>
                  </a:lnTo>
                  <a:lnTo>
                    <a:pt x="536" y="1767"/>
                  </a:lnTo>
                  <a:lnTo>
                    <a:pt x="544" y="1759"/>
                  </a:lnTo>
                  <a:lnTo>
                    <a:pt x="552" y="1759"/>
                  </a:lnTo>
                  <a:lnTo>
                    <a:pt x="560" y="1759"/>
                  </a:lnTo>
                  <a:lnTo>
                    <a:pt x="568" y="1759"/>
                  </a:lnTo>
                  <a:lnTo>
                    <a:pt x="576" y="1759"/>
                  </a:lnTo>
                  <a:lnTo>
                    <a:pt x="584" y="1759"/>
                  </a:lnTo>
                  <a:lnTo>
                    <a:pt x="592" y="1767"/>
                  </a:lnTo>
                  <a:lnTo>
                    <a:pt x="600" y="1767"/>
                  </a:lnTo>
                  <a:lnTo>
                    <a:pt x="608" y="1775"/>
                  </a:lnTo>
                  <a:lnTo>
                    <a:pt x="616" y="1783"/>
                  </a:lnTo>
                  <a:lnTo>
                    <a:pt x="624" y="1783"/>
                  </a:lnTo>
                  <a:lnTo>
                    <a:pt x="632" y="1791"/>
                  </a:lnTo>
                  <a:lnTo>
                    <a:pt x="640" y="1799"/>
                  </a:lnTo>
                  <a:lnTo>
                    <a:pt x="648" y="1799"/>
                  </a:lnTo>
                  <a:lnTo>
                    <a:pt x="656" y="1799"/>
                  </a:lnTo>
                  <a:lnTo>
                    <a:pt x="664" y="1799"/>
                  </a:lnTo>
                  <a:lnTo>
                    <a:pt x="672" y="1799"/>
                  </a:lnTo>
                  <a:lnTo>
                    <a:pt x="680" y="1799"/>
                  </a:lnTo>
                  <a:lnTo>
                    <a:pt x="688" y="1799"/>
                  </a:lnTo>
                  <a:lnTo>
                    <a:pt x="696" y="1791"/>
                  </a:lnTo>
                  <a:lnTo>
                    <a:pt x="704" y="1783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5364" name="Freeform 4"/>
            <p:cNvSpPr>
              <a:spLocks/>
            </p:cNvSpPr>
            <p:nvPr/>
          </p:nvSpPr>
          <p:spPr bwMode="auto">
            <a:xfrm>
              <a:off x="1301" y="1765"/>
              <a:ext cx="721" cy="1879"/>
            </a:xfrm>
            <a:custGeom>
              <a:avLst/>
              <a:gdLst/>
              <a:ahLst/>
              <a:cxnLst>
                <a:cxn ang="0">
                  <a:pos x="16" y="456"/>
                </a:cxn>
                <a:cxn ang="0">
                  <a:pos x="33" y="432"/>
                </a:cxn>
                <a:cxn ang="0">
                  <a:pos x="49" y="400"/>
                </a:cxn>
                <a:cxn ang="0">
                  <a:pos x="57" y="368"/>
                </a:cxn>
                <a:cxn ang="0">
                  <a:pos x="73" y="336"/>
                </a:cxn>
                <a:cxn ang="0">
                  <a:pos x="89" y="296"/>
                </a:cxn>
                <a:cxn ang="0">
                  <a:pos x="105" y="256"/>
                </a:cxn>
                <a:cxn ang="0">
                  <a:pos x="113" y="224"/>
                </a:cxn>
                <a:cxn ang="0">
                  <a:pos x="129" y="192"/>
                </a:cxn>
                <a:cxn ang="0">
                  <a:pos x="145" y="160"/>
                </a:cxn>
                <a:cxn ang="0">
                  <a:pos x="161" y="136"/>
                </a:cxn>
                <a:cxn ang="0">
                  <a:pos x="185" y="112"/>
                </a:cxn>
                <a:cxn ang="0">
                  <a:pos x="209" y="112"/>
                </a:cxn>
                <a:cxn ang="0">
                  <a:pos x="233" y="112"/>
                </a:cxn>
                <a:cxn ang="0">
                  <a:pos x="257" y="128"/>
                </a:cxn>
                <a:cxn ang="0">
                  <a:pos x="281" y="144"/>
                </a:cxn>
                <a:cxn ang="0">
                  <a:pos x="305" y="152"/>
                </a:cxn>
                <a:cxn ang="0">
                  <a:pos x="329" y="152"/>
                </a:cxn>
                <a:cxn ang="0">
                  <a:pos x="353" y="136"/>
                </a:cxn>
                <a:cxn ang="0">
                  <a:pos x="369" y="120"/>
                </a:cxn>
                <a:cxn ang="0">
                  <a:pos x="385" y="96"/>
                </a:cxn>
                <a:cxn ang="0">
                  <a:pos x="401" y="72"/>
                </a:cxn>
                <a:cxn ang="0">
                  <a:pos x="409" y="48"/>
                </a:cxn>
                <a:cxn ang="0">
                  <a:pos x="441" y="16"/>
                </a:cxn>
                <a:cxn ang="0">
                  <a:pos x="457" y="0"/>
                </a:cxn>
                <a:cxn ang="0">
                  <a:pos x="481" y="16"/>
                </a:cxn>
                <a:cxn ang="0">
                  <a:pos x="497" y="48"/>
                </a:cxn>
                <a:cxn ang="0">
                  <a:pos x="513" y="96"/>
                </a:cxn>
                <a:cxn ang="0">
                  <a:pos x="529" y="160"/>
                </a:cxn>
                <a:cxn ang="0">
                  <a:pos x="537" y="240"/>
                </a:cxn>
                <a:cxn ang="0">
                  <a:pos x="553" y="344"/>
                </a:cxn>
                <a:cxn ang="0">
                  <a:pos x="569" y="464"/>
                </a:cxn>
                <a:cxn ang="0">
                  <a:pos x="585" y="600"/>
                </a:cxn>
                <a:cxn ang="0">
                  <a:pos x="601" y="752"/>
                </a:cxn>
                <a:cxn ang="0">
                  <a:pos x="609" y="912"/>
                </a:cxn>
                <a:cxn ang="0">
                  <a:pos x="625" y="1071"/>
                </a:cxn>
                <a:cxn ang="0">
                  <a:pos x="641" y="1231"/>
                </a:cxn>
                <a:cxn ang="0">
                  <a:pos x="657" y="1391"/>
                </a:cxn>
                <a:cxn ang="0">
                  <a:pos x="665" y="1535"/>
                </a:cxn>
                <a:cxn ang="0">
                  <a:pos x="681" y="1663"/>
                </a:cxn>
                <a:cxn ang="0">
                  <a:pos x="697" y="1767"/>
                </a:cxn>
                <a:cxn ang="0">
                  <a:pos x="713" y="1847"/>
                </a:cxn>
              </a:cxnLst>
              <a:rect l="0" t="0" r="r" b="b"/>
              <a:pathLst>
                <a:path w="721" h="1879">
                  <a:moveTo>
                    <a:pt x="0" y="472"/>
                  </a:moveTo>
                  <a:lnTo>
                    <a:pt x="8" y="464"/>
                  </a:lnTo>
                  <a:lnTo>
                    <a:pt x="16" y="456"/>
                  </a:lnTo>
                  <a:lnTo>
                    <a:pt x="24" y="448"/>
                  </a:lnTo>
                  <a:lnTo>
                    <a:pt x="24" y="440"/>
                  </a:lnTo>
                  <a:lnTo>
                    <a:pt x="33" y="432"/>
                  </a:lnTo>
                  <a:lnTo>
                    <a:pt x="33" y="424"/>
                  </a:lnTo>
                  <a:lnTo>
                    <a:pt x="41" y="408"/>
                  </a:lnTo>
                  <a:lnTo>
                    <a:pt x="49" y="400"/>
                  </a:lnTo>
                  <a:lnTo>
                    <a:pt x="49" y="392"/>
                  </a:lnTo>
                  <a:lnTo>
                    <a:pt x="57" y="376"/>
                  </a:lnTo>
                  <a:lnTo>
                    <a:pt x="57" y="368"/>
                  </a:lnTo>
                  <a:lnTo>
                    <a:pt x="65" y="360"/>
                  </a:lnTo>
                  <a:lnTo>
                    <a:pt x="65" y="344"/>
                  </a:lnTo>
                  <a:lnTo>
                    <a:pt x="73" y="336"/>
                  </a:lnTo>
                  <a:lnTo>
                    <a:pt x="81" y="320"/>
                  </a:lnTo>
                  <a:lnTo>
                    <a:pt x="81" y="312"/>
                  </a:lnTo>
                  <a:lnTo>
                    <a:pt x="89" y="296"/>
                  </a:lnTo>
                  <a:lnTo>
                    <a:pt x="89" y="280"/>
                  </a:lnTo>
                  <a:lnTo>
                    <a:pt x="97" y="272"/>
                  </a:lnTo>
                  <a:lnTo>
                    <a:pt x="105" y="256"/>
                  </a:lnTo>
                  <a:lnTo>
                    <a:pt x="105" y="248"/>
                  </a:lnTo>
                  <a:lnTo>
                    <a:pt x="113" y="232"/>
                  </a:lnTo>
                  <a:lnTo>
                    <a:pt x="113" y="224"/>
                  </a:lnTo>
                  <a:lnTo>
                    <a:pt x="121" y="216"/>
                  </a:lnTo>
                  <a:lnTo>
                    <a:pt x="129" y="200"/>
                  </a:lnTo>
                  <a:lnTo>
                    <a:pt x="129" y="192"/>
                  </a:lnTo>
                  <a:lnTo>
                    <a:pt x="137" y="184"/>
                  </a:lnTo>
                  <a:lnTo>
                    <a:pt x="137" y="176"/>
                  </a:lnTo>
                  <a:lnTo>
                    <a:pt x="145" y="160"/>
                  </a:lnTo>
                  <a:lnTo>
                    <a:pt x="153" y="152"/>
                  </a:lnTo>
                  <a:lnTo>
                    <a:pt x="161" y="144"/>
                  </a:lnTo>
                  <a:lnTo>
                    <a:pt x="161" y="136"/>
                  </a:lnTo>
                  <a:lnTo>
                    <a:pt x="169" y="128"/>
                  </a:lnTo>
                  <a:lnTo>
                    <a:pt x="177" y="120"/>
                  </a:lnTo>
                  <a:lnTo>
                    <a:pt x="185" y="112"/>
                  </a:lnTo>
                  <a:lnTo>
                    <a:pt x="193" y="112"/>
                  </a:lnTo>
                  <a:lnTo>
                    <a:pt x="201" y="112"/>
                  </a:lnTo>
                  <a:lnTo>
                    <a:pt x="209" y="112"/>
                  </a:lnTo>
                  <a:lnTo>
                    <a:pt x="217" y="112"/>
                  </a:lnTo>
                  <a:lnTo>
                    <a:pt x="225" y="112"/>
                  </a:lnTo>
                  <a:lnTo>
                    <a:pt x="233" y="112"/>
                  </a:lnTo>
                  <a:lnTo>
                    <a:pt x="241" y="120"/>
                  </a:lnTo>
                  <a:lnTo>
                    <a:pt x="249" y="128"/>
                  </a:lnTo>
                  <a:lnTo>
                    <a:pt x="257" y="128"/>
                  </a:lnTo>
                  <a:lnTo>
                    <a:pt x="265" y="136"/>
                  </a:lnTo>
                  <a:lnTo>
                    <a:pt x="273" y="136"/>
                  </a:lnTo>
                  <a:lnTo>
                    <a:pt x="281" y="144"/>
                  </a:lnTo>
                  <a:lnTo>
                    <a:pt x="289" y="152"/>
                  </a:lnTo>
                  <a:lnTo>
                    <a:pt x="297" y="152"/>
                  </a:lnTo>
                  <a:lnTo>
                    <a:pt x="305" y="152"/>
                  </a:lnTo>
                  <a:lnTo>
                    <a:pt x="313" y="152"/>
                  </a:lnTo>
                  <a:lnTo>
                    <a:pt x="321" y="152"/>
                  </a:lnTo>
                  <a:lnTo>
                    <a:pt x="329" y="152"/>
                  </a:lnTo>
                  <a:lnTo>
                    <a:pt x="337" y="144"/>
                  </a:lnTo>
                  <a:lnTo>
                    <a:pt x="345" y="144"/>
                  </a:lnTo>
                  <a:lnTo>
                    <a:pt x="353" y="136"/>
                  </a:lnTo>
                  <a:lnTo>
                    <a:pt x="369" y="120"/>
                  </a:lnTo>
                  <a:lnTo>
                    <a:pt x="361" y="120"/>
                  </a:lnTo>
                  <a:lnTo>
                    <a:pt x="369" y="120"/>
                  </a:lnTo>
                  <a:lnTo>
                    <a:pt x="377" y="112"/>
                  </a:lnTo>
                  <a:lnTo>
                    <a:pt x="377" y="104"/>
                  </a:lnTo>
                  <a:lnTo>
                    <a:pt x="385" y="96"/>
                  </a:lnTo>
                  <a:lnTo>
                    <a:pt x="385" y="88"/>
                  </a:lnTo>
                  <a:lnTo>
                    <a:pt x="393" y="80"/>
                  </a:lnTo>
                  <a:lnTo>
                    <a:pt x="401" y="72"/>
                  </a:lnTo>
                  <a:lnTo>
                    <a:pt x="401" y="64"/>
                  </a:lnTo>
                  <a:lnTo>
                    <a:pt x="409" y="56"/>
                  </a:lnTo>
                  <a:lnTo>
                    <a:pt x="409" y="48"/>
                  </a:lnTo>
                  <a:lnTo>
                    <a:pt x="417" y="40"/>
                  </a:lnTo>
                  <a:lnTo>
                    <a:pt x="425" y="32"/>
                  </a:lnTo>
                  <a:lnTo>
                    <a:pt x="441" y="16"/>
                  </a:lnTo>
                  <a:lnTo>
                    <a:pt x="441" y="8"/>
                  </a:lnTo>
                  <a:lnTo>
                    <a:pt x="449" y="8"/>
                  </a:lnTo>
                  <a:lnTo>
                    <a:pt x="457" y="0"/>
                  </a:lnTo>
                  <a:lnTo>
                    <a:pt x="465" y="8"/>
                  </a:lnTo>
                  <a:lnTo>
                    <a:pt x="473" y="8"/>
                  </a:lnTo>
                  <a:lnTo>
                    <a:pt x="481" y="16"/>
                  </a:lnTo>
                  <a:lnTo>
                    <a:pt x="489" y="24"/>
                  </a:lnTo>
                  <a:lnTo>
                    <a:pt x="489" y="32"/>
                  </a:lnTo>
                  <a:lnTo>
                    <a:pt x="497" y="48"/>
                  </a:lnTo>
                  <a:lnTo>
                    <a:pt x="505" y="64"/>
                  </a:lnTo>
                  <a:lnTo>
                    <a:pt x="505" y="80"/>
                  </a:lnTo>
                  <a:lnTo>
                    <a:pt x="513" y="96"/>
                  </a:lnTo>
                  <a:lnTo>
                    <a:pt x="513" y="112"/>
                  </a:lnTo>
                  <a:lnTo>
                    <a:pt x="521" y="136"/>
                  </a:lnTo>
                  <a:lnTo>
                    <a:pt x="529" y="160"/>
                  </a:lnTo>
                  <a:lnTo>
                    <a:pt x="529" y="184"/>
                  </a:lnTo>
                  <a:lnTo>
                    <a:pt x="537" y="216"/>
                  </a:lnTo>
                  <a:lnTo>
                    <a:pt x="537" y="240"/>
                  </a:lnTo>
                  <a:lnTo>
                    <a:pt x="545" y="272"/>
                  </a:lnTo>
                  <a:lnTo>
                    <a:pt x="553" y="312"/>
                  </a:lnTo>
                  <a:lnTo>
                    <a:pt x="553" y="344"/>
                  </a:lnTo>
                  <a:lnTo>
                    <a:pt x="561" y="384"/>
                  </a:lnTo>
                  <a:lnTo>
                    <a:pt x="561" y="424"/>
                  </a:lnTo>
                  <a:lnTo>
                    <a:pt x="569" y="464"/>
                  </a:lnTo>
                  <a:lnTo>
                    <a:pt x="577" y="512"/>
                  </a:lnTo>
                  <a:lnTo>
                    <a:pt x="577" y="552"/>
                  </a:lnTo>
                  <a:lnTo>
                    <a:pt x="585" y="600"/>
                  </a:lnTo>
                  <a:lnTo>
                    <a:pt x="585" y="648"/>
                  </a:lnTo>
                  <a:lnTo>
                    <a:pt x="593" y="704"/>
                  </a:lnTo>
                  <a:lnTo>
                    <a:pt x="601" y="752"/>
                  </a:lnTo>
                  <a:lnTo>
                    <a:pt x="601" y="800"/>
                  </a:lnTo>
                  <a:lnTo>
                    <a:pt x="609" y="856"/>
                  </a:lnTo>
                  <a:lnTo>
                    <a:pt x="609" y="912"/>
                  </a:lnTo>
                  <a:lnTo>
                    <a:pt x="617" y="960"/>
                  </a:lnTo>
                  <a:lnTo>
                    <a:pt x="625" y="1015"/>
                  </a:lnTo>
                  <a:lnTo>
                    <a:pt x="625" y="1071"/>
                  </a:lnTo>
                  <a:lnTo>
                    <a:pt x="633" y="1127"/>
                  </a:lnTo>
                  <a:lnTo>
                    <a:pt x="633" y="1183"/>
                  </a:lnTo>
                  <a:lnTo>
                    <a:pt x="641" y="1231"/>
                  </a:lnTo>
                  <a:lnTo>
                    <a:pt x="641" y="1287"/>
                  </a:lnTo>
                  <a:lnTo>
                    <a:pt x="649" y="1335"/>
                  </a:lnTo>
                  <a:lnTo>
                    <a:pt x="657" y="1391"/>
                  </a:lnTo>
                  <a:lnTo>
                    <a:pt x="657" y="1439"/>
                  </a:lnTo>
                  <a:lnTo>
                    <a:pt x="665" y="1487"/>
                  </a:lnTo>
                  <a:lnTo>
                    <a:pt x="665" y="1535"/>
                  </a:lnTo>
                  <a:lnTo>
                    <a:pt x="673" y="1583"/>
                  </a:lnTo>
                  <a:lnTo>
                    <a:pt x="681" y="1623"/>
                  </a:lnTo>
                  <a:lnTo>
                    <a:pt x="681" y="1663"/>
                  </a:lnTo>
                  <a:lnTo>
                    <a:pt x="689" y="1703"/>
                  </a:lnTo>
                  <a:lnTo>
                    <a:pt x="689" y="1735"/>
                  </a:lnTo>
                  <a:lnTo>
                    <a:pt x="697" y="1767"/>
                  </a:lnTo>
                  <a:lnTo>
                    <a:pt x="705" y="1799"/>
                  </a:lnTo>
                  <a:lnTo>
                    <a:pt x="705" y="1823"/>
                  </a:lnTo>
                  <a:lnTo>
                    <a:pt x="713" y="1847"/>
                  </a:lnTo>
                  <a:lnTo>
                    <a:pt x="713" y="1863"/>
                  </a:lnTo>
                  <a:lnTo>
                    <a:pt x="721" y="1879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5365" name="Freeform 5"/>
            <p:cNvSpPr>
              <a:spLocks/>
            </p:cNvSpPr>
            <p:nvPr/>
          </p:nvSpPr>
          <p:spPr bwMode="auto">
            <a:xfrm>
              <a:off x="2022" y="454"/>
              <a:ext cx="641" cy="3222"/>
            </a:xfrm>
            <a:custGeom>
              <a:avLst/>
              <a:gdLst/>
              <a:ahLst/>
              <a:cxnLst>
                <a:cxn ang="0">
                  <a:pos x="16" y="3222"/>
                </a:cxn>
                <a:cxn ang="0">
                  <a:pos x="32" y="3198"/>
                </a:cxn>
                <a:cxn ang="0">
                  <a:pos x="48" y="3134"/>
                </a:cxn>
                <a:cxn ang="0">
                  <a:pos x="64" y="3030"/>
                </a:cxn>
                <a:cxn ang="0">
                  <a:pos x="80" y="2902"/>
                </a:cxn>
                <a:cxn ang="0">
                  <a:pos x="88" y="2726"/>
                </a:cxn>
                <a:cxn ang="0">
                  <a:pos x="104" y="2534"/>
                </a:cxn>
                <a:cxn ang="0">
                  <a:pos x="120" y="2310"/>
                </a:cxn>
                <a:cxn ang="0">
                  <a:pos x="136" y="2071"/>
                </a:cxn>
                <a:cxn ang="0">
                  <a:pos x="144" y="1815"/>
                </a:cxn>
                <a:cxn ang="0">
                  <a:pos x="160" y="1551"/>
                </a:cxn>
                <a:cxn ang="0">
                  <a:pos x="176" y="1295"/>
                </a:cxn>
                <a:cxn ang="0">
                  <a:pos x="192" y="1048"/>
                </a:cxn>
                <a:cxn ang="0">
                  <a:pos x="208" y="808"/>
                </a:cxn>
                <a:cxn ang="0">
                  <a:pos x="216" y="600"/>
                </a:cxn>
                <a:cxn ang="0">
                  <a:pos x="232" y="416"/>
                </a:cxn>
                <a:cxn ang="0">
                  <a:pos x="248" y="256"/>
                </a:cxn>
                <a:cxn ang="0">
                  <a:pos x="264" y="136"/>
                </a:cxn>
                <a:cxn ang="0">
                  <a:pos x="280" y="56"/>
                </a:cxn>
                <a:cxn ang="0">
                  <a:pos x="288" y="16"/>
                </a:cxn>
                <a:cxn ang="0">
                  <a:pos x="304" y="8"/>
                </a:cxn>
                <a:cxn ang="0">
                  <a:pos x="320" y="32"/>
                </a:cxn>
                <a:cxn ang="0">
                  <a:pos x="337" y="96"/>
                </a:cxn>
                <a:cxn ang="0">
                  <a:pos x="345" y="184"/>
                </a:cxn>
                <a:cxn ang="0">
                  <a:pos x="361" y="304"/>
                </a:cxn>
                <a:cxn ang="0">
                  <a:pos x="377" y="440"/>
                </a:cxn>
                <a:cxn ang="0">
                  <a:pos x="393" y="592"/>
                </a:cxn>
                <a:cxn ang="0">
                  <a:pos x="409" y="752"/>
                </a:cxn>
                <a:cxn ang="0">
                  <a:pos x="417" y="912"/>
                </a:cxn>
                <a:cxn ang="0">
                  <a:pos x="433" y="1072"/>
                </a:cxn>
                <a:cxn ang="0">
                  <a:pos x="449" y="1231"/>
                </a:cxn>
                <a:cxn ang="0">
                  <a:pos x="465" y="1367"/>
                </a:cxn>
                <a:cxn ang="0">
                  <a:pos x="481" y="1503"/>
                </a:cxn>
                <a:cxn ang="0">
                  <a:pos x="489" y="1615"/>
                </a:cxn>
                <a:cxn ang="0">
                  <a:pos x="505" y="1711"/>
                </a:cxn>
                <a:cxn ang="0">
                  <a:pos x="521" y="1783"/>
                </a:cxn>
                <a:cxn ang="0">
                  <a:pos x="537" y="1839"/>
                </a:cxn>
                <a:cxn ang="0">
                  <a:pos x="545" y="1879"/>
                </a:cxn>
                <a:cxn ang="0">
                  <a:pos x="569" y="1911"/>
                </a:cxn>
                <a:cxn ang="0">
                  <a:pos x="593" y="1903"/>
                </a:cxn>
                <a:cxn ang="0">
                  <a:pos x="617" y="1879"/>
                </a:cxn>
                <a:cxn ang="0">
                  <a:pos x="633" y="1855"/>
                </a:cxn>
              </a:cxnLst>
              <a:rect l="0" t="0" r="r" b="b"/>
              <a:pathLst>
                <a:path w="641" h="3222">
                  <a:moveTo>
                    <a:pt x="0" y="3190"/>
                  </a:moveTo>
                  <a:lnTo>
                    <a:pt x="16" y="3214"/>
                  </a:lnTo>
                  <a:lnTo>
                    <a:pt x="16" y="3222"/>
                  </a:lnTo>
                  <a:lnTo>
                    <a:pt x="24" y="3214"/>
                  </a:lnTo>
                  <a:lnTo>
                    <a:pt x="32" y="3206"/>
                  </a:lnTo>
                  <a:lnTo>
                    <a:pt x="32" y="3198"/>
                  </a:lnTo>
                  <a:lnTo>
                    <a:pt x="40" y="3182"/>
                  </a:lnTo>
                  <a:lnTo>
                    <a:pt x="40" y="3158"/>
                  </a:lnTo>
                  <a:lnTo>
                    <a:pt x="48" y="3134"/>
                  </a:lnTo>
                  <a:lnTo>
                    <a:pt x="56" y="3102"/>
                  </a:lnTo>
                  <a:lnTo>
                    <a:pt x="56" y="3070"/>
                  </a:lnTo>
                  <a:lnTo>
                    <a:pt x="64" y="3030"/>
                  </a:lnTo>
                  <a:lnTo>
                    <a:pt x="64" y="2990"/>
                  </a:lnTo>
                  <a:lnTo>
                    <a:pt x="72" y="2950"/>
                  </a:lnTo>
                  <a:lnTo>
                    <a:pt x="80" y="2902"/>
                  </a:lnTo>
                  <a:lnTo>
                    <a:pt x="80" y="2846"/>
                  </a:lnTo>
                  <a:lnTo>
                    <a:pt x="88" y="2790"/>
                  </a:lnTo>
                  <a:lnTo>
                    <a:pt x="88" y="2726"/>
                  </a:lnTo>
                  <a:lnTo>
                    <a:pt x="96" y="2670"/>
                  </a:lnTo>
                  <a:lnTo>
                    <a:pt x="96" y="2598"/>
                  </a:lnTo>
                  <a:lnTo>
                    <a:pt x="104" y="2534"/>
                  </a:lnTo>
                  <a:lnTo>
                    <a:pt x="112" y="2462"/>
                  </a:lnTo>
                  <a:lnTo>
                    <a:pt x="112" y="2382"/>
                  </a:lnTo>
                  <a:lnTo>
                    <a:pt x="120" y="2310"/>
                  </a:lnTo>
                  <a:lnTo>
                    <a:pt x="120" y="2231"/>
                  </a:lnTo>
                  <a:lnTo>
                    <a:pt x="128" y="2151"/>
                  </a:lnTo>
                  <a:lnTo>
                    <a:pt x="136" y="2071"/>
                  </a:lnTo>
                  <a:lnTo>
                    <a:pt x="136" y="1983"/>
                  </a:lnTo>
                  <a:lnTo>
                    <a:pt x="144" y="1895"/>
                  </a:lnTo>
                  <a:lnTo>
                    <a:pt x="144" y="1815"/>
                  </a:lnTo>
                  <a:lnTo>
                    <a:pt x="152" y="1727"/>
                  </a:lnTo>
                  <a:lnTo>
                    <a:pt x="160" y="1639"/>
                  </a:lnTo>
                  <a:lnTo>
                    <a:pt x="160" y="1551"/>
                  </a:lnTo>
                  <a:lnTo>
                    <a:pt x="168" y="1463"/>
                  </a:lnTo>
                  <a:lnTo>
                    <a:pt x="168" y="1383"/>
                  </a:lnTo>
                  <a:lnTo>
                    <a:pt x="176" y="1295"/>
                  </a:lnTo>
                  <a:lnTo>
                    <a:pt x="184" y="1207"/>
                  </a:lnTo>
                  <a:lnTo>
                    <a:pt x="184" y="1127"/>
                  </a:lnTo>
                  <a:lnTo>
                    <a:pt x="192" y="1048"/>
                  </a:lnTo>
                  <a:lnTo>
                    <a:pt x="192" y="968"/>
                  </a:lnTo>
                  <a:lnTo>
                    <a:pt x="200" y="888"/>
                  </a:lnTo>
                  <a:lnTo>
                    <a:pt x="208" y="808"/>
                  </a:lnTo>
                  <a:lnTo>
                    <a:pt x="208" y="736"/>
                  </a:lnTo>
                  <a:lnTo>
                    <a:pt x="216" y="664"/>
                  </a:lnTo>
                  <a:lnTo>
                    <a:pt x="216" y="600"/>
                  </a:lnTo>
                  <a:lnTo>
                    <a:pt x="224" y="536"/>
                  </a:lnTo>
                  <a:lnTo>
                    <a:pt x="232" y="472"/>
                  </a:lnTo>
                  <a:lnTo>
                    <a:pt x="232" y="416"/>
                  </a:lnTo>
                  <a:lnTo>
                    <a:pt x="240" y="360"/>
                  </a:lnTo>
                  <a:lnTo>
                    <a:pt x="240" y="304"/>
                  </a:lnTo>
                  <a:lnTo>
                    <a:pt x="248" y="256"/>
                  </a:lnTo>
                  <a:lnTo>
                    <a:pt x="256" y="216"/>
                  </a:lnTo>
                  <a:lnTo>
                    <a:pt x="256" y="176"/>
                  </a:lnTo>
                  <a:lnTo>
                    <a:pt x="264" y="136"/>
                  </a:lnTo>
                  <a:lnTo>
                    <a:pt x="264" y="112"/>
                  </a:lnTo>
                  <a:lnTo>
                    <a:pt x="272" y="80"/>
                  </a:lnTo>
                  <a:lnTo>
                    <a:pt x="280" y="56"/>
                  </a:lnTo>
                  <a:lnTo>
                    <a:pt x="280" y="40"/>
                  </a:lnTo>
                  <a:lnTo>
                    <a:pt x="288" y="24"/>
                  </a:lnTo>
                  <a:lnTo>
                    <a:pt x="288" y="16"/>
                  </a:lnTo>
                  <a:lnTo>
                    <a:pt x="296" y="8"/>
                  </a:lnTo>
                  <a:lnTo>
                    <a:pt x="296" y="0"/>
                  </a:lnTo>
                  <a:lnTo>
                    <a:pt x="304" y="8"/>
                  </a:lnTo>
                  <a:lnTo>
                    <a:pt x="312" y="8"/>
                  </a:lnTo>
                  <a:lnTo>
                    <a:pt x="312" y="24"/>
                  </a:lnTo>
                  <a:lnTo>
                    <a:pt x="320" y="32"/>
                  </a:lnTo>
                  <a:lnTo>
                    <a:pt x="320" y="48"/>
                  </a:lnTo>
                  <a:lnTo>
                    <a:pt x="328" y="72"/>
                  </a:lnTo>
                  <a:lnTo>
                    <a:pt x="337" y="96"/>
                  </a:lnTo>
                  <a:lnTo>
                    <a:pt x="337" y="120"/>
                  </a:lnTo>
                  <a:lnTo>
                    <a:pt x="345" y="152"/>
                  </a:lnTo>
                  <a:lnTo>
                    <a:pt x="345" y="184"/>
                  </a:lnTo>
                  <a:lnTo>
                    <a:pt x="353" y="224"/>
                  </a:lnTo>
                  <a:lnTo>
                    <a:pt x="361" y="264"/>
                  </a:lnTo>
                  <a:lnTo>
                    <a:pt x="361" y="304"/>
                  </a:lnTo>
                  <a:lnTo>
                    <a:pt x="369" y="344"/>
                  </a:lnTo>
                  <a:lnTo>
                    <a:pt x="369" y="392"/>
                  </a:lnTo>
                  <a:lnTo>
                    <a:pt x="377" y="440"/>
                  </a:lnTo>
                  <a:lnTo>
                    <a:pt x="385" y="488"/>
                  </a:lnTo>
                  <a:lnTo>
                    <a:pt x="385" y="536"/>
                  </a:lnTo>
                  <a:lnTo>
                    <a:pt x="393" y="592"/>
                  </a:lnTo>
                  <a:lnTo>
                    <a:pt x="393" y="640"/>
                  </a:lnTo>
                  <a:lnTo>
                    <a:pt x="401" y="696"/>
                  </a:lnTo>
                  <a:lnTo>
                    <a:pt x="409" y="752"/>
                  </a:lnTo>
                  <a:lnTo>
                    <a:pt x="409" y="800"/>
                  </a:lnTo>
                  <a:lnTo>
                    <a:pt x="417" y="856"/>
                  </a:lnTo>
                  <a:lnTo>
                    <a:pt x="417" y="912"/>
                  </a:lnTo>
                  <a:lnTo>
                    <a:pt x="425" y="968"/>
                  </a:lnTo>
                  <a:lnTo>
                    <a:pt x="433" y="1024"/>
                  </a:lnTo>
                  <a:lnTo>
                    <a:pt x="433" y="1072"/>
                  </a:lnTo>
                  <a:lnTo>
                    <a:pt x="441" y="1127"/>
                  </a:lnTo>
                  <a:lnTo>
                    <a:pt x="441" y="1175"/>
                  </a:lnTo>
                  <a:lnTo>
                    <a:pt x="449" y="1231"/>
                  </a:lnTo>
                  <a:lnTo>
                    <a:pt x="457" y="1279"/>
                  </a:lnTo>
                  <a:lnTo>
                    <a:pt x="457" y="1327"/>
                  </a:lnTo>
                  <a:lnTo>
                    <a:pt x="465" y="1367"/>
                  </a:lnTo>
                  <a:lnTo>
                    <a:pt x="465" y="1415"/>
                  </a:lnTo>
                  <a:lnTo>
                    <a:pt x="473" y="1463"/>
                  </a:lnTo>
                  <a:lnTo>
                    <a:pt x="481" y="1503"/>
                  </a:lnTo>
                  <a:lnTo>
                    <a:pt x="481" y="1543"/>
                  </a:lnTo>
                  <a:lnTo>
                    <a:pt x="489" y="1575"/>
                  </a:lnTo>
                  <a:lnTo>
                    <a:pt x="489" y="1615"/>
                  </a:lnTo>
                  <a:lnTo>
                    <a:pt x="497" y="1647"/>
                  </a:lnTo>
                  <a:lnTo>
                    <a:pt x="497" y="1679"/>
                  </a:lnTo>
                  <a:lnTo>
                    <a:pt x="505" y="1711"/>
                  </a:lnTo>
                  <a:lnTo>
                    <a:pt x="513" y="1735"/>
                  </a:lnTo>
                  <a:lnTo>
                    <a:pt x="513" y="1759"/>
                  </a:lnTo>
                  <a:lnTo>
                    <a:pt x="521" y="1783"/>
                  </a:lnTo>
                  <a:lnTo>
                    <a:pt x="521" y="1807"/>
                  </a:lnTo>
                  <a:lnTo>
                    <a:pt x="529" y="1823"/>
                  </a:lnTo>
                  <a:lnTo>
                    <a:pt x="537" y="1839"/>
                  </a:lnTo>
                  <a:lnTo>
                    <a:pt x="537" y="1855"/>
                  </a:lnTo>
                  <a:lnTo>
                    <a:pt x="545" y="1871"/>
                  </a:lnTo>
                  <a:lnTo>
                    <a:pt x="545" y="1879"/>
                  </a:lnTo>
                  <a:lnTo>
                    <a:pt x="553" y="1887"/>
                  </a:lnTo>
                  <a:lnTo>
                    <a:pt x="569" y="1903"/>
                  </a:lnTo>
                  <a:lnTo>
                    <a:pt x="569" y="1911"/>
                  </a:lnTo>
                  <a:lnTo>
                    <a:pt x="577" y="1911"/>
                  </a:lnTo>
                  <a:lnTo>
                    <a:pt x="585" y="1911"/>
                  </a:lnTo>
                  <a:lnTo>
                    <a:pt x="593" y="1903"/>
                  </a:lnTo>
                  <a:lnTo>
                    <a:pt x="601" y="1895"/>
                  </a:lnTo>
                  <a:lnTo>
                    <a:pt x="609" y="1887"/>
                  </a:lnTo>
                  <a:lnTo>
                    <a:pt x="617" y="1879"/>
                  </a:lnTo>
                  <a:lnTo>
                    <a:pt x="617" y="1871"/>
                  </a:lnTo>
                  <a:lnTo>
                    <a:pt x="625" y="1863"/>
                  </a:lnTo>
                  <a:lnTo>
                    <a:pt x="633" y="1855"/>
                  </a:lnTo>
                  <a:lnTo>
                    <a:pt x="633" y="1847"/>
                  </a:lnTo>
                  <a:lnTo>
                    <a:pt x="641" y="1839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5366" name="Freeform 6"/>
            <p:cNvSpPr>
              <a:spLocks/>
            </p:cNvSpPr>
            <p:nvPr/>
          </p:nvSpPr>
          <p:spPr bwMode="auto">
            <a:xfrm>
              <a:off x="2663" y="1765"/>
              <a:ext cx="801" cy="528"/>
            </a:xfrm>
            <a:custGeom>
              <a:avLst/>
              <a:gdLst/>
              <a:ahLst/>
              <a:cxnLst>
                <a:cxn ang="0">
                  <a:pos x="16" y="512"/>
                </a:cxn>
                <a:cxn ang="0">
                  <a:pos x="24" y="488"/>
                </a:cxn>
                <a:cxn ang="0">
                  <a:pos x="40" y="472"/>
                </a:cxn>
                <a:cxn ang="0">
                  <a:pos x="64" y="448"/>
                </a:cxn>
                <a:cxn ang="0">
                  <a:pos x="88" y="448"/>
                </a:cxn>
                <a:cxn ang="0">
                  <a:pos x="112" y="456"/>
                </a:cxn>
                <a:cxn ang="0">
                  <a:pos x="136" y="464"/>
                </a:cxn>
                <a:cxn ang="0">
                  <a:pos x="160" y="480"/>
                </a:cxn>
                <a:cxn ang="0">
                  <a:pos x="184" y="488"/>
                </a:cxn>
                <a:cxn ang="0">
                  <a:pos x="208" y="488"/>
                </a:cxn>
                <a:cxn ang="0">
                  <a:pos x="232" y="464"/>
                </a:cxn>
                <a:cxn ang="0">
                  <a:pos x="248" y="440"/>
                </a:cxn>
                <a:cxn ang="0">
                  <a:pos x="264" y="416"/>
                </a:cxn>
                <a:cxn ang="0">
                  <a:pos x="280" y="384"/>
                </a:cxn>
                <a:cxn ang="0">
                  <a:pos x="296" y="352"/>
                </a:cxn>
                <a:cxn ang="0">
                  <a:pos x="304" y="312"/>
                </a:cxn>
                <a:cxn ang="0">
                  <a:pos x="320" y="272"/>
                </a:cxn>
                <a:cxn ang="0">
                  <a:pos x="336" y="240"/>
                </a:cxn>
                <a:cxn ang="0">
                  <a:pos x="352" y="208"/>
                </a:cxn>
                <a:cxn ang="0">
                  <a:pos x="368" y="176"/>
                </a:cxn>
                <a:cxn ang="0">
                  <a:pos x="376" y="152"/>
                </a:cxn>
                <a:cxn ang="0">
                  <a:pos x="400" y="120"/>
                </a:cxn>
                <a:cxn ang="0">
                  <a:pos x="424" y="112"/>
                </a:cxn>
                <a:cxn ang="0">
                  <a:pos x="448" y="112"/>
                </a:cxn>
                <a:cxn ang="0">
                  <a:pos x="472" y="120"/>
                </a:cxn>
                <a:cxn ang="0">
                  <a:pos x="496" y="136"/>
                </a:cxn>
                <a:cxn ang="0">
                  <a:pos x="520" y="152"/>
                </a:cxn>
                <a:cxn ang="0">
                  <a:pos x="544" y="152"/>
                </a:cxn>
                <a:cxn ang="0">
                  <a:pos x="568" y="144"/>
                </a:cxn>
                <a:cxn ang="0">
                  <a:pos x="592" y="120"/>
                </a:cxn>
                <a:cxn ang="0">
                  <a:pos x="608" y="96"/>
                </a:cxn>
                <a:cxn ang="0">
                  <a:pos x="624" y="72"/>
                </a:cxn>
                <a:cxn ang="0">
                  <a:pos x="640" y="48"/>
                </a:cxn>
                <a:cxn ang="0">
                  <a:pos x="664" y="16"/>
                </a:cxn>
                <a:cxn ang="0">
                  <a:pos x="672" y="8"/>
                </a:cxn>
                <a:cxn ang="0">
                  <a:pos x="696" y="8"/>
                </a:cxn>
                <a:cxn ang="0">
                  <a:pos x="721" y="32"/>
                </a:cxn>
                <a:cxn ang="0">
                  <a:pos x="729" y="72"/>
                </a:cxn>
                <a:cxn ang="0">
                  <a:pos x="745" y="128"/>
                </a:cxn>
                <a:cxn ang="0">
                  <a:pos x="761" y="200"/>
                </a:cxn>
                <a:cxn ang="0">
                  <a:pos x="777" y="296"/>
                </a:cxn>
                <a:cxn ang="0">
                  <a:pos x="793" y="408"/>
                </a:cxn>
              </a:cxnLst>
              <a:rect l="0" t="0" r="r" b="b"/>
              <a:pathLst>
                <a:path w="801" h="528">
                  <a:moveTo>
                    <a:pt x="0" y="528"/>
                  </a:moveTo>
                  <a:lnTo>
                    <a:pt x="8" y="520"/>
                  </a:lnTo>
                  <a:lnTo>
                    <a:pt x="16" y="512"/>
                  </a:lnTo>
                  <a:lnTo>
                    <a:pt x="16" y="504"/>
                  </a:lnTo>
                  <a:lnTo>
                    <a:pt x="24" y="496"/>
                  </a:lnTo>
                  <a:lnTo>
                    <a:pt x="24" y="488"/>
                  </a:lnTo>
                  <a:lnTo>
                    <a:pt x="40" y="472"/>
                  </a:lnTo>
                  <a:lnTo>
                    <a:pt x="32" y="472"/>
                  </a:lnTo>
                  <a:lnTo>
                    <a:pt x="40" y="472"/>
                  </a:lnTo>
                  <a:lnTo>
                    <a:pt x="48" y="464"/>
                  </a:lnTo>
                  <a:lnTo>
                    <a:pt x="56" y="456"/>
                  </a:lnTo>
                  <a:lnTo>
                    <a:pt x="64" y="448"/>
                  </a:lnTo>
                  <a:lnTo>
                    <a:pt x="72" y="448"/>
                  </a:lnTo>
                  <a:lnTo>
                    <a:pt x="80" y="448"/>
                  </a:lnTo>
                  <a:lnTo>
                    <a:pt x="88" y="448"/>
                  </a:lnTo>
                  <a:lnTo>
                    <a:pt x="96" y="448"/>
                  </a:lnTo>
                  <a:lnTo>
                    <a:pt x="104" y="448"/>
                  </a:lnTo>
                  <a:lnTo>
                    <a:pt x="112" y="456"/>
                  </a:lnTo>
                  <a:lnTo>
                    <a:pt x="120" y="456"/>
                  </a:lnTo>
                  <a:lnTo>
                    <a:pt x="128" y="464"/>
                  </a:lnTo>
                  <a:lnTo>
                    <a:pt x="136" y="464"/>
                  </a:lnTo>
                  <a:lnTo>
                    <a:pt x="144" y="472"/>
                  </a:lnTo>
                  <a:lnTo>
                    <a:pt x="152" y="480"/>
                  </a:lnTo>
                  <a:lnTo>
                    <a:pt x="160" y="480"/>
                  </a:lnTo>
                  <a:lnTo>
                    <a:pt x="168" y="488"/>
                  </a:lnTo>
                  <a:lnTo>
                    <a:pt x="176" y="488"/>
                  </a:lnTo>
                  <a:lnTo>
                    <a:pt x="184" y="488"/>
                  </a:lnTo>
                  <a:lnTo>
                    <a:pt x="192" y="488"/>
                  </a:lnTo>
                  <a:lnTo>
                    <a:pt x="200" y="488"/>
                  </a:lnTo>
                  <a:lnTo>
                    <a:pt x="208" y="488"/>
                  </a:lnTo>
                  <a:lnTo>
                    <a:pt x="216" y="480"/>
                  </a:lnTo>
                  <a:lnTo>
                    <a:pt x="224" y="472"/>
                  </a:lnTo>
                  <a:lnTo>
                    <a:pt x="232" y="464"/>
                  </a:lnTo>
                  <a:lnTo>
                    <a:pt x="240" y="456"/>
                  </a:lnTo>
                  <a:lnTo>
                    <a:pt x="248" y="448"/>
                  </a:lnTo>
                  <a:lnTo>
                    <a:pt x="248" y="440"/>
                  </a:lnTo>
                  <a:lnTo>
                    <a:pt x="256" y="432"/>
                  </a:lnTo>
                  <a:lnTo>
                    <a:pt x="256" y="424"/>
                  </a:lnTo>
                  <a:lnTo>
                    <a:pt x="264" y="416"/>
                  </a:lnTo>
                  <a:lnTo>
                    <a:pt x="272" y="408"/>
                  </a:lnTo>
                  <a:lnTo>
                    <a:pt x="272" y="392"/>
                  </a:lnTo>
                  <a:lnTo>
                    <a:pt x="280" y="384"/>
                  </a:lnTo>
                  <a:lnTo>
                    <a:pt x="280" y="376"/>
                  </a:lnTo>
                  <a:lnTo>
                    <a:pt x="288" y="360"/>
                  </a:lnTo>
                  <a:lnTo>
                    <a:pt x="296" y="352"/>
                  </a:lnTo>
                  <a:lnTo>
                    <a:pt x="296" y="336"/>
                  </a:lnTo>
                  <a:lnTo>
                    <a:pt x="304" y="328"/>
                  </a:lnTo>
                  <a:lnTo>
                    <a:pt x="304" y="312"/>
                  </a:lnTo>
                  <a:lnTo>
                    <a:pt x="312" y="304"/>
                  </a:lnTo>
                  <a:lnTo>
                    <a:pt x="320" y="288"/>
                  </a:lnTo>
                  <a:lnTo>
                    <a:pt x="320" y="272"/>
                  </a:lnTo>
                  <a:lnTo>
                    <a:pt x="328" y="264"/>
                  </a:lnTo>
                  <a:lnTo>
                    <a:pt x="328" y="248"/>
                  </a:lnTo>
                  <a:lnTo>
                    <a:pt x="336" y="240"/>
                  </a:lnTo>
                  <a:lnTo>
                    <a:pt x="344" y="224"/>
                  </a:lnTo>
                  <a:lnTo>
                    <a:pt x="344" y="216"/>
                  </a:lnTo>
                  <a:lnTo>
                    <a:pt x="352" y="208"/>
                  </a:lnTo>
                  <a:lnTo>
                    <a:pt x="352" y="192"/>
                  </a:lnTo>
                  <a:lnTo>
                    <a:pt x="360" y="184"/>
                  </a:lnTo>
                  <a:lnTo>
                    <a:pt x="368" y="176"/>
                  </a:lnTo>
                  <a:lnTo>
                    <a:pt x="368" y="168"/>
                  </a:lnTo>
                  <a:lnTo>
                    <a:pt x="376" y="160"/>
                  </a:lnTo>
                  <a:lnTo>
                    <a:pt x="376" y="152"/>
                  </a:lnTo>
                  <a:lnTo>
                    <a:pt x="384" y="144"/>
                  </a:lnTo>
                  <a:lnTo>
                    <a:pt x="400" y="128"/>
                  </a:lnTo>
                  <a:lnTo>
                    <a:pt x="400" y="120"/>
                  </a:lnTo>
                  <a:lnTo>
                    <a:pt x="408" y="112"/>
                  </a:lnTo>
                  <a:lnTo>
                    <a:pt x="416" y="112"/>
                  </a:lnTo>
                  <a:lnTo>
                    <a:pt x="424" y="112"/>
                  </a:lnTo>
                  <a:lnTo>
                    <a:pt x="432" y="112"/>
                  </a:lnTo>
                  <a:lnTo>
                    <a:pt x="440" y="112"/>
                  </a:lnTo>
                  <a:lnTo>
                    <a:pt x="448" y="112"/>
                  </a:lnTo>
                  <a:lnTo>
                    <a:pt x="456" y="112"/>
                  </a:lnTo>
                  <a:lnTo>
                    <a:pt x="464" y="120"/>
                  </a:lnTo>
                  <a:lnTo>
                    <a:pt x="472" y="120"/>
                  </a:lnTo>
                  <a:lnTo>
                    <a:pt x="480" y="128"/>
                  </a:lnTo>
                  <a:lnTo>
                    <a:pt x="488" y="136"/>
                  </a:lnTo>
                  <a:lnTo>
                    <a:pt x="496" y="136"/>
                  </a:lnTo>
                  <a:lnTo>
                    <a:pt x="504" y="144"/>
                  </a:lnTo>
                  <a:lnTo>
                    <a:pt x="512" y="144"/>
                  </a:lnTo>
                  <a:lnTo>
                    <a:pt x="520" y="152"/>
                  </a:lnTo>
                  <a:lnTo>
                    <a:pt x="528" y="152"/>
                  </a:lnTo>
                  <a:lnTo>
                    <a:pt x="536" y="152"/>
                  </a:lnTo>
                  <a:lnTo>
                    <a:pt x="544" y="152"/>
                  </a:lnTo>
                  <a:lnTo>
                    <a:pt x="552" y="152"/>
                  </a:lnTo>
                  <a:lnTo>
                    <a:pt x="560" y="152"/>
                  </a:lnTo>
                  <a:lnTo>
                    <a:pt x="568" y="144"/>
                  </a:lnTo>
                  <a:lnTo>
                    <a:pt x="576" y="136"/>
                  </a:lnTo>
                  <a:lnTo>
                    <a:pt x="584" y="128"/>
                  </a:lnTo>
                  <a:lnTo>
                    <a:pt x="592" y="120"/>
                  </a:lnTo>
                  <a:lnTo>
                    <a:pt x="600" y="112"/>
                  </a:lnTo>
                  <a:lnTo>
                    <a:pt x="600" y="104"/>
                  </a:lnTo>
                  <a:lnTo>
                    <a:pt x="608" y="96"/>
                  </a:lnTo>
                  <a:lnTo>
                    <a:pt x="608" y="88"/>
                  </a:lnTo>
                  <a:lnTo>
                    <a:pt x="616" y="80"/>
                  </a:lnTo>
                  <a:lnTo>
                    <a:pt x="624" y="72"/>
                  </a:lnTo>
                  <a:lnTo>
                    <a:pt x="632" y="64"/>
                  </a:lnTo>
                  <a:lnTo>
                    <a:pt x="632" y="56"/>
                  </a:lnTo>
                  <a:lnTo>
                    <a:pt x="640" y="48"/>
                  </a:lnTo>
                  <a:lnTo>
                    <a:pt x="648" y="40"/>
                  </a:lnTo>
                  <a:lnTo>
                    <a:pt x="648" y="32"/>
                  </a:lnTo>
                  <a:lnTo>
                    <a:pt x="664" y="16"/>
                  </a:lnTo>
                  <a:lnTo>
                    <a:pt x="656" y="16"/>
                  </a:lnTo>
                  <a:lnTo>
                    <a:pt x="664" y="16"/>
                  </a:lnTo>
                  <a:lnTo>
                    <a:pt x="672" y="8"/>
                  </a:lnTo>
                  <a:lnTo>
                    <a:pt x="680" y="0"/>
                  </a:lnTo>
                  <a:lnTo>
                    <a:pt x="688" y="0"/>
                  </a:lnTo>
                  <a:lnTo>
                    <a:pt x="696" y="8"/>
                  </a:lnTo>
                  <a:lnTo>
                    <a:pt x="704" y="16"/>
                  </a:lnTo>
                  <a:lnTo>
                    <a:pt x="712" y="24"/>
                  </a:lnTo>
                  <a:lnTo>
                    <a:pt x="721" y="32"/>
                  </a:lnTo>
                  <a:lnTo>
                    <a:pt x="721" y="40"/>
                  </a:lnTo>
                  <a:lnTo>
                    <a:pt x="729" y="56"/>
                  </a:lnTo>
                  <a:lnTo>
                    <a:pt x="729" y="72"/>
                  </a:lnTo>
                  <a:lnTo>
                    <a:pt x="737" y="88"/>
                  </a:lnTo>
                  <a:lnTo>
                    <a:pt x="745" y="104"/>
                  </a:lnTo>
                  <a:lnTo>
                    <a:pt x="745" y="128"/>
                  </a:lnTo>
                  <a:lnTo>
                    <a:pt x="753" y="152"/>
                  </a:lnTo>
                  <a:lnTo>
                    <a:pt x="753" y="176"/>
                  </a:lnTo>
                  <a:lnTo>
                    <a:pt x="761" y="200"/>
                  </a:lnTo>
                  <a:lnTo>
                    <a:pt x="769" y="232"/>
                  </a:lnTo>
                  <a:lnTo>
                    <a:pt x="769" y="264"/>
                  </a:lnTo>
                  <a:lnTo>
                    <a:pt x="777" y="296"/>
                  </a:lnTo>
                  <a:lnTo>
                    <a:pt x="777" y="336"/>
                  </a:lnTo>
                  <a:lnTo>
                    <a:pt x="785" y="368"/>
                  </a:lnTo>
                  <a:lnTo>
                    <a:pt x="793" y="408"/>
                  </a:lnTo>
                  <a:lnTo>
                    <a:pt x="793" y="448"/>
                  </a:lnTo>
                  <a:lnTo>
                    <a:pt x="801" y="496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5367" name="Freeform 7"/>
            <p:cNvSpPr>
              <a:spLocks/>
            </p:cNvSpPr>
            <p:nvPr/>
          </p:nvSpPr>
          <p:spPr bwMode="auto">
            <a:xfrm>
              <a:off x="3464" y="462"/>
              <a:ext cx="608" cy="3214"/>
            </a:xfrm>
            <a:custGeom>
              <a:avLst/>
              <a:gdLst/>
              <a:ahLst/>
              <a:cxnLst>
                <a:cxn ang="0">
                  <a:pos x="8" y="1887"/>
                </a:cxn>
                <a:cxn ang="0">
                  <a:pos x="24" y="2039"/>
                </a:cxn>
                <a:cxn ang="0">
                  <a:pos x="32" y="2191"/>
                </a:cxn>
                <a:cxn ang="0">
                  <a:pos x="48" y="2358"/>
                </a:cxn>
                <a:cxn ang="0">
                  <a:pos x="64" y="2518"/>
                </a:cxn>
                <a:cxn ang="0">
                  <a:pos x="80" y="2678"/>
                </a:cxn>
                <a:cxn ang="0">
                  <a:pos x="96" y="2822"/>
                </a:cxn>
                <a:cxn ang="0">
                  <a:pos x="104" y="2950"/>
                </a:cxn>
                <a:cxn ang="0">
                  <a:pos x="120" y="3062"/>
                </a:cxn>
                <a:cxn ang="0">
                  <a:pos x="136" y="3142"/>
                </a:cxn>
                <a:cxn ang="0">
                  <a:pos x="152" y="3190"/>
                </a:cxn>
                <a:cxn ang="0">
                  <a:pos x="168" y="3214"/>
                </a:cxn>
                <a:cxn ang="0">
                  <a:pos x="176" y="3190"/>
                </a:cxn>
                <a:cxn ang="0">
                  <a:pos x="192" y="3134"/>
                </a:cxn>
                <a:cxn ang="0">
                  <a:pos x="208" y="3038"/>
                </a:cxn>
                <a:cxn ang="0">
                  <a:pos x="224" y="2910"/>
                </a:cxn>
                <a:cxn ang="0">
                  <a:pos x="232" y="2742"/>
                </a:cxn>
                <a:cxn ang="0">
                  <a:pos x="248" y="2550"/>
                </a:cxn>
                <a:cxn ang="0">
                  <a:pos x="264" y="2326"/>
                </a:cxn>
                <a:cxn ang="0">
                  <a:pos x="280" y="2087"/>
                </a:cxn>
                <a:cxn ang="0">
                  <a:pos x="296" y="1831"/>
                </a:cxn>
                <a:cxn ang="0">
                  <a:pos x="304" y="1575"/>
                </a:cxn>
                <a:cxn ang="0">
                  <a:pos x="320" y="1319"/>
                </a:cxn>
                <a:cxn ang="0">
                  <a:pos x="336" y="1064"/>
                </a:cxn>
                <a:cxn ang="0">
                  <a:pos x="352" y="832"/>
                </a:cxn>
                <a:cxn ang="0">
                  <a:pos x="368" y="616"/>
                </a:cxn>
                <a:cxn ang="0">
                  <a:pos x="376" y="424"/>
                </a:cxn>
                <a:cxn ang="0">
                  <a:pos x="392" y="264"/>
                </a:cxn>
                <a:cxn ang="0">
                  <a:pos x="408" y="144"/>
                </a:cxn>
                <a:cxn ang="0">
                  <a:pos x="424" y="56"/>
                </a:cxn>
                <a:cxn ang="0">
                  <a:pos x="432" y="8"/>
                </a:cxn>
                <a:cxn ang="0">
                  <a:pos x="456" y="8"/>
                </a:cxn>
                <a:cxn ang="0">
                  <a:pos x="472" y="56"/>
                </a:cxn>
                <a:cxn ang="0">
                  <a:pos x="488" y="136"/>
                </a:cxn>
                <a:cxn ang="0">
                  <a:pos x="504" y="240"/>
                </a:cxn>
                <a:cxn ang="0">
                  <a:pos x="520" y="368"/>
                </a:cxn>
                <a:cxn ang="0">
                  <a:pos x="528" y="512"/>
                </a:cxn>
                <a:cxn ang="0">
                  <a:pos x="544" y="672"/>
                </a:cxn>
                <a:cxn ang="0">
                  <a:pos x="560" y="832"/>
                </a:cxn>
                <a:cxn ang="0">
                  <a:pos x="576" y="992"/>
                </a:cxn>
                <a:cxn ang="0">
                  <a:pos x="584" y="1151"/>
                </a:cxn>
                <a:cxn ang="0">
                  <a:pos x="600" y="1303"/>
                </a:cxn>
              </a:cxnLst>
              <a:rect l="0" t="0" r="r" b="b"/>
              <a:pathLst>
                <a:path w="608" h="3214">
                  <a:moveTo>
                    <a:pt x="0" y="1799"/>
                  </a:moveTo>
                  <a:lnTo>
                    <a:pt x="0" y="1847"/>
                  </a:lnTo>
                  <a:lnTo>
                    <a:pt x="8" y="1887"/>
                  </a:lnTo>
                  <a:lnTo>
                    <a:pt x="8" y="1935"/>
                  </a:lnTo>
                  <a:lnTo>
                    <a:pt x="16" y="1983"/>
                  </a:lnTo>
                  <a:lnTo>
                    <a:pt x="24" y="2039"/>
                  </a:lnTo>
                  <a:lnTo>
                    <a:pt x="24" y="2087"/>
                  </a:lnTo>
                  <a:lnTo>
                    <a:pt x="32" y="2143"/>
                  </a:lnTo>
                  <a:lnTo>
                    <a:pt x="32" y="2191"/>
                  </a:lnTo>
                  <a:lnTo>
                    <a:pt x="40" y="2247"/>
                  </a:lnTo>
                  <a:lnTo>
                    <a:pt x="48" y="2302"/>
                  </a:lnTo>
                  <a:lnTo>
                    <a:pt x="48" y="2358"/>
                  </a:lnTo>
                  <a:lnTo>
                    <a:pt x="56" y="2414"/>
                  </a:lnTo>
                  <a:lnTo>
                    <a:pt x="56" y="2462"/>
                  </a:lnTo>
                  <a:lnTo>
                    <a:pt x="64" y="2518"/>
                  </a:lnTo>
                  <a:lnTo>
                    <a:pt x="72" y="2574"/>
                  </a:lnTo>
                  <a:lnTo>
                    <a:pt x="72" y="2622"/>
                  </a:lnTo>
                  <a:lnTo>
                    <a:pt x="80" y="2678"/>
                  </a:lnTo>
                  <a:lnTo>
                    <a:pt x="80" y="2726"/>
                  </a:lnTo>
                  <a:lnTo>
                    <a:pt x="88" y="2774"/>
                  </a:lnTo>
                  <a:lnTo>
                    <a:pt x="96" y="2822"/>
                  </a:lnTo>
                  <a:lnTo>
                    <a:pt x="96" y="2870"/>
                  </a:lnTo>
                  <a:lnTo>
                    <a:pt x="104" y="2910"/>
                  </a:lnTo>
                  <a:lnTo>
                    <a:pt x="104" y="2950"/>
                  </a:lnTo>
                  <a:lnTo>
                    <a:pt x="112" y="2990"/>
                  </a:lnTo>
                  <a:lnTo>
                    <a:pt x="120" y="3030"/>
                  </a:lnTo>
                  <a:lnTo>
                    <a:pt x="120" y="3062"/>
                  </a:lnTo>
                  <a:lnTo>
                    <a:pt x="128" y="3094"/>
                  </a:lnTo>
                  <a:lnTo>
                    <a:pt x="128" y="3118"/>
                  </a:lnTo>
                  <a:lnTo>
                    <a:pt x="136" y="3142"/>
                  </a:lnTo>
                  <a:lnTo>
                    <a:pt x="144" y="3166"/>
                  </a:lnTo>
                  <a:lnTo>
                    <a:pt x="144" y="3182"/>
                  </a:lnTo>
                  <a:lnTo>
                    <a:pt x="152" y="3190"/>
                  </a:lnTo>
                  <a:lnTo>
                    <a:pt x="152" y="3206"/>
                  </a:lnTo>
                  <a:lnTo>
                    <a:pt x="160" y="3206"/>
                  </a:lnTo>
                  <a:lnTo>
                    <a:pt x="168" y="3214"/>
                  </a:lnTo>
                  <a:lnTo>
                    <a:pt x="168" y="3206"/>
                  </a:lnTo>
                  <a:lnTo>
                    <a:pt x="176" y="3198"/>
                  </a:lnTo>
                  <a:lnTo>
                    <a:pt x="176" y="3190"/>
                  </a:lnTo>
                  <a:lnTo>
                    <a:pt x="184" y="3174"/>
                  </a:lnTo>
                  <a:lnTo>
                    <a:pt x="184" y="3158"/>
                  </a:lnTo>
                  <a:lnTo>
                    <a:pt x="192" y="3134"/>
                  </a:lnTo>
                  <a:lnTo>
                    <a:pt x="200" y="3102"/>
                  </a:lnTo>
                  <a:lnTo>
                    <a:pt x="200" y="3078"/>
                  </a:lnTo>
                  <a:lnTo>
                    <a:pt x="208" y="3038"/>
                  </a:lnTo>
                  <a:lnTo>
                    <a:pt x="208" y="2998"/>
                  </a:lnTo>
                  <a:lnTo>
                    <a:pt x="216" y="2958"/>
                  </a:lnTo>
                  <a:lnTo>
                    <a:pt x="224" y="2910"/>
                  </a:lnTo>
                  <a:lnTo>
                    <a:pt x="224" y="2854"/>
                  </a:lnTo>
                  <a:lnTo>
                    <a:pt x="232" y="2798"/>
                  </a:lnTo>
                  <a:lnTo>
                    <a:pt x="232" y="2742"/>
                  </a:lnTo>
                  <a:lnTo>
                    <a:pt x="240" y="2678"/>
                  </a:lnTo>
                  <a:lnTo>
                    <a:pt x="248" y="2614"/>
                  </a:lnTo>
                  <a:lnTo>
                    <a:pt x="248" y="2550"/>
                  </a:lnTo>
                  <a:lnTo>
                    <a:pt x="256" y="2478"/>
                  </a:lnTo>
                  <a:lnTo>
                    <a:pt x="256" y="2406"/>
                  </a:lnTo>
                  <a:lnTo>
                    <a:pt x="264" y="2326"/>
                  </a:lnTo>
                  <a:lnTo>
                    <a:pt x="272" y="2247"/>
                  </a:lnTo>
                  <a:lnTo>
                    <a:pt x="272" y="2167"/>
                  </a:lnTo>
                  <a:lnTo>
                    <a:pt x="280" y="2087"/>
                  </a:lnTo>
                  <a:lnTo>
                    <a:pt x="280" y="2007"/>
                  </a:lnTo>
                  <a:lnTo>
                    <a:pt x="288" y="1919"/>
                  </a:lnTo>
                  <a:lnTo>
                    <a:pt x="296" y="1831"/>
                  </a:lnTo>
                  <a:lnTo>
                    <a:pt x="296" y="1751"/>
                  </a:lnTo>
                  <a:lnTo>
                    <a:pt x="304" y="1663"/>
                  </a:lnTo>
                  <a:lnTo>
                    <a:pt x="304" y="1575"/>
                  </a:lnTo>
                  <a:lnTo>
                    <a:pt x="312" y="1487"/>
                  </a:lnTo>
                  <a:lnTo>
                    <a:pt x="320" y="1399"/>
                  </a:lnTo>
                  <a:lnTo>
                    <a:pt x="320" y="1319"/>
                  </a:lnTo>
                  <a:lnTo>
                    <a:pt x="328" y="1231"/>
                  </a:lnTo>
                  <a:lnTo>
                    <a:pt x="328" y="1143"/>
                  </a:lnTo>
                  <a:lnTo>
                    <a:pt x="336" y="1064"/>
                  </a:lnTo>
                  <a:lnTo>
                    <a:pt x="344" y="984"/>
                  </a:lnTo>
                  <a:lnTo>
                    <a:pt x="344" y="904"/>
                  </a:lnTo>
                  <a:lnTo>
                    <a:pt x="352" y="832"/>
                  </a:lnTo>
                  <a:lnTo>
                    <a:pt x="352" y="752"/>
                  </a:lnTo>
                  <a:lnTo>
                    <a:pt x="360" y="680"/>
                  </a:lnTo>
                  <a:lnTo>
                    <a:pt x="368" y="616"/>
                  </a:lnTo>
                  <a:lnTo>
                    <a:pt x="368" y="544"/>
                  </a:lnTo>
                  <a:lnTo>
                    <a:pt x="376" y="488"/>
                  </a:lnTo>
                  <a:lnTo>
                    <a:pt x="376" y="424"/>
                  </a:lnTo>
                  <a:lnTo>
                    <a:pt x="384" y="368"/>
                  </a:lnTo>
                  <a:lnTo>
                    <a:pt x="384" y="312"/>
                  </a:lnTo>
                  <a:lnTo>
                    <a:pt x="392" y="264"/>
                  </a:lnTo>
                  <a:lnTo>
                    <a:pt x="400" y="224"/>
                  </a:lnTo>
                  <a:lnTo>
                    <a:pt x="400" y="184"/>
                  </a:lnTo>
                  <a:lnTo>
                    <a:pt x="408" y="144"/>
                  </a:lnTo>
                  <a:lnTo>
                    <a:pt x="408" y="112"/>
                  </a:lnTo>
                  <a:lnTo>
                    <a:pt x="416" y="80"/>
                  </a:lnTo>
                  <a:lnTo>
                    <a:pt x="424" y="56"/>
                  </a:lnTo>
                  <a:lnTo>
                    <a:pt x="424" y="32"/>
                  </a:lnTo>
                  <a:lnTo>
                    <a:pt x="432" y="16"/>
                  </a:lnTo>
                  <a:lnTo>
                    <a:pt x="432" y="8"/>
                  </a:lnTo>
                  <a:lnTo>
                    <a:pt x="440" y="0"/>
                  </a:lnTo>
                  <a:lnTo>
                    <a:pt x="456" y="0"/>
                  </a:lnTo>
                  <a:lnTo>
                    <a:pt x="456" y="8"/>
                  </a:lnTo>
                  <a:lnTo>
                    <a:pt x="464" y="24"/>
                  </a:lnTo>
                  <a:lnTo>
                    <a:pt x="472" y="40"/>
                  </a:lnTo>
                  <a:lnTo>
                    <a:pt x="472" y="56"/>
                  </a:lnTo>
                  <a:lnTo>
                    <a:pt x="480" y="80"/>
                  </a:lnTo>
                  <a:lnTo>
                    <a:pt x="480" y="104"/>
                  </a:lnTo>
                  <a:lnTo>
                    <a:pt x="488" y="136"/>
                  </a:lnTo>
                  <a:lnTo>
                    <a:pt x="496" y="168"/>
                  </a:lnTo>
                  <a:lnTo>
                    <a:pt x="496" y="200"/>
                  </a:lnTo>
                  <a:lnTo>
                    <a:pt x="504" y="240"/>
                  </a:lnTo>
                  <a:lnTo>
                    <a:pt x="504" y="280"/>
                  </a:lnTo>
                  <a:lnTo>
                    <a:pt x="512" y="320"/>
                  </a:lnTo>
                  <a:lnTo>
                    <a:pt x="520" y="368"/>
                  </a:lnTo>
                  <a:lnTo>
                    <a:pt x="520" y="416"/>
                  </a:lnTo>
                  <a:lnTo>
                    <a:pt x="528" y="464"/>
                  </a:lnTo>
                  <a:lnTo>
                    <a:pt x="528" y="512"/>
                  </a:lnTo>
                  <a:lnTo>
                    <a:pt x="536" y="568"/>
                  </a:lnTo>
                  <a:lnTo>
                    <a:pt x="544" y="616"/>
                  </a:lnTo>
                  <a:lnTo>
                    <a:pt x="544" y="672"/>
                  </a:lnTo>
                  <a:lnTo>
                    <a:pt x="552" y="720"/>
                  </a:lnTo>
                  <a:lnTo>
                    <a:pt x="552" y="776"/>
                  </a:lnTo>
                  <a:lnTo>
                    <a:pt x="560" y="832"/>
                  </a:lnTo>
                  <a:lnTo>
                    <a:pt x="560" y="888"/>
                  </a:lnTo>
                  <a:lnTo>
                    <a:pt x="568" y="944"/>
                  </a:lnTo>
                  <a:lnTo>
                    <a:pt x="576" y="992"/>
                  </a:lnTo>
                  <a:lnTo>
                    <a:pt x="576" y="1048"/>
                  </a:lnTo>
                  <a:lnTo>
                    <a:pt x="584" y="1104"/>
                  </a:lnTo>
                  <a:lnTo>
                    <a:pt x="584" y="1151"/>
                  </a:lnTo>
                  <a:lnTo>
                    <a:pt x="592" y="1199"/>
                  </a:lnTo>
                  <a:lnTo>
                    <a:pt x="600" y="1255"/>
                  </a:lnTo>
                  <a:lnTo>
                    <a:pt x="600" y="1303"/>
                  </a:lnTo>
                  <a:lnTo>
                    <a:pt x="608" y="1351"/>
                  </a:lnTo>
                  <a:lnTo>
                    <a:pt x="608" y="1391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5368" name="Freeform 8"/>
            <p:cNvSpPr>
              <a:spLocks/>
            </p:cNvSpPr>
            <p:nvPr/>
          </p:nvSpPr>
          <p:spPr bwMode="auto">
            <a:xfrm>
              <a:off x="4072" y="1837"/>
              <a:ext cx="801" cy="528"/>
            </a:xfrm>
            <a:custGeom>
              <a:avLst/>
              <a:gdLst/>
              <a:ahLst/>
              <a:cxnLst>
                <a:cxn ang="0">
                  <a:pos x="16" y="104"/>
                </a:cxn>
                <a:cxn ang="0">
                  <a:pos x="24" y="216"/>
                </a:cxn>
                <a:cxn ang="0">
                  <a:pos x="40" y="312"/>
                </a:cxn>
                <a:cxn ang="0">
                  <a:pos x="56" y="392"/>
                </a:cxn>
                <a:cxn ang="0">
                  <a:pos x="72" y="448"/>
                </a:cxn>
                <a:cxn ang="0">
                  <a:pos x="88" y="496"/>
                </a:cxn>
                <a:cxn ang="0">
                  <a:pos x="96" y="520"/>
                </a:cxn>
                <a:cxn ang="0">
                  <a:pos x="120" y="528"/>
                </a:cxn>
                <a:cxn ang="0">
                  <a:pos x="144" y="504"/>
                </a:cxn>
                <a:cxn ang="0">
                  <a:pos x="168" y="480"/>
                </a:cxn>
                <a:cxn ang="0">
                  <a:pos x="176" y="456"/>
                </a:cxn>
                <a:cxn ang="0">
                  <a:pos x="192" y="432"/>
                </a:cxn>
                <a:cxn ang="0">
                  <a:pos x="208" y="408"/>
                </a:cxn>
                <a:cxn ang="0">
                  <a:pos x="232" y="384"/>
                </a:cxn>
                <a:cxn ang="0">
                  <a:pos x="256" y="376"/>
                </a:cxn>
                <a:cxn ang="0">
                  <a:pos x="280" y="376"/>
                </a:cxn>
                <a:cxn ang="0">
                  <a:pos x="304" y="392"/>
                </a:cxn>
                <a:cxn ang="0">
                  <a:pos x="328" y="400"/>
                </a:cxn>
                <a:cxn ang="0">
                  <a:pos x="353" y="416"/>
                </a:cxn>
                <a:cxn ang="0">
                  <a:pos x="377" y="416"/>
                </a:cxn>
                <a:cxn ang="0">
                  <a:pos x="401" y="400"/>
                </a:cxn>
                <a:cxn ang="0">
                  <a:pos x="417" y="384"/>
                </a:cxn>
                <a:cxn ang="0">
                  <a:pos x="441" y="352"/>
                </a:cxn>
                <a:cxn ang="0">
                  <a:pos x="449" y="328"/>
                </a:cxn>
                <a:cxn ang="0">
                  <a:pos x="465" y="296"/>
                </a:cxn>
                <a:cxn ang="0">
                  <a:pos x="481" y="256"/>
                </a:cxn>
                <a:cxn ang="0">
                  <a:pos x="497" y="216"/>
                </a:cxn>
                <a:cxn ang="0">
                  <a:pos x="513" y="184"/>
                </a:cxn>
                <a:cxn ang="0">
                  <a:pos x="521" y="152"/>
                </a:cxn>
                <a:cxn ang="0">
                  <a:pos x="537" y="120"/>
                </a:cxn>
                <a:cxn ang="0">
                  <a:pos x="553" y="88"/>
                </a:cxn>
                <a:cxn ang="0">
                  <a:pos x="569" y="64"/>
                </a:cxn>
                <a:cxn ang="0">
                  <a:pos x="585" y="48"/>
                </a:cxn>
                <a:cxn ang="0">
                  <a:pos x="609" y="40"/>
                </a:cxn>
                <a:cxn ang="0">
                  <a:pos x="633" y="40"/>
                </a:cxn>
                <a:cxn ang="0">
                  <a:pos x="657" y="56"/>
                </a:cxn>
                <a:cxn ang="0">
                  <a:pos x="681" y="72"/>
                </a:cxn>
                <a:cxn ang="0">
                  <a:pos x="705" y="80"/>
                </a:cxn>
                <a:cxn ang="0">
                  <a:pos x="729" y="80"/>
                </a:cxn>
                <a:cxn ang="0">
                  <a:pos x="753" y="64"/>
                </a:cxn>
                <a:cxn ang="0">
                  <a:pos x="777" y="40"/>
                </a:cxn>
                <a:cxn ang="0">
                  <a:pos x="793" y="16"/>
                </a:cxn>
              </a:cxnLst>
              <a:rect l="0" t="0" r="r" b="b"/>
              <a:pathLst>
                <a:path w="801" h="528">
                  <a:moveTo>
                    <a:pt x="0" y="16"/>
                  </a:moveTo>
                  <a:lnTo>
                    <a:pt x="8" y="64"/>
                  </a:lnTo>
                  <a:lnTo>
                    <a:pt x="16" y="104"/>
                  </a:lnTo>
                  <a:lnTo>
                    <a:pt x="16" y="144"/>
                  </a:lnTo>
                  <a:lnTo>
                    <a:pt x="24" y="184"/>
                  </a:lnTo>
                  <a:lnTo>
                    <a:pt x="24" y="216"/>
                  </a:lnTo>
                  <a:lnTo>
                    <a:pt x="32" y="256"/>
                  </a:lnTo>
                  <a:lnTo>
                    <a:pt x="40" y="288"/>
                  </a:lnTo>
                  <a:lnTo>
                    <a:pt x="40" y="312"/>
                  </a:lnTo>
                  <a:lnTo>
                    <a:pt x="48" y="344"/>
                  </a:lnTo>
                  <a:lnTo>
                    <a:pt x="48" y="368"/>
                  </a:lnTo>
                  <a:lnTo>
                    <a:pt x="56" y="392"/>
                  </a:lnTo>
                  <a:lnTo>
                    <a:pt x="64" y="416"/>
                  </a:lnTo>
                  <a:lnTo>
                    <a:pt x="64" y="432"/>
                  </a:lnTo>
                  <a:lnTo>
                    <a:pt x="72" y="448"/>
                  </a:lnTo>
                  <a:lnTo>
                    <a:pt x="72" y="464"/>
                  </a:lnTo>
                  <a:lnTo>
                    <a:pt x="80" y="480"/>
                  </a:lnTo>
                  <a:lnTo>
                    <a:pt x="88" y="496"/>
                  </a:lnTo>
                  <a:lnTo>
                    <a:pt x="88" y="504"/>
                  </a:lnTo>
                  <a:lnTo>
                    <a:pt x="104" y="520"/>
                  </a:lnTo>
                  <a:lnTo>
                    <a:pt x="96" y="520"/>
                  </a:lnTo>
                  <a:lnTo>
                    <a:pt x="104" y="520"/>
                  </a:lnTo>
                  <a:lnTo>
                    <a:pt x="112" y="528"/>
                  </a:lnTo>
                  <a:lnTo>
                    <a:pt x="120" y="528"/>
                  </a:lnTo>
                  <a:lnTo>
                    <a:pt x="128" y="520"/>
                  </a:lnTo>
                  <a:lnTo>
                    <a:pt x="136" y="512"/>
                  </a:lnTo>
                  <a:lnTo>
                    <a:pt x="144" y="504"/>
                  </a:lnTo>
                  <a:lnTo>
                    <a:pt x="152" y="496"/>
                  </a:lnTo>
                  <a:lnTo>
                    <a:pt x="160" y="488"/>
                  </a:lnTo>
                  <a:lnTo>
                    <a:pt x="168" y="480"/>
                  </a:lnTo>
                  <a:lnTo>
                    <a:pt x="168" y="472"/>
                  </a:lnTo>
                  <a:lnTo>
                    <a:pt x="176" y="464"/>
                  </a:lnTo>
                  <a:lnTo>
                    <a:pt x="176" y="456"/>
                  </a:lnTo>
                  <a:lnTo>
                    <a:pt x="184" y="448"/>
                  </a:lnTo>
                  <a:lnTo>
                    <a:pt x="192" y="440"/>
                  </a:lnTo>
                  <a:lnTo>
                    <a:pt x="192" y="432"/>
                  </a:lnTo>
                  <a:lnTo>
                    <a:pt x="200" y="424"/>
                  </a:lnTo>
                  <a:lnTo>
                    <a:pt x="200" y="416"/>
                  </a:lnTo>
                  <a:lnTo>
                    <a:pt x="208" y="408"/>
                  </a:lnTo>
                  <a:lnTo>
                    <a:pt x="216" y="400"/>
                  </a:lnTo>
                  <a:lnTo>
                    <a:pt x="224" y="392"/>
                  </a:lnTo>
                  <a:lnTo>
                    <a:pt x="232" y="384"/>
                  </a:lnTo>
                  <a:lnTo>
                    <a:pt x="240" y="376"/>
                  </a:lnTo>
                  <a:lnTo>
                    <a:pt x="248" y="376"/>
                  </a:lnTo>
                  <a:lnTo>
                    <a:pt x="256" y="376"/>
                  </a:lnTo>
                  <a:lnTo>
                    <a:pt x="264" y="376"/>
                  </a:lnTo>
                  <a:lnTo>
                    <a:pt x="272" y="376"/>
                  </a:lnTo>
                  <a:lnTo>
                    <a:pt x="280" y="376"/>
                  </a:lnTo>
                  <a:lnTo>
                    <a:pt x="288" y="384"/>
                  </a:lnTo>
                  <a:lnTo>
                    <a:pt x="296" y="384"/>
                  </a:lnTo>
                  <a:lnTo>
                    <a:pt x="304" y="392"/>
                  </a:lnTo>
                  <a:lnTo>
                    <a:pt x="312" y="392"/>
                  </a:lnTo>
                  <a:lnTo>
                    <a:pt x="320" y="400"/>
                  </a:lnTo>
                  <a:lnTo>
                    <a:pt x="328" y="400"/>
                  </a:lnTo>
                  <a:lnTo>
                    <a:pt x="337" y="408"/>
                  </a:lnTo>
                  <a:lnTo>
                    <a:pt x="345" y="416"/>
                  </a:lnTo>
                  <a:lnTo>
                    <a:pt x="353" y="416"/>
                  </a:lnTo>
                  <a:lnTo>
                    <a:pt x="361" y="416"/>
                  </a:lnTo>
                  <a:lnTo>
                    <a:pt x="369" y="416"/>
                  </a:lnTo>
                  <a:lnTo>
                    <a:pt x="377" y="416"/>
                  </a:lnTo>
                  <a:lnTo>
                    <a:pt x="385" y="416"/>
                  </a:lnTo>
                  <a:lnTo>
                    <a:pt x="393" y="408"/>
                  </a:lnTo>
                  <a:lnTo>
                    <a:pt x="401" y="400"/>
                  </a:lnTo>
                  <a:lnTo>
                    <a:pt x="409" y="400"/>
                  </a:lnTo>
                  <a:lnTo>
                    <a:pt x="417" y="392"/>
                  </a:lnTo>
                  <a:lnTo>
                    <a:pt x="417" y="384"/>
                  </a:lnTo>
                  <a:lnTo>
                    <a:pt x="425" y="376"/>
                  </a:lnTo>
                  <a:lnTo>
                    <a:pt x="433" y="368"/>
                  </a:lnTo>
                  <a:lnTo>
                    <a:pt x="441" y="352"/>
                  </a:lnTo>
                  <a:lnTo>
                    <a:pt x="441" y="344"/>
                  </a:lnTo>
                  <a:lnTo>
                    <a:pt x="449" y="336"/>
                  </a:lnTo>
                  <a:lnTo>
                    <a:pt x="449" y="328"/>
                  </a:lnTo>
                  <a:lnTo>
                    <a:pt x="457" y="312"/>
                  </a:lnTo>
                  <a:lnTo>
                    <a:pt x="465" y="304"/>
                  </a:lnTo>
                  <a:lnTo>
                    <a:pt x="465" y="296"/>
                  </a:lnTo>
                  <a:lnTo>
                    <a:pt x="473" y="280"/>
                  </a:lnTo>
                  <a:lnTo>
                    <a:pt x="473" y="272"/>
                  </a:lnTo>
                  <a:lnTo>
                    <a:pt x="481" y="256"/>
                  </a:lnTo>
                  <a:lnTo>
                    <a:pt x="489" y="248"/>
                  </a:lnTo>
                  <a:lnTo>
                    <a:pt x="489" y="232"/>
                  </a:lnTo>
                  <a:lnTo>
                    <a:pt x="497" y="216"/>
                  </a:lnTo>
                  <a:lnTo>
                    <a:pt x="497" y="208"/>
                  </a:lnTo>
                  <a:lnTo>
                    <a:pt x="505" y="192"/>
                  </a:lnTo>
                  <a:lnTo>
                    <a:pt x="513" y="184"/>
                  </a:lnTo>
                  <a:lnTo>
                    <a:pt x="513" y="168"/>
                  </a:lnTo>
                  <a:lnTo>
                    <a:pt x="521" y="160"/>
                  </a:lnTo>
                  <a:lnTo>
                    <a:pt x="521" y="152"/>
                  </a:lnTo>
                  <a:lnTo>
                    <a:pt x="529" y="136"/>
                  </a:lnTo>
                  <a:lnTo>
                    <a:pt x="529" y="128"/>
                  </a:lnTo>
                  <a:lnTo>
                    <a:pt x="537" y="120"/>
                  </a:lnTo>
                  <a:lnTo>
                    <a:pt x="545" y="104"/>
                  </a:lnTo>
                  <a:lnTo>
                    <a:pt x="545" y="96"/>
                  </a:lnTo>
                  <a:lnTo>
                    <a:pt x="553" y="88"/>
                  </a:lnTo>
                  <a:lnTo>
                    <a:pt x="553" y="80"/>
                  </a:lnTo>
                  <a:lnTo>
                    <a:pt x="561" y="72"/>
                  </a:lnTo>
                  <a:lnTo>
                    <a:pt x="569" y="64"/>
                  </a:lnTo>
                  <a:lnTo>
                    <a:pt x="585" y="48"/>
                  </a:lnTo>
                  <a:lnTo>
                    <a:pt x="577" y="48"/>
                  </a:lnTo>
                  <a:lnTo>
                    <a:pt x="585" y="48"/>
                  </a:lnTo>
                  <a:lnTo>
                    <a:pt x="593" y="40"/>
                  </a:lnTo>
                  <a:lnTo>
                    <a:pt x="601" y="40"/>
                  </a:lnTo>
                  <a:lnTo>
                    <a:pt x="609" y="40"/>
                  </a:lnTo>
                  <a:lnTo>
                    <a:pt x="617" y="40"/>
                  </a:lnTo>
                  <a:lnTo>
                    <a:pt x="625" y="40"/>
                  </a:lnTo>
                  <a:lnTo>
                    <a:pt x="633" y="40"/>
                  </a:lnTo>
                  <a:lnTo>
                    <a:pt x="641" y="48"/>
                  </a:lnTo>
                  <a:lnTo>
                    <a:pt x="649" y="48"/>
                  </a:lnTo>
                  <a:lnTo>
                    <a:pt x="657" y="56"/>
                  </a:lnTo>
                  <a:lnTo>
                    <a:pt x="665" y="56"/>
                  </a:lnTo>
                  <a:lnTo>
                    <a:pt x="673" y="64"/>
                  </a:lnTo>
                  <a:lnTo>
                    <a:pt x="681" y="72"/>
                  </a:lnTo>
                  <a:lnTo>
                    <a:pt x="689" y="72"/>
                  </a:lnTo>
                  <a:lnTo>
                    <a:pt x="697" y="80"/>
                  </a:lnTo>
                  <a:lnTo>
                    <a:pt x="705" y="80"/>
                  </a:lnTo>
                  <a:lnTo>
                    <a:pt x="713" y="80"/>
                  </a:lnTo>
                  <a:lnTo>
                    <a:pt x="721" y="80"/>
                  </a:lnTo>
                  <a:lnTo>
                    <a:pt x="729" y="80"/>
                  </a:lnTo>
                  <a:lnTo>
                    <a:pt x="737" y="80"/>
                  </a:lnTo>
                  <a:lnTo>
                    <a:pt x="745" y="72"/>
                  </a:lnTo>
                  <a:lnTo>
                    <a:pt x="753" y="64"/>
                  </a:lnTo>
                  <a:lnTo>
                    <a:pt x="761" y="56"/>
                  </a:lnTo>
                  <a:lnTo>
                    <a:pt x="769" y="48"/>
                  </a:lnTo>
                  <a:lnTo>
                    <a:pt x="777" y="40"/>
                  </a:lnTo>
                  <a:lnTo>
                    <a:pt x="785" y="32"/>
                  </a:lnTo>
                  <a:lnTo>
                    <a:pt x="793" y="24"/>
                  </a:lnTo>
                  <a:lnTo>
                    <a:pt x="793" y="16"/>
                  </a:lnTo>
                  <a:lnTo>
                    <a:pt x="801" y="8"/>
                  </a:lnTo>
                  <a:lnTo>
                    <a:pt x="801" y="0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5369" name="Freeform 9"/>
            <p:cNvSpPr>
              <a:spLocks/>
            </p:cNvSpPr>
            <p:nvPr/>
          </p:nvSpPr>
          <p:spPr bwMode="auto">
            <a:xfrm>
              <a:off x="4873" y="1765"/>
              <a:ext cx="488" cy="1903"/>
            </a:xfrm>
            <a:custGeom>
              <a:avLst/>
              <a:gdLst/>
              <a:ahLst/>
              <a:cxnLst>
                <a:cxn ang="0">
                  <a:pos x="8" y="64"/>
                </a:cxn>
                <a:cxn ang="0">
                  <a:pos x="16" y="48"/>
                </a:cxn>
                <a:cxn ang="0">
                  <a:pos x="24" y="32"/>
                </a:cxn>
                <a:cxn ang="0">
                  <a:pos x="40" y="16"/>
                </a:cxn>
                <a:cxn ang="0">
                  <a:pos x="56" y="8"/>
                </a:cxn>
                <a:cxn ang="0">
                  <a:pos x="72" y="8"/>
                </a:cxn>
                <a:cxn ang="0">
                  <a:pos x="88" y="16"/>
                </a:cxn>
                <a:cxn ang="0">
                  <a:pos x="96" y="32"/>
                </a:cxn>
                <a:cxn ang="0">
                  <a:pos x="104" y="48"/>
                </a:cxn>
                <a:cxn ang="0">
                  <a:pos x="112" y="80"/>
                </a:cxn>
                <a:cxn ang="0">
                  <a:pos x="120" y="120"/>
                </a:cxn>
                <a:cxn ang="0">
                  <a:pos x="128" y="168"/>
                </a:cxn>
                <a:cxn ang="0">
                  <a:pos x="144" y="224"/>
                </a:cxn>
                <a:cxn ang="0">
                  <a:pos x="152" y="288"/>
                </a:cxn>
                <a:cxn ang="0">
                  <a:pos x="160" y="360"/>
                </a:cxn>
                <a:cxn ang="0">
                  <a:pos x="168" y="440"/>
                </a:cxn>
                <a:cxn ang="0">
                  <a:pos x="176" y="528"/>
                </a:cxn>
                <a:cxn ang="0">
                  <a:pos x="192" y="616"/>
                </a:cxn>
                <a:cxn ang="0">
                  <a:pos x="200" y="720"/>
                </a:cxn>
                <a:cxn ang="0">
                  <a:pos x="208" y="824"/>
                </a:cxn>
                <a:cxn ang="0">
                  <a:pos x="216" y="928"/>
                </a:cxn>
                <a:cxn ang="0">
                  <a:pos x="224" y="1031"/>
                </a:cxn>
                <a:cxn ang="0">
                  <a:pos x="240" y="1143"/>
                </a:cxn>
                <a:cxn ang="0">
                  <a:pos x="248" y="1247"/>
                </a:cxn>
                <a:cxn ang="0">
                  <a:pos x="256" y="1359"/>
                </a:cxn>
                <a:cxn ang="0">
                  <a:pos x="264" y="1455"/>
                </a:cxn>
                <a:cxn ang="0">
                  <a:pos x="272" y="1551"/>
                </a:cxn>
                <a:cxn ang="0">
                  <a:pos x="288" y="1639"/>
                </a:cxn>
                <a:cxn ang="0">
                  <a:pos x="296" y="1711"/>
                </a:cxn>
                <a:cxn ang="0">
                  <a:pos x="304" y="1775"/>
                </a:cxn>
                <a:cxn ang="0">
                  <a:pos x="312" y="1831"/>
                </a:cxn>
                <a:cxn ang="0">
                  <a:pos x="320" y="1871"/>
                </a:cxn>
                <a:cxn ang="0">
                  <a:pos x="328" y="1895"/>
                </a:cxn>
                <a:cxn ang="0">
                  <a:pos x="352" y="1903"/>
                </a:cxn>
                <a:cxn ang="0">
                  <a:pos x="360" y="1879"/>
                </a:cxn>
                <a:cxn ang="0">
                  <a:pos x="368" y="1839"/>
                </a:cxn>
                <a:cxn ang="0">
                  <a:pos x="376" y="1783"/>
                </a:cxn>
                <a:cxn ang="0">
                  <a:pos x="392" y="1711"/>
                </a:cxn>
                <a:cxn ang="0">
                  <a:pos x="400" y="1623"/>
                </a:cxn>
                <a:cxn ang="0">
                  <a:pos x="408" y="1519"/>
                </a:cxn>
                <a:cxn ang="0">
                  <a:pos x="416" y="1399"/>
                </a:cxn>
                <a:cxn ang="0">
                  <a:pos x="424" y="1263"/>
                </a:cxn>
                <a:cxn ang="0">
                  <a:pos x="440" y="1127"/>
                </a:cxn>
                <a:cxn ang="0">
                  <a:pos x="448" y="975"/>
                </a:cxn>
                <a:cxn ang="0">
                  <a:pos x="456" y="808"/>
                </a:cxn>
                <a:cxn ang="0">
                  <a:pos x="464" y="648"/>
                </a:cxn>
                <a:cxn ang="0">
                  <a:pos x="472" y="472"/>
                </a:cxn>
                <a:cxn ang="0">
                  <a:pos x="488" y="304"/>
                </a:cxn>
              </a:cxnLst>
              <a:rect l="0" t="0" r="r" b="b"/>
              <a:pathLst>
                <a:path w="488" h="1903">
                  <a:moveTo>
                    <a:pt x="0" y="72"/>
                  </a:moveTo>
                  <a:lnTo>
                    <a:pt x="8" y="64"/>
                  </a:lnTo>
                  <a:lnTo>
                    <a:pt x="16" y="56"/>
                  </a:lnTo>
                  <a:lnTo>
                    <a:pt x="16" y="48"/>
                  </a:lnTo>
                  <a:lnTo>
                    <a:pt x="24" y="40"/>
                  </a:lnTo>
                  <a:lnTo>
                    <a:pt x="24" y="32"/>
                  </a:lnTo>
                  <a:lnTo>
                    <a:pt x="32" y="24"/>
                  </a:lnTo>
                  <a:lnTo>
                    <a:pt x="40" y="16"/>
                  </a:lnTo>
                  <a:lnTo>
                    <a:pt x="48" y="8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80" y="8"/>
                  </a:lnTo>
                  <a:lnTo>
                    <a:pt x="88" y="16"/>
                  </a:lnTo>
                  <a:lnTo>
                    <a:pt x="88" y="24"/>
                  </a:lnTo>
                  <a:lnTo>
                    <a:pt x="96" y="32"/>
                  </a:lnTo>
                  <a:lnTo>
                    <a:pt x="96" y="40"/>
                  </a:lnTo>
                  <a:lnTo>
                    <a:pt x="104" y="48"/>
                  </a:lnTo>
                  <a:lnTo>
                    <a:pt x="104" y="64"/>
                  </a:lnTo>
                  <a:lnTo>
                    <a:pt x="112" y="80"/>
                  </a:lnTo>
                  <a:lnTo>
                    <a:pt x="120" y="104"/>
                  </a:lnTo>
                  <a:lnTo>
                    <a:pt x="120" y="120"/>
                  </a:lnTo>
                  <a:lnTo>
                    <a:pt x="128" y="144"/>
                  </a:lnTo>
                  <a:lnTo>
                    <a:pt x="128" y="168"/>
                  </a:lnTo>
                  <a:lnTo>
                    <a:pt x="136" y="192"/>
                  </a:lnTo>
                  <a:lnTo>
                    <a:pt x="144" y="224"/>
                  </a:lnTo>
                  <a:lnTo>
                    <a:pt x="144" y="256"/>
                  </a:lnTo>
                  <a:lnTo>
                    <a:pt x="152" y="288"/>
                  </a:lnTo>
                  <a:lnTo>
                    <a:pt x="152" y="320"/>
                  </a:lnTo>
                  <a:lnTo>
                    <a:pt x="160" y="360"/>
                  </a:lnTo>
                  <a:lnTo>
                    <a:pt x="168" y="400"/>
                  </a:lnTo>
                  <a:lnTo>
                    <a:pt x="168" y="440"/>
                  </a:lnTo>
                  <a:lnTo>
                    <a:pt x="176" y="480"/>
                  </a:lnTo>
                  <a:lnTo>
                    <a:pt x="176" y="528"/>
                  </a:lnTo>
                  <a:lnTo>
                    <a:pt x="184" y="568"/>
                  </a:lnTo>
                  <a:lnTo>
                    <a:pt x="192" y="616"/>
                  </a:lnTo>
                  <a:lnTo>
                    <a:pt x="192" y="664"/>
                  </a:lnTo>
                  <a:lnTo>
                    <a:pt x="200" y="720"/>
                  </a:lnTo>
                  <a:lnTo>
                    <a:pt x="200" y="768"/>
                  </a:lnTo>
                  <a:lnTo>
                    <a:pt x="208" y="824"/>
                  </a:lnTo>
                  <a:lnTo>
                    <a:pt x="216" y="872"/>
                  </a:lnTo>
                  <a:lnTo>
                    <a:pt x="216" y="928"/>
                  </a:lnTo>
                  <a:lnTo>
                    <a:pt x="224" y="983"/>
                  </a:lnTo>
                  <a:lnTo>
                    <a:pt x="224" y="1031"/>
                  </a:lnTo>
                  <a:lnTo>
                    <a:pt x="232" y="1087"/>
                  </a:lnTo>
                  <a:lnTo>
                    <a:pt x="240" y="1143"/>
                  </a:lnTo>
                  <a:lnTo>
                    <a:pt x="240" y="1199"/>
                  </a:lnTo>
                  <a:lnTo>
                    <a:pt x="248" y="1247"/>
                  </a:lnTo>
                  <a:lnTo>
                    <a:pt x="248" y="1303"/>
                  </a:lnTo>
                  <a:lnTo>
                    <a:pt x="256" y="1359"/>
                  </a:lnTo>
                  <a:lnTo>
                    <a:pt x="264" y="1407"/>
                  </a:lnTo>
                  <a:lnTo>
                    <a:pt x="264" y="1455"/>
                  </a:lnTo>
                  <a:lnTo>
                    <a:pt x="272" y="1503"/>
                  </a:lnTo>
                  <a:lnTo>
                    <a:pt x="272" y="1551"/>
                  </a:lnTo>
                  <a:lnTo>
                    <a:pt x="280" y="1591"/>
                  </a:lnTo>
                  <a:lnTo>
                    <a:pt x="288" y="1639"/>
                  </a:lnTo>
                  <a:lnTo>
                    <a:pt x="288" y="1679"/>
                  </a:lnTo>
                  <a:lnTo>
                    <a:pt x="296" y="1711"/>
                  </a:lnTo>
                  <a:lnTo>
                    <a:pt x="296" y="1743"/>
                  </a:lnTo>
                  <a:lnTo>
                    <a:pt x="304" y="1775"/>
                  </a:lnTo>
                  <a:lnTo>
                    <a:pt x="304" y="1807"/>
                  </a:lnTo>
                  <a:lnTo>
                    <a:pt x="312" y="1831"/>
                  </a:lnTo>
                  <a:lnTo>
                    <a:pt x="320" y="1855"/>
                  </a:lnTo>
                  <a:lnTo>
                    <a:pt x="320" y="1871"/>
                  </a:lnTo>
                  <a:lnTo>
                    <a:pt x="328" y="1887"/>
                  </a:lnTo>
                  <a:lnTo>
                    <a:pt x="328" y="1895"/>
                  </a:lnTo>
                  <a:lnTo>
                    <a:pt x="336" y="1903"/>
                  </a:lnTo>
                  <a:lnTo>
                    <a:pt x="352" y="1903"/>
                  </a:lnTo>
                  <a:lnTo>
                    <a:pt x="352" y="1895"/>
                  </a:lnTo>
                  <a:lnTo>
                    <a:pt x="360" y="1879"/>
                  </a:lnTo>
                  <a:lnTo>
                    <a:pt x="368" y="1863"/>
                  </a:lnTo>
                  <a:lnTo>
                    <a:pt x="368" y="1839"/>
                  </a:lnTo>
                  <a:lnTo>
                    <a:pt x="376" y="1815"/>
                  </a:lnTo>
                  <a:lnTo>
                    <a:pt x="376" y="1783"/>
                  </a:lnTo>
                  <a:lnTo>
                    <a:pt x="384" y="1751"/>
                  </a:lnTo>
                  <a:lnTo>
                    <a:pt x="392" y="1711"/>
                  </a:lnTo>
                  <a:lnTo>
                    <a:pt x="392" y="1663"/>
                  </a:lnTo>
                  <a:lnTo>
                    <a:pt x="400" y="1623"/>
                  </a:lnTo>
                  <a:lnTo>
                    <a:pt x="400" y="1567"/>
                  </a:lnTo>
                  <a:lnTo>
                    <a:pt x="408" y="1519"/>
                  </a:lnTo>
                  <a:lnTo>
                    <a:pt x="416" y="1455"/>
                  </a:lnTo>
                  <a:lnTo>
                    <a:pt x="416" y="1399"/>
                  </a:lnTo>
                  <a:lnTo>
                    <a:pt x="424" y="1335"/>
                  </a:lnTo>
                  <a:lnTo>
                    <a:pt x="424" y="1263"/>
                  </a:lnTo>
                  <a:lnTo>
                    <a:pt x="432" y="1199"/>
                  </a:lnTo>
                  <a:lnTo>
                    <a:pt x="440" y="1127"/>
                  </a:lnTo>
                  <a:lnTo>
                    <a:pt x="440" y="1047"/>
                  </a:lnTo>
                  <a:lnTo>
                    <a:pt x="448" y="975"/>
                  </a:lnTo>
                  <a:lnTo>
                    <a:pt x="448" y="896"/>
                  </a:lnTo>
                  <a:lnTo>
                    <a:pt x="456" y="808"/>
                  </a:lnTo>
                  <a:lnTo>
                    <a:pt x="464" y="728"/>
                  </a:lnTo>
                  <a:lnTo>
                    <a:pt x="464" y="648"/>
                  </a:lnTo>
                  <a:lnTo>
                    <a:pt x="472" y="560"/>
                  </a:lnTo>
                  <a:lnTo>
                    <a:pt x="472" y="472"/>
                  </a:lnTo>
                  <a:lnTo>
                    <a:pt x="480" y="384"/>
                  </a:lnTo>
                  <a:lnTo>
                    <a:pt x="488" y="304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aphicFrame>
        <p:nvGraphicFramePr>
          <p:cNvPr id="15447" name="Group 87"/>
          <p:cNvGraphicFramePr>
            <a:graphicFrameLocks noGrp="1"/>
          </p:cNvGraphicFramePr>
          <p:nvPr/>
        </p:nvGraphicFramePr>
        <p:xfrm>
          <a:off x="4562475" y="1789113"/>
          <a:ext cx="4267200" cy="2992440"/>
        </p:xfrm>
        <a:graphic>
          <a:graphicData uri="http://schemas.openxmlformats.org/drawingml/2006/table">
            <a:tbl>
              <a:tblPr/>
              <a:tblGrid>
                <a:gridCol w="2135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2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8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Frecuencia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Amplitud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  <a:sym typeface="Symbol" charset="2"/>
                        </a:rPr>
                        <a:t></a:t>
                      </a:r>
                      <a:r>
                        <a:rPr kumimoji="0" lang="es-CL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1</a:t>
                      </a:r>
                      <a:endParaRPr kumimoji="0" lang="es-E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F</a:t>
                      </a:r>
                      <a:r>
                        <a:rPr kumimoji="0" lang="es-CL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1</a:t>
                      </a:r>
                      <a:endParaRPr kumimoji="0" lang="es-E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s-CL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  <a:sym typeface="Symbol" charset="2"/>
                        </a:rPr>
                        <a:t></a:t>
                      </a:r>
                      <a:r>
                        <a:rPr kumimoji="0" lang="es-CL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 2</a:t>
                      </a:r>
                      <a:endParaRPr kumimoji="0" lang="es-E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F</a:t>
                      </a:r>
                      <a:r>
                        <a:rPr kumimoji="0" lang="es-CL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2</a:t>
                      </a:r>
                      <a:endParaRPr kumimoji="0" lang="es-E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8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  <a:sym typeface="Symbol" charset="2"/>
                        </a:rPr>
                        <a:t></a:t>
                      </a:r>
                      <a:r>
                        <a:rPr kumimoji="0" lang="es-CL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3</a:t>
                      </a:r>
                      <a:endParaRPr kumimoji="0" lang="es-E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F</a:t>
                      </a:r>
                      <a:r>
                        <a:rPr kumimoji="0" lang="es-CL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3</a:t>
                      </a:r>
                      <a:endParaRPr kumimoji="0" lang="es-E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8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  <a:sym typeface="Symbol" charset="2"/>
                        </a:rPr>
                        <a:t></a:t>
                      </a:r>
                      <a:r>
                        <a:rPr kumimoji="0" lang="es-CL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4</a:t>
                      </a:r>
                      <a:endParaRPr kumimoji="0" lang="es-E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F</a:t>
                      </a:r>
                      <a:r>
                        <a:rPr kumimoji="0" lang="es-CL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4</a:t>
                      </a:r>
                      <a:endParaRPr kumimoji="0" lang="es-E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448" name="Line 88"/>
          <p:cNvSpPr>
            <a:spLocks noChangeShapeType="1"/>
          </p:cNvSpPr>
          <p:nvPr/>
        </p:nvSpPr>
        <p:spPr bwMode="auto">
          <a:xfrm>
            <a:off x="3681413" y="3297238"/>
            <a:ext cx="61436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8" name="Line 30"/>
          <p:cNvSpPr>
            <a:spLocks noChangeShapeType="1"/>
          </p:cNvSpPr>
          <p:nvPr/>
        </p:nvSpPr>
        <p:spPr bwMode="auto">
          <a:xfrm>
            <a:off x="3648075" y="3309938"/>
            <a:ext cx="61436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7441" name="Line 33"/>
          <p:cNvSpPr>
            <a:spLocks noChangeShapeType="1"/>
          </p:cNvSpPr>
          <p:nvPr/>
        </p:nvSpPr>
        <p:spPr bwMode="auto">
          <a:xfrm>
            <a:off x="4732338" y="4337050"/>
            <a:ext cx="3405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7443" name="Line 35"/>
          <p:cNvSpPr>
            <a:spLocks noChangeShapeType="1"/>
          </p:cNvSpPr>
          <p:nvPr/>
        </p:nvSpPr>
        <p:spPr bwMode="auto">
          <a:xfrm flipV="1">
            <a:off x="4889500" y="1665288"/>
            <a:ext cx="0" cy="282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7454" name="Text Box 46"/>
          <p:cNvSpPr txBox="1">
            <a:spLocks noChangeArrowheads="1"/>
          </p:cNvSpPr>
          <p:nvPr/>
        </p:nvSpPr>
        <p:spPr bwMode="auto">
          <a:xfrm>
            <a:off x="7793038" y="4381500"/>
            <a:ext cx="11795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600">
                <a:latin typeface="Trebuchet MS" charset="0"/>
              </a:rPr>
              <a:t>Frecuencia</a:t>
            </a:r>
            <a:endParaRPr lang="es-ES" sz="1600">
              <a:latin typeface="Trebuchet MS" charset="0"/>
            </a:endParaRPr>
          </a:p>
        </p:txBody>
      </p:sp>
      <p:sp>
        <p:nvSpPr>
          <p:cNvPr id="17455" name="Text Box 47"/>
          <p:cNvSpPr txBox="1">
            <a:spLocks noChangeArrowheads="1"/>
          </p:cNvSpPr>
          <p:nvPr/>
        </p:nvSpPr>
        <p:spPr bwMode="auto">
          <a:xfrm>
            <a:off x="4316413" y="1193800"/>
            <a:ext cx="1009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600">
                <a:latin typeface="Trebuchet MS" charset="0"/>
              </a:rPr>
              <a:t>Amplitud</a:t>
            </a:r>
            <a:endParaRPr lang="es-ES" sz="1600">
              <a:latin typeface="Trebuchet MS" charset="0"/>
            </a:endParaRPr>
          </a:p>
        </p:txBody>
      </p:sp>
      <p:sp>
        <p:nvSpPr>
          <p:cNvPr id="17456" name="Text Box 48"/>
          <p:cNvSpPr txBox="1">
            <a:spLocks noChangeArrowheads="1"/>
          </p:cNvSpPr>
          <p:nvPr/>
        </p:nvSpPr>
        <p:spPr bwMode="auto">
          <a:xfrm>
            <a:off x="5270500" y="2614613"/>
            <a:ext cx="384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1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7457" name="Text Box 49"/>
          <p:cNvSpPr txBox="1">
            <a:spLocks noChangeArrowheads="1"/>
          </p:cNvSpPr>
          <p:nvPr/>
        </p:nvSpPr>
        <p:spPr bwMode="auto">
          <a:xfrm>
            <a:off x="5829300" y="1852613"/>
            <a:ext cx="384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2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7458" name="Text Box 50"/>
          <p:cNvSpPr txBox="1">
            <a:spLocks noChangeArrowheads="1"/>
          </p:cNvSpPr>
          <p:nvPr/>
        </p:nvSpPr>
        <p:spPr bwMode="auto">
          <a:xfrm>
            <a:off x="6426200" y="2068513"/>
            <a:ext cx="384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3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7459" name="Text Box 51"/>
          <p:cNvSpPr txBox="1">
            <a:spLocks noChangeArrowheads="1"/>
          </p:cNvSpPr>
          <p:nvPr/>
        </p:nvSpPr>
        <p:spPr bwMode="auto">
          <a:xfrm>
            <a:off x="6999288" y="2817813"/>
            <a:ext cx="384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4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7460" name="Line 52"/>
          <p:cNvSpPr>
            <a:spLocks noChangeShapeType="1"/>
          </p:cNvSpPr>
          <p:nvPr/>
        </p:nvSpPr>
        <p:spPr bwMode="auto">
          <a:xfrm flipV="1">
            <a:off x="5426075" y="3040063"/>
            <a:ext cx="0" cy="128270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7461" name="Line 53"/>
          <p:cNvSpPr>
            <a:spLocks noChangeShapeType="1"/>
          </p:cNvSpPr>
          <p:nvPr/>
        </p:nvSpPr>
        <p:spPr bwMode="auto">
          <a:xfrm flipH="1" flipV="1">
            <a:off x="5986463" y="2359025"/>
            <a:ext cx="11112" cy="197326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7462" name="Line 54"/>
          <p:cNvSpPr>
            <a:spLocks noChangeShapeType="1"/>
          </p:cNvSpPr>
          <p:nvPr/>
        </p:nvSpPr>
        <p:spPr bwMode="auto">
          <a:xfrm flipH="1" flipV="1">
            <a:off x="6570663" y="2563813"/>
            <a:ext cx="11112" cy="177165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7463" name="Line 55"/>
          <p:cNvSpPr>
            <a:spLocks noChangeShapeType="1"/>
          </p:cNvSpPr>
          <p:nvPr/>
        </p:nvSpPr>
        <p:spPr bwMode="auto">
          <a:xfrm flipV="1">
            <a:off x="7158038" y="3206750"/>
            <a:ext cx="1587" cy="1122363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7465" name="Text Box 57"/>
          <p:cNvSpPr txBox="1">
            <a:spLocks noChangeArrowheads="1"/>
          </p:cNvSpPr>
          <p:nvPr/>
        </p:nvSpPr>
        <p:spPr bwMode="auto">
          <a:xfrm>
            <a:off x="5270500" y="43894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1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7466" name="Text Box 58"/>
          <p:cNvSpPr txBox="1">
            <a:spLocks noChangeArrowheads="1"/>
          </p:cNvSpPr>
          <p:nvPr/>
        </p:nvSpPr>
        <p:spPr bwMode="auto">
          <a:xfrm>
            <a:off x="5829300" y="4389438"/>
            <a:ext cx="4841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/>
              <a:t> </a:t>
            </a:r>
            <a:r>
              <a:rPr lang="es-CL" baseline="-25000">
                <a:latin typeface="Trebuchet MS" charset="0"/>
              </a:rPr>
              <a:t>2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7467" name="Text Box 59"/>
          <p:cNvSpPr txBox="1">
            <a:spLocks noChangeArrowheads="1"/>
          </p:cNvSpPr>
          <p:nvPr/>
        </p:nvSpPr>
        <p:spPr bwMode="auto">
          <a:xfrm>
            <a:off x="6426200" y="4389438"/>
            <a:ext cx="4841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/>
              <a:t> </a:t>
            </a:r>
            <a:r>
              <a:rPr lang="es-CL" baseline="-25000">
                <a:latin typeface="Trebuchet MS" charset="0"/>
              </a:rPr>
              <a:t>3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7468" name="Text Box 60"/>
          <p:cNvSpPr txBox="1">
            <a:spLocks noChangeArrowheads="1"/>
          </p:cNvSpPr>
          <p:nvPr/>
        </p:nvSpPr>
        <p:spPr bwMode="auto">
          <a:xfrm>
            <a:off x="6999288" y="4389438"/>
            <a:ext cx="4841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/>
              <a:t> </a:t>
            </a:r>
            <a:r>
              <a:rPr lang="es-CL" baseline="-25000">
                <a:latin typeface="Trebuchet MS" charset="0"/>
              </a:rPr>
              <a:t>4</a:t>
            </a:r>
            <a:endParaRPr lang="es-ES" baseline="-25000">
              <a:latin typeface="Trebuchet MS" charset="0"/>
            </a:endParaRPr>
          </a:p>
        </p:txBody>
      </p:sp>
      <p:graphicFrame>
        <p:nvGraphicFramePr>
          <p:cNvPr id="17469" name="Group 61"/>
          <p:cNvGraphicFramePr>
            <a:graphicFrameLocks noGrp="1"/>
          </p:cNvGraphicFramePr>
          <p:nvPr/>
        </p:nvGraphicFramePr>
        <p:xfrm>
          <a:off x="652463" y="2282825"/>
          <a:ext cx="2740025" cy="2125663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Frecuencia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Amplitud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  <a:sym typeface="Symbol" charset="2"/>
                        </a:rPr>
                        <a:t></a:t>
                      </a:r>
                      <a:r>
                        <a:rPr kumimoji="0" lang="es-CL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1</a:t>
                      </a:r>
                      <a:endParaRPr kumimoji="0" lang="es-ES" sz="16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F</a:t>
                      </a:r>
                      <a:r>
                        <a:rPr kumimoji="0" lang="es-CL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1</a:t>
                      </a:r>
                      <a:endParaRPr kumimoji="0" lang="es-ES" sz="16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s-CL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  <a:sym typeface="Symbol" charset="2"/>
                        </a:rPr>
                        <a:t></a:t>
                      </a:r>
                      <a:r>
                        <a:rPr kumimoji="0" lang="es-CL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 2</a:t>
                      </a:r>
                      <a:endParaRPr kumimoji="0" lang="es-ES" sz="16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F</a:t>
                      </a:r>
                      <a:r>
                        <a:rPr kumimoji="0" lang="es-CL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2</a:t>
                      </a:r>
                      <a:endParaRPr kumimoji="0" lang="es-ES" sz="16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  <a:sym typeface="Symbol" charset="2"/>
                        </a:rPr>
                        <a:t></a:t>
                      </a:r>
                      <a:r>
                        <a:rPr kumimoji="0" lang="es-CL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3</a:t>
                      </a:r>
                      <a:endParaRPr kumimoji="0" lang="es-ES" sz="16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F</a:t>
                      </a:r>
                      <a:r>
                        <a:rPr kumimoji="0" lang="es-CL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3</a:t>
                      </a:r>
                      <a:endParaRPr kumimoji="0" lang="es-ES" sz="16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  <a:sym typeface="Symbol" charset="2"/>
                        </a:rPr>
                        <a:t></a:t>
                      </a:r>
                      <a:r>
                        <a:rPr kumimoji="0" lang="es-CL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4</a:t>
                      </a:r>
                      <a:endParaRPr kumimoji="0" lang="es-ES" sz="16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F</a:t>
                      </a:r>
                      <a:r>
                        <a:rPr kumimoji="0" lang="es-CL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4</a:t>
                      </a:r>
                      <a:endParaRPr kumimoji="0" lang="es-ES" sz="16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9" name="Line 23"/>
          <p:cNvSpPr>
            <a:spLocks noChangeShapeType="1"/>
          </p:cNvSpPr>
          <p:nvPr/>
        </p:nvSpPr>
        <p:spPr bwMode="auto">
          <a:xfrm>
            <a:off x="4732338" y="4337050"/>
            <a:ext cx="3405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480" name="Line 24"/>
          <p:cNvSpPr>
            <a:spLocks noChangeShapeType="1"/>
          </p:cNvSpPr>
          <p:nvPr/>
        </p:nvSpPr>
        <p:spPr bwMode="auto">
          <a:xfrm flipV="1">
            <a:off x="4889500" y="1665288"/>
            <a:ext cx="0" cy="282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482" name="Line 26"/>
          <p:cNvSpPr>
            <a:spLocks noChangeShapeType="1"/>
          </p:cNvSpPr>
          <p:nvPr/>
        </p:nvSpPr>
        <p:spPr bwMode="auto">
          <a:xfrm>
            <a:off x="5435600" y="4276725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484" name="Line 28"/>
          <p:cNvSpPr>
            <a:spLocks noChangeShapeType="1"/>
          </p:cNvSpPr>
          <p:nvPr/>
        </p:nvSpPr>
        <p:spPr bwMode="auto">
          <a:xfrm>
            <a:off x="6013450" y="4276725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486" name="Line 30"/>
          <p:cNvSpPr>
            <a:spLocks noChangeShapeType="1"/>
          </p:cNvSpPr>
          <p:nvPr/>
        </p:nvSpPr>
        <p:spPr bwMode="auto">
          <a:xfrm>
            <a:off x="6591300" y="4276725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488" name="Line 32"/>
          <p:cNvSpPr>
            <a:spLocks noChangeShapeType="1"/>
          </p:cNvSpPr>
          <p:nvPr/>
        </p:nvSpPr>
        <p:spPr bwMode="auto">
          <a:xfrm>
            <a:off x="7169150" y="4276725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489" name="Text Box 33"/>
          <p:cNvSpPr txBox="1">
            <a:spLocks noChangeArrowheads="1"/>
          </p:cNvSpPr>
          <p:nvPr/>
        </p:nvSpPr>
        <p:spPr bwMode="auto">
          <a:xfrm>
            <a:off x="7793038" y="4381500"/>
            <a:ext cx="11795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600">
                <a:latin typeface="Trebuchet MS" charset="0"/>
              </a:rPr>
              <a:t>Frecuencia</a:t>
            </a:r>
            <a:endParaRPr lang="es-ES" sz="1600">
              <a:latin typeface="Trebuchet MS" charset="0"/>
            </a:endParaRPr>
          </a:p>
        </p:txBody>
      </p:sp>
      <p:sp>
        <p:nvSpPr>
          <p:cNvPr id="19490" name="Text Box 34"/>
          <p:cNvSpPr txBox="1">
            <a:spLocks noChangeArrowheads="1"/>
          </p:cNvSpPr>
          <p:nvPr/>
        </p:nvSpPr>
        <p:spPr bwMode="auto">
          <a:xfrm>
            <a:off x="4316413" y="1193800"/>
            <a:ext cx="1009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600">
                <a:latin typeface="Trebuchet MS" charset="0"/>
              </a:rPr>
              <a:t>Amplitud</a:t>
            </a:r>
            <a:endParaRPr lang="es-ES" sz="1600">
              <a:latin typeface="Trebuchet MS" charset="0"/>
            </a:endParaRPr>
          </a:p>
        </p:txBody>
      </p:sp>
      <p:sp>
        <p:nvSpPr>
          <p:cNvPr id="19491" name="Text Box 35"/>
          <p:cNvSpPr txBox="1">
            <a:spLocks noChangeArrowheads="1"/>
          </p:cNvSpPr>
          <p:nvPr/>
        </p:nvSpPr>
        <p:spPr bwMode="auto">
          <a:xfrm>
            <a:off x="5270500" y="2614613"/>
            <a:ext cx="384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1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9492" name="Text Box 36"/>
          <p:cNvSpPr txBox="1">
            <a:spLocks noChangeArrowheads="1"/>
          </p:cNvSpPr>
          <p:nvPr/>
        </p:nvSpPr>
        <p:spPr bwMode="auto">
          <a:xfrm>
            <a:off x="5829300" y="1852613"/>
            <a:ext cx="384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2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9493" name="Text Box 37"/>
          <p:cNvSpPr txBox="1">
            <a:spLocks noChangeArrowheads="1"/>
          </p:cNvSpPr>
          <p:nvPr/>
        </p:nvSpPr>
        <p:spPr bwMode="auto">
          <a:xfrm>
            <a:off x="6426200" y="2068513"/>
            <a:ext cx="384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3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9494" name="Text Box 38"/>
          <p:cNvSpPr txBox="1">
            <a:spLocks noChangeArrowheads="1"/>
          </p:cNvSpPr>
          <p:nvPr/>
        </p:nvSpPr>
        <p:spPr bwMode="auto">
          <a:xfrm>
            <a:off x="6999288" y="2817813"/>
            <a:ext cx="384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4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9495" name="Line 39"/>
          <p:cNvSpPr>
            <a:spLocks noChangeShapeType="1"/>
          </p:cNvSpPr>
          <p:nvPr/>
        </p:nvSpPr>
        <p:spPr bwMode="auto">
          <a:xfrm flipV="1">
            <a:off x="5426075" y="3040063"/>
            <a:ext cx="0" cy="128270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496" name="Line 40"/>
          <p:cNvSpPr>
            <a:spLocks noChangeShapeType="1"/>
          </p:cNvSpPr>
          <p:nvPr/>
        </p:nvSpPr>
        <p:spPr bwMode="auto">
          <a:xfrm flipH="1" flipV="1">
            <a:off x="5986463" y="2359025"/>
            <a:ext cx="11112" cy="197326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497" name="Line 41"/>
          <p:cNvSpPr>
            <a:spLocks noChangeShapeType="1"/>
          </p:cNvSpPr>
          <p:nvPr/>
        </p:nvSpPr>
        <p:spPr bwMode="auto">
          <a:xfrm flipH="1" flipV="1">
            <a:off x="6570663" y="2563813"/>
            <a:ext cx="11112" cy="177165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498" name="Line 42"/>
          <p:cNvSpPr>
            <a:spLocks noChangeShapeType="1"/>
          </p:cNvSpPr>
          <p:nvPr/>
        </p:nvSpPr>
        <p:spPr bwMode="auto">
          <a:xfrm flipV="1">
            <a:off x="7158038" y="3206750"/>
            <a:ext cx="1587" cy="1122363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grpSp>
        <p:nvGrpSpPr>
          <p:cNvPr id="19499" name="Group 43"/>
          <p:cNvGrpSpPr>
            <a:grpSpLocks/>
          </p:cNvGrpSpPr>
          <p:nvPr/>
        </p:nvGrpSpPr>
        <p:grpSpPr bwMode="auto">
          <a:xfrm>
            <a:off x="731838" y="5797550"/>
            <a:ext cx="2305050" cy="431800"/>
            <a:chOff x="612" y="1358"/>
            <a:chExt cx="4764" cy="1414"/>
          </a:xfrm>
        </p:grpSpPr>
        <p:sp>
          <p:nvSpPr>
            <p:cNvPr id="19500" name="Freeform 44"/>
            <p:cNvSpPr>
              <a:spLocks/>
            </p:cNvSpPr>
            <p:nvPr/>
          </p:nvSpPr>
          <p:spPr bwMode="auto">
            <a:xfrm>
              <a:off x="612" y="1358"/>
              <a:ext cx="616" cy="1414"/>
            </a:xfrm>
            <a:custGeom>
              <a:avLst/>
              <a:gdLst/>
              <a:ahLst/>
              <a:cxnLst>
                <a:cxn ang="0">
                  <a:pos x="8" y="551"/>
                </a:cxn>
                <a:cxn ang="0">
                  <a:pos x="24" y="399"/>
                </a:cxn>
                <a:cxn ang="0">
                  <a:pos x="40" y="263"/>
                </a:cxn>
                <a:cxn ang="0">
                  <a:pos x="56" y="152"/>
                </a:cxn>
                <a:cxn ang="0">
                  <a:pos x="64" y="72"/>
                </a:cxn>
                <a:cxn ang="0">
                  <a:pos x="80" y="16"/>
                </a:cxn>
                <a:cxn ang="0">
                  <a:pos x="104" y="8"/>
                </a:cxn>
                <a:cxn ang="0">
                  <a:pos x="112" y="40"/>
                </a:cxn>
                <a:cxn ang="0">
                  <a:pos x="128" y="104"/>
                </a:cxn>
                <a:cxn ang="0">
                  <a:pos x="144" y="200"/>
                </a:cxn>
                <a:cxn ang="0">
                  <a:pos x="160" y="319"/>
                </a:cxn>
                <a:cxn ang="0">
                  <a:pos x="176" y="463"/>
                </a:cxn>
                <a:cxn ang="0">
                  <a:pos x="184" y="615"/>
                </a:cxn>
                <a:cxn ang="0">
                  <a:pos x="200" y="775"/>
                </a:cxn>
                <a:cxn ang="0">
                  <a:pos x="216" y="935"/>
                </a:cxn>
                <a:cxn ang="0">
                  <a:pos x="232" y="1079"/>
                </a:cxn>
                <a:cxn ang="0">
                  <a:pos x="240" y="1199"/>
                </a:cxn>
                <a:cxn ang="0">
                  <a:pos x="256" y="1303"/>
                </a:cxn>
                <a:cxn ang="0">
                  <a:pos x="272" y="1374"/>
                </a:cxn>
                <a:cxn ang="0">
                  <a:pos x="296" y="1414"/>
                </a:cxn>
                <a:cxn ang="0">
                  <a:pos x="304" y="1398"/>
                </a:cxn>
                <a:cxn ang="0">
                  <a:pos x="320" y="1351"/>
                </a:cxn>
                <a:cxn ang="0">
                  <a:pos x="336" y="1271"/>
                </a:cxn>
                <a:cxn ang="0">
                  <a:pos x="352" y="1167"/>
                </a:cxn>
                <a:cxn ang="0">
                  <a:pos x="360" y="1031"/>
                </a:cxn>
                <a:cxn ang="0">
                  <a:pos x="376" y="879"/>
                </a:cxn>
                <a:cxn ang="0">
                  <a:pos x="392" y="727"/>
                </a:cxn>
                <a:cxn ang="0">
                  <a:pos x="408" y="567"/>
                </a:cxn>
                <a:cxn ang="0">
                  <a:pos x="416" y="415"/>
                </a:cxn>
                <a:cxn ang="0">
                  <a:pos x="432" y="279"/>
                </a:cxn>
                <a:cxn ang="0">
                  <a:pos x="448" y="168"/>
                </a:cxn>
                <a:cxn ang="0">
                  <a:pos x="464" y="80"/>
                </a:cxn>
                <a:cxn ang="0">
                  <a:pos x="480" y="24"/>
                </a:cxn>
                <a:cxn ang="0">
                  <a:pos x="488" y="0"/>
                </a:cxn>
                <a:cxn ang="0">
                  <a:pos x="512" y="32"/>
                </a:cxn>
                <a:cxn ang="0">
                  <a:pos x="528" y="96"/>
                </a:cxn>
                <a:cxn ang="0">
                  <a:pos x="536" y="192"/>
                </a:cxn>
                <a:cxn ang="0">
                  <a:pos x="552" y="311"/>
                </a:cxn>
                <a:cxn ang="0">
                  <a:pos x="568" y="447"/>
                </a:cxn>
                <a:cxn ang="0">
                  <a:pos x="584" y="599"/>
                </a:cxn>
                <a:cxn ang="0">
                  <a:pos x="592" y="759"/>
                </a:cxn>
                <a:cxn ang="0">
                  <a:pos x="608" y="919"/>
                </a:cxn>
              </a:cxnLst>
              <a:rect l="0" t="0" r="r" b="b"/>
              <a:pathLst>
                <a:path w="616" h="1414">
                  <a:moveTo>
                    <a:pt x="0" y="655"/>
                  </a:moveTo>
                  <a:lnTo>
                    <a:pt x="8" y="599"/>
                  </a:lnTo>
                  <a:lnTo>
                    <a:pt x="8" y="551"/>
                  </a:lnTo>
                  <a:lnTo>
                    <a:pt x="16" y="495"/>
                  </a:lnTo>
                  <a:lnTo>
                    <a:pt x="16" y="447"/>
                  </a:lnTo>
                  <a:lnTo>
                    <a:pt x="24" y="399"/>
                  </a:lnTo>
                  <a:lnTo>
                    <a:pt x="32" y="351"/>
                  </a:lnTo>
                  <a:lnTo>
                    <a:pt x="32" y="311"/>
                  </a:lnTo>
                  <a:lnTo>
                    <a:pt x="40" y="263"/>
                  </a:lnTo>
                  <a:lnTo>
                    <a:pt x="40" y="223"/>
                  </a:lnTo>
                  <a:lnTo>
                    <a:pt x="48" y="192"/>
                  </a:lnTo>
                  <a:lnTo>
                    <a:pt x="56" y="152"/>
                  </a:lnTo>
                  <a:lnTo>
                    <a:pt x="56" y="120"/>
                  </a:lnTo>
                  <a:lnTo>
                    <a:pt x="64" y="96"/>
                  </a:lnTo>
                  <a:lnTo>
                    <a:pt x="64" y="72"/>
                  </a:lnTo>
                  <a:lnTo>
                    <a:pt x="72" y="48"/>
                  </a:lnTo>
                  <a:lnTo>
                    <a:pt x="80" y="32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96" y="0"/>
                  </a:lnTo>
                  <a:lnTo>
                    <a:pt x="104" y="8"/>
                  </a:lnTo>
                  <a:lnTo>
                    <a:pt x="104" y="16"/>
                  </a:lnTo>
                  <a:lnTo>
                    <a:pt x="112" y="24"/>
                  </a:lnTo>
                  <a:lnTo>
                    <a:pt x="112" y="40"/>
                  </a:lnTo>
                  <a:lnTo>
                    <a:pt x="120" y="56"/>
                  </a:lnTo>
                  <a:lnTo>
                    <a:pt x="128" y="80"/>
                  </a:lnTo>
                  <a:lnTo>
                    <a:pt x="128" y="104"/>
                  </a:lnTo>
                  <a:lnTo>
                    <a:pt x="136" y="136"/>
                  </a:lnTo>
                  <a:lnTo>
                    <a:pt x="136" y="168"/>
                  </a:lnTo>
                  <a:lnTo>
                    <a:pt x="144" y="200"/>
                  </a:lnTo>
                  <a:lnTo>
                    <a:pt x="152" y="239"/>
                  </a:lnTo>
                  <a:lnTo>
                    <a:pt x="152" y="279"/>
                  </a:lnTo>
                  <a:lnTo>
                    <a:pt x="160" y="319"/>
                  </a:lnTo>
                  <a:lnTo>
                    <a:pt x="160" y="367"/>
                  </a:lnTo>
                  <a:lnTo>
                    <a:pt x="168" y="415"/>
                  </a:lnTo>
                  <a:lnTo>
                    <a:pt x="176" y="463"/>
                  </a:lnTo>
                  <a:lnTo>
                    <a:pt x="176" y="511"/>
                  </a:lnTo>
                  <a:lnTo>
                    <a:pt x="184" y="567"/>
                  </a:lnTo>
                  <a:lnTo>
                    <a:pt x="184" y="615"/>
                  </a:lnTo>
                  <a:lnTo>
                    <a:pt x="192" y="671"/>
                  </a:lnTo>
                  <a:lnTo>
                    <a:pt x="192" y="727"/>
                  </a:lnTo>
                  <a:lnTo>
                    <a:pt x="200" y="775"/>
                  </a:lnTo>
                  <a:lnTo>
                    <a:pt x="208" y="831"/>
                  </a:lnTo>
                  <a:lnTo>
                    <a:pt x="208" y="879"/>
                  </a:lnTo>
                  <a:lnTo>
                    <a:pt x="216" y="935"/>
                  </a:lnTo>
                  <a:lnTo>
                    <a:pt x="216" y="983"/>
                  </a:lnTo>
                  <a:lnTo>
                    <a:pt x="224" y="1031"/>
                  </a:lnTo>
                  <a:lnTo>
                    <a:pt x="232" y="1079"/>
                  </a:lnTo>
                  <a:lnTo>
                    <a:pt x="232" y="1119"/>
                  </a:lnTo>
                  <a:lnTo>
                    <a:pt x="240" y="1167"/>
                  </a:lnTo>
                  <a:lnTo>
                    <a:pt x="240" y="1199"/>
                  </a:lnTo>
                  <a:lnTo>
                    <a:pt x="248" y="1239"/>
                  </a:lnTo>
                  <a:lnTo>
                    <a:pt x="256" y="1271"/>
                  </a:lnTo>
                  <a:lnTo>
                    <a:pt x="256" y="1303"/>
                  </a:lnTo>
                  <a:lnTo>
                    <a:pt x="264" y="1327"/>
                  </a:lnTo>
                  <a:lnTo>
                    <a:pt x="264" y="1351"/>
                  </a:lnTo>
                  <a:lnTo>
                    <a:pt x="272" y="1374"/>
                  </a:lnTo>
                  <a:lnTo>
                    <a:pt x="280" y="1390"/>
                  </a:lnTo>
                  <a:lnTo>
                    <a:pt x="280" y="1398"/>
                  </a:lnTo>
                  <a:lnTo>
                    <a:pt x="296" y="1414"/>
                  </a:lnTo>
                  <a:lnTo>
                    <a:pt x="296" y="1414"/>
                  </a:lnTo>
                  <a:lnTo>
                    <a:pt x="304" y="1406"/>
                  </a:lnTo>
                  <a:lnTo>
                    <a:pt x="304" y="1398"/>
                  </a:lnTo>
                  <a:lnTo>
                    <a:pt x="312" y="1390"/>
                  </a:lnTo>
                  <a:lnTo>
                    <a:pt x="312" y="1374"/>
                  </a:lnTo>
                  <a:lnTo>
                    <a:pt x="320" y="1351"/>
                  </a:lnTo>
                  <a:lnTo>
                    <a:pt x="328" y="1327"/>
                  </a:lnTo>
                  <a:lnTo>
                    <a:pt x="328" y="1303"/>
                  </a:lnTo>
                  <a:lnTo>
                    <a:pt x="336" y="1271"/>
                  </a:lnTo>
                  <a:lnTo>
                    <a:pt x="336" y="1239"/>
                  </a:lnTo>
                  <a:lnTo>
                    <a:pt x="344" y="1199"/>
                  </a:lnTo>
                  <a:lnTo>
                    <a:pt x="352" y="1167"/>
                  </a:lnTo>
                  <a:lnTo>
                    <a:pt x="352" y="1119"/>
                  </a:lnTo>
                  <a:lnTo>
                    <a:pt x="360" y="1079"/>
                  </a:lnTo>
                  <a:lnTo>
                    <a:pt x="360" y="1031"/>
                  </a:lnTo>
                  <a:lnTo>
                    <a:pt x="368" y="983"/>
                  </a:lnTo>
                  <a:lnTo>
                    <a:pt x="376" y="935"/>
                  </a:lnTo>
                  <a:lnTo>
                    <a:pt x="376" y="879"/>
                  </a:lnTo>
                  <a:lnTo>
                    <a:pt x="384" y="831"/>
                  </a:lnTo>
                  <a:lnTo>
                    <a:pt x="384" y="775"/>
                  </a:lnTo>
                  <a:lnTo>
                    <a:pt x="392" y="727"/>
                  </a:lnTo>
                  <a:lnTo>
                    <a:pt x="392" y="671"/>
                  </a:lnTo>
                  <a:lnTo>
                    <a:pt x="400" y="615"/>
                  </a:lnTo>
                  <a:lnTo>
                    <a:pt x="408" y="567"/>
                  </a:lnTo>
                  <a:lnTo>
                    <a:pt x="408" y="511"/>
                  </a:lnTo>
                  <a:lnTo>
                    <a:pt x="416" y="463"/>
                  </a:lnTo>
                  <a:lnTo>
                    <a:pt x="416" y="415"/>
                  </a:lnTo>
                  <a:lnTo>
                    <a:pt x="424" y="367"/>
                  </a:lnTo>
                  <a:lnTo>
                    <a:pt x="432" y="319"/>
                  </a:lnTo>
                  <a:lnTo>
                    <a:pt x="432" y="279"/>
                  </a:lnTo>
                  <a:lnTo>
                    <a:pt x="440" y="239"/>
                  </a:lnTo>
                  <a:lnTo>
                    <a:pt x="440" y="200"/>
                  </a:lnTo>
                  <a:lnTo>
                    <a:pt x="448" y="168"/>
                  </a:lnTo>
                  <a:lnTo>
                    <a:pt x="456" y="136"/>
                  </a:lnTo>
                  <a:lnTo>
                    <a:pt x="456" y="104"/>
                  </a:lnTo>
                  <a:lnTo>
                    <a:pt x="464" y="80"/>
                  </a:lnTo>
                  <a:lnTo>
                    <a:pt x="464" y="56"/>
                  </a:lnTo>
                  <a:lnTo>
                    <a:pt x="472" y="40"/>
                  </a:lnTo>
                  <a:lnTo>
                    <a:pt x="480" y="24"/>
                  </a:lnTo>
                  <a:lnTo>
                    <a:pt x="480" y="16"/>
                  </a:lnTo>
                  <a:lnTo>
                    <a:pt x="488" y="8"/>
                  </a:lnTo>
                  <a:lnTo>
                    <a:pt x="488" y="0"/>
                  </a:lnTo>
                  <a:lnTo>
                    <a:pt x="496" y="8"/>
                  </a:lnTo>
                  <a:lnTo>
                    <a:pt x="504" y="16"/>
                  </a:lnTo>
                  <a:lnTo>
                    <a:pt x="512" y="32"/>
                  </a:lnTo>
                  <a:lnTo>
                    <a:pt x="512" y="48"/>
                  </a:lnTo>
                  <a:lnTo>
                    <a:pt x="520" y="72"/>
                  </a:lnTo>
                  <a:lnTo>
                    <a:pt x="528" y="96"/>
                  </a:lnTo>
                  <a:lnTo>
                    <a:pt x="528" y="120"/>
                  </a:lnTo>
                  <a:lnTo>
                    <a:pt x="536" y="152"/>
                  </a:lnTo>
                  <a:lnTo>
                    <a:pt x="536" y="192"/>
                  </a:lnTo>
                  <a:lnTo>
                    <a:pt x="544" y="223"/>
                  </a:lnTo>
                  <a:lnTo>
                    <a:pt x="552" y="263"/>
                  </a:lnTo>
                  <a:lnTo>
                    <a:pt x="552" y="311"/>
                  </a:lnTo>
                  <a:lnTo>
                    <a:pt x="560" y="351"/>
                  </a:lnTo>
                  <a:lnTo>
                    <a:pt x="560" y="399"/>
                  </a:lnTo>
                  <a:lnTo>
                    <a:pt x="568" y="447"/>
                  </a:lnTo>
                  <a:lnTo>
                    <a:pt x="568" y="495"/>
                  </a:lnTo>
                  <a:lnTo>
                    <a:pt x="576" y="551"/>
                  </a:lnTo>
                  <a:lnTo>
                    <a:pt x="584" y="599"/>
                  </a:lnTo>
                  <a:lnTo>
                    <a:pt x="584" y="655"/>
                  </a:lnTo>
                  <a:lnTo>
                    <a:pt x="592" y="703"/>
                  </a:lnTo>
                  <a:lnTo>
                    <a:pt x="592" y="759"/>
                  </a:lnTo>
                  <a:lnTo>
                    <a:pt x="600" y="815"/>
                  </a:lnTo>
                  <a:lnTo>
                    <a:pt x="608" y="863"/>
                  </a:lnTo>
                  <a:lnTo>
                    <a:pt x="608" y="919"/>
                  </a:lnTo>
                  <a:lnTo>
                    <a:pt x="616" y="967"/>
                  </a:lnTo>
                  <a:lnTo>
                    <a:pt x="616" y="1015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01" name="Freeform 45"/>
            <p:cNvSpPr>
              <a:spLocks/>
            </p:cNvSpPr>
            <p:nvPr/>
          </p:nvSpPr>
          <p:spPr bwMode="auto">
            <a:xfrm>
              <a:off x="1228" y="1358"/>
              <a:ext cx="625" cy="1414"/>
            </a:xfrm>
            <a:custGeom>
              <a:avLst/>
              <a:gdLst/>
              <a:ahLst/>
              <a:cxnLst>
                <a:cxn ang="0">
                  <a:pos x="16" y="1103"/>
                </a:cxn>
                <a:cxn ang="0">
                  <a:pos x="24" y="1223"/>
                </a:cxn>
                <a:cxn ang="0">
                  <a:pos x="40" y="1319"/>
                </a:cxn>
                <a:cxn ang="0">
                  <a:pos x="56" y="1382"/>
                </a:cxn>
                <a:cxn ang="0">
                  <a:pos x="80" y="1406"/>
                </a:cxn>
                <a:cxn ang="0">
                  <a:pos x="96" y="1374"/>
                </a:cxn>
                <a:cxn ang="0">
                  <a:pos x="112" y="1311"/>
                </a:cxn>
                <a:cxn ang="0">
                  <a:pos x="121" y="1215"/>
                </a:cxn>
                <a:cxn ang="0">
                  <a:pos x="137" y="1095"/>
                </a:cxn>
                <a:cxn ang="0">
                  <a:pos x="153" y="951"/>
                </a:cxn>
                <a:cxn ang="0">
                  <a:pos x="169" y="799"/>
                </a:cxn>
                <a:cxn ang="0">
                  <a:pos x="177" y="639"/>
                </a:cxn>
                <a:cxn ang="0">
                  <a:pos x="193" y="479"/>
                </a:cxn>
                <a:cxn ang="0">
                  <a:pos x="209" y="335"/>
                </a:cxn>
                <a:cxn ang="0">
                  <a:pos x="225" y="216"/>
                </a:cxn>
                <a:cxn ang="0">
                  <a:pos x="241" y="112"/>
                </a:cxn>
                <a:cxn ang="0">
                  <a:pos x="249" y="40"/>
                </a:cxn>
                <a:cxn ang="0">
                  <a:pos x="265" y="8"/>
                </a:cxn>
                <a:cxn ang="0">
                  <a:pos x="289" y="16"/>
                </a:cxn>
                <a:cxn ang="0">
                  <a:pos x="297" y="64"/>
                </a:cxn>
                <a:cxn ang="0">
                  <a:pos x="313" y="144"/>
                </a:cxn>
                <a:cxn ang="0">
                  <a:pos x="329" y="247"/>
                </a:cxn>
                <a:cxn ang="0">
                  <a:pos x="345" y="383"/>
                </a:cxn>
                <a:cxn ang="0">
                  <a:pos x="353" y="535"/>
                </a:cxn>
                <a:cxn ang="0">
                  <a:pos x="369" y="687"/>
                </a:cxn>
                <a:cxn ang="0">
                  <a:pos x="385" y="847"/>
                </a:cxn>
                <a:cxn ang="0">
                  <a:pos x="401" y="999"/>
                </a:cxn>
                <a:cxn ang="0">
                  <a:pos x="417" y="1135"/>
                </a:cxn>
                <a:cxn ang="0">
                  <a:pos x="425" y="1247"/>
                </a:cxn>
                <a:cxn ang="0">
                  <a:pos x="441" y="1335"/>
                </a:cxn>
                <a:cxn ang="0">
                  <a:pos x="457" y="1390"/>
                </a:cxn>
                <a:cxn ang="0">
                  <a:pos x="481" y="1406"/>
                </a:cxn>
                <a:cxn ang="0">
                  <a:pos x="489" y="1398"/>
                </a:cxn>
                <a:cxn ang="0">
                  <a:pos x="497" y="1343"/>
                </a:cxn>
                <a:cxn ang="0">
                  <a:pos x="513" y="1263"/>
                </a:cxn>
                <a:cxn ang="0">
                  <a:pos x="529" y="1151"/>
                </a:cxn>
                <a:cxn ang="0">
                  <a:pos x="545" y="1015"/>
                </a:cxn>
                <a:cxn ang="0">
                  <a:pos x="553" y="863"/>
                </a:cxn>
                <a:cxn ang="0">
                  <a:pos x="569" y="711"/>
                </a:cxn>
                <a:cxn ang="0">
                  <a:pos x="585" y="551"/>
                </a:cxn>
                <a:cxn ang="0">
                  <a:pos x="601" y="399"/>
                </a:cxn>
                <a:cxn ang="0">
                  <a:pos x="617" y="263"/>
                </a:cxn>
              </a:cxnLst>
              <a:rect l="0" t="0" r="r" b="b"/>
              <a:pathLst>
                <a:path w="625" h="1414">
                  <a:moveTo>
                    <a:pt x="0" y="1015"/>
                  </a:moveTo>
                  <a:lnTo>
                    <a:pt x="8" y="1063"/>
                  </a:lnTo>
                  <a:lnTo>
                    <a:pt x="16" y="1103"/>
                  </a:lnTo>
                  <a:lnTo>
                    <a:pt x="16" y="1151"/>
                  </a:lnTo>
                  <a:lnTo>
                    <a:pt x="24" y="1191"/>
                  </a:lnTo>
                  <a:lnTo>
                    <a:pt x="24" y="1223"/>
                  </a:lnTo>
                  <a:lnTo>
                    <a:pt x="32" y="1263"/>
                  </a:lnTo>
                  <a:lnTo>
                    <a:pt x="40" y="1295"/>
                  </a:lnTo>
                  <a:lnTo>
                    <a:pt x="40" y="1319"/>
                  </a:lnTo>
                  <a:lnTo>
                    <a:pt x="48" y="1343"/>
                  </a:lnTo>
                  <a:lnTo>
                    <a:pt x="48" y="1367"/>
                  </a:lnTo>
                  <a:lnTo>
                    <a:pt x="56" y="1382"/>
                  </a:lnTo>
                  <a:lnTo>
                    <a:pt x="72" y="1406"/>
                  </a:lnTo>
                  <a:lnTo>
                    <a:pt x="72" y="1414"/>
                  </a:lnTo>
                  <a:lnTo>
                    <a:pt x="80" y="1406"/>
                  </a:lnTo>
                  <a:lnTo>
                    <a:pt x="88" y="1398"/>
                  </a:lnTo>
                  <a:lnTo>
                    <a:pt x="88" y="1390"/>
                  </a:lnTo>
                  <a:lnTo>
                    <a:pt x="96" y="1374"/>
                  </a:lnTo>
                  <a:lnTo>
                    <a:pt x="96" y="1359"/>
                  </a:lnTo>
                  <a:lnTo>
                    <a:pt x="104" y="1335"/>
                  </a:lnTo>
                  <a:lnTo>
                    <a:pt x="112" y="1311"/>
                  </a:lnTo>
                  <a:lnTo>
                    <a:pt x="112" y="1279"/>
                  </a:lnTo>
                  <a:lnTo>
                    <a:pt x="121" y="1247"/>
                  </a:lnTo>
                  <a:lnTo>
                    <a:pt x="121" y="1215"/>
                  </a:lnTo>
                  <a:lnTo>
                    <a:pt x="129" y="1175"/>
                  </a:lnTo>
                  <a:lnTo>
                    <a:pt x="137" y="1135"/>
                  </a:lnTo>
                  <a:lnTo>
                    <a:pt x="137" y="1095"/>
                  </a:lnTo>
                  <a:lnTo>
                    <a:pt x="145" y="1047"/>
                  </a:lnTo>
                  <a:lnTo>
                    <a:pt x="145" y="999"/>
                  </a:lnTo>
                  <a:lnTo>
                    <a:pt x="153" y="951"/>
                  </a:lnTo>
                  <a:lnTo>
                    <a:pt x="153" y="903"/>
                  </a:lnTo>
                  <a:lnTo>
                    <a:pt x="161" y="847"/>
                  </a:lnTo>
                  <a:lnTo>
                    <a:pt x="169" y="799"/>
                  </a:lnTo>
                  <a:lnTo>
                    <a:pt x="169" y="743"/>
                  </a:lnTo>
                  <a:lnTo>
                    <a:pt x="177" y="687"/>
                  </a:lnTo>
                  <a:lnTo>
                    <a:pt x="177" y="639"/>
                  </a:lnTo>
                  <a:lnTo>
                    <a:pt x="185" y="583"/>
                  </a:lnTo>
                  <a:lnTo>
                    <a:pt x="193" y="535"/>
                  </a:lnTo>
                  <a:lnTo>
                    <a:pt x="193" y="479"/>
                  </a:lnTo>
                  <a:lnTo>
                    <a:pt x="201" y="431"/>
                  </a:lnTo>
                  <a:lnTo>
                    <a:pt x="201" y="383"/>
                  </a:lnTo>
                  <a:lnTo>
                    <a:pt x="209" y="335"/>
                  </a:lnTo>
                  <a:lnTo>
                    <a:pt x="217" y="295"/>
                  </a:lnTo>
                  <a:lnTo>
                    <a:pt x="217" y="247"/>
                  </a:lnTo>
                  <a:lnTo>
                    <a:pt x="225" y="216"/>
                  </a:lnTo>
                  <a:lnTo>
                    <a:pt x="225" y="176"/>
                  </a:lnTo>
                  <a:lnTo>
                    <a:pt x="233" y="144"/>
                  </a:lnTo>
                  <a:lnTo>
                    <a:pt x="241" y="112"/>
                  </a:lnTo>
                  <a:lnTo>
                    <a:pt x="241" y="88"/>
                  </a:lnTo>
                  <a:lnTo>
                    <a:pt x="249" y="64"/>
                  </a:lnTo>
                  <a:lnTo>
                    <a:pt x="249" y="40"/>
                  </a:lnTo>
                  <a:lnTo>
                    <a:pt x="257" y="24"/>
                  </a:lnTo>
                  <a:lnTo>
                    <a:pt x="265" y="16"/>
                  </a:lnTo>
                  <a:lnTo>
                    <a:pt x="265" y="8"/>
                  </a:lnTo>
                  <a:lnTo>
                    <a:pt x="273" y="0"/>
                  </a:lnTo>
                  <a:lnTo>
                    <a:pt x="281" y="8"/>
                  </a:lnTo>
                  <a:lnTo>
                    <a:pt x="289" y="16"/>
                  </a:lnTo>
                  <a:lnTo>
                    <a:pt x="289" y="24"/>
                  </a:lnTo>
                  <a:lnTo>
                    <a:pt x="297" y="40"/>
                  </a:lnTo>
                  <a:lnTo>
                    <a:pt x="297" y="64"/>
                  </a:lnTo>
                  <a:lnTo>
                    <a:pt x="305" y="88"/>
                  </a:lnTo>
                  <a:lnTo>
                    <a:pt x="313" y="112"/>
                  </a:lnTo>
                  <a:lnTo>
                    <a:pt x="313" y="144"/>
                  </a:lnTo>
                  <a:lnTo>
                    <a:pt x="321" y="176"/>
                  </a:lnTo>
                  <a:lnTo>
                    <a:pt x="321" y="216"/>
                  </a:lnTo>
                  <a:lnTo>
                    <a:pt x="329" y="247"/>
                  </a:lnTo>
                  <a:lnTo>
                    <a:pt x="337" y="295"/>
                  </a:lnTo>
                  <a:lnTo>
                    <a:pt x="337" y="335"/>
                  </a:lnTo>
                  <a:lnTo>
                    <a:pt x="345" y="383"/>
                  </a:lnTo>
                  <a:lnTo>
                    <a:pt x="345" y="431"/>
                  </a:lnTo>
                  <a:lnTo>
                    <a:pt x="353" y="479"/>
                  </a:lnTo>
                  <a:lnTo>
                    <a:pt x="353" y="535"/>
                  </a:lnTo>
                  <a:lnTo>
                    <a:pt x="361" y="583"/>
                  </a:lnTo>
                  <a:lnTo>
                    <a:pt x="369" y="639"/>
                  </a:lnTo>
                  <a:lnTo>
                    <a:pt x="369" y="687"/>
                  </a:lnTo>
                  <a:lnTo>
                    <a:pt x="377" y="743"/>
                  </a:lnTo>
                  <a:lnTo>
                    <a:pt x="377" y="799"/>
                  </a:lnTo>
                  <a:lnTo>
                    <a:pt x="385" y="847"/>
                  </a:lnTo>
                  <a:lnTo>
                    <a:pt x="393" y="903"/>
                  </a:lnTo>
                  <a:lnTo>
                    <a:pt x="393" y="951"/>
                  </a:lnTo>
                  <a:lnTo>
                    <a:pt x="401" y="999"/>
                  </a:lnTo>
                  <a:lnTo>
                    <a:pt x="401" y="1047"/>
                  </a:lnTo>
                  <a:lnTo>
                    <a:pt x="409" y="1095"/>
                  </a:lnTo>
                  <a:lnTo>
                    <a:pt x="417" y="1135"/>
                  </a:lnTo>
                  <a:lnTo>
                    <a:pt x="417" y="1175"/>
                  </a:lnTo>
                  <a:lnTo>
                    <a:pt x="425" y="1215"/>
                  </a:lnTo>
                  <a:lnTo>
                    <a:pt x="425" y="1247"/>
                  </a:lnTo>
                  <a:lnTo>
                    <a:pt x="433" y="1279"/>
                  </a:lnTo>
                  <a:lnTo>
                    <a:pt x="441" y="1311"/>
                  </a:lnTo>
                  <a:lnTo>
                    <a:pt x="441" y="1335"/>
                  </a:lnTo>
                  <a:lnTo>
                    <a:pt x="449" y="1359"/>
                  </a:lnTo>
                  <a:lnTo>
                    <a:pt x="449" y="1374"/>
                  </a:lnTo>
                  <a:lnTo>
                    <a:pt x="457" y="1390"/>
                  </a:lnTo>
                  <a:lnTo>
                    <a:pt x="465" y="1398"/>
                  </a:lnTo>
                  <a:lnTo>
                    <a:pt x="465" y="1406"/>
                  </a:lnTo>
                  <a:lnTo>
                    <a:pt x="481" y="1406"/>
                  </a:lnTo>
                  <a:lnTo>
                    <a:pt x="473" y="1406"/>
                  </a:lnTo>
                  <a:lnTo>
                    <a:pt x="481" y="1406"/>
                  </a:lnTo>
                  <a:lnTo>
                    <a:pt x="489" y="1398"/>
                  </a:lnTo>
                  <a:lnTo>
                    <a:pt x="489" y="1382"/>
                  </a:lnTo>
                  <a:lnTo>
                    <a:pt x="497" y="1367"/>
                  </a:lnTo>
                  <a:lnTo>
                    <a:pt x="497" y="1343"/>
                  </a:lnTo>
                  <a:lnTo>
                    <a:pt x="505" y="1319"/>
                  </a:lnTo>
                  <a:lnTo>
                    <a:pt x="513" y="1295"/>
                  </a:lnTo>
                  <a:lnTo>
                    <a:pt x="513" y="1263"/>
                  </a:lnTo>
                  <a:lnTo>
                    <a:pt x="521" y="1223"/>
                  </a:lnTo>
                  <a:lnTo>
                    <a:pt x="521" y="1191"/>
                  </a:lnTo>
                  <a:lnTo>
                    <a:pt x="529" y="1151"/>
                  </a:lnTo>
                  <a:lnTo>
                    <a:pt x="529" y="1103"/>
                  </a:lnTo>
                  <a:lnTo>
                    <a:pt x="537" y="1063"/>
                  </a:lnTo>
                  <a:lnTo>
                    <a:pt x="545" y="1015"/>
                  </a:lnTo>
                  <a:lnTo>
                    <a:pt x="545" y="967"/>
                  </a:lnTo>
                  <a:lnTo>
                    <a:pt x="553" y="919"/>
                  </a:lnTo>
                  <a:lnTo>
                    <a:pt x="553" y="863"/>
                  </a:lnTo>
                  <a:lnTo>
                    <a:pt x="561" y="815"/>
                  </a:lnTo>
                  <a:lnTo>
                    <a:pt x="569" y="759"/>
                  </a:lnTo>
                  <a:lnTo>
                    <a:pt x="569" y="711"/>
                  </a:lnTo>
                  <a:lnTo>
                    <a:pt x="577" y="655"/>
                  </a:lnTo>
                  <a:lnTo>
                    <a:pt x="577" y="599"/>
                  </a:lnTo>
                  <a:lnTo>
                    <a:pt x="585" y="551"/>
                  </a:lnTo>
                  <a:lnTo>
                    <a:pt x="593" y="495"/>
                  </a:lnTo>
                  <a:lnTo>
                    <a:pt x="593" y="447"/>
                  </a:lnTo>
                  <a:lnTo>
                    <a:pt x="601" y="399"/>
                  </a:lnTo>
                  <a:lnTo>
                    <a:pt x="601" y="351"/>
                  </a:lnTo>
                  <a:lnTo>
                    <a:pt x="609" y="311"/>
                  </a:lnTo>
                  <a:lnTo>
                    <a:pt x="617" y="263"/>
                  </a:lnTo>
                  <a:lnTo>
                    <a:pt x="617" y="223"/>
                  </a:lnTo>
                  <a:lnTo>
                    <a:pt x="625" y="192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02" name="Freeform 46"/>
            <p:cNvSpPr>
              <a:spLocks/>
            </p:cNvSpPr>
            <p:nvPr/>
          </p:nvSpPr>
          <p:spPr bwMode="auto">
            <a:xfrm>
              <a:off x="1853" y="1358"/>
              <a:ext cx="617" cy="1414"/>
            </a:xfrm>
            <a:custGeom>
              <a:avLst/>
              <a:gdLst/>
              <a:ahLst/>
              <a:cxnLst>
                <a:cxn ang="0">
                  <a:pos x="8" y="120"/>
                </a:cxn>
                <a:cxn ang="0">
                  <a:pos x="24" y="48"/>
                </a:cxn>
                <a:cxn ang="0">
                  <a:pos x="40" y="8"/>
                </a:cxn>
                <a:cxn ang="0">
                  <a:pos x="56" y="16"/>
                </a:cxn>
                <a:cxn ang="0">
                  <a:pos x="72" y="56"/>
                </a:cxn>
                <a:cxn ang="0">
                  <a:pos x="88" y="136"/>
                </a:cxn>
                <a:cxn ang="0">
                  <a:pos x="96" y="239"/>
                </a:cxn>
                <a:cxn ang="0">
                  <a:pos x="112" y="367"/>
                </a:cxn>
                <a:cxn ang="0">
                  <a:pos x="128" y="511"/>
                </a:cxn>
                <a:cxn ang="0">
                  <a:pos x="144" y="671"/>
                </a:cxn>
                <a:cxn ang="0">
                  <a:pos x="152" y="831"/>
                </a:cxn>
                <a:cxn ang="0">
                  <a:pos x="168" y="983"/>
                </a:cxn>
                <a:cxn ang="0">
                  <a:pos x="184" y="1119"/>
                </a:cxn>
                <a:cxn ang="0">
                  <a:pos x="200" y="1239"/>
                </a:cxn>
                <a:cxn ang="0">
                  <a:pos x="216" y="1327"/>
                </a:cxn>
                <a:cxn ang="0">
                  <a:pos x="224" y="1390"/>
                </a:cxn>
                <a:cxn ang="0">
                  <a:pos x="240" y="1414"/>
                </a:cxn>
                <a:cxn ang="0">
                  <a:pos x="264" y="1390"/>
                </a:cxn>
                <a:cxn ang="0">
                  <a:pos x="272" y="1327"/>
                </a:cxn>
                <a:cxn ang="0">
                  <a:pos x="288" y="1239"/>
                </a:cxn>
                <a:cxn ang="0">
                  <a:pos x="304" y="1119"/>
                </a:cxn>
                <a:cxn ang="0">
                  <a:pos x="320" y="983"/>
                </a:cxn>
                <a:cxn ang="0">
                  <a:pos x="328" y="831"/>
                </a:cxn>
                <a:cxn ang="0">
                  <a:pos x="344" y="671"/>
                </a:cxn>
                <a:cxn ang="0">
                  <a:pos x="360" y="511"/>
                </a:cxn>
                <a:cxn ang="0">
                  <a:pos x="376" y="367"/>
                </a:cxn>
                <a:cxn ang="0">
                  <a:pos x="392" y="239"/>
                </a:cxn>
                <a:cxn ang="0">
                  <a:pos x="400" y="136"/>
                </a:cxn>
                <a:cxn ang="0">
                  <a:pos x="416" y="56"/>
                </a:cxn>
                <a:cxn ang="0">
                  <a:pos x="432" y="16"/>
                </a:cxn>
                <a:cxn ang="0">
                  <a:pos x="448" y="8"/>
                </a:cxn>
                <a:cxn ang="0">
                  <a:pos x="464" y="48"/>
                </a:cxn>
                <a:cxn ang="0">
                  <a:pos x="480" y="120"/>
                </a:cxn>
                <a:cxn ang="0">
                  <a:pos x="496" y="223"/>
                </a:cxn>
                <a:cxn ang="0">
                  <a:pos x="504" y="351"/>
                </a:cxn>
                <a:cxn ang="0">
                  <a:pos x="521" y="495"/>
                </a:cxn>
                <a:cxn ang="0">
                  <a:pos x="537" y="655"/>
                </a:cxn>
                <a:cxn ang="0">
                  <a:pos x="553" y="815"/>
                </a:cxn>
                <a:cxn ang="0">
                  <a:pos x="569" y="967"/>
                </a:cxn>
                <a:cxn ang="0">
                  <a:pos x="577" y="1103"/>
                </a:cxn>
                <a:cxn ang="0">
                  <a:pos x="593" y="1223"/>
                </a:cxn>
                <a:cxn ang="0">
                  <a:pos x="609" y="1319"/>
                </a:cxn>
              </a:cxnLst>
              <a:rect l="0" t="0" r="r" b="b"/>
              <a:pathLst>
                <a:path w="617" h="1414">
                  <a:moveTo>
                    <a:pt x="0" y="192"/>
                  </a:moveTo>
                  <a:lnTo>
                    <a:pt x="0" y="152"/>
                  </a:lnTo>
                  <a:lnTo>
                    <a:pt x="8" y="120"/>
                  </a:lnTo>
                  <a:lnTo>
                    <a:pt x="16" y="96"/>
                  </a:lnTo>
                  <a:lnTo>
                    <a:pt x="16" y="72"/>
                  </a:lnTo>
                  <a:lnTo>
                    <a:pt x="24" y="48"/>
                  </a:lnTo>
                  <a:lnTo>
                    <a:pt x="24" y="32"/>
                  </a:lnTo>
                  <a:lnTo>
                    <a:pt x="32" y="16"/>
                  </a:lnTo>
                  <a:lnTo>
                    <a:pt x="40" y="8"/>
                  </a:lnTo>
                  <a:lnTo>
                    <a:pt x="48" y="0"/>
                  </a:lnTo>
                  <a:lnTo>
                    <a:pt x="48" y="8"/>
                  </a:lnTo>
                  <a:lnTo>
                    <a:pt x="56" y="16"/>
                  </a:lnTo>
                  <a:lnTo>
                    <a:pt x="64" y="24"/>
                  </a:lnTo>
                  <a:lnTo>
                    <a:pt x="64" y="40"/>
                  </a:lnTo>
                  <a:lnTo>
                    <a:pt x="72" y="56"/>
                  </a:lnTo>
                  <a:lnTo>
                    <a:pt x="72" y="80"/>
                  </a:lnTo>
                  <a:lnTo>
                    <a:pt x="80" y="104"/>
                  </a:lnTo>
                  <a:lnTo>
                    <a:pt x="88" y="136"/>
                  </a:lnTo>
                  <a:lnTo>
                    <a:pt x="88" y="168"/>
                  </a:lnTo>
                  <a:lnTo>
                    <a:pt x="96" y="200"/>
                  </a:lnTo>
                  <a:lnTo>
                    <a:pt x="96" y="239"/>
                  </a:lnTo>
                  <a:lnTo>
                    <a:pt x="104" y="279"/>
                  </a:lnTo>
                  <a:lnTo>
                    <a:pt x="104" y="319"/>
                  </a:lnTo>
                  <a:lnTo>
                    <a:pt x="112" y="367"/>
                  </a:lnTo>
                  <a:lnTo>
                    <a:pt x="120" y="415"/>
                  </a:lnTo>
                  <a:lnTo>
                    <a:pt x="120" y="463"/>
                  </a:lnTo>
                  <a:lnTo>
                    <a:pt x="128" y="511"/>
                  </a:lnTo>
                  <a:lnTo>
                    <a:pt x="128" y="567"/>
                  </a:lnTo>
                  <a:lnTo>
                    <a:pt x="136" y="615"/>
                  </a:lnTo>
                  <a:lnTo>
                    <a:pt x="144" y="671"/>
                  </a:lnTo>
                  <a:lnTo>
                    <a:pt x="144" y="727"/>
                  </a:lnTo>
                  <a:lnTo>
                    <a:pt x="152" y="775"/>
                  </a:lnTo>
                  <a:lnTo>
                    <a:pt x="152" y="831"/>
                  </a:lnTo>
                  <a:lnTo>
                    <a:pt x="160" y="879"/>
                  </a:lnTo>
                  <a:lnTo>
                    <a:pt x="168" y="935"/>
                  </a:lnTo>
                  <a:lnTo>
                    <a:pt x="168" y="983"/>
                  </a:lnTo>
                  <a:lnTo>
                    <a:pt x="176" y="1031"/>
                  </a:lnTo>
                  <a:lnTo>
                    <a:pt x="176" y="1079"/>
                  </a:lnTo>
                  <a:lnTo>
                    <a:pt x="184" y="1119"/>
                  </a:lnTo>
                  <a:lnTo>
                    <a:pt x="192" y="1167"/>
                  </a:lnTo>
                  <a:lnTo>
                    <a:pt x="192" y="1199"/>
                  </a:lnTo>
                  <a:lnTo>
                    <a:pt x="200" y="1239"/>
                  </a:lnTo>
                  <a:lnTo>
                    <a:pt x="200" y="1271"/>
                  </a:lnTo>
                  <a:lnTo>
                    <a:pt x="208" y="1303"/>
                  </a:lnTo>
                  <a:lnTo>
                    <a:pt x="216" y="1327"/>
                  </a:lnTo>
                  <a:lnTo>
                    <a:pt x="216" y="1351"/>
                  </a:lnTo>
                  <a:lnTo>
                    <a:pt x="224" y="1374"/>
                  </a:lnTo>
                  <a:lnTo>
                    <a:pt x="224" y="1390"/>
                  </a:lnTo>
                  <a:lnTo>
                    <a:pt x="232" y="1398"/>
                  </a:lnTo>
                  <a:lnTo>
                    <a:pt x="248" y="1414"/>
                  </a:lnTo>
                  <a:lnTo>
                    <a:pt x="240" y="1414"/>
                  </a:lnTo>
                  <a:lnTo>
                    <a:pt x="248" y="1406"/>
                  </a:lnTo>
                  <a:lnTo>
                    <a:pt x="256" y="1398"/>
                  </a:lnTo>
                  <a:lnTo>
                    <a:pt x="264" y="1390"/>
                  </a:lnTo>
                  <a:lnTo>
                    <a:pt x="264" y="1374"/>
                  </a:lnTo>
                  <a:lnTo>
                    <a:pt x="272" y="1351"/>
                  </a:lnTo>
                  <a:lnTo>
                    <a:pt x="272" y="1327"/>
                  </a:lnTo>
                  <a:lnTo>
                    <a:pt x="280" y="1303"/>
                  </a:lnTo>
                  <a:lnTo>
                    <a:pt x="280" y="1271"/>
                  </a:lnTo>
                  <a:lnTo>
                    <a:pt x="288" y="1239"/>
                  </a:lnTo>
                  <a:lnTo>
                    <a:pt x="296" y="1199"/>
                  </a:lnTo>
                  <a:lnTo>
                    <a:pt x="296" y="1167"/>
                  </a:lnTo>
                  <a:lnTo>
                    <a:pt x="304" y="1119"/>
                  </a:lnTo>
                  <a:lnTo>
                    <a:pt x="304" y="1079"/>
                  </a:lnTo>
                  <a:lnTo>
                    <a:pt x="312" y="1031"/>
                  </a:lnTo>
                  <a:lnTo>
                    <a:pt x="320" y="983"/>
                  </a:lnTo>
                  <a:lnTo>
                    <a:pt x="320" y="935"/>
                  </a:lnTo>
                  <a:lnTo>
                    <a:pt x="328" y="879"/>
                  </a:lnTo>
                  <a:lnTo>
                    <a:pt x="328" y="831"/>
                  </a:lnTo>
                  <a:lnTo>
                    <a:pt x="336" y="775"/>
                  </a:lnTo>
                  <a:lnTo>
                    <a:pt x="344" y="727"/>
                  </a:lnTo>
                  <a:lnTo>
                    <a:pt x="344" y="671"/>
                  </a:lnTo>
                  <a:lnTo>
                    <a:pt x="352" y="615"/>
                  </a:lnTo>
                  <a:lnTo>
                    <a:pt x="352" y="567"/>
                  </a:lnTo>
                  <a:lnTo>
                    <a:pt x="360" y="511"/>
                  </a:lnTo>
                  <a:lnTo>
                    <a:pt x="368" y="463"/>
                  </a:lnTo>
                  <a:lnTo>
                    <a:pt x="368" y="415"/>
                  </a:lnTo>
                  <a:lnTo>
                    <a:pt x="376" y="367"/>
                  </a:lnTo>
                  <a:lnTo>
                    <a:pt x="376" y="319"/>
                  </a:lnTo>
                  <a:lnTo>
                    <a:pt x="384" y="279"/>
                  </a:lnTo>
                  <a:lnTo>
                    <a:pt x="392" y="239"/>
                  </a:lnTo>
                  <a:lnTo>
                    <a:pt x="392" y="200"/>
                  </a:lnTo>
                  <a:lnTo>
                    <a:pt x="400" y="168"/>
                  </a:lnTo>
                  <a:lnTo>
                    <a:pt x="400" y="136"/>
                  </a:lnTo>
                  <a:lnTo>
                    <a:pt x="408" y="104"/>
                  </a:lnTo>
                  <a:lnTo>
                    <a:pt x="416" y="80"/>
                  </a:lnTo>
                  <a:lnTo>
                    <a:pt x="416" y="56"/>
                  </a:lnTo>
                  <a:lnTo>
                    <a:pt x="424" y="40"/>
                  </a:lnTo>
                  <a:lnTo>
                    <a:pt x="424" y="24"/>
                  </a:lnTo>
                  <a:lnTo>
                    <a:pt x="432" y="16"/>
                  </a:lnTo>
                  <a:lnTo>
                    <a:pt x="440" y="8"/>
                  </a:lnTo>
                  <a:lnTo>
                    <a:pt x="440" y="0"/>
                  </a:lnTo>
                  <a:lnTo>
                    <a:pt x="448" y="8"/>
                  </a:lnTo>
                  <a:lnTo>
                    <a:pt x="456" y="16"/>
                  </a:lnTo>
                  <a:lnTo>
                    <a:pt x="464" y="32"/>
                  </a:lnTo>
                  <a:lnTo>
                    <a:pt x="464" y="48"/>
                  </a:lnTo>
                  <a:lnTo>
                    <a:pt x="472" y="72"/>
                  </a:lnTo>
                  <a:lnTo>
                    <a:pt x="472" y="96"/>
                  </a:lnTo>
                  <a:lnTo>
                    <a:pt x="480" y="120"/>
                  </a:lnTo>
                  <a:lnTo>
                    <a:pt x="480" y="152"/>
                  </a:lnTo>
                  <a:lnTo>
                    <a:pt x="488" y="192"/>
                  </a:lnTo>
                  <a:lnTo>
                    <a:pt x="496" y="223"/>
                  </a:lnTo>
                  <a:lnTo>
                    <a:pt x="496" y="263"/>
                  </a:lnTo>
                  <a:lnTo>
                    <a:pt x="504" y="311"/>
                  </a:lnTo>
                  <a:lnTo>
                    <a:pt x="504" y="351"/>
                  </a:lnTo>
                  <a:lnTo>
                    <a:pt x="512" y="399"/>
                  </a:lnTo>
                  <a:lnTo>
                    <a:pt x="521" y="447"/>
                  </a:lnTo>
                  <a:lnTo>
                    <a:pt x="521" y="495"/>
                  </a:lnTo>
                  <a:lnTo>
                    <a:pt x="529" y="551"/>
                  </a:lnTo>
                  <a:lnTo>
                    <a:pt x="529" y="599"/>
                  </a:lnTo>
                  <a:lnTo>
                    <a:pt x="537" y="655"/>
                  </a:lnTo>
                  <a:lnTo>
                    <a:pt x="545" y="703"/>
                  </a:lnTo>
                  <a:lnTo>
                    <a:pt x="545" y="759"/>
                  </a:lnTo>
                  <a:lnTo>
                    <a:pt x="553" y="815"/>
                  </a:lnTo>
                  <a:lnTo>
                    <a:pt x="553" y="863"/>
                  </a:lnTo>
                  <a:lnTo>
                    <a:pt x="561" y="919"/>
                  </a:lnTo>
                  <a:lnTo>
                    <a:pt x="569" y="967"/>
                  </a:lnTo>
                  <a:lnTo>
                    <a:pt x="569" y="1015"/>
                  </a:lnTo>
                  <a:lnTo>
                    <a:pt x="577" y="1063"/>
                  </a:lnTo>
                  <a:lnTo>
                    <a:pt x="577" y="1103"/>
                  </a:lnTo>
                  <a:lnTo>
                    <a:pt x="585" y="1151"/>
                  </a:lnTo>
                  <a:lnTo>
                    <a:pt x="593" y="1191"/>
                  </a:lnTo>
                  <a:lnTo>
                    <a:pt x="593" y="1223"/>
                  </a:lnTo>
                  <a:lnTo>
                    <a:pt x="601" y="1263"/>
                  </a:lnTo>
                  <a:lnTo>
                    <a:pt x="601" y="1295"/>
                  </a:lnTo>
                  <a:lnTo>
                    <a:pt x="609" y="1319"/>
                  </a:lnTo>
                  <a:lnTo>
                    <a:pt x="617" y="1343"/>
                  </a:lnTo>
                  <a:lnTo>
                    <a:pt x="617" y="1367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03" name="Freeform 47"/>
            <p:cNvSpPr>
              <a:spLocks/>
            </p:cNvSpPr>
            <p:nvPr/>
          </p:nvSpPr>
          <p:spPr bwMode="auto">
            <a:xfrm>
              <a:off x="2470" y="1358"/>
              <a:ext cx="632" cy="1414"/>
            </a:xfrm>
            <a:custGeom>
              <a:avLst/>
              <a:gdLst/>
              <a:ahLst/>
              <a:cxnLst>
                <a:cxn ang="0">
                  <a:pos x="8" y="1398"/>
                </a:cxn>
                <a:cxn ang="0">
                  <a:pos x="32" y="1406"/>
                </a:cxn>
                <a:cxn ang="0">
                  <a:pos x="48" y="1374"/>
                </a:cxn>
                <a:cxn ang="0">
                  <a:pos x="56" y="1311"/>
                </a:cxn>
                <a:cxn ang="0">
                  <a:pos x="72" y="1215"/>
                </a:cxn>
                <a:cxn ang="0">
                  <a:pos x="88" y="1095"/>
                </a:cxn>
                <a:cxn ang="0">
                  <a:pos x="104" y="951"/>
                </a:cxn>
                <a:cxn ang="0">
                  <a:pos x="112" y="799"/>
                </a:cxn>
                <a:cxn ang="0">
                  <a:pos x="128" y="639"/>
                </a:cxn>
                <a:cxn ang="0">
                  <a:pos x="144" y="479"/>
                </a:cxn>
                <a:cxn ang="0">
                  <a:pos x="160" y="335"/>
                </a:cxn>
                <a:cxn ang="0">
                  <a:pos x="176" y="216"/>
                </a:cxn>
                <a:cxn ang="0">
                  <a:pos x="184" y="112"/>
                </a:cxn>
                <a:cxn ang="0">
                  <a:pos x="200" y="40"/>
                </a:cxn>
                <a:cxn ang="0">
                  <a:pos x="216" y="8"/>
                </a:cxn>
                <a:cxn ang="0">
                  <a:pos x="232" y="16"/>
                </a:cxn>
                <a:cxn ang="0">
                  <a:pos x="248" y="64"/>
                </a:cxn>
                <a:cxn ang="0">
                  <a:pos x="264" y="144"/>
                </a:cxn>
                <a:cxn ang="0">
                  <a:pos x="280" y="247"/>
                </a:cxn>
                <a:cxn ang="0">
                  <a:pos x="288" y="383"/>
                </a:cxn>
                <a:cxn ang="0">
                  <a:pos x="304" y="535"/>
                </a:cxn>
                <a:cxn ang="0">
                  <a:pos x="320" y="687"/>
                </a:cxn>
                <a:cxn ang="0">
                  <a:pos x="336" y="847"/>
                </a:cxn>
                <a:cxn ang="0">
                  <a:pos x="352" y="999"/>
                </a:cxn>
                <a:cxn ang="0">
                  <a:pos x="360" y="1135"/>
                </a:cxn>
                <a:cxn ang="0">
                  <a:pos x="376" y="1247"/>
                </a:cxn>
                <a:cxn ang="0">
                  <a:pos x="392" y="1335"/>
                </a:cxn>
                <a:cxn ang="0">
                  <a:pos x="408" y="1390"/>
                </a:cxn>
                <a:cxn ang="0">
                  <a:pos x="432" y="1406"/>
                </a:cxn>
                <a:cxn ang="0">
                  <a:pos x="440" y="1367"/>
                </a:cxn>
                <a:cxn ang="0">
                  <a:pos x="456" y="1295"/>
                </a:cxn>
                <a:cxn ang="0">
                  <a:pos x="472" y="1191"/>
                </a:cxn>
                <a:cxn ang="0">
                  <a:pos x="488" y="1063"/>
                </a:cxn>
                <a:cxn ang="0">
                  <a:pos x="504" y="919"/>
                </a:cxn>
                <a:cxn ang="0">
                  <a:pos x="512" y="759"/>
                </a:cxn>
                <a:cxn ang="0">
                  <a:pos x="528" y="599"/>
                </a:cxn>
                <a:cxn ang="0">
                  <a:pos x="544" y="447"/>
                </a:cxn>
                <a:cxn ang="0">
                  <a:pos x="560" y="311"/>
                </a:cxn>
                <a:cxn ang="0">
                  <a:pos x="576" y="192"/>
                </a:cxn>
                <a:cxn ang="0">
                  <a:pos x="584" y="96"/>
                </a:cxn>
                <a:cxn ang="0">
                  <a:pos x="600" y="32"/>
                </a:cxn>
                <a:cxn ang="0">
                  <a:pos x="624" y="8"/>
                </a:cxn>
              </a:cxnLst>
              <a:rect l="0" t="0" r="r" b="b"/>
              <a:pathLst>
                <a:path w="632" h="1414">
                  <a:moveTo>
                    <a:pt x="0" y="1367"/>
                  </a:moveTo>
                  <a:lnTo>
                    <a:pt x="8" y="1382"/>
                  </a:lnTo>
                  <a:lnTo>
                    <a:pt x="8" y="1398"/>
                  </a:lnTo>
                  <a:lnTo>
                    <a:pt x="16" y="1406"/>
                  </a:lnTo>
                  <a:lnTo>
                    <a:pt x="24" y="1414"/>
                  </a:lnTo>
                  <a:lnTo>
                    <a:pt x="32" y="1406"/>
                  </a:lnTo>
                  <a:lnTo>
                    <a:pt x="32" y="1398"/>
                  </a:lnTo>
                  <a:lnTo>
                    <a:pt x="40" y="1390"/>
                  </a:lnTo>
                  <a:lnTo>
                    <a:pt x="48" y="1374"/>
                  </a:lnTo>
                  <a:lnTo>
                    <a:pt x="48" y="1359"/>
                  </a:lnTo>
                  <a:lnTo>
                    <a:pt x="56" y="1335"/>
                  </a:lnTo>
                  <a:lnTo>
                    <a:pt x="56" y="1311"/>
                  </a:lnTo>
                  <a:lnTo>
                    <a:pt x="64" y="1279"/>
                  </a:lnTo>
                  <a:lnTo>
                    <a:pt x="64" y="1247"/>
                  </a:lnTo>
                  <a:lnTo>
                    <a:pt x="72" y="1215"/>
                  </a:lnTo>
                  <a:lnTo>
                    <a:pt x="80" y="1175"/>
                  </a:lnTo>
                  <a:lnTo>
                    <a:pt x="80" y="1135"/>
                  </a:lnTo>
                  <a:lnTo>
                    <a:pt x="88" y="1095"/>
                  </a:lnTo>
                  <a:lnTo>
                    <a:pt x="88" y="1047"/>
                  </a:lnTo>
                  <a:lnTo>
                    <a:pt x="96" y="999"/>
                  </a:lnTo>
                  <a:lnTo>
                    <a:pt x="104" y="951"/>
                  </a:lnTo>
                  <a:lnTo>
                    <a:pt x="104" y="903"/>
                  </a:lnTo>
                  <a:lnTo>
                    <a:pt x="112" y="847"/>
                  </a:lnTo>
                  <a:lnTo>
                    <a:pt x="112" y="799"/>
                  </a:lnTo>
                  <a:lnTo>
                    <a:pt x="120" y="743"/>
                  </a:lnTo>
                  <a:lnTo>
                    <a:pt x="128" y="687"/>
                  </a:lnTo>
                  <a:lnTo>
                    <a:pt x="128" y="639"/>
                  </a:lnTo>
                  <a:lnTo>
                    <a:pt x="136" y="583"/>
                  </a:lnTo>
                  <a:lnTo>
                    <a:pt x="136" y="535"/>
                  </a:lnTo>
                  <a:lnTo>
                    <a:pt x="144" y="479"/>
                  </a:lnTo>
                  <a:lnTo>
                    <a:pt x="152" y="431"/>
                  </a:lnTo>
                  <a:lnTo>
                    <a:pt x="152" y="383"/>
                  </a:lnTo>
                  <a:lnTo>
                    <a:pt x="160" y="335"/>
                  </a:lnTo>
                  <a:lnTo>
                    <a:pt x="160" y="295"/>
                  </a:lnTo>
                  <a:lnTo>
                    <a:pt x="168" y="247"/>
                  </a:lnTo>
                  <a:lnTo>
                    <a:pt x="176" y="216"/>
                  </a:lnTo>
                  <a:lnTo>
                    <a:pt x="176" y="176"/>
                  </a:lnTo>
                  <a:lnTo>
                    <a:pt x="184" y="144"/>
                  </a:lnTo>
                  <a:lnTo>
                    <a:pt x="184" y="112"/>
                  </a:lnTo>
                  <a:lnTo>
                    <a:pt x="192" y="88"/>
                  </a:lnTo>
                  <a:lnTo>
                    <a:pt x="200" y="64"/>
                  </a:lnTo>
                  <a:lnTo>
                    <a:pt x="200" y="40"/>
                  </a:lnTo>
                  <a:lnTo>
                    <a:pt x="208" y="24"/>
                  </a:lnTo>
                  <a:lnTo>
                    <a:pt x="208" y="16"/>
                  </a:lnTo>
                  <a:lnTo>
                    <a:pt x="216" y="8"/>
                  </a:lnTo>
                  <a:lnTo>
                    <a:pt x="224" y="0"/>
                  </a:lnTo>
                  <a:lnTo>
                    <a:pt x="232" y="8"/>
                  </a:lnTo>
                  <a:lnTo>
                    <a:pt x="232" y="16"/>
                  </a:lnTo>
                  <a:lnTo>
                    <a:pt x="240" y="24"/>
                  </a:lnTo>
                  <a:lnTo>
                    <a:pt x="240" y="40"/>
                  </a:lnTo>
                  <a:lnTo>
                    <a:pt x="248" y="64"/>
                  </a:lnTo>
                  <a:lnTo>
                    <a:pt x="256" y="88"/>
                  </a:lnTo>
                  <a:lnTo>
                    <a:pt x="256" y="112"/>
                  </a:lnTo>
                  <a:lnTo>
                    <a:pt x="264" y="144"/>
                  </a:lnTo>
                  <a:lnTo>
                    <a:pt x="264" y="176"/>
                  </a:lnTo>
                  <a:lnTo>
                    <a:pt x="272" y="216"/>
                  </a:lnTo>
                  <a:lnTo>
                    <a:pt x="280" y="247"/>
                  </a:lnTo>
                  <a:lnTo>
                    <a:pt x="280" y="295"/>
                  </a:lnTo>
                  <a:lnTo>
                    <a:pt x="288" y="335"/>
                  </a:lnTo>
                  <a:lnTo>
                    <a:pt x="288" y="383"/>
                  </a:lnTo>
                  <a:lnTo>
                    <a:pt x="296" y="431"/>
                  </a:lnTo>
                  <a:lnTo>
                    <a:pt x="304" y="479"/>
                  </a:lnTo>
                  <a:lnTo>
                    <a:pt x="304" y="535"/>
                  </a:lnTo>
                  <a:lnTo>
                    <a:pt x="312" y="583"/>
                  </a:lnTo>
                  <a:lnTo>
                    <a:pt x="312" y="639"/>
                  </a:lnTo>
                  <a:lnTo>
                    <a:pt x="320" y="687"/>
                  </a:lnTo>
                  <a:lnTo>
                    <a:pt x="328" y="743"/>
                  </a:lnTo>
                  <a:lnTo>
                    <a:pt x="328" y="799"/>
                  </a:lnTo>
                  <a:lnTo>
                    <a:pt x="336" y="847"/>
                  </a:lnTo>
                  <a:lnTo>
                    <a:pt x="336" y="903"/>
                  </a:lnTo>
                  <a:lnTo>
                    <a:pt x="344" y="951"/>
                  </a:lnTo>
                  <a:lnTo>
                    <a:pt x="352" y="999"/>
                  </a:lnTo>
                  <a:lnTo>
                    <a:pt x="352" y="1047"/>
                  </a:lnTo>
                  <a:lnTo>
                    <a:pt x="360" y="1095"/>
                  </a:lnTo>
                  <a:lnTo>
                    <a:pt x="360" y="1135"/>
                  </a:lnTo>
                  <a:lnTo>
                    <a:pt x="368" y="1175"/>
                  </a:lnTo>
                  <a:lnTo>
                    <a:pt x="376" y="1215"/>
                  </a:lnTo>
                  <a:lnTo>
                    <a:pt x="376" y="1247"/>
                  </a:lnTo>
                  <a:lnTo>
                    <a:pt x="384" y="1279"/>
                  </a:lnTo>
                  <a:lnTo>
                    <a:pt x="384" y="1311"/>
                  </a:lnTo>
                  <a:lnTo>
                    <a:pt x="392" y="1335"/>
                  </a:lnTo>
                  <a:lnTo>
                    <a:pt x="400" y="1359"/>
                  </a:lnTo>
                  <a:lnTo>
                    <a:pt x="400" y="1374"/>
                  </a:lnTo>
                  <a:lnTo>
                    <a:pt x="408" y="1390"/>
                  </a:lnTo>
                  <a:lnTo>
                    <a:pt x="408" y="1398"/>
                  </a:lnTo>
                  <a:lnTo>
                    <a:pt x="416" y="1406"/>
                  </a:lnTo>
                  <a:lnTo>
                    <a:pt x="432" y="1406"/>
                  </a:lnTo>
                  <a:lnTo>
                    <a:pt x="432" y="1398"/>
                  </a:lnTo>
                  <a:lnTo>
                    <a:pt x="440" y="1382"/>
                  </a:lnTo>
                  <a:lnTo>
                    <a:pt x="440" y="1367"/>
                  </a:lnTo>
                  <a:lnTo>
                    <a:pt x="448" y="1343"/>
                  </a:lnTo>
                  <a:lnTo>
                    <a:pt x="456" y="1319"/>
                  </a:lnTo>
                  <a:lnTo>
                    <a:pt x="456" y="1295"/>
                  </a:lnTo>
                  <a:lnTo>
                    <a:pt x="464" y="1263"/>
                  </a:lnTo>
                  <a:lnTo>
                    <a:pt x="464" y="1223"/>
                  </a:lnTo>
                  <a:lnTo>
                    <a:pt x="472" y="1191"/>
                  </a:lnTo>
                  <a:lnTo>
                    <a:pt x="480" y="1151"/>
                  </a:lnTo>
                  <a:lnTo>
                    <a:pt x="480" y="1103"/>
                  </a:lnTo>
                  <a:lnTo>
                    <a:pt x="488" y="1063"/>
                  </a:lnTo>
                  <a:lnTo>
                    <a:pt x="488" y="1015"/>
                  </a:lnTo>
                  <a:lnTo>
                    <a:pt x="496" y="967"/>
                  </a:lnTo>
                  <a:lnTo>
                    <a:pt x="504" y="919"/>
                  </a:lnTo>
                  <a:lnTo>
                    <a:pt x="504" y="863"/>
                  </a:lnTo>
                  <a:lnTo>
                    <a:pt x="512" y="815"/>
                  </a:lnTo>
                  <a:lnTo>
                    <a:pt x="512" y="759"/>
                  </a:lnTo>
                  <a:lnTo>
                    <a:pt x="520" y="711"/>
                  </a:lnTo>
                  <a:lnTo>
                    <a:pt x="528" y="655"/>
                  </a:lnTo>
                  <a:lnTo>
                    <a:pt x="528" y="599"/>
                  </a:lnTo>
                  <a:lnTo>
                    <a:pt x="536" y="551"/>
                  </a:lnTo>
                  <a:lnTo>
                    <a:pt x="536" y="495"/>
                  </a:lnTo>
                  <a:lnTo>
                    <a:pt x="544" y="447"/>
                  </a:lnTo>
                  <a:lnTo>
                    <a:pt x="552" y="399"/>
                  </a:lnTo>
                  <a:lnTo>
                    <a:pt x="552" y="351"/>
                  </a:lnTo>
                  <a:lnTo>
                    <a:pt x="560" y="311"/>
                  </a:lnTo>
                  <a:lnTo>
                    <a:pt x="560" y="263"/>
                  </a:lnTo>
                  <a:lnTo>
                    <a:pt x="568" y="223"/>
                  </a:lnTo>
                  <a:lnTo>
                    <a:pt x="576" y="192"/>
                  </a:lnTo>
                  <a:lnTo>
                    <a:pt x="576" y="152"/>
                  </a:lnTo>
                  <a:lnTo>
                    <a:pt x="584" y="120"/>
                  </a:lnTo>
                  <a:lnTo>
                    <a:pt x="584" y="96"/>
                  </a:lnTo>
                  <a:lnTo>
                    <a:pt x="592" y="72"/>
                  </a:lnTo>
                  <a:lnTo>
                    <a:pt x="600" y="48"/>
                  </a:lnTo>
                  <a:lnTo>
                    <a:pt x="600" y="32"/>
                  </a:lnTo>
                  <a:lnTo>
                    <a:pt x="616" y="8"/>
                  </a:lnTo>
                  <a:lnTo>
                    <a:pt x="616" y="0"/>
                  </a:lnTo>
                  <a:lnTo>
                    <a:pt x="624" y="8"/>
                  </a:lnTo>
                  <a:lnTo>
                    <a:pt x="632" y="16"/>
                  </a:lnTo>
                  <a:lnTo>
                    <a:pt x="632" y="24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04" name="Freeform 48"/>
            <p:cNvSpPr>
              <a:spLocks/>
            </p:cNvSpPr>
            <p:nvPr/>
          </p:nvSpPr>
          <p:spPr bwMode="auto">
            <a:xfrm>
              <a:off x="3102" y="1366"/>
              <a:ext cx="617" cy="1406"/>
            </a:xfrm>
            <a:custGeom>
              <a:avLst/>
              <a:gdLst/>
              <a:ahLst/>
              <a:cxnLst>
                <a:cxn ang="0">
                  <a:pos x="8" y="48"/>
                </a:cxn>
                <a:cxn ang="0">
                  <a:pos x="24" y="128"/>
                </a:cxn>
                <a:cxn ang="0">
                  <a:pos x="40" y="231"/>
                </a:cxn>
                <a:cxn ang="0">
                  <a:pos x="56" y="359"/>
                </a:cxn>
                <a:cxn ang="0">
                  <a:pos x="72" y="503"/>
                </a:cxn>
                <a:cxn ang="0">
                  <a:pos x="80" y="663"/>
                </a:cxn>
                <a:cxn ang="0">
                  <a:pos x="96" y="823"/>
                </a:cxn>
                <a:cxn ang="0">
                  <a:pos x="112" y="975"/>
                </a:cxn>
                <a:cxn ang="0">
                  <a:pos x="128" y="1111"/>
                </a:cxn>
                <a:cxn ang="0">
                  <a:pos x="144" y="1231"/>
                </a:cxn>
                <a:cxn ang="0">
                  <a:pos x="152" y="1319"/>
                </a:cxn>
                <a:cxn ang="0">
                  <a:pos x="168" y="1382"/>
                </a:cxn>
                <a:cxn ang="0">
                  <a:pos x="184" y="1406"/>
                </a:cxn>
                <a:cxn ang="0">
                  <a:pos x="200" y="1382"/>
                </a:cxn>
                <a:cxn ang="0">
                  <a:pos x="216" y="1319"/>
                </a:cxn>
                <a:cxn ang="0">
                  <a:pos x="232" y="1231"/>
                </a:cxn>
                <a:cxn ang="0">
                  <a:pos x="248" y="1111"/>
                </a:cxn>
                <a:cxn ang="0">
                  <a:pos x="256" y="975"/>
                </a:cxn>
                <a:cxn ang="0">
                  <a:pos x="272" y="823"/>
                </a:cxn>
                <a:cxn ang="0">
                  <a:pos x="288" y="663"/>
                </a:cxn>
                <a:cxn ang="0">
                  <a:pos x="305" y="503"/>
                </a:cxn>
                <a:cxn ang="0">
                  <a:pos x="321" y="359"/>
                </a:cxn>
                <a:cxn ang="0">
                  <a:pos x="329" y="231"/>
                </a:cxn>
                <a:cxn ang="0">
                  <a:pos x="345" y="128"/>
                </a:cxn>
                <a:cxn ang="0">
                  <a:pos x="361" y="48"/>
                </a:cxn>
                <a:cxn ang="0">
                  <a:pos x="377" y="8"/>
                </a:cxn>
                <a:cxn ang="0">
                  <a:pos x="385" y="0"/>
                </a:cxn>
                <a:cxn ang="0">
                  <a:pos x="401" y="24"/>
                </a:cxn>
                <a:cxn ang="0">
                  <a:pos x="417" y="88"/>
                </a:cxn>
                <a:cxn ang="0">
                  <a:pos x="433" y="184"/>
                </a:cxn>
                <a:cxn ang="0">
                  <a:pos x="449" y="303"/>
                </a:cxn>
                <a:cxn ang="0">
                  <a:pos x="457" y="439"/>
                </a:cxn>
                <a:cxn ang="0">
                  <a:pos x="473" y="591"/>
                </a:cxn>
                <a:cxn ang="0">
                  <a:pos x="489" y="751"/>
                </a:cxn>
                <a:cxn ang="0">
                  <a:pos x="505" y="911"/>
                </a:cxn>
                <a:cxn ang="0">
                  <a:pos x="521" y="1055"/>
                </a:cxn>
                <a:cxn ang="0">
                  <a:pos x="529" y="1183"/>
                </a:cxn>
                <a:cxn ang="0">
                  <a:pos x="545" y="1287"/>
                </a:cxn>
                <a:cxn ang="0">
                  <a:pos x="561" y="1359"/>
                </a:cxn>
                <a:cxn ang="0">
                  <a:pos x="577" y="1398"/>
                </a:cxn>
                <a:cxn ang="0">
                  <a:pos x="593" y="1390"/>
                </a:cxn>
                <a:cxn ang="0">
                  <a:pos x="609" y="1351"/>
                </a:cxn>
              </a:cxnLst>
              <a:rect l="0" t="0" r="r" b="b"/>
              <a:pathLst>
                <a:path w="617" h="1406">
                  <a:moveTo>
                    <a:pt x="0" y="16"/>
                  </a:moveTo>
                  <a:lnTo>
                    <a:pt x="8" y="32"/>
                  </a:lnTo>
                  <a:lnTo>
                    <a:pt x="8" y="48"/>
                  </a:lnTo>
                  <a:lnTo>
                    <a:pt x="16" y="72"/>
                  </a:lnTo>
                  <a:lnTo>
                    <a:pt x="24" y="96"/>
                  </a:lnTo>
                  <a:lnTo>
                    <a:pt x="24" y="128"/>
                  </a:lnTo>
                  <a:lnTo>
                    <a:pt x="32" y="160"/>
                  </a:lnTo>
                  <a:lnTo>
                    <a:pt x="32" y="192"/>
                  </a:lnTo>
                  <a:lnTo>
                    <a:pt x="40" y="231"/>
                  </a:lnTo>
                  <a:lnTo>
                    <a:pt x="48" y="271"/>
                  </a:lnTo>
                  <a:lnTo>
                    <a:pt x="48" y="311"/>
                  </a:lnTo>
                  <a:lnTo>
                    <a:pt x="56" y="359"/>
                  </a:lnTo>
                  <a:lnTo>
                    <a:pt x="56" y="407"/>
                  </a:lnTo>
                  <a:lnTo>
                    <a:pt x="64" y="455"/>
                  </a:lnTo>
                  <a:lnTo>
                    <a:pt x="72" y="503"/>
                  </a:lnTo>
                  <a:lnTo>
                    <a:pt x="72" y="559"/>
                  </a:lnTo>
                  <a:lnTo>
                    <a:pt x="80" y="607"/>
                  </a:lnTo>
                  <a:lnTo>
                    <a:pt x="80" y="663"/>
                  </a:lnTo>
                  <a:lnTo>
                    <a:pt x="88" y="719"/>
                  </a:lnTo>
                  <a:lnTo>
                    <a:pt x="96" y="767"/>
                  </a:lnTo>
                  <a:lnTo>
                    <a:pt x="96" y="823"/>
                  </a:lnTo>
                  <a:lnTo>
                    <a:pt x="104" y="871"/>
                  </a:lnTo>
                  <a:lnTo>
                    <a:pt x="104" y="927"/>
                  </a:lnTo>
                  <a:lnTo>
                    <a:pt x="112" y="975"/>
                  </a:lnTo>
                  <a:lnTo>
                    <a:pt x="120" y="1023"/>
                  </a:lnTo>
                  <a:lnTo>
                    <a:pt x="120" y="1071"/>
                  </a:lnTo>
                  <a:lnTo>
                    <a:pt x="128" y="1111"/>
                  </a:lnTo>
                  <a:lnTo>
                    <a:pt x="128" y="1159"/>
                  </a:lnTo>
                  <a:lnTo>
                    <a:pt x="136" y="1191"/>
                  </a:lnTo>
                  <a:lnTo>
                    <a:pt x="144" y="1231"/>
                  </a:lnTo>
                  <a:lnTo>
                    <a:pt x="144" y="1263"/>
                  </a:lnTo>
                  <a:lnTo>
                    <a:pt x="152" y="1295"/>
                  </a:lnTo>
                  <a:lnTo>
                    <a:pt x="152" y="1319"/>
                  </a:lnTo>
                  <a:lnTo>
                    <a:pt x="160" y="1343"/>
                  </a:lnTo>
                  <a:lnTo>
                    <a:pt x="168" y="1366"/>
                  </a:lnTo>
                  <a:lnTo>
                    <a:pt x="168" y="1382"/>
                  </a:lnTo>
                  <a:lnTo>
                    <a:pt x="176" y="1390"/>
                  </a:lnTo>
                  <a:lnTo>
                    <a:pt x="176" y="1398"/>
                  </a:lnTo>
                  <a:lnTo>
                    <a:pt x="184" y="1406"/>
                  </a:lnTo>
                  <a:lnTo>
                    <a:pt x="192" y="1398"/>
                  </a:lnTo>
                  <a:lnTo>
                    <a:pt x="200" y="1390"/>
                  </a:lnTo>
                  <a:lnTo>
                    <a:pt x="200" y="1382"/>
                  </a:lnTo>
                  <a:lnTo>
                    <a:pt x="208" y="1366"/>
                  </a:lnTo>
                  <a:lnTo>
                    <a:pt x="208" y="1343"/>
                  </a:lnTo>
                  <a:lnTo>
                    <a:pt x="216" y="1319"/>
                  </a:lnTo>
                  <a:lnTo>
                    <a:pt x="224" y="1295"/>
                  </a:lnTo>
                  <a:lnTo>
                    <a:pt x="224" y="1263"/>
                  </a:lnTo>
                  <a:lnTo>
                    <a:pt x="232" y="1231"/>
                  </a:lnTo>
                  <a:lnTo>
                    <a:pt x="232" y="1191"/>
                  </a:lnTo>
                  <a:lnTo>
                    <a:pt x="240" y="1159"/>
                  </a:lnTo>
                  <a:lnTo>
                    <a:pt x="248" y="1111"/>
                  </a:lnTo>
                  <a:lnTo>
                    <a:pt x="248" y="1071"/>
                  </a:lnTo>
                  <a:lnTo>
                    <a:pt x="256" y="1023"/>
                  </a:lnTo>
                  <a:lnTo>
                    <a:pt x="256" y="975"/>
                  </a:lnTo>
                  <a:lnTo>
                    <a:pt x="264" y="927"/>
                  </a:lnTo>
                  <a:lnTo>
                    <a:pt x="272" y="871"/>
                  </a:lnTo>
                  <a:lnTo>
                    <a:pt x="272" y="823"/>
                  </a:lnTo>
                  <a:lnTo>
                    <a:pt x="280" y="767"/>
                  </a:lnTo>
                  <a:lnTo>
                    <a:pt x="280" y="719"/>
                  </a:lnTo>
                  <a:lnTo>
                    <a:pt x="288" y="663"/>
                  </a:lnTo>
                  <a:lnTo>
                    <a:pt x="297" y="607"/>
                  </a:lnTo>
                  <a:lnTo>
                    <a:pt x="297" y="559"/>
                  </a:lnTo>
                  <a:lnTo>
                    <a:pt x="305" y="503"/>
                  </a:lnTo>
                  <a:lnTo>
                    <a:pt x="305" y="455"/>
                  </a:lnTo>
                  <a:lnTo>
                    <a:pt x="313" y="407"/>
                  </a:lnTo>
                  <a:lnTo>
                    <a:pt x="321" y="359"/>
                  </a:lnTo>
                  <a:lnTo>
                    <a:pt x="321" y="311"/>
                  </a:lnTo>
                  <a:lnTo>
                    <a:pt x="329" y="271"/>
                  </a:lnTo>
                  <a:lnTo>
                    <a:pt x="329" y="231"/>
                  </a:lnTo>
                  <a:lnTo>
                    <a:pt x="337" y="192"/>
                  </a:lnTo>
                  <a:lnTo>
                    <a:pt x="345" y="160"/>
                  </a:lnTo>
                  <a:lnTo>
                    <a:pt x="345" y="128"/>
                  </a:lnTo>
                  <a:lnTo>
                    <a:pt x="353" y="96"/>
                  </a:lnTo>
                  <a:lnTo>
                    <a:pt x="353" y="72"/>
                  </a:lnTo>
                  <a:lnTo>
                    <a:pt x="361" y="48"/>
                  </a:lnTo>
                  <a:lnTo>
                    <a:pt x="369" y="32"/>
                  </a:lnTo>
                  <a:lnTo>
                    <a:pt x="369" y="16"/>
                  </a:lnTo>
                  <a:lnTo>
                    <a:pt x="377" y="8"/>
                  </a:lnTo>
                  <a:lnTo>
                    <a:pt x="377" y="0"/>
                  </a:lnTo>
                  <a:lnTo>
                    <a:pt x="393" y="0"/>
                  </a:lnTo>
                  <a:lnTo>
                    <a:pt x="385" y="0"/>
                  </a:lnTo>
                  <a:lnTo>
                    <a:pt x="393" y="0"/>
                  </a:lnTo>
                  <a:lnTo>
                    <a:pt x="401" y="8"/>
                  </a:lnTo>
                  <a:lnTo>
                    <a:pt x="401" y="24"/>
                  </a:lnTo>
                  <a:lnTo>
                    <a:pt x="409" y="40"/>
                  </a:lnTo>
                  <a:lnTo>
                    <a:pt x="409" y="64"/>
                  </a:lnTo>
                  <a:lnTo>
                    <a:pt x="417" y="88"/>
                  </a:lnTo>
                  <a:lnTo>
                    <a:pt x="425" y="112"/>
                  </a:lnTo>
                  <a:lnTo>
                    <a:pt x="425" y="144"/>
                  </a:lnTo>
                  <a:lnTo>
                    <a:pt x="433" y="184"/>
                  </a:lnTo>
                  <a:lnTo>
                    <a:pt x="433" y="215"/>
                  </a:lnTo>
                  <a:lnTo>
                    <a:pt x="441" y="255"/>
                  </a:lnTo>
                  <a:lnTo>
                    <a:pt x="449" y="303"/>
                  </a:lnTo>
                  <a:lnTo>
                    <a:pt x="449" y="343"/>
                  </a:lnTo>
                  <a:lnTo>
                    <a:pt x="457" y="391"/>
                  </a:lnTo>
                  <a:lnTo>
                    <a:pt x="457" y="439"/>
                  </a:lnTo>
                  <a:lnTo>
                    <a:pt x="465" y="487"/>
                  </a:lnTo>
                  <a:lnTo>
                    <a:pt x="473" y="543"/>
                  </a:lnTo>
                  <a:lnTo>
                    <a:pt x="473" y="591"/>
                  </a:lnTo>
                  <a:lnTo>
                    <a:pt x="481" y="647"/>
                  </a:lnTo>
                  <a:lnTo>
                    <a:pt x="481" y="695"/>
                  </a:lnTo>
                  <a:lnTo>
                    <a:pt x="489" y="751"/>
                  </a:lnTo>
                  <a:lnTo>
                    <a:pt x="497" y="807"/>
                  </a:lnTo>
                  <a:lnTo>
                    <a:pt x="497" y="855"/>
                  </a:lnTo>
                  <a:lnTo>
                    <a:pt x="505" y="911"/>
                  </a:lnTo>
                  <a:lnTo>
                    <a:pt x="505" y="959"/>
                  </a:lnTo>
                  <a:lnTo>
                    <a:pt x="513" y="1007"/>
                  </a:lnTo>
                  <a:lnTo>
                    <a:pt x="521" y="1055"/>
                  </a:lnTo>
                  <a:lnTo>
                    <a:pt x="521" y="1095"/>
                  </a:lnTo>
                  <a:lnTo>
                    <a:pt x="529" y="1143"/>
                  </a:lnTo>
                  <a:lnTo>
                    <a:pt x="529" y="1183"/>
                  </a:lnTo>
                  <a:lnTo>
                    <a:pt x="537" y="1215"/>
                  </a:lnTo>
                  <a:lnTo>
                    <a:pt x="545" y="1255"/>
                  </a:lnTo>
                  <a:lnTo>
                    <a:pt x="545" y="1287"/>
                  </a:lnTo>
                  <a:lnTo>
                    <a:pt x="553" y="1311"/>
                  </a:lnTo>
                  <a:lnTo>
                    <a:pt x="553" y="1335"/>
                  </a:lnTo>
                  <a:lnTo>
                    <a:pt x="561" y="1359"/>
                  </a:lnTo>
                  <a:lnTo>
                    <a:pt x="561" y="1374"/>
                  </a:lnTo>
                  <a:lnTo>
                    <a:pt x="569" y="1390"/>
                  </a:lnTo>
                  <a:lnTo>
                    <a:pt x="577" y="1398"/>
                  </a:lnTo>
                  <a:lnTo>
                    <a:pt x="585" y="1406"/>
                  </a:lnTo>
                  <a:lnTo>
                    <a:pt x="585" y="1398"/>
                  </a:lnTo>
                  <a:lnTo>
                    <a:pt x="593" y="1390"/>
                  </a:lnTo>
                  <a:lnTo>
                    <a:pt x="601" y="1382"/>
                  </a:lnTo>
                  <a:lnTo>
                    <a:pt x="601" y="1366"/>
                  </a:lnTo>
                  <a:lnTo>
                    <a:pt x="609" y="1351"/>
                  </a:lnTo>
                  <a:lnTo>
                    <a:pt x="609" y="1327"/>
                  </a:lnTo>
                  <a:lnTo>
                    <a:pt x="617" y="1303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05" name="Freeform 49"/>
            <p:cNvSpPr>
              <a:spLocks/>
            </p:cNvSpPr>
            <p:nvPr/>
          </p:nvSpPr>
          <p:spPr bwMode="auto">
            <a:xfrm>
              <a:off x="3719" y="1358"/>
              <a:ext cx="616" cy="1414"/>
            </a:xfrm>
            <a:custGeom>
              <a:avLst/>
              <a:gdLst/>
              <a:ahLst/>
              <a:cxnLst>
                <a:cxn ang="0">
                  <a:pos x="8" y="1247"/>
                </a:cxn>
                <a:cxn ang="0">
                  <a:pos x="24" y="1135"/>
                </a:cxn>
                <a:cxn ang="0">
                  <a:pos x="40" y="999"/>
                </a:cxn>
                <a:cxn ang="0">
                  <a:pos x="56" y="847"/>
                </a:cxn>
                <a:cxn ang="0">
                  <a:pos x="64" y="687"/>
                </a:cxn>
                <a:cxn ang="0">
                  <a:pos x="80" y="535"/>
                </a:cxn>
                <a:cxn ang="0">
                  <a:pos x="96" y="383"/>
                </a:cxn>
                <a:cxn ang="0">
                  <a:pos x="112" y="247"/>
                </a:cxn>
                <a:cxn ang="0">
                  <a:pos x="128" y="144"/>
                </a:cxn>
                <a:cxn ang="0">
                  <a:pos x="136" y="64"/>
                </a:cxn>
                <a:cxn ang="0">
                  <a:pos x="152" y="16"/>
                </a:cxn>
                <a:cxn ang="0">
                  <a:pos x="168" y="8"/>
                </a:cxn>
                <a:cxn ang="0">
                  <a:pos x="184" y="40"/>
                </a:cxn>
                <a:cxn ang="0">
                  <a:pos x="200" y="112"/>
                </a:cxn>
                <a:cxn ang="0">
                  <a:pos x="216" y="216"/>
                </a:cxn>
                <a:cxn ang="0">
                  <a:pos x="232" y="335"/>
                </a:cxn>
                <a:cxn ang="0">
                  <a:pos x="240" y="479"/>
                </a:cxn>
                <a:cxn ang="0">
                  <a:pos x="256" y="639"/>
                </a:cxn>
                <a:cxn ang="0">
                  <a:pos x="272" y="799"/>
                </a:cxn>
                <a:cxn ang="0">
                  <a:pos x="288" y="951"/>
                </a:cxn>
                <a:cxn ang="0">
                  <a:pos x="304" y="1095"/>
                </a:cxn>
                <a:cxn ang="0">
                  <a:pos x="312" y="1215"/>
                </a:cxn>
                <a:cxn ang="0">
                  <a:pos x="328" y="1311"/>
                </a:cxn>
                <a:cxn ang="0">
                  <a:pos x="344" y="1374"/>
                </a:cxn>
                <a:cxn ang="0">
                  <a:pos x="360" y="1406"/>
                </a:cxn>
                <a:cxn ang="0">
                  <a:pos x="376" y="1398"/>
                </a:cxn>
                <a:cxn ang="0">
                  <a:pos x="392" y="1343"/>
                </a:cxn>
                <a:cxn ang="0">
                  <a:pos x="408" y="1263"/>
                </a:cxn>
                <a:cxn ang="0">
                  <a:pos x="416" y="1151"/>
                </a:cxn>
                <a:cxn ang="0">
                  <a:pos x="432" y="1015"/>
                </a:cxn>
                <a:cxn ang="0">
                  <a:pos x="448" y="863"/>
                </a:cxn>
                <a:cxn ang="0">
                  <a:pos x="464" y="711"/>
                </a:cxn>
                <a:cxn ang="0">
                  <a:pos x="480" y="551"/>
                </a:cxn>
                <a:cxn ang="0">
                  <a:pos x="488" y="399"/>
                </a:cxn>
                <a:cxn ang="0">
                  <a:pos x="504" y="263"/>
                </a:cxn>
                <a:cxn ang="0">
                  <a:pos x="520" y="152"/>
                </a:cxn>
                <a:cxn ang="0">
                  <a:pos x="536" y="72"/>
                </a:cxn>
                <a:cxn ang="0">
                  <a:pos x="544" y="16"/>
                </a:cxn>
                <a:cxn ang="0">
                  <a:pos x="568" y="8"/>
                </a:cxn>
                <a:cxn ang="0">
                  <a:pos x="584" y="40"/>
                </a:cxn>
                <a:cxn ang="0">
                  <a:pos x="592" y="104"/>
                </a:cxn>
                <a:cxn ang="0">
                  <a:pos x="608" y="200"/>
                </a:cxn>
              </a:cxnLst>
              <a:rect l="0" t="0" r="r" b="b"/>
              <a:pathLst>
                <a:path w="616" h="1414">
                  <a:moveTo>
                    <a:pt x="0" y="1311"/>
                  </a:moveTo>
                  <a:lnTo>
                    <a:pt x="8" y="1279"/>
                  </a:lnTo>
                  <a:lnTo>
                    <a:pt x="8" y="1247"/>
                  </a:lnTo>
                  <a:lnTo>
                    <a:pt x="16" y="1215"/>
                  </a:lnTo>
                  <a:lnTo>
                    <a:pt x="16" y="1175"/>
                  </a:lnTo>
                  <a:lnTo>
                    <a:pt x="24" y="1135"/>
                  </a:lnTo>
                  <a:lnTo>
                    <a:pt x="32" y="1095"/>
                  </a:lnTo>
                  <a:lnTo>
                    <a:pt x="32" y="1047"/>
                  </a:lnTo>
                  <a:lnTo>
                    <a:pt x="40" y="999"/>
                  </a:lnTo>
                  <a:lnTo>
                    <a:pt x="40" y="951"/>
                  </a:lnTo>
                  <a:lnTo>
                    <a:pt x="48" y="903"/>
                  </a:lnTo>
                  <a:lnTo>
                    <a:pt x="56" y="847"/>
                  </a:lnTo>
                  <a:lnTo>
                    <a:pt x="56" y="799"/>
                  </a:lnTo>
                  <a:lnTo>
                    <a:pt x="64" y="743"/>
                  </a:lnTo>
                  <a:lnTo>
                    <a:pt x="64" y="687"/>
                  </a:lnTo>
                  <a:lnTo>
                    <a:pt x="72" y="639"/>
                  </a:lnTo>
                  <a:lnTo>
                    <a:pt x="80" y="583"/>
                  </a:lnTo>
                  <a:lnTo>
                    <a:pt x="80" y="535"/>
                  </a:lnTo>
                  <a:lnTo>
                    <a:pt x="88" y="479"/>
                  </a:lnTo>
                  <a:lnTo>
                    <a:pt x="88" y="431"/>
                  </a:lnTo>
                  <a:lnTo>
                    <a:pt x="96" y="383"/>
                  </a:lnTo>
                  <a:lnTo>
                    <a:pt x="104" y="335"/>
                  </a:lnTo>
                  <a:lnTo>
                    <a:pt x="104" y="295"/>
                  </a:lnTo>
                  <a:lnTo>
                    <a:pt x="112" y="247"/>
                  </a:lnTo>
                  <a:lnTo>
                    <a:pt x="112" y="216"/>
                  </a:lnTo>
                  <a:lnTo>
                    <a:pt x="120" y="176"/>
                  </a:lnTo>
                  <a:lnTo>
                    <a:pt x="128" y="144"/>
                  </a:lnTo>
                  <a:lnTo>
                    <a:pt x="128" y="112"/>
                  </a:lnTo>
                  <a:lnTo>
                    <a:pt x="136" y="88"/>
                  </a:lnTo>
                  <a:lnTo>
                    <a:pt x="136" y="64"/>
                  </a:lnTo>
                  <a:lnTo>
                    <a:pt x="144" y="40"/>
                  </a:lnTo>
                  <a:lnTo>
                    <a:pt x="144" y="24"/>
                  </a:lnTo>
                  <a:lnTo>
                    <a:pt x="152" y="16"/>
                  </a:lnTo>
                  <a:lnTo>
                    <a:pt x="168" y="0"/>
                  </a:lnTo>
                  <a:lnTo>
                    <a:pt x="160" y="0"/>
                  </a:lnTo>
                  <a:lnTo>
                    <a:pt x="168" y="8"/>
                  </a:lnTo>
                  <a:lnTo>
                    <a:pt x="176" y="16"/>
                  </a:lnTo>
                  <a:lnTo>
                    <a:pt x="184" y="24"/>
                  </a:lnTo>
                  <a:lnTo>
                    <a:pt x="184" y="40"/>
                  </a:lnTo>
                  <a:lnTo>
                    <a:pt x="192" y="64"/>
                  </a:lnTo>
                  <a:lnTo>
                    <a:pt x="192" y="88"/>
                  </a:lnTo>
                  <a:lnTo>
                    <a:pt x="200" y="112"/>
                  </a:lnTo>
                  <a:lnTo>
                    <a:pt x="208" y="144"/>
                  </a:lnTo>
                  <a:lnTo>
                    <a:pt x="208" y="176"/>
                  </a:lnTo>
                  <a:lnTo>
                    <a:pt x="216" y="216"/>
                  </a:lnTo>
                  <a:lnTo>
                    <a:pt x="216" y="247"/>
                  </a:lnTo>
                  <a:lnTo>
                    <a:pt x="224" y="295"/>
                  </a:lnTo>
                  <a:lnTo>
                    <a:pt x="232" y="335"/>
                  </a:lnTo>
                  <a:lnTo>
                    <a:pt x="232" y="383"/>
                  </a:lnTo>
                  <a:lnTo>
                    <a:pt x="240" y="431"/>
                  </a:lnTo>
                  <a:lnTo>
                    <a:pt x="240" y="479"/>
                  </a:lnTo>
                  <a:lnTo>
                    <a:pt x="248" y="535"/>
                  </a:lnTo>
                  <a:lnTo>
                    <a:pt x="256" y="583"/>
                  </a:lnTo>
                  <a:lnTo>
                    <a:pt x="256" y="639"/>
                  </a:lnTo>
                  <a:lnTo>
                    <a:pt x="264" y="687"/>
                  </a:lnTo>
                  <a:lnTo>
                    <a:pt x="264" y="743"/>
                  </a:lnTo>
                  <a:lnTo>
                    <a:pt x="272" y="799"/>
                  </a:lnTo>
                  <a:lnTo>
                    <a:pt x="280" y="847"/>
                  </a:lnTo>
                  <a:lnTo>
                    <a:pt x="280" y="903"/>
                  </a:lnTo>
                  <a:lnTo>
                    <a:pt x="288" y="951"/>
                  </a:lnTo>
                  <a:lnTo>
                    <a:pt x="288" y="999"/>
                  </a:lnTo>
                  <a:lnTo>
                    <a:pt x="296" y="1047"/>
                  </a:lnTo>
                  <a:lnTo>
                    <a:pt x="304" y="1095"/>
                  </a:lnTo>
                  <a:lnTo>
                    <a:pt x="304" y="1135"/>
                  </a:lnTo>
                  <a:lnTo>
                    <a:pt x="312" y="1175"/>
                  </a:lnTo>
                  <a:lnTo>
                    <a:pt x="312" y="1215"/>
                  </a:lnTo>
                  <a:lnTo>
                    <a:pt x="320" y="1247"/>
                  </a:lnTo>
                  <a:lnTo>
                    <a:pt x="320" y="1279"/>
                  </a:lnTo>
                  <a:lnTo>
                    <a:pt x="328" y="1311"/>
                  </a:lnTo>
                  <a:lnTo>
                    <a:pt x="336" y="1335"/>
                  </a:lnTo>
                  <a:lnTo>
                    <a:pt x="336" y="1359"/>
                  </a:lnTo>
                  <a:lnTo>
                    <a:pt x="344" y="1374"/>
                  </a:lnTo>
                  <a:lnTo>
                    <a:pt x="344" y="1390"/>
                  </a:lnTo>
                  <a:lnTo>
                    <a:pt x="352" y="1398"/>
                  </a:lnTo>
                  <a:lnTo>
                    <a:pt x="360" y="1406"/>
                  </a:lnTo>
                  <a:lnTo>
                    <a:pt x="360" y="1414"/>
                  </a:lnTo>
                  <a:lnTo>
                    <a:pt x="368" y="1406"/>
                  </a:lnTo>
                  <a:lnTo>
                    <a:pt x="376" y="1398"/>
                  </a:lnTo>
                  <a:lnTo>
                    <a:pt x="384" y="1382"/>
                  </a:lnTo>
                  <a:lnTo>
                    <a:pt x="384" y="1367"/>
                  </a:lnTo>
                  <a:lnTo>
                    <a:pt x="392" y="1343"/>
                  </a:lnTo>
                  <a:lnTo>
                    <a:pt x="392" y="1319"/>
                  </a:lnTo>
                  <a:lnTo>
                    <a:pt x="400" y="1295"/>
                  </a:lnTo>
                  <a:lnTo>
                    <a:pt x="408" y="1263"/>
                  </a:lnTo>
                  <a:lnTo>
                    <a:pt x="408" y="1223"/>
                  </a:lnTo>
                  <a:lnTo>
                    <a:pt x="416" y="1191"/>
                  </a:lnTo>
                  <a:lnTo>
                    <a:pt x="416" y="1151"/>
                  </a:lnTo>
                  <a:lnTo>
                    <a:pt x="424" y="1103"/>
                  </a:lnTo>
                  <a:lnTo>
                    <a:pt x="432" y="1063"/>
                  </a:lnTo>
                  <a:lnTo>
                    <a:pt x="432" y="1015"/>
                  </a:lnTo>
                  <a:lnTo>
                    <a:pt x="440" y="967"/>
                  </a:lnTo>
                  <a:lnTo>
                    <a:pt x="440" y="919"/>
                  </a:lnTo>
                  <a:lnTo>
                    <a:pt x="448" y="863"/>
                  </a:lnTo>
                  <a:lnTo>
                    <a:pt x="456" y="815"/>
                  </a:lnTo>
                  <a:lnTo>
                    <a:pt x="456" y="759"/>
                  </a:lnTo>
                  <a:lnTo>
                    <a:pt x="464" y="711"/>
                  </a:lnTo>
                  <a:lnTo>
                    <a:pt x="464" y="655"/>
                  </a:lnTo>
                  <a:lnTo>
                    <a:pt x="472" y="599"/>
                  </a:lnTo>
                  <a:lnTo>
                    <a:pt x="480" y="551"/>
                  </a:lnTo>
                  <a:lnTo>
                    <a:pt x="480" y="495"/>
                  </a:lnTo>
                  <a:lnTo>
                    <a:pt x="488" y="447"/>
                  </a:lnTo>
                  <a:lnTo>
                    <a:pt x="488" y="399"/>
                  </a:lnTo>
                  <a:lnTo>
                    <a:pt x="496" y="351"/>
                  </a:lnTo>
                  <a:lnTo>
                    <a:pt x="504" y="311"/>
                  </a:lnTo>
                  <a:lnTo>
                    <a:pt x="504" y="263"/>
                  </a:lnTo>
                  <a:lnTo>
                    <a:pt x="512" y="223"/>
                  </a:lnTo>
                  <a:lnTo>
                    <a:pt x="512" y="192"/>
                  </a:lnTo>
                  <a:lnTo>
                    <a:pt x="520" y="152"/>
                  </a:lnTo>
                  <a:lnTo>
                    <a:pt x="520" y="120"/>
                  </a:lnTo>
                  <a:lnTo>
                    <a:pt x="528" y="96"/>
                  </a:lnTo>
                  <a:lnTo>
                    <a:pt x="536" y="72"/>
                  </a:lnTo>
                  <a:lnTo>
                    <a:pt x="536" y="48"/>
                  </a:lnTo>
                  <a:lnTo>
                    <a:pt x="544" y="32"/>
                  </a:lnTo>
                  <a:lnTo>
                    <a:pt x="544" y="16"/>
                  </a:lnTo>
                  <a:lnTo>
                    <a:pt x="552" y="8"/>
                  </a:lnTo>
                  <a:lnTo>
                    <a:pt x="560" y="0"/>
                  </a:lnTo>
                  <a:lnTo>
                    <a:pt x="568" y="8"/>
                  </a:lnTo>
                  <a:lnTo>
                    <a:pt x="568" y="16"/>
                  </a:lnTo>
                  <a:lnTo>
                    <a:pt x="576" y="24"/>
                  </a:lnTo>
                  <a:lnTo>
                    <a:pt x="584" y="40"/>
                  </a:lnTo>
                  <a:lnTo>
                    <a:pt x="584" y="56"/>
                  </a:lnTo>
                  <a:lnTo>
                    <a:pt x="592" y="80"/>
                  </a:lnTo>
                  <a:lnTo>
                    <a:pt x="592" y="104"/>
                  </a:lnTo>
                  <a:lnTo>
                    <a:pt x="600" y="136"/>
                  </a:lnTo>
                  <a:lnTo>
                    <a:pt x="608" y="168"/>
                  </a:lnTo>
                  <a:lnTo>
                    <a:pt x="608" y="200"/>
                  </a:lnTo>
                  <a:lnTo>
                    <a:pt x="616" y="239"/>
                  </a:lnTo>
                  <a:lnTo>
                    <a:pt x="616" y="279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06" name="Freeform 50"/>
            <p:cNvSpPr>
              <a:spLocks/>
            </p:cNvSpPr>
            <p:nvPr/>
          </p:nvSpPr>
          <p:spPr bwMode="auto">
            <a:xfrm>
              <a:off x="4335" y="1366"/>
              <a:ext cx="625" cy="1406"/>
            </a:xfrm>
            <a:custGeom>
              <a:avLst/>
              <a:gdLst/>
              <a:ahLst/>
              <a:cxnLst>
                <a:cxn ang="0">
                  <a:pos x="16" y="359"/>
                </a:cxn>
                <a:cxn ang="0">
                  <a:pos x="24" y="503"/>
                </a:cxn>
                <a:cxn ang="0">
                  <a:pos x="40" y="663"/>
                </a:cxn>
                <a:cxn ang="0">
                  <a:pos x="56" y="823"/>
                </a:cxn>
                <a:cxn ang="0">
                  <a:pos x="72" y="975"/>
                </a:cxn>
                <a:cxn ang="0">
                  <a:pos x="89" y="1111"/>
                </a:cxn>
                <a:cxn ang="0">
                  <a:pos x="97" y="1231"/>
                </a:cxn>
                <a:cxn ang="0">
                  <a:pos x="113" y="1319"/>
                </a:cxn>
                <a:cxn ang="0">
                  <a:pos x="129" y="1382"/>
                </a:cxn>
                <a:cxn ang="0">
                  <a:pos x="145" y="1406"/>
                </a:cxn>
                <a:cxn ang="0">
                  <a:pos x="161" y="1382"/>
                </a:cxn>
                <a:cxn ang="0">
                  <a:pos x="177" y="1319"/>
                </a:cxn>
                <a:cxn ang="0">
                  <a:pos x="193" y="1231"/>
                </a:cxn>
                <a:cxn ang="0">
                  <a:pos x="201" y="1111"/>
                </a:cxn>
                <a:cxn ang="0">
                  <a:pos x="217" y="975"/>
                </a:cxn>
                <a:cxn ang="0">
                  <a:pos x="233" y="823"/>
                </a:cxn>
                <a:cxn ang="0">
                  <a:pos x="249" y="663"/>
                </a:cxn>
                <a:cxn ang="0">
                  <a:pos x="265" y="503"/>
                </a:cxn>
                <a:cxn ang="0">
                  <a:pos x="273" y="359"/>
                </a:cxn>
                <a:cxn ang="0">
                  <a:pos x="289" y="231"/>
                </a:cxn>
                <a:cxn ang="0">
                  <a:pos x="305" y="128"/>
                </a:cxn>
                <a:cxn ang="0">
                  <a:pos x="321" y="48"/>
                </a:cxn>
                <a:cxn ang="0">
                  <a:pos x="329" y="8"/>
                </a:cxn>
                <a:cxn ang="0">
                  <a:pos x="353" y="8"/>
                </a:cxn>
                <a:cxn ang="0">
                  <a:pos x="369" y="64"/>
                </a:cxn>
                <a:cxn ang="0">
                  <a:pos x="385" y="144"/>
                </a:cxn>
                <a:cxn ang="0">
                  <a:pos x="401" y="255"/>
                </a:cxn>
                <a:cxn ang="0">
                  <a:pos x="417" y="391"/>
                </a:cxn>
                <a:cxn ang="0">
                  <a:pos x="425" y="543"/>
                </a:cxn>
                <a:cxn ang="0">
                  <a:pos x="441" y="703"/>
                </a:cxn>
                <a:cxn ang="0">
                  <a:pos x="457" y="855"/>
                </a:cxn>
                <a:cxn ang="0">
                  <a:pos x="473" y="1007"/>
                </a:cxn>
                <a:cxn ang="0">
                  <a:pos x="481" y="1143"/>
                </a:cxn>
                <a:cxn ang="0">
                  <a:pos x="497" y="1255"/>
                </a:cxn>
                <a:cxn ang="0">
                  <a:pos x="513" y="1335"/>
                </a:cxn>
                <a:cxn ang="0">
                  <a:pos x="537" y="1398"/>
                </a:cxn>
                <a:cxn ang="0">
                  <a:pos x="545" y="1406"/>
                </a:cxn>
                <a:cxn ang="0">
                  <a:pos x="553" y="1382"/>
                </a:cxn>
                <a:cxn ang="0">
                  <a:pos x="569" y="1327"/>
                </a:cxn>
                <a:cxn ang="0">
                  <a:pos x="585" y="1239"/>
                </a:cxn>
                <a:cxn ang="0">
                  <a:pos x="601" y="1127"/>
                </a:cxn>
                <a:cxn ang="0">
                  <a:pos x="617" y="991"/>
                </a:cxn>
              </a:cxnLst>
              <a:rect l="0" t="0" r="r" b="b"/>
              <a:pathLst>
                <a:path w="625" h="1406">
                  <a:moveTo>
                    <a:pt x="0" y="271"/>
                  </a:moveTo>
                  <a:lnTo>
                    <a:pt x="8" y="311"/>
                  </a:lnTo>
                  <a:lnTo>
                    <a:pt x="16" y="359"/>
                  </a:lnTo>
                  <a:lnTo>
                    <a:pt x="16" y="407"/>
                  </a:lnTo>
                  <a:lnTo>
                    <a:pt x="24" y="455"/>
                  </a:lnTo>
                  <a:lnTo>
                    <a:pt x="24" y="503"/>
                  </a:lnTo>
                  <a:lnTo>
                    <a:pt x="32" y="559"/>
                  </a:lnTo>
                  <a:lnTo>
                    <a:pt x="40" y="607"/>
                  </a:lnTo>
                  <a:lnTo>
                    <a:pt x="40" y="663"/>
                  </a:lnTo>
                  <a:lnTo>
                    <a:pt x="48" y="719"/>
                  </a:lnTo>
                  <a:lnTo>
                    <a:pt x="48" y="767"/>
                  </a:lnTo>
                  <a:lnTo>
                    <a:pt x="56" y="823"/>
                  </a:lnTo>
                  <a:lnTo>
                    <a:pt x="64" y="871"/>
                  </a:lnTo>
                  <a:lnTo>
                    <a:pt x="64" y="927"/>
                  </a:lnTo>
                  <a:lnTo>
                    <a:pt x="72" y="975"/>
                  </a:lnTo>
                  <a:lnTo>
                    <a:pt x="72" y="1023"/>
                  </a:lnTo>
                  <a:lnTo>
                    <a:pt x="80" y="1071"/>
                  </a:lnTo>
                  <a:lnTo>
                    <a:pt x="89" y="1111"/>
                  </a:lnTo>
                  <a:lnTo>
                    <a:pt x="89" y="1159"/>
                  </a:lnTo>
                  <a:lnTo>
                    <a:pt x="97" y="1191"/>
                  </a:lnTo>
                  <a:lnTo>
                    <a:pt x="97" y="1231"/>
                  </a:lnTo>
                  <a:lnTo>
                    <a:pt x="105" y="1263"/>
                  </a:lnTo>
                  <a:lnTo>
                    <a:pt x="105" y="1295"/>
                  </a:lnTo>
                  <a:lnTo>
                    <a:pt x="113" y="1319"/>
                  </a:lnTo>
                  <a:lnTo>
                    <a:pt x="121" y="1343"/>
                  </a:lnTo>
                  <a:lnTo>
                    <a:pt x="121" y="1366"/>
                  </a:lnTo>
                  <a:lnTo>
                    <a:pt x="129" y="1382"/>
                  </a:lnTo>
                  <a:lnTo>
                    <a:pt x="129" y="1390"/>
                  </a:lnTo>
                  <a:lnTo>
                    <a:pt x="137" y="1398"/>
                  </a:lnTo>
                  <a:lnTo>
                    <a:pt x="145" y="1406"/>
                  </a:lnTo>
                  <a:lnTo>
                    <a:pt x="153" y="1398"/>
                  </a:lnTo>
                  <a:lnTo>
                    <a:pt x="153" y="1390"/>
                  </a:lnTo>
                  <a:lnTo>
                    <a:pt x="161" y="1382"/>
                  </a:lnTo>
                  <a:lnTo>
                    <a:pt x="169" y="1366"/>
                  </a:lnTo>
                  <a:lnTo>
                    <a:pt x="169" y="1343"/>
                  </a:lnTo>
                  <a:lnTo>
                    <a:pt x="177" y="1319"/>
                  </a:lnTo>
                  <a:lnTo>
                    <a:pt x="177" y="1295"/>
                  </a:lnTo>
                  <a:lnTo>
                    <a:pt x="185" y="1263"/>
                  </a:lnTo>
                  <a:lnTo>
                    <a:pt x="193" y="1231"/>
                  </a:lnTo>
                  <a:lnTo>
                    <a:pt x="193" y="1191"/>
                  </a:lnTo>
                  <a:lnTo>
                    <a:pt x="201" y="1159"/>
                  </a:lnTo>
                  <a:lnTo>
                    <a:pt x="201" y="1111"/>
                  </a:lnTo>
                  <a:lnTo>
                    <a:pt x="209" y="1071"/>
                  </a:lnTo>
                  <a:lnTo>
                    <a:pt x="217" y="1023"/>
                  </a:lnTo>
                  <a:lnTo>
                    <a:pt x="217" y="975"/>
                  </a:lnTo>
                  <a:lnTo>
                    <a:pt x="225" y="927"/>
                  </a:lnTo>
                  <a:lnTo>
                    <a:pt x="225" y="871"/>
                  </a:lnTo>
                  <a:lnTo>
                    <a:pt x="233" y="823"/>
                  </a:lnTo>
                  <a:lnTo>
                    <a:pt x="241" y="767"/>
                  </a:lnTo>
                  <a:lnTo>
                    <a:pt x="241" y="719"/>
                  </a:lnTo>
                  <a:lnTo>
                    <a:pt x="249" y="663"/>
                  </a:lnTo>
                  <a:lnTo>
                    <a:pt x="249" y="607"/>
                  </a:lnTo>
                  <a:lnTo>
                    <a:pt x="257" y="559"/>
                  </a:lnTo>
                  <a:lnTo>
                    <a:pt x="265" y="503"/>
                  </a:lnTo>
                  <a:lnTo>
                    <a:pt x="265" y="455"/>
                  </a:lnTo>
                  <a:lnTo>
                    <a:pt x="273" y="407"/>
                  </a:lnTo>
                  <a:lnTo>
                    <a:pt x="273" y="359"/>
                  </a:lnTo>
                  <a:lnTo>
                    <a:pt x="281" y="311"/>
                  </a:lnTo>
                  <a:lnTo>
                    <a:pt x="281" y="271"/>
                  </a:lnTo>
                  <a:lnTo>
                    <a:pt x="289" y="231"/>
                  </a:lnTo>
                  <a:lnTo>
                    <a:pt x="297" y="192"/>
                  </a:lnTo>
                  <a:lnTo>
                    <a:pt x="297" y="160"/>
                  </a:lnTo>
                  <a:lnTo>
                    <a:pt x="305" y="128"/>
                  </a:lnTo>
                  <a:lnTo>
                    <a:pt x="305" y="96"/>
                  </a:lnTo>
                  <a:lnTo>
                    <a:pt x="313" y="72"/>
                  </a:lnTo>
                  <a:lnTo>
                    <a:pt x="321" y="48"/>
                  </a:lnTo>
                  <a:lnTo>
                    <a:pt x="321" y="32"/>
                  </a:lnTo>
                  <a:lnTo>
                    <a:pt x="329" y="16"/>
                  </a:lnTo>
                  <a:lnTo>
                    <a:pt x="329" y="8"/>
                  </a:lnTo>
                  <a:lnTo>
                    <a:pt x="337" y="0"/>
                  </a:lnTo>
                  <a:lnTo>
                    <a:pt x="353" y="0"/>
                  </a:lnTo>
                  <a:lnTo>
                    <a:pt x="353" y="8"/>
                  </a:lnTo>
                  <a:lnTo>
                    <a:pt x="361" y="24"/>
                  </a:lnTo>
                  <a:lnTo>
                    <a:pt x="369" y="40"/>
                  </a:lnTo>
                  <a:lnTo>
                    <a:pt x="369" y="64"/>
                  </a:lnTo>
                  <a:lnTo>
                    <a:pt x="377" y="88"/>
                  </a:lnTo>
                  <a:lnTo>
                    <a:pt x="377" y="112"/>
                  </a:lnTo>
                  <a:lnTo>
                    <a:pt x="385" y="144"/>
                  </a:lnTo>
                  <a:lnTo>
                    <a:pt x="393" y="184"/>
                  </a:lnTo>
                  <a:lnTo>
                    <a:pt x="393" y="215"/>
                  </a:lnTo>
                  <a:lnTo>
                    <a:pt x="401" y="255"/>
                  </a:lnTo>
                  <a:lnTo>
                    <a:pt x="401" y="303"/>
                  </a:lnTo>
                  <a:lnTo>
                    <a:pt x="409" y="343"/>
                  </a:lnTo>
                  <a:lnTo>
                    <a:pt x="417" y="391"/>
                  </a:lnTo>
                  <a:lnTo>
                    <a:pt x="417" y="439"/>
                  </a:lnTo>
                  <a:lnTo>
                    <a:pt x="425" y="487"/>
                  </a:lnTo>
                  <a:lnTo>
                    <a:pt x="425" y="543"/>
                  </a:lnTo>
                  <a:lnTo>
                    <a:pt x="433" y="591"/>
                  </a:lnTo>
                  <a:lnTo>
                    <a:pt x="441" y="647"/>
                  </a:lnTo>
                  <a:lnTo>
                    <a:pt x="441" y="703"/>
                  </a:lnTo>
                  <a:lnTo>
                    <a:pt x="449" y="751"/>
                  </a:lnTo>
                  <a:lnTo>
                    <a:pt x="449" y="807"/>
                  </a:lnTo>
                  <a:lnTo>
                    <a:pt x="457" y="855"/>
                  </a:lnTo>
                  <a:lnTo>
                    <a:pt x="465" y="911"/>
                  </a:lnTo>
                  <a:lnTo>
                    <a:pt x="465" y="959"/>
                  </a:lnTo>
                  <a:lnTo>
                    <a:pt x="473" y="1007"/>
                  </a:lnTo>
                  <a:lnTo>
                    <a:pt x="473" y="1055"/>
                  </a:lnTo>
                  <a:lnTo>
                    <a:pt x="481" y="1095"/>
                  </a:lnTo>
                  <a:lnTo>
                    <a:pt x="481" y="1143"/>
                  </a:lnTo>
                  <a:lnTo>
                    <a:pt x="489" y="1183"/>
                  </a:lnTo>
                  <a:lnTo>
                    <a:pt x="497" y="1215"/>
                  </a:lnTo>
                  <a:lnTo>
                    <a:pt x="497" y="1255"/>
                  </a:lnTo>
                  <a:lnTo>
                    <a:pt x="505" y="1287"/>
                  </a:lnTo>
                  <a:lnTo>
                    <a:pt x="505" y="1311"/>
                  </a:lnTo>
                  <a:lnTo>
                    <a:pt x="513" y="1335"/>
                  </a:lnTo>
                  <a:lnTo>
                    <a:pt x="521" y="1359"/>
                  </a:lnTo>
                  <a:lnTo>
                    <a:pt x="521" y="1374"/>
                  </a:lnTo>
                  <a:lnTo>
                    <a:pt x="537" y="1398"/>
                  </a:lnTo>
                  <a:lnTo>
                    <a:pt x="529" y="1398"/>
                  </a:lnTo>
                  <a:lnTo>
                    <a:pt x="537" y="1398"/>
                  </a:lnTo>
                  <a:lnTo>
                    <a:pt x="545" y="1406"/>
                  </a:lnTo>
                  <a:lnTo>
                    <a:pt x="545" y="1398"/>
                  </a:lnTo>
                  <a:lnTo>
                    <a:pt x="553" y="1390"/>
                  </a:lnTo>
                  <a:lnTo>
                    <a:pt x="553" y="1382"/>
                  </a:lnTo>
                  <a:lnTo>
                    <a:pt x="561" y="1366"/>
                  </a:lnTo>
                  <a:lnTo>
                    <a:pt x="569" y="1351"/>
                  </a:lnTo>
                  <a:lnTo>
                    <a:pt x="569" y="1327"/>
                  </a:lnTo>
                  <a:lnTo>
                    <a:pt x="577" y="1303"/>
                  </a:lnTo>
                  <a:lnTo>
                    <a:pt x="577" y="1271"/>
                  </a:lnTo>
                  <a:lnTo>
                    <a:pt x="585" y="1239"/>
                  </a:lnTo>
                  <a:lnTo>
                    <a:pt x="593" y="1207"/>
                  </a:lnTo>
                  <a:lnTo>
                    <a:pt x="593" y="1167"/>
                  </a:lnTo>
                  <a:lnTo>
                    <a:pt x="601" y="1127"/>
                  </a:lnTo>
                  <a:lnTo>
                    <a:pt x="601" y="1087"/>
                  </a:lnTo>
                  <a:lnTo>
                    <a:pt x="609" y="1039"/>
                  </a:lnTo>
                  <a:lnTo>
                    <a:pt x="617" y="991"/>
                  </a:lnTo>
                  <a:lnTo>
                    <a:pt x="617" y="943"/>
                  </a:lnTo>
                  <a:lnTo>
                    <a:pt x="625" y="895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07" name="Freeform 51"/>
            <p:cNvSpPr>
              <a:spLocks/>
            </p:cNvSpPr>
            <p:nvPr/>
          </p:nvSpPr>
          <p:spPr bwMode="auto">
            <a:xfrm>
              <a:off x="4960" y="1358"/>
              <a:ext cx="416" cy="1414"/>
            </a:xfrm>
            <a:custGeom>
              <a:avLst/>
              <a:gdLst/>
              <a:ahLst/>
              <a:cxnLst>
                <a:cxn ang="0">
                  <a:pos x="0" y="847"/>
                </a:cxn>
                <a:cxn ang="0">
                  <a:pos x="16" y="743"/>
                </a:cxn>
                <a:cxn ang="0">
                  <a:pos x="24" y="639"/>
                </a:cxn>
                <a:cxn ang="0">
                  <a:pos x="32" y="535"/>
                </a:cxn>
                <a:cxn ang="0">
                  <a:pos x="40" y="431"/>
                </a:cxn>
                <a:cxn ang="0">
                  <a:pos x="48" y="335"/>
                </a:cxn>
                <a:cxn ang="0">
                  <a:pos x="56" y="247"/>
                </a:cxn>
                <a:cxn ang="0">
                  <a:pos x="72" y="176"/>
                </a:cxn>
                <a:cxn ang="0">
                  <a:pos x="80" y="112"/>
                </a:cxn>
                <a:cxn ang="0">
                  <a:pos x="88" y="64"/>
                </a:cxn>
                <a:cxn ang="0">
                  <a:pos x="96" y="24"/>
                </a:cxn>
                <a:cxn ang="0">
                  <a:pos x="104" y="8"/>
                </a:cxn>
                <a:cxn ang="0">
                  <a:pos x="120" y="8"/>
                </a:cxn>
                <a:cxn ang="0">
                  <a:pos x="128" y="24"/>
                </a:cxn>
                <a:cxn ang="0">
                  <a:pos x="144" y="64"/>
                </a:cxn>
                <a:cxn ang="0">
                  <a:pos x="152" y="112"/>
                </a:cxn>
                <a:cxn ang="0">
                  <a:pos x="160" y="176"/>
                </a:cxn>
                <a:cxn ang="0">
                  <a:pos x="168" y="247"/>
                </a:cxn>
                <a:cxn ang="0">
                  <a:pos x="176" y="335"/>
                </a:cxn>
                <a:cxn ang="0">
                  <a:pos x="192" y="431"/>
                </a:cxn>
                <a:cxn ang="0">
                  <a:pos x="200" y="535"/>
                </a:cxn>
                <a:cxn ang="0">
                  <a:pos x="208" y="639"/>
                </a:cxn>
                <a:cxn ang="0">
                  <a:pos x="216" y="743"/>
                </a:cxn>
                <a:cxn ang="0">
                  <a:pos x="224" y="847"/>
                </a:cxn>
                <a:cxn ang="0">
                  <a:pos x="232" y="951"/>
                </a:cxn>
                <a:cxn ang="0">
                  <a:pos x="248" y="1047"/>
                </a:cxn>
                <a:cxn ang="0">
                  <a:pos x="256" y="1135"/>
                </a:cxn>
                <a:cxn ang="0">
                  <a:pos x="264" y="1215"/>
                </a:cxn>
                <a:cxn ang="0">
                  <a:pos x="272" y="1279"/>
                </a:cxn>
                <a:cxn ang="0">
                  <a:pos x="280" y="1335"/>
                </a:cxn>
                <a:cxn ang="0">
                  <a:pos x="296" y="1374"/>
                </a:cxn>
                <a:cxn ang="0">
                  <a:pos x="304" y="1398"/>
                </a:cxn>
                <a:cxn ang="0">
                  <a:pos x="312" y="1414"/>
                </a:cxn>
                <a:cxn ang="0">
                  <a:pos x="328" y="1398"/>
                </a:cxn>
                <a:cxn ang="0">
                  <a:pos x="336" y="1367"/>
                </a:cxn>
                <a:cxn ang="0">
                  <a:pos x="344" y="1319"/>
                </a:cxn>
                <a:cxn ang="0">
                  <a:pos x="352" y="1263"/>
                </a:cxn>
                <a:cxn ang="0">
                  <a:pos x="368" y="1191"/>
                </a:cxn>
                <a:cxn ang="0">
                  <a:pos x="376" y="1103"/>
                </a:cxn>
                <a:cxn ang="0">
                  <a:pos x="384" y="1015"/>
                </a:cxn>
                <a:cxn ang="0">
                  <a:pos x="392" y="919"/>
                </a:cxn>
                <a:cxn ang="0">
                  <a:pos x="400" y="815"/>
                </a:cxn>
                <a:cxn ang="0">
                  <a:pos x="416" y="711"/>
                </a:cxn>
              </a:cxnLst>
              <a:rect l="0" t="0" r="r" b="b"/>
              <a:pathLst>
                <a:path w="416" h="1414">
                  <a:moveTo>
                    <a:pt x="0" y="903"/>
                  </a:moveTo>
                  <a:lnTo>
                    <a:pt x="0" y="847"/>
                  </a:lnTo>
                  <a:lnTo>
                    <a:pt x="8" y="799"/>
                  </a:lnTo>
                  <a:lnTo>
                    <a:pt x="16" y="743"/>
                  </a:lnTo>
                  <a:lnTo>
                    <a:pt x="16" y="687"/>
                  </a:lnTo>
                  <a:lnTo>
                    <a:pt x="24" y="639"/>
                  </a:lnTo>
                  <a:lnTo>
                    <a:pt x="24" y="583"/>
                  </a:lnTo>
                  <a:lnTo>
                    <a:pt x="32" y="535"/>
                  </a:lnTo>
                  <a:lnTo>
                    <a:pt x="32" y="479"/>
                  </a:lnTo>
                  <a:lnTo>
                    <a:pt x="40" y="431"/>
                  </a:lnTo>
                  <a:lnTo>
                    <a:pt x="48" y="383"/>
                  </a:lnTo>
                  <a:lnTo>
                    <a:pt x="48" y="335"/>
                  </a:lnTo>
                  <a:lnTo>
                    <a:pt x="56" y="295"/>
                  </a:lnTo>
                  <a:lnTo>
                    <a:pt x="56" y="247"/>
                  </a:lnTo>
                  <a:lnTo>
                    <a:pt x="64" y="216"/>
                  </a:lnTo>
                  <a:lnTo>
                    <a:pt x="72" y="176"/>
                  </a:lnTo>
                  <a:lnTo>
                    <a:pt x="72" y="144"/>
                  </a:lnTo>
                  <a:lnTo>
                    <a:pt x="80" y="112"/>
                  </a:lnTo>
                  <a:lnTo>
                    <a:pt x="80" y="88"/>
                  </a:lnTo>
                  <a:lnTo>
                    <a:pt x="88" y="64"/>
                  </a:lnTo>
                  <a:lnTo>
                    <a:pt x="96" y="40"/>
                  </a:lnTo>
                  <a:lnTo>
                    <a:pt x="96" y="24"/>
                  </a:lnTo>
                  <a:lnTo>
                    <a:pt x="104" y="16"/>
                  </a:lnTo>
                  <a:lnTo>
                    <a:pt x="104" y="8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128" y="16"/>
                  </a:lnTo>
                  <a:lnTo>
                    <a:pt x="128" y="24"/>
                  </a:lnTo>
                  <a:lnTo>
                    <a:pt x="136" y="40"/>
                  </a:lnTo>
                  <a:lnTo>
                    <a:pt x="144" y="64"/>
                  </a:lnTo>
                  <a:lnTo>
                    <a:pt x="144" y="88"/>
                  </a:lnTo>
                  <a:lnTo>
                    <a:pt x="152" y="112"/>
                  </a:lnTo>
                  <a:lnTo>
                    <a:pt x="152" y="144"/>
                  </a:lnTo>
                  <a:lnTo>
                    <a:pt x="160" y="176"/>
                  </a:lnTo>
                  <a:lnTo>
                    <a:pt x="168" y="216"/>
                  </a:lnTo>
                  <a:lnTo>
                    <a:pt x="168" y="247"/>
                  </a:lnTo>
                  <a:lnTo>
                    <a:pt x="176" y="295"/>
                  </a:lnTo>
                  <a:lnTo>
                    <a:pt x="176" y="335"/>
                  </a:lnTo>
                  <a:lnTo>
                    <a:pt x="184" y="383"/>
                  </a:lnTo>
                  <a:lnTo>
                    <a:pt x="192" y="431"/>
                  </a:lnTo>
                  <a:lnTo>
                    <a:pt x="192" y="479"/>
                  </a:lnTo>
                  <a:lnTo>
                    <a:pt x="200" y="535"/>
                  </a:lnTo>
                  <a:lnTo>
                    <a:pt x="200" y="583"/>
                  </a:lnTo>
                  <a:lnTo>
                    <a:pt x="208" y="639"/>
                  </a:lnTo>
                  <a:lnTo>
                    <a:pt x="216" y="687"/>
                  </a:lnTo>
                  <a:lnTo>
                    <a:pt x="216" y="743"/>
                  </a:lnTo>
                  <a:lnTo>
                    <a:pt x="224" y="799"/>
                  </a:lnTo>
                  <a:lnTo>
                    <a:pt x="224" y="847"/>
                  </a:lnTo>
                  <a:lnTo>
                    <a:pt x="232" y="903"/>
                  </a:lnTo>
                  <a:lnTo>
                    <a:pt x="232" y="951"/>
                  </a:lnTo>
                  <a:lnTo>
                    <a:pt x="240" y="999"/>
                  </a:lnTo>
                  <a:lnTo>
                    <a:pt x="248" y="1047"/>
                  </a:lnTo>
                  <a:lnTo>
                    <a:pt x="248" y="1095"/>
                  </a:lnTo>
                  <a:lnTo>
                    <a:pt x="256" y="1135"/>
                  </a:lnTo>
                  <a:lnTo>
                    <a:pt x="256" y="1175"/>
                  </a:lnTo>
                  <a:lnTo>
                    <a:pt x="264" y="1215"/>
                  </a:lnTo>
                  <a:lnTo>
                    <a:pt x="272" y="1247"/>
                  </a:lnTo>
                  <a:lnTo>
                    <a:pt x="272" y="1279"/>
                  </a:lnTo>
                  <a:lnTo>
                    <a:pt x="280" y="1311"/>
                  </a:lnTo>
                  <a:lnTo>
                    <a:pt x="280" y="1335"/>
                  </a:lnTo>
                  <a:lnTo>
                    <a:pt x="288" y="1359"/>
                  </a:lnTo>
                  <a:lnTo>
                    <a:pt x="296" y="1374"/>
                  </a:lnTo>
                  <a:lnTo>
                    <a:pt x="296" y="1390"/>
                  </a:lnTo>
                  <a:lnTo>
                    <a:pt x="304" y="1398"/>
                  </a:lnTo>
                  <a:lnTo>
                    <a:pt x="304" y="1406"/>
                  </a:lnTo>
                  <a:lnTo>
                    <a:pt x="312" y="1414"/>
                  </a:lnTo>
                  <a:lnTo>
                    <a:pt x="320" y="1406"/>
                  </a:lnTo>
                  <a:lnTo>
                    <a:pt x="328" y="1398"/>
                  </a:lnTo>
                  <a:lnTo>
                    <a:pt x="328" y="1382"/>
                  </a:lnTo>
                  <a:lnTo>
                    <a:pt x="336" y="1367"/>
                  </a:lnTo>
                  <a:lnTo>
                    <a:pt x="344" y="1343"/>
                  </a:lnTo>
                  <a:lnTo>
                    <a:pt x="344" y="1319"/>
                  </a:lnTo>
                  <a:lnTo>
                    <a:pt x="352" y="1295"/>
                  </a:lnTo>
                  <a:lnTo>
                    <a:pt x="352" y="1263"/>
                  </a:lnTo>
                  <a:lnTo>
                    <a:pt x="360" y="1223"/>
                  </a:lnTo>
                  <a:lnTo>
                    <a:pt x="368" y="1191"/>
                  </a:lnTo>
                  <a:lnTo>
                    <a:pt x="368" y="1151"/>
                  </a:lnTo>
                  <a:lnTo>
                    <a:pt x="376" y="1103"/>
                  </a:lnTo>
                  <a:lnTo>
                    <a:pt x="376" y="1063"/>
                  </a:lnTo>
                  <a:lnTo>
                    <a:pt x="384" y="1015"/>
                  </a:lnTo>
                  <a:lnTo>
                    <a:pt x="392" y="967"/>
                  </a:lnTo>
                  <a:lnTo>
                    <a:pt x="392" y="919"/>
                  </a:lnTo>
                  <a:lnTo>
                    <a:pt x="400" y="863"/>
                  </a:lnTo>
                  <a:lnTo>
                    <a:pt x="400" y="815"/>
                  </a:lnTo>
                  <a:lnTo>
                    <a:pt x="408" y="759"/>
                  </a:lnTo>
                  <a:lnTo>
                    <a:pt x="416" y="711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19508" name="Group 52"/>
          <p:cNvGrpSpPr>
            <a:grpSpLocks/>
          </p:cNvGrpSpPr>
          <p:nvPr/>
        </p:nvGrpSpPr>
        <p:grpSpPr bwMode="auto">
          <a:xfrm>
            <a:off x="730250" y="865188"/>
            <a:ext cx="2306638" cy="539750"/>
            <a:chOff x="612" y="1344"/>
            <a:chExt cx="4764" cy="1428"/>
          </a:xfrm>
        </p:grpSpPr>
        <p:sp>
          <p:nvSpPr>
            <p:cNvPr id="19509" name="Freeform 53"/>
            <p:cNvSpPr>
              <a:spLocks/>
            </p:cNvSpPr>
            <p:nvPr/>
          </p:nvSpPr>
          <p:spPr bwMode="auto">
            <a:xfrm>
              <a:off x="612" y="1344"/>
              <a:ext cx="704" cy="695"/>
            </a:xfrm>
            <a:custGeom>
              <a:avLst/>
              <a:gdLst/>
              <a:ahLst/>
              <a:cxnLst>
                <a:cxn ang="0">
                  <a:pos x="8" y="671"/>
                </a:cxn>
                <a:cxn ang="0">
                  <a:pos x="24" y="631"/>
                </a:cxn>
                <a:cxn ang="0">
                  <a:pos x="40" y="591"/>
                </a:cxn>
                <a:cxn ang="0">
                  <a:pos x="56" y="551"/>
                </a:cxn>
                <a:cxn ang="0">
                  <a:pos x="64" y="511"/>
                </a:cxn>
                <a:cxn ang="0">
                  <a:pos x="80" y="471"/>
                </a:cxn>
                <a:cxn ang="0">
                  <a:pos x="96" y="439"/>
                </a:cxn>
                <a:cxn ang="0">
                  <a:pos x="112" y="399"/>
                </a:cxn>
                <a:cxn ang="0">
                  <a:pos x="128" y="367"/>
                </a:cxn>
                <a:cxn ang="0">
                  <a:pos x="136" y="327"/>
                </a:cxn>
                <a:cxn ang="0">
                  <a:pos x="152" y="295"/>
                </a:cxn>
                <a:cxn ang="0">
                  <a:pos x="168" y="263"/>
                </a:cxn>
                <a:cxn ang="0">
                  <a:pos x="184" y="231"/>
                </a:cxn>
                <a:cxn ang="0">
                  <a:pos x="192" y="208"/>
                </a:cxn>
                <a:cxn ang="0">
                  <a:pos x="208" y="176"/>
                </a:cxn>
                <a:cxn ang="0">
                  <a:pos x="224" y="152"/>
                </a:cxn>
                <a:cxn ang="0">
                  <a:pos x="240" y="128"/>
                </a:cxn>
                <a:cxn ang="0">
                  <a:pos x="256" y="104"/>
                </a:cxn>
                <a:cxn ang="0">
                  <a:pos x="272" y="80"/>
                </a:cxn>
                <a:cxn ang="0">
                  <a:pos x="288" y="56"/>
                </a:cxn>
                <a:cxn ang="0">
                  <a:pos x="312" y="40"/>
                </a:cxn>
                <a:cxn ang="0">
                  <a:pos x="336" y="16"/>
                </a:cxn>
                <a:cxn ang="0">
                  <a:pos x="360" y="8"/>
                </a:cxn>
                <a:cxn ang="0">
                  <a:pos x="384" y="0"/>
                </a:cxn>
                <a:cxn ang="0">
                  <a:pos x="408" y="8"/>
                </a:cxn>
                <a:cxn ang="0">
                  <a:pos x="432" y="16"/>
                </a:cxn>
                <a:cxn ang="0">
                  <a:pos x="456" y="24"/>
                </a:cxn>
                <a:cxn ang="0">
                  <a:pos x="480" y="48"/>
                </a:cxn>
                <a:cxn ang="0">
                  <a:pos x="504" y="72"/>
                </a:cxn>
                <a:cxn ang="0">
                  <a:pos x="528" y="96"/>
                </a:cxn>
                <a:cxn ang="0">
                  <a:pos x="536" y="120"/>
                </a:cxn>
                <a:cxn ang="0">
                  <a:pos x="552" y="144"/>
                </a:cxn>
                <a:cxn ang="0">
                  <a:pos x="568" y="168"/>
                </a:cxn>
                <a:cxn ang="0">
                  <a:pos x="584" y="192"/>
                </a:cxn>
                <a:cxn ang="0">
                  <a:pos x="592" y="216"/>
                </a:cxn>
                <a:cxn ang="0">
                  <a:pos x="608" y="247"/>
                </a:cxn>
                <a:cxn ang="0">
                  <a:pos x="624" y="279"/>
                </a:cxn>
                <a:cxn ang="0">
                  <a:pos x="640" y="311"/>
                </a:cxn>
                <a:cxn ang="0">
                  <a:pos x="656" y="343"/>
                </a:cxn>
                <a:cxn ang="0">
                  <a:pos x="664" y="383"/>
                </a:cxn>
                <a:cxn ang="0">
                  <a:pos x="680" y="415"/>
                </a:cxn>
                <a:cxn ang="0">
                  <a:pos x="696" y="455"/>
                </a:cxn>
              </a:cxnLst>
              <a:rect l="0" t="0" r="r" b="b"/>
              <a:pathLst>
                <a:path w="704" h="695">
                  <a:moveTo>
                    <a:pt x="0" y="695"/>
                  </a:moveTo>
                  <a:lnTo>
                    <a:pt x="8" y="679"/>
                  </a:lnTo>
                  <a:lnTo>
                    <a:pt x="8" y="671"/>
                  </a:lnTo>
                  <a:lnTo>
                    <a:pt x="16" y="655"/>
                  </a:lnTo>
                  <a:lnTo>
                    <a:pt x="16" y="639"/>
                  </a:lnTo>
                  <a:lnTo>
                    <a:pt x="24" y="631"/>
                  </a:lnTo>
                  <a:lnTo>
                    <a:pt x="32" y="615"/>
                  </a:lnTo>
                  <a:lnTo>
                    <a:pt x="32" y="599"/>
                  </a:lnTo>
                  <a:lnTo>
                    <a:pt x="40" y="591"/>
                  </a:lnTo>
                  <a:lnTo>
                    <a:pt x="40" y="575"/>
                  </a:lnTo>
                  <a:lnTo>
                    <a:pt x="48" y="559"/>
                  </a:lnTo>
                  <a:lnTo>
                    <a:pt x="56" y="551"/>
                  </a:lnTo>
                  <a:lnTo>
                    <a:pt x="56" y="535"/>
                  </a:lnTo>
                  <a:lnTo>
                    <a:pt x="64" y="527"/>
                  </a:lnTo>
                  <a:lnTo>
                    <a:pt x="64" y="511"/>
                  </a:lnTo>
                  <a:lnTo>
                    <a:pt x="72" y="495"/>
                  </a:lnTo>
                  <a:lnTo>
                    <a:pt x="80" y="487"/>
                  </a:lnTo>
                  <a:lnTo>
                    <a:pt x="80" y="471"/>
                  </a:lnTo>
                  <a:lnTo>
                    <a:pt x="88" y="463"/>
                  </a:lnTo>
                  <a:lnTo>
                    <a:pt x="88" y="447"/>
                  </a:lnTo>
                  <a:lnTo>
                    <a:pt x="96" y="439"/>
                  </a:lnTo>
                  <a:lnTo>
                    <a:pt x="104" y="423"/>
                  </a:lnTo>
                  <a:lnTo>
                    <a:pt x="104" y="407"/>
                  </a:lnTo>
                  <a:lnTo>
                    <a:pt x="112" y="399"/>
                  </a:lnTo>
                  <a:lnTo>
                    <a:pt x="112" y="383"/>
                  </a:lnTo>
                  <a:lnTo>
                    <a:pt x="120" y="375"/>
                  </a:lnTo>
                  <a:lnTo>
                    <a:pt x="128" y="367"/>
                  </a:lnTo>
                  <a:lnTo>
                    <a:pt x="128" y="351"/>
                  </a:lnTo>
                  <a:lnTo>
                    <a:pt x="136" y="343"/>
                  </a:lnTo>
                  <a:lnTo>
                    <a:pt x="136" y="327"/>
                  </a:lnTo>
                  <a:lnTo>
                    <a:pt x="144" y="319"/>
                  </a:lnTo>
                  <a:lnTo>
                    <a:pt x="152" y="311"/>
                  </a:lnTo>
                  <a:lnTo>
                    <a:pt x="152" y="295"/>
                  </a:lnTo>
                  <a:lnTo>
                    <a:pt x="160" y="287"/>
                  </a:lnTo>
                  <a:lnTo>
                    <a:pt x="160" y="271"/>
                  </a:lnTo>
                  <a:lnTo>
                    <a:pt x="168" y="263"/>
                  </a:lnTo>
                  <a:lnTo>
                    <a:pt x="176" y="255"/>
                  </a:lnTo>
                  <a:lnTo>
                    <a:pt x="176" y="247"/>
                  </a:lnTo>
                  <a:lnTo>
                    <a:pt x="184" y="231"/>
                  </a:lnTo>
                  <a:lnTo>
                    <a:pt x="184" y="223"/>
                  </a:lnTo>
                  <a:lnTo>
                    <a:pt x="192" y="216"/>
                  </a:lnTo>
                  <a:lnTo>
                    <a:pt x="192" y="208"/>
                  </a:lnTo>
                  <a:lnTo>
                    <a:pt x="200" y="200"/>
                  </a:lnTo>
                  <a:lnTo>
                    <a:pt x="208" y="192"/>
                  </a:lnTo>
                  <a:lnTo>
                    <a:pt x="208" y="176"/>
                  </a:lnTo>
                  <a:lnTo>
                    <a:pt x="216" y="168"/>
                  </a:lnTo>
                  <a:lnTo>
                    <a:pt x="216" y="160"/>
                  </a:lnTo>
                  <a:lnTo>
                    <a:pt x="224" y="152"/>
                  </a:lnTo>
                  <a:lnTo>
                    <a:pt x="232" y="144"/>
                  </a:lnTo>
                  <a:lnTo>
                    <a:pt x="232" y="136"/>
                  </a:lnTo>
                  <a:lnTo>
                    <a:pt x="240" y="128"/>
                  </a:lnTo>
                  <a:lnTo>
                    <a:pt x="240" y="120"/>
                  </a:lnTo>
                  <a:lnTo>
                    <a:pt x="248" y="112"/>
                  </a:lnTo>
                  <a:lnTo>
                    <a:pt x="256" y="104"/>
                  </a:lnTo>
                  <a:lnTo>
                    <a:pt x="264" y="96"/>
                  </a:lnTo>
                  <a:lnTo>
                    <a:pt x="264" y="88"/>
                  </a:lnTo>
                  <a:lnTo>
                    <a:pt x="272" y="80"/>
                  </a:lnTo>
                  <a:lnTo>
                    <a:pt x="280" y="72"/>
                  </a:lnTo>
                  <a:lnTo>
                    <a:pt x="296" y="56"/>
                  </a:lnTo>
                  <a:lnTo>
                    <a:pt x="288" y="56"/>
                  </a:lnTo>
                  <a:lnTo>
                    <a:pt x="296" y="56"/>
                  </a:lnTo>
                  <a:lnTo>
                    <a:pt x="304" y="48"/>
                  </a:lnTo>
                  <a:lnTo>
                    <a:pt x="312" y="40"/>
                  </a:lnTo>
                  <a:lnTo>
                    <a:pt x="320" y="32"/>
                  </a:lnTo>
                  <a:lnTo>
                    <a:pt x="328" y="24"/>
                  </a:lnTo>
                  <a:lnTo>
                    <a:pt x="336" y="16"/>
                  </a:lnTo>
                  <a:lnTo>
                    <a:pt x="344" y="16"/>
                  </a:lnTo>
                  <a:lnTo>
                    <a:pt x="352" y="8"/>
                  </a:lnTo>
                  <a:lnTo>
                    <a:pt x="360" y="8"/>
                  </a:lnTo>
                  <a:lnTo>
                    <a:pt x="368" y="8"/>
                  </a:lnTo>
                  <a:lnTo>
                    <a:pt x="376" y="8"/>
                  </a:lnTo>
                  <a:lnTo>
                    <a:pt x="384" y="0"/>
                  </a:lnTo>
                  <a:lnTo>
                    <a:pt x="392" y="0"/>
                  </a:lnTo>
                  <a:lnTo>
                    <a:pt x="400" y="0"/>
                  </a:lnTo>
                  <a:lnTo>
                    <a:pt x="408" y="8"/>
                  </a:lnTo>
                  <a:lnTo>
                    <a:pt x="416" y="8"/>
                  </a:lnTo>
                  <a:lnTo>
                    <a:pt x="424" y="8"/>
                  </a:lnTo>
                  <a:lnTo>
                    <a:pt x="432" y="16"/>
                  </a:lnTo>
                  <a:lnTo>
                    <a:pt x="440" y="16"/>
                  </a:lnTo>
                  <a:lnTo>
                    <a:pt x="448" y="16"/>
                  </a:lnTo>
                  <a:lnTo>
                    <a:pt x="456" y="24"/>
                  </a:lnTo>
                  <a:lnTo>
                    <a:pt x="464" y="32"/>
                  </a:lnTo>
                  <a:lnTo>
                    <a:pt x="472" y="40"/>
                  </a:lnTo>
                  <a:lnTo>
                    <a:pt x="480" y="48"/>
                  </a:lnTo>
                  <a:lnTo>
                    <a:pt x="488" y="56"/>
                  </a:lnTo>
                  <a:lnTo>
                    <a:pt x="496" y="64"/>
                  </a:lnTo>
                  <a:lnTo>
                    <a:pt x="504" y="72"/>
                  </a:lnTo>
                  <a:lnTo>
                    <a:pt x="512" y="80"/>
                  </a:lnTo>
                  <a:lnTo>
                    <a:pt x="520" y="88"/>
                  </a:lnTo>
                  <a:lnTo>
                    <a:pt x="528" y="96"/>
                  </a:lnTo>
                  <a:lnTo>
                    <a:pt x="528" y="104"/>
                  </a:lnTo>
                  <a:lnTo>
                    <a:pt x="536" y="112"/>
                  </a:lnTo>
                  <a:lnTo>
                    <a:pt x="536" y="120"/>
                  </a:lnTo>
                  <a:lnTo>
                    <a:pt x="544" y="128"/>
                  </a:lnTo>
                  <a:lnTo>
                    <a:pt x="552" y="136"/>
                  </a:lnTo>
                  <a:lnTo>
                    <a:pt x="552" y="144"/>
                  </a:lnTo>
                  <a:lnTo>
                    <a:pt x="560" y="152"/>
                  </a:lnTo>
                  <a:lnTo>
                    <a:pt x="560" y="160"/>
                  </a:lnTo>
                  <a:lnTo>
                    <a:pt x="568" y="168"/>
                  </a:lnTo>
                  <a:lnTo>
                    <a:pt x="568" y="176"/>
                  </a:lnTo>
                  <a:lnTo>
                    <a:pt x="576" y="184"/>
                  </a:lnTo>
                  <a:lnTo>
                    <a:pt x="584" y="192"/>
                  </a:lnTo>
                  <a:lnTo>
                    <a:pt x="584" y="200"/>
                  </a:lnTo>
                  <a:lnTo>
                    <a:pt x="592" y="208"/>
                  </a:lnTo>
                  <a:lnTo>
                    <a:pt x="592" y="216"/>
                  </a:lnTo>
                  <a:lnTo>
                    <a:pt x="600" y="231"/>
                  </a:lnTo>
                  <a:lnTo>
                    <a:pt x="608" y="239"/>
                  </a:lnTo>
                  <a:lnTo>
                    <a:pt x="608" y="247"/>
                  </a:lnTo>
                  <a:lnTo>
                    <a:pt x="616" y="255"/>
                  </a:lnTo>
                  <a:lnTo>
                    <a:pt x="616" y="271"/>
                  </a:lnTo>
                  <a:lnTo>
                    <a:pt x="624" y="279"/>
                  </a:lnTo>
                  <a:lnTo>
                    <a:pt x="632" y="287"/>
                  </a:lnTo>
                  <a:lnTo>
                    <a:pt x="632" y="303"/>
                  </a:lnTo>
                  <a:lnTo>
                    <a:pt x="640" y="311"/>
                  </a:lnTo>
                  <a:lnTo>
                    <a:pt x="640" y="319"/>
                  </a:lnTo>
                  <a:lnTo>
                    <a:pt x="648" y="335"/>
                  </a:lnTo>
                  <a:lnTo>
                    <a:pt x="656" y="343"/>
                  </a:lnTo>
                  <a:lnTo>
                    <a:pt x="656" y="359"/>
                  </a:lnTo>
                  <a:lnTo>
                    <a:pt x="664" y="367"/>
                  </a:lnTo>
                  <a:lnTo>
                    <a:pt x="664" y="383"/>
                  </a:lnTo>
                  <a:lnTo>
                    <a:pt x="672" y="391"/>
                  </a:lnTo>
                  <a:lnTo>
                    <a:pt x="680" y="399"/>
                  </a:lnTo>
                  <a:lnTo>
                    <a:pt x="680" y="415"/>
                  </a:lnTo>
                  <a:lnTo>
                    <a:pt x="688" y="431"/>
                  </a:lnTo>
                  <a:lnTo>
                    <a:pt x="688" y="439"/>
                  </a:lnTo>
                  <a:lnTo>
                    <a:pt x="696" y="455"/>
                  </a:lnTo>
                  <a:lnTo>
                    <a:pt x="704" y="463"/>
                  </a:lnTo>
                  <a:lnTo>
                    <a:pt x="704" y="479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10" name="Freeform 54"/>
            <p:cNvSpPr>
              <a:spLocks/>
            </p:cNvSpPr>
            <p:nvPr/>
          </p:nvSpPr>
          <p:spPr bwMode="auto">
            <a:xfrm>
              <a:off x="1316" y="1837"/>
              <a:ext cx="705" cy="935"/>
            </a:xfrm>
            <a:custGeom>
              <a:avLst/>
              <a:gdLst/>
              <a:ahLst/>
              <a:cxnLst>
                <a:cxn ang="0">
                  <a:pos x="8" y="24"/>
                </a:cxn>
                <a:cxn ang="0">
                  <a:pos x="24" y="64"/>
                </a:cxn>
                <a:cxn ang="0">
                  <a:pos x="41" y="104"/>
                </a:cxn>
                <a:cxn ang="0">
                  <a:pos x="57" y="136"/>
                </a:cxn>
                <a:cxn ang="0">
                  <a:pos x="65" y="176"/>
                </a:cxn>
                <a:cxn ang="0">
                  <a:pos x="81" y="216"/>
                </a:cxn>
                <a:cxn ang="0">
                  <a:pos x="97" y="256"/>
                </a:cxn>
                <a:cxn ang="0">
                  <a:pos x="113" y="296"/>
                </a:cxn>
                <a:cxn ang="0">
                  <a:pos x="129" y="336"/>
                </a:cxn>
                <a:cxn ang="0">
                  <a:pos x="137" y="376"/>
                </a:cxn>
                <a:cxn ang="0">
                  <a:pos x="153" y="416"/>
                </a:cxn>
                <a:cxn ang="0">
                  <a:pos x="169" y="456"/>
                </a:cxn>
                <a:cxn ang="0">
                  <a:pos x="185" y="488"/>
                </a:cxn>
                <a:cxn ang="0">
                  <a:pos x="201" y="528"/>
                </a:cxn>
                <a:cxn ang="0">
                  <a:pos x="209" y="560"/>
                </a:cxn>
                <a:cxn ang="0">
                  <a:pos x="225" y="600"/>
                </a:cxn>
                <a:cxn ang="0">
                  <a:pos x="241" y="632"/>
                </a:cxn>
                <a:cxn ang="0">
                  <a:pos x="257" y="664"/>
                </a:cxn>
                <a:cxn ang="0">
                  <a:pos x="265" y="696"/>
                </a:cxn>
                <a:cxn ang="0">
                  <a:pos x="281" y="720"/>
                </a:cxn>
                <a:cxn ang="0">
                  <a:pos x="297" y="752"/>
                </a:cxn>
                <a:cxn ang="0">
                  <a:pos x="313" y="776"/>
                </a:cxn>
                <a:cxn ang="0">
                  <a:pos x="329" y="800"/>
                </a:cxn>
                <a:cxn ang="0">
                  <a:pos x="337" y="824"/>
                </a:cxn>
                <a:cxn ang="0">
                  <a:pos x="361" y="848"/>
                </a:cxn>
                <a:cxn ang="0">
                  <a:pos x="377" y="872"/>
                </a:cxn>
                <a:cxn ang="0">
                  <a:pos x="401" y="895"/>
                </a:cxn>
                <a:cxn ang="0">
                  <a:pos x="425" y="911"/>
                </a:cxn>
                <a:cxn ang="0">
                  <a:pos x="449" y="927"/>
                </a:cxn>
                <a:cxn ang="0">
                  <a:pos x="473" y="935"/>
                </a:cxn>
                <a:cxn ang="0">
                  <a:pos x="497" y="927"/>
                </a:cxn>
                <a:cxn ang="0">
                  <a:pos x="521" y="927"/>
                </a:cxn>
                <a:cxn ang="0">
                  <a:pos x="545" y="911"/>
                </a:cxn>
                <a:cxn ang="0">
                  <a:pos x="569" y="895"/>
                </a:cxn>
                <a:cxn ang="0">
                  <a:pos x="593" y="864"/>
                </a:cxn>
                <a:cxn ang="0">
                  <a:pos x="609" y="840"/>
                </a:cxn>
                <a:cxn ang="0">
                  <a:pos x="625" y="824"/>
                </a:cxn>
                <a:cxn ang="0">
                  <a:pos x="641" y="800"/>
                </a:cxn>
                <a:cxn ang="0">
                  <a:pos x="657" y="776"/>
                </a:cxn>
                <a:cxn ang="0">
                  <a:pos x="665" y="752"/>
                </a:cxn>
                <a:cxn ang="0">
                  <a:pos x="681" y="720"/>
                </a:cxn>
                <a:cxn ang="0">
                  <a:pos x="697" y="696"/>
                </a:cxn>
              </a:cxnLst>
              <a:rect l="0" t="0" r="r" b="b"/>
              <a:pathLst>
                <a:path w="705" h="935">
                  <a:moveTo>
                    <a:pt x="0" y="0"/>
                  </a:moveTo>
                  <a:lnTo>
                    <a:pt x="8" y="8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24" y="48"/>
                  </a:lnTo>
                  <a:lnTo>
                    <a:pt x="24" y="64"/>
                  </a:lnTo>
                  <a:lnTo>
                    <a:pt x="33" y="72"/>
                  </a:lnTo>
                  <a:lnTo>
                    <a:pt x="33" y="88"/>
                  </a:lnTo>
                  <a:lnTo>
                    <a:pt x="41" y="104"/>
                  </a:lnTo>
                  <a:lnTo>
                    <a:pt x="49" y="112"/>
                  </a:lnTo>
                  <a:lnTo>
                    <a:pt x="49" y="128"/>
                  </a:lnTo>
                  <a:lnTo>
                    <a:pt x="57" y="136"/>
                  </a:lnTo>
                  <a:lnTo>
                    <a:pt x="57" y="152"/>
                  </a:lnTo>
                  <a:lnTo>
                    <a:pt x="65" y="168"/>
                  </a:lnTo>
                  <a:lnTo>
                    <a:pt x="65" y="176"/>
                  </a:lnTo>
                  <a:lnTo>
                    <a:pt x="73" y="192"/>
                  </a:lnTo>
                  <a:lnTo>
                    <a:pt x="81" y="208"/>
                  </a:lnTo>
                  <a:lnTo>
                    <a:pt x="81" y="216"/>
                  </a:lnTo>
                  <a:lnTo>
                    <a:pt x="89" y="232"/>
                  </a:lnTo>
                  <a:lnTo>
                    <a:pt x="89" y="248"/>
                  </a:lnTo>
                  <a:lnTo>
                    <a:pt x="97" y="256"/>
                  </a:lnTo>
                  <a:lnTo>
                    <a:pt x="105" y="272"/>
                  </a:lnTo>
                  <a:lnTo>
                    <a:pt x="105" y="288"/>
                  </a:lnTo>
                  <a:lnTo>
                    <a:pt x="113" y="296"/>
                  </a:lnTo>
                  <a:lnTo>
                    <a:pt x="113" y="312"/>
                  </a:lnTo>
                  <a:lnTo>
                    <a:pt x="121" y="328"/>
                  </a:lnTo>
                  <a:lnTo>
                    <a:pt x="129" y="336"/>
                  </a:lnTo>
                  <a:lnTo>
                    <a:pt x="129" y="352"/>
                  </a:lnTo>
                  <a:lnTo>
                    <a:pt x="137" y="368"/>
                  </a:lnTo>
                  <a:lnTo>
                    <a:pt x="137" y="376"/>
                  </a:lnTo>
                  <a:lnTo>
                    <a:pt x="145" y="392"/>
                  </a:lnTo>
                  <a:lnTo>
                    <a:pt x="153" y="400"/>
                  </a:lnTo>
                  <a:lnTo>
                    <a:pt x="153" y="416"/>
                  </a:lnTo>
                  <a:lnTo>
                    <a:pt x="161" y="432"/>
                  </a:lnTo>
                  <a:lnTo>
                    <a:pt x="161" y="440"/>
                  </a:lnTo>
                  <a:lnTo>
                    <a:pt x="169" y="456"/>
                  </a:lnTo>
                  <a:lnTo>
                    <a:pt x="177" y="464"/>
                  </a:lnTo>
                  <a:lnTo>
                    <a:pt x="177" y="480"/>
                  </a:lnTo>
                  <a:lnTo>
                    <a:pt x="185" y="488"/>
                  </a:lnTo>
                  <a:lnTo>
                    <a:pt x="185" y="504"/>
                  </a:lnTo>
                  <a:lnTo>
                    <a:pt x="193" y="520"/>
                  </a:lnTo>
                  <a:lnTo>
                    <a:pt x="201" y="528"/>
                  </a:lnTo>
                  <a:lnTo>
                    <a:pt x="201" y="544"/>
                  </a:lnTo>
                  <a:lnTo>
                    <a:pt x="209" y="552"/>
                  </a:lnTo>
                  <a:lnTo>
                    <a:pt x="209" y="560"/>
                  </a:lnTo>
                  <a:lnTo>
                    <a:pt x="217" y="576"/>
                  </a:lnTo>
                  <a:lnTo>
                    <a:pt x="225" y="584"/>
                  </a:lnTo>
                  <a:lnTo>
                    <a:pt x="225" y="600"/>
                  </a:lnTo>
                  <a:lnTo>
                    <a:pt x="233" y="608"/>
                  </a:lnTo>
                  <a:lnTo>
                    <a:pt x="233" y="624"/>
                  </a:lnTo>
                  <a:lnTo>
                    <a:pt x="241" y="632"/>
                  </a:lnTo>
                  <a:lnTo>
                    <a:pt x="249" y="640"/>
                  </a:lnTo>
                  <a:lnTo>
                    <a:pt x="249" y="656"/>
                  </a:lnTo>
                  <a:lnTo>
                    <a:pt x="257" y="664"/>
                  </a:lnTo>
                  <a:lnTo>
                    <a:pt x="257" y="672"/>
                  </a:lnTo>
                  <a:lnTo>
                    <a:pt x="265" y="688"/>
                  </a:lnTo>
                  <a:lnTo>
                    <a:pt x="265" y="696"/>
                  </a:lnTo>
                  <a:lnTo>
                    <a:pt x="273" y="704"/>
                  </a:lnTo>
                  <a:lnTo>
                    <a:pt x="281" y="712"/>
                  </a:lnTo>
                  <a:lnTo>
                    <a:pt x="281" y="720"/>
                  </a:lnTo>
                  <a:lnTo>
                    <a:pt x="289" y="736"/>
                  </a:lnTo>
                  <a:lnTo>
                    <a:pt x="289" y="744"/>
                  </a:lnTo>
                  <a:lnTo>
                    <a:pt x="297" y="752"/>
                  </a:lnTo>
                  <a:lnTo>
                    <a:pt x="305" y="760"/>
                  </a:lnTo>
                  <a:lnTo>
                    <a:pt x="305" y="768"/>
                  </a:lnTo>
                  <a:lnTo>
                    <a:pt x="313" y="776"/>
                  </a:lnTo>
                  <a:lnTo>
                    <a:pt x="313" y="784"/>
                  </a:lnTo>
                  <a:lnTo>
                    <a:pt x="321" y="792"/>
                  </a:lnTo>
                  <a:lnTo>
                    <a:pt x="329" y="800"/>
                  </a:lnTo>
                  <a:lnTo>
                    <a:pt x="329" y="808"/>
                  </a:lnTo>
                  <a:lnTo>
                    <a:pt x="337" y="816"/>
                  </a:lnTo>
                  <a:lnTo>
                    <a:pt x="337" y="824"/>
                  </a:lnTo>
                  <a:lnTo>
                    <a:pt x="345" y="832"/>
                  </a:lnTo>
                  <a:lnTo>
                    <a:pt x="353" y="840"/>
                  </a:lnTo>
                  <a:lnTo>
                    <a:pt x="361" y="848"/>
                  </a:lnTo>
                  <a:lnTo>
                    <a:pt x="361" y="856"/>
                  </a:lnTo>
                  <a:lnTo>
                    <a:pt x="369" y="864"/>
                  </a:lnTo>
                  <a:lnTo>
                    <a:pt x="377" y="872"/>
                  </a:lnTo>
                  <a:lnTo>
                    <a:pt x="385" y="880"/>
                  </a:lnTo>
                  <a:lnTo>
                    <a:pt x="393" y="888"/>
                  </a:lnTo>
                  <a:lnTo>
                    <a:pt x="401" y="895"/>
                  </a:lnTo>
                  <a:lnTo>
                    <a:pt x="409" y="903"/>
                  </a:lnTo>
                  <a:lnTo>
                    <a:pt x="417" y="911"/>
                  </a:lnTo>
                  <a:lnTo>
                    <a:pt x="425" y="911"/>
                  </a:lnTo>
                  <a:lnTo>
                    <a:pt x="433" y="919"/>
                  </a:lnTo>
                  <a:lnTo>
                    <a:pt x="441" y="927"/>
                  </a:lnTo>
                  <a:lnTo>
                    <a:pt x="449" y="927"/>
                  </a:lnTo>
                  <a:lnTo>
                    <a:pt x="457" y="927"/>
                  </a:lnTo>
                  <a:lnTo>
                    <a:pt x="465" y="927"/>
                  </a:lnTo>
                  <a:lnTo>
                    <a:pt x="473" y="935"/>
                  </a:lnTo>
                  <a:lnTo>
                    <a:pt x="481" y="935"/>
                  </a:lnTo>
                  <a:lnTo>
                    <a:pt x="489" y="935"/>
                  </a:lnTo>
                  <a:lnTo>
                    <a:pt x="497" y="927"/>
                  </a:lnTo>
                  <a:lnTo>
                    <a:pt x="505" y="927"/>
                  </a:lnTo>
                  <a:lnTo>
                    <a:pt x="513" y="927"/>
                  </a:lnTo>
                  <a:lnTo>
                    <a:pt x="521" y="927"/>
                  </a:lnTo>
                  <a:lnTo>
                    <a:pt x="529" y="919"/>
                  </a:lnTo>
                  <a:lnTo>
                    <a:pt x="537" y="911"/>
                  </a:lnTo>
                  <a:lnTo>
                    <a:pt x="545" y="911"/>
                  </a:lnTo>
                  <a:lnTo>
                    <a:pt x="553" y="903"/>
                  </a:lnTo>
                  <a:lnTo>
                    <a:pt x="561" y="895"/>
                  </a:lnTo>
                  <a:lnTo>
                    <a:pt x="569" y="895"/>
                  </a:lnTo>
                  <a:lnTo>
                    <a:pt x="585" y="880"/>
                  </a:lnTo>
                  <a:lnTo>
                    <a:pt x="585" y="872"/>
                  </a:lnTo>
                  <a:lnTo>
                    <a:pt x="593" y="864"/>
                  </a:lnTo>
                  <a:lnTo>
                    <a:pt x="601" y="856"/>
                  </a:lnTo>
                  <a:lnTo>
                    <a:pt x="617" y="840"/>
                  </a:lnTo>
                  <a:lnTo>
                    <a:pt x="609" y="840"/>
                  </a:lnTo>
                  <a:lnTo>
                    <a:pt x="617" y="840"/>
                  </a:lnTo>
                  <a:lnTo>
                    <a:pt x="625" y="832"/>
                  </a:lnTo>
                  <a:lnTo>
                    <a:pt x="625" y="824"/>
                  </a:lnTo>
                  <a:lnTo>
                    <a:pt x="633" y="816"/>
                  </a:lnTo>
                  <a:lnTo>
                    <a:pt x="633" y="808"/>
                  </a:lnTo>
                  <a:lnTo>
                    <a:pt x="641" y="800"/>
                  </a:lnTo>
                  <a:lnTo>
                    <a:pt x="641" y="792"/>
                  </a:lnTo>
                  <a:lnTo>
                    <a:pt x="649" y="784"/>
                  </a:lnTo>
                  <a:lnTo>
                    <a:pt x="657" y="776"/>
                  </a:lnTo>
                  <a:lnTo>
                    <a:pt x="657" y="768"/>
                  </a:lnTo>
                  <a:lnTo>
                    <a:pt x="665" y="760"/>
                  </a:lnTo>
                  <a:lnTo>
                    <a:pt x="665" y="752"/>
                  </a:lnTo>
                  <a:lnTo>
                    <a:pt x="673" y="744"/>
                  </a:lnTo>
                  <a:lnTo>
                    <a:pt x="681" y="736"/>
                  </a:lnTo>
                  <a:lnTo>
                    <a:pt x="681" y="720"/>
                  </a:lnTo>
                  <a:lnTo>
                    <a:pt x="689" y="712"/>
                  </a:lnTo>
                  <a:lnTo>
                    <a:pt x="689" y="704"/>
                  </a:lnTo>
                  <a:lnTo>
                    <a:pt x="697" y="696"/>
                  </a:lnTo>
                  <a:lnTo>
                    <a:pt x="705" y="688"/>
                  </a:lnTo>
                  <a:lnTo>
                    <a:pt x="705" y="672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11" name="Freeform 55"/>
            <p:cNvSpPr>
              <a:spLocks/>
            </p:cNvSpPr>
            <p:nvPr/>
          </p:nvSpPr>
          <p:spPr bwMode="auto">
            <a:xfrm>
              <a:off x="2021" y="1358"/>
              <a:ext cx="713" cy="1151"/>
            </a:xfrm>
            <a:custGeom>
              <a:avLst/>
              <a:gdLst/>
              <a:ahLst/>
              <a:cxnLst>
                <a:cxn ang="0">
                  <a:pos x="8" y="1135"/>
                </a:cxn>
                <a:cxn ang="0">
                  <a:pos x="24" y="1103"/>
                </a:cxn>
                <a:cxn ang="0">
                  <a:pos x="40" y="1063"/>
                </a:cxn>
                <a:cxn ang="0">
                  <a:pos x="56" y="1031"/>
                </a:cxn>
                <a:cxn ang="0">
                  <a:pos x="72" y="999"/>
                </a:cxn>
                <a:cxn ang="0">
                  <a:pos x="80" y="959"/>
                </a:cxn>
                <a:cxn ang="0">
                  <a:pos x="96" y="919"/>
                </a:cxn>
                <a:cxn ang="0">
                  <a:pos x="112" y="879"/>
                </a:cxn>
                <a:cxn ang="0">
                  <a:pos x="128" y="847"/>
                </a:cxn>
                <a:cxn ang="0">
                  <a:pos x="136" y="807"/>
                </a:cxn>
                <a:cxn ang="0">
                  <a:pos x="152" y="767"/>
                </a:cxn>
                <a:cxn ang="0">
                  <a:pos x="168" y="727"/>
                </a:cxn>
                <a:cxn ang="0">
                  <a:pos x="184" y="687"/>
                </a:cxn>
                <a:cxn ang="0">
                  <a:pos x="200" y="647"/>
                </a:cxn>
                <a:cxn ang="0">
                  <a:pos x="208" y="607"/>
                </a:cxn>
                <a:cxn ang="0">
                  <a:pos x="224" y="567"/>
                </a:cxn>
                <a:cxn ang="0">
                  <a:pos x="240" y="527"/>
                </a:cxn>
                <a:cxn ang="0">
                  <a:pos x="256" y="487"/>
                </a:cxn>
                <a:cxn ang="0">
                  <a:pos x="272" y="455"/>
                </a:cxn>
                <a:cxn ang="0">
                  <a:pos x="280" y="415"/>
                </a:cxn>
                <a:cxn ang="0">
                  <a:pos x="296" y="383"/>
                </a:cxn>
                <a:cxn ang="0">
                  <a:pos x="312" y="343"/>
                </a:cxn>
                <a:cxn ang="0">
                  <a:pos x="328" y="311"/>
                </a:cxn>
                <a:cxn ang="0">
                  <a:pos x="336" y="279"/>
                </a:cxn>
                <a:cxn ang="0">
                  <a:pos x="353" y="247"/>
                </a:cxn>
                <a:cxn ang="0">
                  <a:pos x="369" y="216"/>
                </a:cxn>
                <a:cxn ang="0">
                  <a:pos x="385" y="192"/>
                </a:cxn>
                <a:cxn ang="0">
                  <a:pos x="401" y="168"/>
                </a:cxn>
                <a:cxn ang="0">
                  <a:pos x="409" y="144"/>
                </a:cxn>
                <a:cxn ang="0">
                  <a:pos x="425" y="120"/>
                </a:cxn>
                <a:cxn ang="0">
                  <a:pos x="441" y="96"/>
                </a:cxn>
                <a:cxn ang="0">
                  <a:pos x="465" y="64"/>
                </a:cxn>
                <a:cxn ang="0">
                  <a:pos x="489" y="40"/>
                </a:cxn>
                <a:cxn ang="0">
                  <a:pos x="513" y="16"/>
                </a:cxn>
                <a:cxn ang="0">
                  <a:pos x="537" y="8"/>
                </a:cxn>
                <a:cxn ang="0">
                  <a:pos x="561" y="0"/>
                </a:cxn>
                <a:cxn ang="0">
                  <a:pos x="585" y="8"/>
                </a:cxn>
                <a:cxn ang="0">
                  <a:pos x="609" y="8"/>
                </a:cxn>
                <a:cxn ang="0">
                  <a:pos x="633" y="24"/>
                </a:cxn>
                <a:cxn ang="0">
                  <a:pos x="657" y="48"/>
                </a:cxn>
                <a:cxn ang="0">
                  <a:pos x="689" y="72"/>
                </a:cxn>
                <a:cxn ang="0">
                  <a:pos x="705" y="96"/>
                </a:cxn>
              </a:cxnLst>
              <a:rect l="0" t="0" r="r" b="b"/>
              <a:pathLst>
                <a:path w="713" h="1151">
                  <a:moveTo>
                    <a:pt x="0" y="1151"/>
                  </a:moveTo>
                  <a:lnTo>
                    <a:pt x="8" y="1143"/>
                  </a:lnTo>
                  <a:lnTo>
                    <a:pt x="8" y="1135"/>
                  </a:lnTo>
                  <a:lnTo>
                    <a:pt x="16" y="1119"/>
                  </a:lnTo>
                  <a:lnTo>
                    <a:pt x="24" y="1111"/>
                  </a:lnTo>
                  <a:lnTo>
                    <a:pt x="24" y="1103"/>
                  </a:lnTo>
                  <a:lnTo>
                    <a:pt x="32" y="1087"/>
                  </a:lnTo>
                  <a:lnTo>
                    <a:pt x="32" y="1079"/>
                  </a:lnTo>
                  <a:lnTo>
                    <a:pt x="40" y="1063"/>
                  </a:lnTo>
                  <a:lnTo>
                    <a:pt x="48" y="1055"/>
                  </a:lnTo>
                  <a:lnTo>
                    <a:pt x="48" y="1039"/>
                  </a:lnTo>
                  <a:lnTo>
                    <a:pt x="56" y="1031"/>
                  </a:lnTo>
                  <a:lnTo>
                    <a:pt x="56" y="1023"/>
                  </a:lnTo>
                  <a:lnTo>
                    <a:pt x="64" y="1007"/>
                  </a:lnTo>
                  <a:lnTo>
                    <a:pt x="72" y="999"/>
                  </a:lnTo>
                  <a:lnTo>
                    <a:pt x="72" y="983"/>
                  </a:lnTo>
                  <a:lnTo>
                    <a:pt x="80" y="967"/>
                  </a:lnTo>
                  <a:lnTo>
                    <a:pt x="80" y="959"/>
                  </a:lnTo>
                  <a:lnTo>
                    <a:pt x="88" y="943"/>
                  </a:lnTo>
                  <a:lnTo>
                    <a:pt x="96" y="935"/>
                  </a:lnTo>
                  <a:lnTo>
                    <a:pt x="96" y="919"/>
                  </a:lnTo>
                  <a:lnTo>
                    <a:pt x="104" y="911"/>
                  </a:lnTo>
                  <a:lnTo>
                    <a:pt x="104" y="895"/>
                  </a:lnTo>
                  <a:lnTo>
                    <a:pt x="112" y="879"/>
                  </a:lnTo>
                  <a:lnTo>
                    <a:pt x="112" y="871"/>
                  </a:lnTo>
                  <a:lnTo>
                    <a:pt x="120" y="855"/>
                  </a:lnTo>
                  <a:lnTo>
                    <a:pt x="128" y="847"/>
                  </a:lnTo>
                  <a:lnTo>
                    <a:pt x="128" y="831"/>
                  </a:lnTo>
                  <a:lnTo>
                    <a:pt x="136" y="815"/>
                  </a:lnTo>
                  <a:lnTo>
                    <a:pt x="136" y="807"/>
                  </a:lnTo>
                  <a:lnTo>
                    <a:pt x="144" y="791"/>
                  </a:lnTo>
                  <a:lnTo>
                    <a:pt x="152" y="775"/>
                  </a:lnTo>
                  <a:lnTo>
                    <a:pt x="152" y="767"/>
                  </a:lnTo>
                  <a:lnTo>
                    <a:pt x="160" y="751"/>
                  </a:lnTo>
                  <a:lnTo>
                    <a:pt x="160" y="735"/>
                  </a:lnTo>
                  <a:lnTo>
                    <a:pt x="168" y="727"/>
                  </a:lnTo>
                  <a:lnTo>
                    <a:pt x="176" y="711"/>
                  </a:lnTo>
                  <a:lnTo>
                    <a:pt x="176" y="695"/>
                  </a:lnTo>
                  <a:lnTo>
                    <a:pt x="184" y="687"/>
                  </a:lnTo>
                  <a:lnTo>
                    <a:pt x="184" y="671"/>
                  </a:lnTo>
                  <a:lnTo>
                    <a:pt x="192" y="655"/>
                  </a:lnTo>
                  <a:lnTo>
                    <a:pt x="200" y="647"/>
                  </a:lnTo>
                  <a:lnTo>
                    <a:pt x="200" y="631"/>
                  </a:lnTo>
                  <a:lnTo>
                    <a:pt x="208" y="615"/>
                  </a:lnTo>
                  <a:lnTo>
                    <a:pt x="208" y="607"/>
                  </a:lnTo>
                  <a:lnTo>
                    <a:pt x="216" y="591"/>
                  </a:lnTo>
                  <a:lnTo>
                    <a:pt x="224" y="583"/>
                  </a:lnTo>
                  <a:lnTo>
                    <a:pt x="224" y="567"/>
                  </a:lnTo>
                  <a:lnTo>
                    <a:pt x="232" y="551"/>
                  </a:lnTo>
                  <a:lnTo>
                    <a:pt x="232" y="543"/>
                  </a:lnTo>
                  <a:lnTo>
                    <a:pt x="240" y="527"/>
                  </a:lnTo>
                  <a:lnTo>
                    <a:pt x="248" y="511"/>
                  </a:lnTo>
                  <a:lnTo>
                    <a:pt x="248" y="503"/>
                  </a:lnTo>
                  <a:lnTo>
                    <a:pt x="256" y="487"/>
                  </a:lnTo>
                  <a:lnTo>
                    <a:pt x="256" y="479"/>
                  </a:lnTo>
                  <a:lnTo>
                    <a:pt x="264" y="463"/>
                  </a:lnTo>
                  <a:lnTo>
                    <a:pt x="272" y="455"/>
                  </a:lnTo>
                  <a:lnTo>
                    <a:pt x="272" y="439"/>
                  </a:lnTo>
                  <a:lnTo>
                    <a:pt x="280" y="431"/>
                  </a:lnTo>
                  <a:lnTo>
                    <a:pt x="280" y="415"/>
                  </a:lnTo>
                  <a:lnTo>
                    <a:pt x="288" y="399"/>
                  </a:lnTo>
                  <a:lnTo>
                    <a:pt x="296" y="391"/>
                  </a:lnTo>
                  <a:lnTo>
                    <a:pt x="296" y="383"/>
                  </a:lnTo>
                  <a:lnTo>
                    <a:pt x="304" y="367"/>
                  </a:lnTo>
                  <a:lnTo>
                    <a:pt x="304" y="359"/>
                  </a:lnTo>
                  <a:lnTo>
                    <a:pt x="312" y="343"/>
                  </a:lnTo>
                  <a:lnTo>
                    <a:pt x="312" y="335"/>
                  </a:lnTo>
                  <a:lnTo>
                    <a:pt x="320" y="319"/>
                  </a:lnTo>
                  <a:lnTo>
                    <a:pt x="328" y="311"/>
                  </a:lnTo>
                  <a:lnTo>
                    <a:pt x="328" y="303"/>
                  </a:lnTo>
                  <a:lnTo>
                    <a:pt x="336" y="287"/>
                  </a:lnTo>
                  <a:lnTo>
                    <a:pt x="336" y="279"/>
                  </a:lnTo>
                  <a:lnTo>
                    <a:pt x="344" y="271"/>
                  </a:lnTo>
                  <a:lnTo>
                    <a:pt x="353" y="255"/>
                  </a:lnTo>
                  <a:lnTo>
                    <a:pt x="353" y="247"/>
                  </a:lnTo>
                  <a:lnTo>
                    <a:pt x="361" y="239"/>
                  </a:lnTo>
                  <a:lnTo>
                    <a:pt x="361" y="231"/>
                  </a:lnTo>
                  <a:lnTo>
                    <a:pt x="369" y="216"/>
                  </a:lnTo>
                  <a:lnTo>
                    <a:pt x="377" y="208"/>
                  </a:lnTo>
                  <a:lnTo>
                    <a:pt x="377" y="200"/>
                  </a:lnTo>
                  <a:lnTo>
                    <a:pt x="385" y="192"/>
                  </a:lnTo>
                  <a:lnTo>
                    <a:pt x="385" y="184"/>
                  </a:lnTo>
                  <a:lnTo>
                    <a:pt x="393" y="176"/>
                  </a:lnTo>
                  <a:lnTo>
                    <a:pt x="401" y="168"/>
                  </a:lnTo>
                  <a:lnTo>
                    <a:pt x="401" y="160"/>
                  </a:lnTo>
                  <a:lnTo>
                    <a:pt x="409" y="152"/>
                  </a:lnTo>
                  <a:lnTo>
                    <a:pt x="409" y="144"/>
                  </a:lnTo>
                  <a:lnTo>
                    <a:pt x="417" y="136"/>
                  </a:lnTo>
                  <a:lnTo>
                    <a:pt x="425" y="128"/>
                  </a:lnTo>
                  <a:lnTo>
                    <a:pt x="425" y="120"/>
                  </a:lnTo>
                  <a:lnTo>
                    <a:pt x="433" y="112"/>
                  </a:lnTo>
                  <a:lnTo>
                    <a:pt x="433" y="104"/>
                  </a:lnTo>
                  <a:lnTo>
                    <a:pt x="441" y="96"/>
                  </a:lnTo>
                  <a:lnTo>
                    <a:pt x="457" y="80"/>
                  </a:lnTo>
                  <a:lnTo>
                    <a:pt x="457" y="72"/>
                  </a:lnTo>
                  <a:lnTo>
                    <a:pt x="465" y="64"/>
                  </a:lnTo>
                  <a:lnTo>
                    <a:pt x="473" y="56"/>
                  </a:lnTo>
                  <a:lnTo>
                    <a:pt x="481" y="48"/>
                  </a:lnTo>
                  <a:lnTo>
                    <a:pt x="489" y="40"/>
                  </a:lnTo>
                  <a:lnTo>
                    <a:pt x="497" y="32"/>
                  </a:lnTo>
                  <a:lnTo>
                    <a:pt x="505" y="24"/>
                  </a:lnTo>
                  <a:lnTo>
                    <a:pt x="513" y="16"/>
                  </a:lnTo>
                  <a:lnTo>
                    <a:pt x="521" y="16"/>
                  </a:lnTo>
                  <a:lnTo>
                    <a:pt x="529" y="16"/>
                  </a:lnTo>
                  <a:lnTo>
                    <a:pt x="537" y="8"/>
                  </a:lnTo>
                  <a:lnTo>
                    <a:pt x="545" y="8"/>
                  </a:lnTo>
                  <a:lnTo>
                    <a:pt x="553" y="8"/>
                  </a:lnTo>
                  <a:lnTo>
                    <a:pt x="561" y="0"/>
                  </a:lnTo>
                  <a:lnTo>
                    <a:pt x="569" y="0"/>
                  </a:lnTo>
                  <a:lnTo>
                    <a:pt x="577" y="0"/>
                  </a:lnTo>
                  <a:lnTo>
                    <a:pt x="585" y="8"/>
                  </a:lnTo>
                  <a:lnTo>
                    <a:pt x="593" y="8"/>
                  </a:lnTo>
                  <a:lnTo>
                    <a:pt x="601" y="8"/>
                  </a:lnTo>
                  <a:lnTo>
                    <a:pt x="609" y="8"/>
                  </a:lnTo>
                  <a:lnTo>
                    <a:pt x="617" y="16"/>
                  </a:lnTo>
                  <a:lnTo>
                    <a:pt x="625" y="16"/>
                  </a:lnTo>
                  <a:lnTo>
                    <a:pt x="633" y="24"/>
                  </a:lnTo>
                  <a:lnTo>
                    <a:pt x="641" y="32"/>
                  </a:lnTo>
                  <a:lnTo>
                    <a:pt x="649" y="40"/>
                  </a:lnTo>
                  <a:lnTo>
                    <a:pt x="657" y="48"/>
                  </a:lnTo>
                  <a:lnTo>
                    <a:pt x="665" y="48"/>
                  </a:lnTo>
                  <a:lnTo>
                    <a:pt x="673" y="56"/>
                  </a:lnTo>
                  <a:lnTo>
                    <a:pt x="689" y="72"/>
                  </a:lnTo>
                  <a:lnTo>
                    <a:pt x="689" y="80"/>
                  </a:lnTo>
                  <a:lnTo>
                    <a:pt x="697" y="88"/>
                  </a:lnTo>
                  <a:lnTo>
                    <a:pt x="705" y="96"/>
                  </a:lnTo>
                  <a:lnTo>
                    <a:pt x="705" y="104"/>
                  </a:lnTo>
                  <a:lnTo>
                    <a:pt x="713" y="112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12" name="Freeform 56"/>
            <p:cNvSpPr>
              <a:spLocks/>
            </p:cNvSpPr>
            <p:nvPr/>
          </p:nvSpPr>
          <p:spPr bwMode="auto">
            <a:xfrm>
              <a:off x="2734" y="1470"/>
              <a:ext cx="673" cy="1302"/>
            </a:xfrm>
            <a:custGeom>
              <a:avLst/>
              <a:gdLst/>
              <a:ahLst/>
              <a:cxnLst>
                <a:cxn ang="0">
                  <a:pos x="16" y="16"/>
                </a:cxn>
                <a:cxn ang="0">
                  <a:pos x="24" y="40"/>
                </a:cxn>
                <a:cxn ang="0">
                  <a:pos x="40" y="64"/>
                </a:cxn>
                <a:cxn ang="0">
                  <a:pos x="56" y="96"/>
                </a:cxn>
                <a:cxn ang="0">
                  <a:pos x="72" y="119"/>
                </a:cxn>
                <a:cxn ang="0">
                  <a:pos x="88" y="151"/>
                </a:cxn>
                <a:cxn ang="0">
                  <a:pos x="96" y="183"/>
                </a:cxn>
                <a:cxn ang="0">
                  <a:pos x="112" y="215"/>
                </a:cxn>
                <a:cxn ang="0">
                  <a:pos x="128" y="255"/>
                </a:cxn>
                <a:cxn ang="0">
                  <a:pos x="144" y="287"/>
                </a:cxn>
                <a:cxn ang="0">
                  <a:pos x="160" y="327"/>
                </a:cxn>
                <a:cxn ang="0">
                  <a:pos x="168" y="359"/>
                </a:cxn>
                <a:cxn ang="0">
                  <a:pos x="184" y="399"/>
                </a:cxn>
                <a:cxn ang="0">
                  <a:pos x="200" y="439"/>
                </a:cxn>
                <a:cxn ang="0">
                  <a:pos x="216" y="479"/>
                </a:cxn>
                <a:cxn ang="0">
                  <a:pos x="224" y="519"/>
                </a:cxn>
                <a:cxn ang="0">
                  <a:pos x="240" y="559"/>
                </a:cxn>
                <a:cxn ang="0">
                  <a:pos x="256" y="591"/>
                </a:cxn>
                <a:cxn ang="0">
                  <a:pos x="272" y="631"/>
                </a:cxn>
                <a:cxn ang="0">
                  <a:pos x="288" y="671"/>
                </a:cxn>
                <a:cxn ang="0">
                  <a:pos x="296" y="711"/>
                </a:cxn>
                <a:cxn ang="0">
                  <a:pos x="312" y="751"/>
                </a:cxn>
                <a:cxn ang="0">
                  <a:pos x="328" y="791"/>
                </a:cxn>
                <a:cxn ang="0">
                  <a:pos x="344" y="831"/>
                </a:cxn>
                <a:cxn ang="0">
                  <a:pos x="352" y="863"/>
                </a:cxn>
                <a:cxn ang="0">
                  <a:pos x="368" y="903"/>
                </a:cxn>
                <a:cxn ang="0">
                  <a:pos x="384" y="935"/>
                </a:cxn>
                <a:cxn ang="0">
                  <a:pos x="400" y="975"/>
                </a:cxn>
                <a:cxn ang="0">
                  <a:pos x="416" y="1007"/>
                </a:cxn>
                <a:cxn ang="0">
                  <a:pos x="424" y="1039"/>
                </a:cxn>
                <a:cxn ang="0">
                  <a:pos x="440" y="1071"/>
                </a:cxn>
                <a:cxn ang="0">
                  <a:pos x="456" y="1095"/>
                </a:cxn>
                <a:cxn ang="0">
                  <a:pos x="472" y="1127"/>
                </a:cxn>
                <a:cxn ang="0">
                  <a:pos x="488" y="1151"/>
                </a:cxn>
                <a:cxn ang="0">
                  <a:pos x="496" y="1175"/>
                </a:cxn>
                <a:cxn ang="0">
                  <a:pos x="520" y="1199"/>
                </a:cxn>
                <a:cxn ang="0">
                  <a:pos x="544" y="1231"/>
                </a:cxn>
                <a:cxn ang="0">
                  <a:pos x="560" y="1255"/>
                </a:cxn>
                <a:cxn ang="0">
                  <a:pos x="584" y="1270"/>
                </a:cxn>
                <a:cxn ang="0">
                  <a:pos x="608" y="1286"/>
                </a:cxn>
                <a:cxn ang="0">
                  <a:pos x="632" y="1294"/>
                </a:cxn>
                <a:cxn ang="0">
                  <a:pos x="656" y="1302"/>
                </a:cxn>
              </a:cxnLst>
              <a:rect l="0" t="0" r="r" b="b"/>
              <a:pathLst>
                <a:path w="673" h="1302">
                  <a:moveTo>
                    <a:pt x="0" y="0"/>
                  </a:moveTo>
                  <a:lnTo>
                    <a:pt x="8" y="8"/>
                  </a:lnTo>
                  <a:lnTo>
                    <a:pt x="16" y="16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24" y="40"/>
                  </a:lnTo>
                  <a:lnTo>
                    <a:pt x="32" y="48"/>
                  </a:lnTo>
                  <a:lnTo>
                    <a:pt x="40" y="56"/>
                  </a:lnTo>
                  <a:lnTo>
                    <a:pt x="40" y="64"/>
                  </a:lnTo>
                  <a:lnTo>
                    <a:pt x="48" y="80"/>
                  </a:lnTo>
                  <a:lnTo>
                    <a:pt x="48" y="88"/>
                  </a:lnTo>
                  <a:lnTo>
                    <a:pt x="56" y="96"/>
                  </a:lnTo>
                  <a:lnTo>
                    <a:pt x="64" y="104"/>
                  </a:lnTo>
                  <a:lnTo>
                    <a:pt x="64" y="111"/>
                  </a:lnTo>
                  <a:lnTo>
                    <a:pt x="72" y="119"/>
                  </a:lnTo>
                  <a:lnTo>
                    <a:pt x="72" y="135"/>
                  </a:lnTo>
                  <a:lnTo>
                    <a:pt x="80" y="143"/>
                  </a:lnTo>
                  <a:lnTo>
                    <a:pt x="88" y="151"/>
                  </a:lnTo>
                  <a:lnTo>
                    <a:pt x="88" y="159"/>
                  </a:lnTo>
                  <a:lnTo>
                    <a:pt x="96" y="175"/>
                  </a:lnTo>
                  <a:lnTo>
                    <a:pt x="96" y="183"/>
                  </a:lnTo>
                  <a:lnTo>
                    <a:pt x="104" y="199"/>
                  </a:lnTo>
                  <a:lnTo>
                    <a:pt x="112" y="207"/>
                  </a:lnTo>
                  <a:lnTo>
                    <a:pt x="112" y="215"/>
                  </a:lnTo>
                  <a:lnTo>
                    <a:pt x="120" y="231"/>
                  </a:lnTo>
                  <a:lnTo>
                    <a:pt x="120" y="239"/>
                  </a:lnTo>
                  <a:lnTo>
                    <a:pt x="128" y="255"/>
                  </a:lnTo>
                  <a:lnTo>
                    <a:pt x="136" y="263"/>
                  </a:lnTo>
                  <a:lnTo>
                    <a:pt x="136" y="271"/>
                  </a:lnTo>
                  <a:lnTo>
                    <a:pt x="144" y="287"/>
                  </a:lnTo>
                  <a:lnTo>
                    <a:pt x="144" y="295"/>
                  </a:lnTo>
                  <a:lnTo>
                    <a:pt x="152" y="311"/>
                  </a:lnTo>
                  <a:lnTo>
                    <a:pt x="160" y="327"/>
                  </a:lnTo>
                  <a:lnTo>
                    <a:pt x="160" y="335"/>
                  </a:lnTo>
                  <a:lnTo>
                    <a:pt x="168" y="351"/>
                  </a:lnTo>
                  <a:lnTo>
                    <a:pt x="168" y="359"/>
                  </a:lnTo>
                  <a:lnTo>
                    <a:pt x="176" y="375"/>
                  </a:lnTo>
                  <a:lnTo>
                    <a:pt x="176" y="383"/>
                  </a:lnTo>
                  <a:lnTo>
                    <a:pt x="184" y="399"/>
                  </a:lnTo>
                  <a:lnTo>
                    <a:pt x="192" y="415"/>
                  </a:lnTo>
                  <a:lnTo>
                    <a:pt x="192" y="423"/>
                  </a:lnTo>
                  <a:lnTo>
                    <a:pt x="200" y="439"/>
                  </a:lnTo>
                  <a:lnTo>
                    <a:pt x="200" y="447"/>
                  </a:lnTo>
                  <a:lnTo>
                    <a:pt x="208" y="463"/>
                  </a:lnTo>
                  <a:lnTo>
                    <a:pt x="216" y="479"/>
                  </a:lnTo>
                  <a:lnTo>
                    <a:pt x="216" y="487"/>
                  </a:lnTo>
                  <a:lnTo>
                    <a:pt x="224" y="503"/>
                  </a:lnTo>
                  <a:lnTo>
                    <a:pt x="224" y="519"/>
                  </a:lnTo>
                  <a:lnTo>
                    <a:pt x="232" y="527"/>
                  </a:lnTo>
                  <a:lnTo>
                    <a:pt x="240" y="543"/>
                  </a:lnTo>
                  <a:lnTo>
                    <a:pt x="240" y="559"/>
                  </a:lnTo>
                  <a:lnTo>
                    <a:pt x="248" y="567"/>
                  </a:lnTo>
                  <a:lnTo>
                    <a:pt x="248" y="583"/>
                  </a:lnTo>
                  <a:lnTo>
                    <a:pt x="256" y="591"/>
                  </a:lnTo>
                  <a:lnTo>
                    <a:pt x="264" y="607"/>
                  </a:lnTo>
                  <a:lnTo>
                    <a:pt x="264" y="623"/>
                  </a:lnTo>
                  <a:lnTo>
                    <a:pt x="272" y="631"/>
                  </a:lnTo>
                  <a:lnTo>
                    <a:pt x="272" y="647"/>
                  </a:lnTo>
                  <a:lnTo>
                    <a:pt x="280" y="663"/>
                  </a:lnTo>
                  <a:lnTo>
                    <a:pt x="288" y="671"/>
                  </a:lnTo>
                  <a:lnTo>
                    <a:pt x="288" y="687"/>
                  </a:lnTo>
                  <a:lnTo>
                    <a:pt x="296" y="703"/>
                  </a:lnTo>
                  <a:lnTo>
                    <a:pt x="296" y="711"/>
                  </a:lnTo>
                  <a:lnTo>
                    <a:pt x="304" y="727"/>
                  </a:lnTo>
                  <a:lnTo>
                    <a:pt x="312" y="743"/>
                  </a:lnTo>
                  <a:lnTo>
                    <a:pt x="312" y="751"/>
                  </a:lnTo>
                  <a:lnTo>
                    <a:pt x="320" y="767"/>
                  </a:lnTo>
                  <a:lnTo>
                    <a:pt x="320" y="775"/>
                  </a:lnTo>
                  <a:lnTo>
                    <a:pt x="328" y="791"/>
                  </a:lnTo>
                  <a:lnTo>
                    <a:pt x="336" y="807"/>
                  </a:lnTo>
                  <a:lnTo>
                    <a:pt x="336" y="815"/>
                  </a:lnTo>
                  <a:lnTo>
                    <a:pt x="344" y="831"/>
                  </a:lnTo>
                  <a:lnTo>
                    <a:pt x="344" y="839"/>
                  </a:lnTo>
                  <a:lnTo>
                    <a:pt x="352" y="855"/>
                  </a:lnTo>
                  <a:lnTo>
                    <a:pt x="352" y="863"/>
                  </a:lnTo>
                  <a:lnTo>
                    <a:pt x="360" y="879"/>
                  </a:lnTo>
                  <a:lnTo>
                    <a:pt x="368" y="895"/>
                  </a:lnTo>
                  <a:lnTo>
                    <a:pt x="368" y="903"/>
                  </a:lnTo>
                  <a:lnTo>
                    <a:pt x="376" y="919"/>
                  </a:lnTo>
                  <a:lnTo>
                    <a:pt x="376" y="927"/>
                  </a:lnTo>
                  <a:lnTo>
                    <a:pt x="384" y="935"/>
                  </a:lnTo>
                  <a:lnTo>
                    <a:pt x="392" y="951"/>
                  </a:lnTo>
                  <a:lnTo>
                    <a:pt x="392" y="959"/>
                  </a:lnTo>
                  <a:lnTo>
                    <a:pt x="400" y="975"/>
                  </a:lnTo>
                  <a:lnTo>
                    <a:pt x="400" y="983"/>
                  </a:lnTo>
                  <a:lnTo>
                    <a:pt x="408" y="991"/>
                  </a:lnTo>
                  <a:lnTo>
                    <a:pt x="416" y="1007"/>
                  </a:lnTo>
                  <a:lnTo>
                    <a:pt x="416" y="1015"/>
                  </a:lnTo>
                  <a:lnTo>
                    <a:pt x="424" y="1031"/>
                  </a:lnTo>
                  <a:lnTo>
                    <a:pt x="424" y="1039"/>
                  </a:lnTo>
                  <a:lnTo>
                    <a:pt x="432" y="1047"/>
                  </a:lnTo>
                  <a:lnTo>
                    <a:pt x="440" y="1055"/>
                  </a:lnTo>
                  <a:lnTo>
                    <a:pt x="440" y="1071"/>
                  </a:lnTo>
                  <a:lnTo>
                    <a:pt x="448" y="1079"/>
                  </a:lnTo>
                  <a:lnTo>
                    <a:pt x="448" y="1087"/>
                  </a:lnTo>
                  <a:lnTo>
                    <a:pt x="456" y="1095"/>
                  </a:lnTo>
                  <a:lnTo>
                    <a:pt x="464" y="1103"/>
                  </a:lnTo>
                  <a:lnTo>
                    <a:pt x="464" y="1111"/>
                  </a:lnTo>
                  <a:lnTo>
                    <a:pt x="472" y="1127"/>
                  </a:lnTo>
                  <a:lnTo>
                    <a:pt x="472" y="1135"/>
                  </a:lnTo>
                  <a:lnTo>
                    <a:pt x="480" y="1143"/>
                  </a:lnTo>
                  <a:lnTo>
                    <a:pt x="488" y="1151"/>
                  </a:lnTo>
                  <a:lnTo>
                    <a:pt x="488" y="1159"/>
                  </a:lnTo>
                  <a:lnTo>
                    <a:pt x="496" y="1167"/>
                  </a:lnTo>
                  <a:lnTo>
                    <a:pt x="496" y="1175"/>
                  </a:lnTo>
                  <a:lnTo>
                    <a:pt x="504" y="1183"/>
                  </a:lnTo>
                  <a:lnTo>
                    <a:pt x="512" y="1191"/>
                  </a:lnTo>
                  <a:lnTo>
                    <a:pt x="520" y="1199"/>
                  </a:lnTo>
                  <a:lnTo>
                    <a:pt x="520" y="1207"/>
                  </a:lnTo>
                  <a:lnTo>
                    <a:pt x="528" y="1215"/>
                  </a:lnTo>
                  <a:lnTo>
                    <a:pt x="544" y="1231"/>
                  </a:lnTo>
                  <a:lnTo>
                    <a:pt x="544" y="1239"/>
                  </a:lnTo>
                  <a:lnTo>
                    <a:pt x="552" y="1247"/>
                  </a:lnTo>
                  <a:lnTo>
                    <a:pt x="560" y="1255"/>
                  </a:lnTo>
                  <a:lnTo>
                    <a:pt x="568" y="1262"/>
                  </a:lnTo>
                  <a:lnTo>
                    <a:pt x="576" y="1270"/>
                  </a:lnTo>
                  <a:lnTo>
                    <a:pt x="584" y="1270"/>
                  </a:lnTo>
                  <a:lnTo>
                    <a:pt x="592" y="1278"/>
                  </a:lnTo>
                  <a:lnTo>
                    <a:pt x="600" y="1286"/>
                  </a:lnTo>
                  <a:lnTo>
                    <a:pt x="608" y="1286"/>
                  </a:lnTo>
                  <a:lnTo>
                    <a:pt x="616" y="1294"/>
                  </a:lnTo>
                  <a:lnTo>
                    <a:pt x="624" y="1294"/>
                  </a:lnTo>
                  <a:lnTo>
                    <a:pt x="632" y="1294"/>
                  </a:lnTo>
                  <a:lnTo>
                    <a:pt x="640" y="1302"/>
                  </a:lnTo>
                  <a:lnTo>
                    <a:pt x="648" y="1302"/>
                  </a:lnTo>
                  <a:lnTo>
                    <a:pt x="656" y="1302"/>
                  </a:lnTo>
                  <a:lnTo>
                    <a:pt x="665" y="1302"/>
                  </a:lnTo>
                  <a:lnTo>
                    <a:pt x="673" y="1294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13" name="Freeform 57"/>
            <p:cNvSpPr>
              <a:spLocks/>
            </p:cNvSpPr>
            <p:nvPr/>
          </p:nvSpPr>
          <p:spPr bwMode="auto">
            <a:xfrm>
              <a:off x="3407" y="1446"/>
              <a:ext cx="648" cy="1318"/>
            </a:xfrm>
            <a:custGeom>
              <a:avLst/>
              <a:gdLst/>
              <a:ahLst/>
              <a:cxnLst>
                <a:cxn ang="0">
                  <a:pos x="16" y="1318"/>
                </a:cxn>
                <a:cxn ang="0">
                  <a:pos x="40" y="1302"/>
                </a:cxn>
                <a:cxn ang="0">
                  <a:pos x="64" y="1286"/>
                </a:cxn>
                <a:cxn ang="0">
                  <a:pos x="80" y="1263"/>
                </a:cxn>
                <a:cxn ang="0">
                  <a:pos x="104" y="1239"/>
                </a:cxn>
                <a:cxn ang="0">
                  <a:pos x="120" y="1215"/>
                </a:cxn>
                <a:cxn ang="0">
                  <a:pos x="136" y="1191"/>
                </a:cxn>
                <a:cxn ang="0">
                  <a:pos x="152" y="1167"/>
                </a:cxn>
                <a:cxn ang="0">
                  <a:pos x="168" y="1143"/>
                </a:cxn>
                <a:cxn ang="0">
                  <a:pos x="176" y="1119"/>
                </a:cxn>
                <a:cxn ang="0">
                  <a:pos x="192" y="1087"/>
                </a:cxn>
                <a:cxn ang="0">
                  <a:pos x="208" y="1055"/>
                </a:cxn>
                <a:cxn ang="0">
                  <a:pos x="224" y="1023"/>
                </a:cxn>
                <a:cxn ang="0">
                  <a:pos x="240" y="991"/>
                </a:cxn>
                <a:cxn ang="0">
                  <a:pos x="248" y="959"/>
                </a:cxn>
                <a:cxn ang="0">
                  <a:pos x="264" y="927"/>
                </a:cxn>
                <a:cxn ang="0">
                  <a:pos x="280" y="887"/>
                </a:cxn>
                <a:cxn ang="0">
                  <a:pos x="296" y="847"/>
                </a:cxn>
                <a:cxn ang="0">
                  <a:pos x="304" y="815"/>
                </a:cxn>
                <a:cxn ang="0">
                  <a:pos x="320" y="775"/>
                </a:cxn>
                <a:cxn ang="0">
                  <a:pos x="336" y="735"/>
                </a:cxn>
                <a:cxn ang="0">
                  <a:pos x="352" y="695"/>
                </a:cxn>
                <a:cxn ang="0">
                  <a:pos x="368" y="655"/>
                </a:cxn>
                <a:cxn ang="0">
                  <a:pos x="376" y="615"/>
                </a:cxn>
                <a:cxn ang="0">
                  <a:pos x="392" y="575"/>
                </a:cxn>
                <a:cxn ang="0">
                  <a:pos x="408" y="535"/>
                </a:cxn>
                <a:cxn ang="0">
                  <a:pos x="424" y="495"/>
                </a:cxn>
                <a:cxn ang="0">
                  <a:pos x="440" y="455"/>
                </a:cxn>
                <a:cxn ang="0">
                  <a:pos x="448" y="415"/>
                </a:cxn>
                <a:cxn ang="0">
                  <a:pos x="464" y="383"/>
                </a:cxn>
                <a:cxn ang="0">
                  <a:pos x="480" y="343"/>
                </a:cxn>
                <a:cxn ang="0">
                  <a:pos x="496" y="303"/>
                </a:cxn>
                <a:cxn ang="0">
                  <a:pos x="504" y="271"/>
                </a:cxn>
                <a:cxn ang="0">
                  <a:pos x="520" y="239"/>
                </a:cxn>
                <a:cxn ang="0">
                  <a:pos x="536" y="207"/>
                </a:cxn>
                <a:cxn ang="0">
                  <a:pos x="552" y="175"/>
                </a:cxn>
                <a:cxn ang="0">
                  <a:pos x="568" y="143"/>
                </a:cxn>
                <a:cxn ang="0">
                  <a:pos x="576" y="112"/>
                </a:cxn>
                <a:cxn ang="0">
                  <a:pos x="592" y="88"/>
                </a:cxn>
                <a:cxn ang="0">
                  <a:pos x="608" y="64"/>
                </a:cxn>
                <a:cxn ang="0">
                  <a:pos x="624" y="40"/>
                </a:cxn>
                <a:cxn ang="0">
                  <a:pos x="632" y="16"/>
                </a:cxn>
              </a:cxnLst>
              <a:rect l="0" t="0" r="r" b="b"/>
              <a:pathLst>
                <a:path w="648" h="1318">
                  <a:moveTo>
                    <a:pt x="0" y="1318"/>
                  </a:moveTo>
                  <a:lnTo>
                    <a:pt x="8" y="1318"/>
                  </a:lnTo>
                  <a:lnTo>
                    <a:pt x="16" y="1318"/>
                  </a:lnTo>
                  <a:lnTo>
                    <a:pt x="24" y="1310"/>
                  </a:lnTo>
                  <a:lnTo>
                    <a:pt x="32" y="1310"/>
                  </a:lnTo>
                  <a:lnTo>
                    <a:pt x="40" y="1302"/>
                  </a:lnTo>
                  <a:lnTo>
                    <a:pt x="48" y="1294"/>
                  </a:lnTo>
                  <a:lnTo>
                    <a:pt x="56" y="1294"/>
                  </a:lnTo>
                  <a:lnTo>
                    <a:pt x="64" y="1286"/>
                  </a:lnTo>
                  <a:lnTo>
                    <a:pt x="72" y="1279"/>
                  </a:lnTo>
                  <a:lnTo>
                    <a:pt x="88" y="1263"/>
                  </a:lnTo>
                  <a:lnTo>
                    <a:pt x="80" y="1263"/>
                  </a:lnTo>
                  <a:lnTo>
                    <a:pt x="88" y="1263"/>
                  </a:lnTo>
                  <a:lnTo>
                    <a:pt x="104" y="1247"/>
                  </a:lnTo>
                  <a:lnTo>
                    <a:pt x="104" y="1239"/>
                  </a:lnTo>
                  <a:lnTo>
                    <a:pt x="112" y="1231"/>
                  </a:lnTo>
                  <a:lnTo>
                    <a:pt x="120" y="1223"/>
                  </a:lnTo>
                  <a:lnTo>
                    <a:pt x="120" y="1215"/>
                  </a:lnTo>
                  <a:lnTo>
                    <a:pt x="128" y="1207"/>
                  </a:lnTo>
                  <a:lnTo>
                    <a:pt x="128" y="1199"/>
                  </a:lnTo>
                  <a:lnTo>
                    <a:pt x="136" y="1191"/>
                  </a:lnTo>
                  <a:lnTo>
                    <a:pt x="144" y="1183"/>
                  </a:lnTo>
                  <a:lnTo>
                    <a:pt x="144" y="1175"/>
                  </a:lnTo>
                  <a:lnTo>
                    <a:pt x="152" y="1167"/>
                  </a:lnTo>
                  <a:lnTo>
                    <a:pt x="152" y="1159"/>
                  </a:lnTo>
                  <a:lnTo>
                    <a:pt x="160" y="1151"/>
                  </a:lnTo>
                  <a:lnTo>
                    <a:pt x="168" y="1143"/>
                  </a:lnTo>
                  <a:lnTo>
                    <a:pt x="168" y="1135"/>
                  </a:lnTo>
                  <a:lnTo>
                    <a:pt x="176" y="1127"/>
                  </a:lnTo>
                  <a:lnTo>
                    <a:pt x="176" y="1119"/>
                  </a:lnTo>
                  <a:lnTo>
                    <a:pt x="184" y="1111"/>
                  </a:lnTo>
                  <a:lnTo>
                    <a:pt x="192" y="1095"/>
                  </a:lnTo>
                  <a:lnTo>
                    <a:pt x="192" y="1087"/>
                  </a:lnTo>
                  <a:lnTo>
                    <a:pt x="200" y="1079"/>
                  </a:lnTo>
                  <a:lnTo>
                    <a:pt x="200" y="1071"/>
                  </a:lnTo>
                  <a:lnTo>
                    <a:pt x="208" y="1055"/>
                  </a:lnTo>
                  <a:lnTo>
                    <a:pt x="216" y="1047"/>
                  </a:lnTo>
                  <a:lnTo>
                    <a:pt x="216" y="1039"/>
                  </a:lnTo>
                  <a:lnTo>
                    <a:pt x="224" y="1023"/>
                  </a:lnTo>
                  <a:lnTo>
                    <a:pt x="224" y="1015"/>
                  </a:lnTo>
                  <a:lnTo>
                    <a:pt x="232" y="1007"/>
                  </a:lnTo>
                  <a:lnTo>
                    <a:pt x="240" y="991"/>
                  </a:lnTo>
                  <a:lnTo>
                    <a:pt x="240" y="983"/>
                  </a:lnTo>
                  <a:lnTo>
                    <a:pt x="248" y="967"/>
                  </a:lnTo>
                  <a:lnTo>
                    <a:pt x="248" y="959"/>
                  </a:lnTo>
                  <a:lnTo>
                    <a:pt x="256" y="943"/>
                  </a:lnTo>
                  <a:lnTo>
                    <a:pt x="256" y="935"/>
                  </a:lnTo>
                  <a:lnTo>
                    <a:pt x="264" y="927"/>
                  </a:lnTo>
                  <a:lnTo>
                    <a:pt x="272" y="911"/>
                  </a:lnTo>
                  <a:lnTo>
                    <a:pt x="272" y="895"/>
                  </a:lnTo>
                  <a:lnTo>
                    <a:pt x="280" y="887"/>
                  </a:lnTo>
                  <a:lnTo>
                    <a:pt x="280" y="871"/>
                  </a:lnTo>
                  <a:lnTo>
                    <a:pt x="288" y="863"/>
                  </a:lnTo>
                  <a:lnTo>
                    <a:pt x="296" y="847"/>
                  </a:lnTo>
                  <a:lnTo>
                    <a:pt x="296" y="839"/>
                  </a:lnTo>
                  <a:lnTo>
                    <a:pt x="304" y="823"/>
                  </a:lnTo>
                  <a:lnTo>
                    <a:pt x="304" y="815"/>
                  </a:lnTo>
                  <a:lnTo>
                    <a:pt x="312" y="799"/>
                  </a:lnTo>
                  <a:lnTo>
                    <a:pt x="320" y="783"/>
                  </a:lnTo>
                  <a:lnTo>
                    <a:pt x="320" y="775"/>
                  </a:lnTo>
                  <a:lnTo>
                    <a:pt x="328" y="759"/>
                  </a:lnTo>
                  <a:lnTo>
                    <a:pt x="328" y="743"/>
                  </a:lnTo>
                  <a:lnTo>
                    <a:pt x="336" y="735"/>
                  </a:lnTo>
                  <a:lnTo>
                    <a:pt x="344" y="719"/>
                  </a:lnTo>
                  <a:lnTo>
                    <a:pt x="344" y="711"/>
                  </a:lnTo>
                  <a:lnTo>
                    <a:pt x="352" y="695"/>
                  </a:lnTo>
                  <a:lnTo>
                    <a:pt x="352" y="679"/>
                  </a:lnTo>
                  <a:lnTo>
                    <a:pt x="360" y="671"/>
                  </a:lnTo>
                  <a:lnTo>
                    <a:pt x="368" y="655"/>
                  </a:lnTo>
                  <a:lnTo>
                    <a:pt x="368" y="639"/>
                  </a:lnTo>
                  <a:lnTo>
                    <a:pt x="376" y="631"/>
                  </a:lnTo>
                  <a:lnTo>
                    <a:pt x="376" y="615"/>
                  </a:lnTo>
                  <a:lnTo>
                    <a:pt x="384" y="599"/>
                  </a:lnTo>
                  <a:lnTo>
                    <a:pt x="392" y="591"/>
                  </a:lnTo>
                  <a:lnTo>
                    <a:pt x="392" y="575"/>
                  </a:lnTo>
                  <a:lnTo>
                    <a:pt x="400" y="559"/>
                  </a:lnTo>
                  <a:lnTo>
                    <a:pt x="400" y="551"/>
                  </a:lnTo>
                  <a:lnTo>
                    <a:pt x="408" y="535"/>
                  </a:lnTo>
                  <a:lnTo>
                    <a:pt x="416" y="519"/>
                  </a:lnTo>
                  <a:lnTo>
                    <a:pt x="416" y="511"/>
                  </a:lnTo>
                  <a:lnTo>
                    <a:pt x="424" y="495"/>
                  </a:lnTo>
                  <a:lnTo>
                    <a:pt x="424" y="479"/>
                  </a:lnTo>
                  <a:lnTo>
                    <a:pt x="432" y="471"/>
                  </a:lnTo>
                  <a:lnTo>
                    <a:pt x="440" y="455"/>
                  </a:lnTo>
                  <a:lnTo>
                    <a:pt x="440" y="447"/>
                  </a:lnTo>
                  <a:lnTo>
                    <a:pt x="448" y="431"/>
                  </a:lnTo>
                  <a:lnTo>
                    <a:pt x="448" y="415"/>
                  </a:lnTo>
                  <a:lnTo>
                    <a:pt x="456" y="407"/>
                  </a:lnTo>
                  <a:lnTo>
                    <a:pt x="456" y="391"/>
                  </a:lnTo>
                  <a:lnTo>
                    <a:pt x="464" y="383"/>
                  </a:lnTo>
                  <a:lnTo>
                    <a:pt x="472" y="367"/>
                  </a:lnTo>
                  <a:lnTo>
                    <a:pt x="472" y="359"/>
                  </a:lnTo>
                  <a:lnTo>
                    <a:pt x="480" y="343"/>
                  </a:lnTo>
                  <a:lnTo>
                    <a:pt x="480" y="327"/>
                  </a:lnTo>
                  <a:lnTo>
                    <a:pt x="488" y="319"/>
                  </a:lnTo>
                  <a:lnTo>
                    <a:pt x="496" y="303"/>
                  </a:lnTo>
                  <a:lnTo>
                    <a:pt x="496" y="295"/>
                  </a:lnTo>
                  <a:lnTo>
                    <a:pt x="504" y="287"/>
                  </a:lnTo>
                  <a:lnTo>
                    <a:pt x="504" y="271"/>
                  </a:lnTo>
                  <a:lnTo>
                    <a:pt x="512" y="263"/>
                  </a:lnTo>
                  <a:lnTo>
                    <a:pt x="520" y="247"/>
                  </a:lnTo>
                  <a:lnTo>
                    <a:pt x="520" y="239"/>
                  </a:lnTo>
                  <a:lnTo>
                    <a:pt x="528" y="223"/>
                  </a:lnTo>
                  <a:lnTo>
                    <a:pt x="528" y="215"/>
                  </a:lnTo>
                  <a:lnTo>
                    <a:pt x="536" y="207"/>
                  </a:lnTo>
                  <a:lnTo>
                    <a:pt x="544" y="191"/>
                  </a:lnTo>
                  <a:lnTo>
                    <a:pt x="544" y="183"/>
                  </a:lnTo>
                  <a:lnTo>
                    <a:pt x="552" y="175"/>
                  </a:lnTo>
                  <a:lnTo>
                    <a:pt x="552" y="159"/>
                  </a:lnTo>
                  <a:lnTo>
                    <a:pt x="560" y="151"/>
                  </a:lnTo>
                  <a:lnTo>
                    <a:pt x="568" y="143"/>
                  </a:lnTo>
                  <a:lnTo>
                    <a:pt x="568" y="135"/>
                  </a:lnTo>
                  <a:lnTo>
                    <a:pt x="576" y="128"/>
                  </a:lnTo>
                  <a:lnTo>
                    <a:pt x="576" y="112"/>
                  </a:lnTo>
                  <a:lnTo>
                    <a:pt x="584" y="104"/>
                  </a:lnTo>
                  <a:lnTo>
                    <a:pt x="592" y="96"/>
                  </a:lnTo>
                  <a:lnTo>
                    <a:pt x="592" y="88"/>
                  </a:lnTo>
                  <a:lnTo>
                    <a:pt x="600" y="80"/>
                  </a:lnTo>
                  <a:lnTo>
                    <a:pt x="600" y="72"/>
                  </a:lnTo>
                  <a:lnTo>
                    <a:pt x="608" y="64"/>
                  </a:lnTo>
                  <a:lnTo>
                    <a:pt x="616" y="56"/>
                  </a:lnTo>
                  <a:lnTo>
                    <a:pt x="616" y="48"/>
                  </a:lnTo>
                  <a:lnTo>
                    <a:pt x="624" y="40"/>
                  </a:lnTo>
                  <a:lnTo>
                    <a:pt x="624" y="32"/>
                  </a:lnTo>
                  <a:lnTo>
                    <a:pt x="632" y="24"/>
                  </a:lnTo>
                  <a:lnTo>
                    <a:pt x="632" y="16"/>
                  </a:lnTo>
                  <a:lnTo>
                    <a:pt x="640" y="8"/>
                  </a:lnTo>
                  <a:lnTo>
                    <a:pt x="648" y="0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14" name="Freeform 58"/>
            <p:cNvSpPr>
              <a:spLocks/>
            </p:cNvSpPr>
            <p:nvPr/>
          </p:nvSpPr>
          <p:spPr bwMode="auto">
            <a:xfrm>
              <a:off x="4055" y="1358"/>
              <a:ext cx="697" cy="1159"/>
            </a:xfrm>
            <a:custGeom>
              <a:avLst/>
              <a:gdLst/>
              <a:ahLst/>
              <a:cxnLst>
                <a:cxn ang="0">
                  <a:pos x="8" y="72"/>
                </a:cxn>
                <a:cxn ang="0">
                  <a:pos x="32" y="48"/>
                </a:cxn>
                <a:cxn ang="0">
                  <a:pos x="56" y="24"/>
                </a:cxn>
                <a:cxn ang="0">
                  <a:pos x="80" y="16"/>
                </a:cxn>
                <a:cxn ang="0">
                  <a:pos x="104" y="8"/>
                </a:cxn>
                <a:cxn ang="0">
                  <a:pos x="128" y="0"/>
                </a:cxn>
                <a:cxn ang="0">
                  <a:pos x="152" y="8"/>
                </a:cxn>
                <a:cxn ang="0">
                  <a:pos x="176" y="16"/>
                </a:cxn>
                <a:cxn ang="0">
                  <a:pos x="200" y="32"/>
                </a:cxn>
                <a:cxn ang="0">
                  <a:pos x="224" y="56"/>
                </a:cxn>
                <a:cxn ang="0">
                  <a:pos x="240" y="72"/>
                </a:cxn>
                <a:cxn ang="0">
                  <a:pos x="256" y="96"/>
                </a:cxn>
                <a:cxn ang="0">
                  <a:pos x="272" y="120"/>
                </a:cxn>
                <a:cxn ang="0">
                  <a:pos x="288" y="144"/>
                </a:cxn>
                <a:cxn ang="0">
                  <a:pos x="304" y="168"/>
                </a:cxn>
                <a:cxn ang="0">
                  <a:pos x="320" y="192"/>
                </a:cxn>
                <a:cxn ang="0">
                  <a:pos x="328" y="223"/>
                </a:cxn>
                <a:cxn ang="0">
                  <a:pos x="344" y="247"/>
                </a:cxn>
                <a:cxn ang="0">
                  <a:pos x="360" y="279"/>
                </a:cxn>
                <a:cxn ang="0">
                  <a:pos x="377" y="311"/>
                </a:cxn>
                <a:cxn ang="0">
                  <a:pos x="385" y="351"/>
                </a:cxn>
                <a:cxn ang="0">
                  <a:pos x="401" y="383"/>
                </a:cxn>
                <a:cxn ang="0">
                  <a:pos x="417" y="415"/>
                </a:cxn>
                <a:cxn ang="0">
                  <a:pos x="433" y="455"/>
                </a:cxn>
                <a:cxn ang="0">
                  <a:pos x="449" y="495"/>
                </a:cxn>
                <a:cxn ang="0">
                  <a:pos x="457" y="535"/>
                </a:cxn>
                <a:cxn ang="0">
                  <a:pos x="473" y="567"/>
                </a:cxn>
                <a:cxn ang="0">
                  <a:pos x="489" y="607"/>
                </a:cxn>
                <a:cxn ang="0">
                  <a:pos x="505" y="647"/>
                </a:cxn>
                <a:cxn ang="0">
                  <a:pos x="521" y="687"/>
                </a:cxn>
                <a:cxn ang="0">
                  <a:pos x="529" y="727"/>
                </a:cxn>
                <a:cxn ang="0">
                  <a:pos x="545" y="767"/>
                </a:cxn>
                <a:cxn ang="0">
                  <a:pos x="561" y="807"/>
                </a:cxn>
                <a:cxn ang="0">
                  <a:pos x="577" y="847"/>
                </a:cxn>
                <a:cxn ang="0">
                  <a:pos x="585" y="887"/>
                </a:cxn>
                <a:cxn ang="0">
                  <a:pos x="601" y="927"/>
                </a:cxn>
                <a:cxn ang="0">
                  <a:pos x="617" y="959"/>
                </a:cxn>
                <a:cxn ang="0">
                  <a:pos x="633" y="999"/>
                </a:cxn>
                <a:cxn ang="0">
                  <a:pos x="649" y="1031"/>
                </a:cxn>
                <a:cxn ang="0">
                  <a:pos x="657" y="1071"/>
                </a:cxn>
                <a:cxn ang="0">
                  <a:pos x="673" y="1103"/>
                </a:cxn>
                <a:cxn ang="0">
                  <a:pos x="689" y="1135"/>
                </a:cxn>
              </a:cxnLst>
              <a:rect l="0" t="0" r="r" b="b"/>
              <a:pathLst>
                <a:path w="697" h="1159">
                  <a:moveTo>
                    <a:pt x="0" y="88"/>
                  </a:moveTo>
                  <a:lnTo>
                    <a:pt x="16" y="72"/>
                  </a:lnTo>
                  <a:lnTo>
                    <a:pt x="8" y="72"/>
                  </a:lnTo>
                  <a:lnTo>
                    <a:pt x="16" y="72"/>
                  </a:lnTo>
                  <a:lnTo>
                    <a:pt x="32" y="56"/>
                  </a:lnTo>
                  <a:lnTo>
                    <a:pt x="32" y="48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56" y="24"/>
                  </a:lnTo>
                  <a:lnTo>
                    <a:pt x="64" y="24"/>
                  </a:lnTo>
                  <a:lnTo>
                    <a:pt x="72" y="16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96" y="8"/>
                  </a:lnTo>
                  <a:lnTo>
                    <a:pt x="104" y="8"/>
                  </a:lnTo>
                  <a:lnTo>
                    <a:pt x="112" y="8"/>
                  </a:lnTo>
                  <a:lnTo>
                    <a:pt x="120" y="0"/>
                  </a:lnTo>
                  <a:lnTo>
                    <a:pt x="128" y="0"/>
                  </a:lnTo>
                  <a:lnTo>
                    <a:pt x="136" y="0"/>
                  </a:lnTo>
                  <a:lnTo>
                    <a:pt x="144" y="8"/>
                  </a:lnTo>
                  <a:lnTo>
                    <a:pt x="152" y="8"/>
                  </a:lnTo>
                  <a:lnTo>
                    <a:pt x="160" y="8"/>
                  </a:lnTo>
                  <a:lnTo>
                    <a:pt x="168" y="16"/>
                  </a:lnTo>
                  <a:lnTo>
                    <a:pt x="176" y="16"/>
                  </a:lnTo>
                  <a:lnTo>
                    <a:pt x="184" y="24"/>
                  </a:lnTo>
                  <a:lnTo>
                    <a:pt x="192" y="24"/>
                  </a:lnTo>
                  <a:lnTo>
                    <a:pt x="200" y="32"/>
                  </a:lnTo>
                  <a:lnTo>
                    <a:pt x="208" y="40"/>
                  </a:lnTo>
                  <a:lnTo>
                    <a:pt x="216" y="48"/>
                  </a:lnTo>
                  <a:lnTo>
                    <a:pt x="224" y="56"/>
                  </a:lnTo>
                  <a:lnTo>
                    <a:pt x="240" y="72"/>
                  </a:lnTo>
                  <a:lnTo>
                    <a:pt x="232" y="72"/>
                  </a:lnTo>
                  <a:lnTo>
                    <a:pt x="240" y="72"/>
                  </a:lnTo>
                  <a:lnTo>
                    <a:pt x="248" y="80"/>
                  </a:lnTo>
                  <a:lnTo>
                    <a:pt x="248" y="88"/>
                  </a:lnTo>
                  <a:lnTo>
                    <a:pt x="256" y="96"/>
                  </a:lnTo>
                  <a:lnTo>
                    <a:pt x="264" y="104"/>
                  </a:lnTo>
                  <a:lnTo>
                    <a:pt x="272" y="112"/>
                  </a:lnTo>
                  <a:lnTo>
                    <a:pt x="272" y="120"/>
                  </a:lnTo>
                  <a:lnTo>
                    <a:pt x="280" y="128"/>
                  </a:lnTo>
                  <a:lnTo>
                    <a:pt x="280" y="136"/>
                  </a:lnTo>
                  <a:lnTo>
                    <a:pt x="288" y="144"/>
                  </a:lnTo>
                  <a:lnTo>
                    <a:pt x="296" y="152"/>
                  </a:lnTo>
                  <a:lnTo>
                    <a:pt x="296" y="160"/>
                  </a:lnTo>
                  <a:lnTo>
                    <a:pt x="304" y="168"/>
                  </a:lnTo>
                  <a:lnTo>
                    <a:pt x="304" y="176"/>
                  </a:lnTo>
                  <a:lnTo>
                    <a:pt x="312" y="184"/>
                  </a:lnTo>
                  <a:lnTo>
                    <a:pt x="320" y="192"/>
                  </a:lnTo>
                  <a:lnTo>
                    <a:pt x="320" y="200"/>
                  </a:lnTo>
                  <a:lnTo>
                    <a:pt x="328" y="216"/>
                  </a:lnTo>
                  <a:lnTo>
                    <a:pt x="328" y="223"/>
                  </a:lnTo>
                  <a:lnTo>
                    <a:pt x="336" y="231"/>
                  </a:lnTo>
                  <a:lnTo>
                    <a:pt x="344" y="239"/>
                  </a:lnTo>
                  <a:lnTo>
                    <a:pt x="344" y="247"/>
                  </a:lnTo>
                  <a:lnTo>
                    <a:pt x="352" y="263"/>
                  </a:lnTo>
                  <a:lnTo>
                    <a:pt x="352" y="271"/>
                  </a:lnTo>
                  <a:lnTo>
                    <a:pt x="360" y="279"/>
                  </a:lnTo>
                  <a:lnTo>
                    <a:pt x="369" y="295"/>
                  </a:lnTo>
                  <a:lnTo>
                    <a:pt x="369" y="303"/>
                  </a:lnTo>
                  <a:lnTo>
                    <a:pt x="377" y="311"/>
                  </a:lnTo>
                  <a:lnTo>
                    <a:pt x="377" y="327"/>
                  </a:lnTo>
                  <a:lnTo>
                    <a:pt x="385" y="335"/>
                  </a:lnTo>
                  <a:lnTo>
                    <a:pt x="385" y="351"/>
                  </a:lnTo>
                  <a:lnTo>
                    <a:pt x="393" y="359"/>
                  </a:lnTo>
                  <a:lnTo>
                    <a:pt x="401" y="375"/>
                  </a:lnTo>
                  <a:lnTo>
                    <a:pt x="401" y="383"/>
                  </a:lnTo>
                  <a:lnTo>
                    <a:pt x="409" y="391"/>
                  </a:lnTo>
                  <a:lnTo>
                    <a:pt x="409" y="407"/>
                  </a:lnTo>
                  <a:lnTo>
                    <a:pt x="417" y="415"/>
                  </a:lnTo>
                  <a:lnTo>
                    <a:pt x="425" y="431"/>
                  </a:lnTo>
                  <a:lnTo>
                    <a:pt x="425" y="447"/>
                  </a:lnTo>
                  <a:lnTo>
                    <a:pt x="433" y="455"/>
                  </a:lnTo>
                  <a:lnTo>
                    <a:pt x="433" y="471"/>
                  </a:lnTo>
                  <a:lnTo>
                    <a:pt x="441" y="479"/>
                  </a:lnTo>
                  <a:lnTo>
                    <a:pt x="449" y="495"/>
                  </a:lnTo>
                  <a:lnTo>
                    <a:pt x="449" y="503"/>
                  </a:lnTo>
                  <a:lnTo>
                    <a:pt x="457" y="519"/>
                  </a:lnTo>
                  <a:lnTo>
                    <a:pt x="457" y="535"/>
                  </a:lnTo>
                  <a:lnTo>
                    <a:pt x="465" y="543"/>
                  </a:lnTo>
                  <a:lnTo>
                    <a:pt x="473" y="559"/>
                  </a:lnTo>
                  <a:lnTo>
                    <a:pt x="473" y="567"/>
                  </a:lnTo>
                  <a:lnTo>
                    <a:pt x="481" y="583"/>
                  </a:lnTo>
                  <a:lnTo>
                    <a:pt x="481" y="599"/>
                  </a:lnTo>
                  <a:lnTo>
                    <a:pt x="489" y="607"/>
                  </a:lnTo>
                  <a:lnTo>
                    <a:pt x="497" y="623"/>
                  </a:lnTo>
                  <a:lnTo>
                    <a:pt x="497" y="639"/>
                  </a:lnTo>
                  <a:lnTo>
                    <a:pt x="505" y="647"/>
                  </a:lnTo>
                  <a:lnTo>
                    <a:pt x="505" y="663"/>
                  </a:lnTo>
                  <a:lnTo>
                    <a:pt x="513" y="679"/>
                  </a:lnTo>
                  <a:lnTo>
                    <a:pt x="521" y="687"/>
                  </a:lnTo>
                  <a:lnTo>
                    <a:pt x="521" y="703"/>
                  </a:lnTo>
                  <a:lnTo>
                    <a:pt x="529" y="719"/>
                  </a:lnTo>
                  <a:lnTo>
                    <a:pt x="529" y="727"/>
                  </a:lnTo>
                  <a:lnTo>
                    <a:pt x="537" y="743"/>
                  </a:lnTo>
                  <a:lnTo>
                    <a:pt x="545" y="759"/>
                  </a:lnTo>
                  <a:lnTo>
                    <a:pt x="545" y="767"/>
                  </a:lnTo>
                  <a:lnTo>
                    <a:pt x="553" y="783"/>
                  </a:lnTo>
                  <a:lnTo>
                    <a:pt x="553" y="799"/>
                  </a:lnTo>
                  <a:lnTo>
                    <a:pt x="561" y="807"/>
                  </a:lnTo>
                  <a:lnTo>
                    <a:pt x="561" y="823"/>
                  </a:lnTo>
                  <a:lnTo>
                    <a:pt x="569" y="831"/>
                  </a:lnTo>
                  <a:lnTo>
                    <a:pt x="577" y="847"/>
                  </a:lnTo>
                  <a:lnTo>
                    <a:pt x="577" y="863"/>
                  </a:lnTo>
                  <a:lnTo>
                    <a:pt x="585" y="871"/>
                  </a:lnTo>
                  <a:lnTo>
                    <a:pt x="585" y="887"/>
                  </a:lnTo>
                  <a:lnTo>
                    <a:pt x="593" y="903"/>
                  </a:lnTo>
                  <a:lnTo>
                    <a:pt x="601" y="911"/>
                  </a:lnTo>
                  <a:lnTo>
                    <a:pt x="601" y="927"/>
                  </a:lnTo>
                  <a:lnTo>
                    <a:pt x="609" y="935"/>
                  </a:lnTo>
                  <a:lnTo>
                    <a:pt x="609" y="951"/>
                  </a:lnTo>
                  <a:lnTo>
                    <a:pt x="617" y="959"/>
                  </a:lnTo>
                  <a:lnTo>
                    <a:pt x="625" y="975"/>
                  </a:lnTo>
                  <a:lnTo>
                    <a:pt x="625" y="983"/>
                  </a:lnTo>
                  <a:lnTo>
                    <a:pt x="633" y="999"/>
                  </a:lnTo>
                  <a:lnTo>
                    <a:pt x="633" y="1015"/>
                  </a:lnTo>
                  <a:lnTo>
                    <a:pt x="641" y="1023"/>
                  </a:lnTo>
                  <a:lnTo>
                    <a:pt x="649" y="1031"/>
                  </a:lnTo>
                  <a:lnTo>
                    <a:pt x="649" y="1047"/>
                  </a:lnTo>
                  <a:lnTo>
                    <a:pt x="657" y="1055"/>
                  </a:lnTo>
                  <a:lnTo>
                    <a:pt x="657" y="1071"/>
                  </a:lnTo>
                  <a:lnTo>
                    <a:pt x="665" y="1079"/>
                  </a:lnTo>
                  <a:lnTo>
                    <a:pt x="673" y="1095"/>
                  </a:lnTo>
                  <a:lnTo>
                    <a:pt x="673" y="1103"/>
                  </a:lnTo>
                  <a:lnTo>
                    <a:pt x="681" y="1111"/>
                  </a:lnTo>
                  <a:lnTo>
                    <a:pt x="681" y="1127"/>
                  </a:lnTo>
                  <a:lnTo>
                    <a:pt x="689" y="1135"/>
                  </a:lnTo>
                  <a:lnTo>
                    <a:pt x="697" y="1143"/>
                  </a:lnTo>
                  <a:lnTo>
                    <a:pt x="697" y="1159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15" name="Freeform 59"/>
            <p:cNvSpPr>
              <a:spLocks/>
            </p:cNvSpPr>
            <p:nvPr/>
          </p:nvSpPr>
          <p:spPr bwMode="auto">
            <a:xfrm>
              <a:off x="4752" y="2069"/>
              <a:ext cx="624" cy="703"/>
            </a:xfrm>
            <a:custGeom>
              <a:avLst/>
              <a:gdLst/>
              <a:ahLst/>
              <a:cxnLst>
                <a:cxn ang="0">
                  <a:pos x="8" y="456"/>
                </a:cxn>
                <a:cxn ang="0">
                  <a:pos x="16" y="472"/>
                </a:cxn>
                <a:cxn ang="0">
                  <a:pos x="24" y="496"/>
                </a:cxn>
                <a:cxn ang="0">
                  <a:pos x="32" y="512"/>
                </a:cxn>
                <a:cxn ang="0">
                  <a:pos x="48" y="528"/>
                </a:cxn>
                <a:cxn ang="0">
                  <a:pos x="56" y="544"/>
                </a:cxn>
                <a:cxn ang="0">
                  <a:pos x="64" y="560"/>
                </a:cxn>
                <a:cxn ang="0">
                  <a:pos x="72" y="576"/>
                </a:cxn>
                <a:cxn ang="0">
                  <a:pos x="80" y="592"/>
                </a:cxn>
                <a:cxn ang="0">
                  <a:pos x="88" y="608"/>
                </a:cxn>
                <a:cxn ang="0">
                  <a:pos x="104" y="624"/>
                </a:cxn>
                <a:cxn ang="0">
                  <a:pos x="112" y="640"/>
                </a:cxn>
                <a:cxn ang="0">
                  <a:pos x="136" y="656"/>
                </a:cxn>
                <a:cxn ang="0">
                  <a:pos x="144" y="663"/>
                </a:cxn>
                <a:cxn ang="0">
                  <a:pos x="160" y="679"/>
                </a:cxn>
                <a:cxn ang="0">
                  <a:pos x="176" y="687"/>
                </a:cxn>
                <a:cxn ang="0">
                  <a:pos x="192" y="695"/>
                </a:cxn>
                <a:cxn ang="0">
                  <a:pos x="208" y="703"/>
                </a:cxn>
                <a:cxn ang="0">
                  <a:pos x="224" y="703"/>
                </a:cxn>
                <a:cxn ang="0">
                  <a:pos x="240" y="695"/>
                </a:cxn>
                <a:cxn ang="0">
                  <a:pos x="256" y="695"/>
                </a:cxn>
                <a:cxn ang="0">
                  <a:pos x="272" y="687"/>
                </a:cxn>
                <a:cxn ang="0">
                  <a:pos x="288" y="671"/>
                </a:cxn>
                <a:cxn ang="0">
                  <a:pos x="304" y="663"/>
                </a:cxn>
                <a:cxn ang="0">
                  <a:pos x="320" y="648"/>
                </a:cxn>
                <a:cxn ang="0">
                  <a:pos x="336" y="632"/>
                </a:cxn>
                <a:cxn ang="0">
                  <a:pos x="352" y="616"/>
                </a:cxn>
                <a:cxn ang="0">
                  <a:pos x="368" y="592"/>
                </a:cxn>
                <a:cxn ang="0">
                  <a:pos x="368" y="592"/>
                </a:cxn>
                <a:cxn ang="0">
                  <a:pos x="376" y="576"/>
                </a:cxn>
                <a:cxn ang="0">
                  <a:pos x="384" y="560"/>
                </a:cxn>
                <a:cxn ang="0">
                  <a:pos x="400" y="544"/>
                </a:cxn>
                <a:cxn ang="0">
                  <a:pos x="408" y="528"/>
                </a:cxn>
                <a:cxn ang="0">
                  <a:pos x="416" y="504"/>
                </a:cxn>
                <a:cxn ang="0">
                  <a:pos x="424" y="488"/>
                </a:cxn>
                <a:cxn ang="0">
                  <a:pos x="432" y="472"/>
                </a:cxn>
                <a:cxn ang="0">
                  <a:pos x="440" y="448"/>
                </a:cxn>
                <a:cxn ang="0">
                  <a:pos x="456" y="432"/>
                </a:cxn>
                <a:cxn ang="0">
                  <a:pos x="464" y="408"/>
                </a:cxn>
                <a:cxn ang="0">
                  <a:pos x="472" y="384"/>
                </a:cxn>
                <a:cxn ang="0">
                  <a:pos x="480" y="360"/>
                </a:cxn>
                <a:cxn ang="0">
                  <a:pos x="488" y="336"/>
                </a:cxn>
                <a:cxn ang="0">
                  <a:pos x="504" y="320"/>
                </a:cxn>
                <a:cxn ang="0">
                  <a:pos x="512" y="296"/>
                </a:cxn>
                <a:cxn ang="0">
                  <a:pos x="520" y="264"/>
                </a:cxn>
                <a:cxn ang="0">
                  <a:pos x="528" y="240"/>
                </a:cxn>
                <a:cxn ang="0">
                  <a:pos x="536" y="216"/>
                </a:cxn>
                <a:cxn ang="0">
                  <a:pos x="552" y="192"/>
                </a:cxn>
                <a:cxn ang="0">
                  <a:pos x="560" y="168"/>
                </a:cxn>
                <a:cxn ang="0">
                  <a:pos x="568" y="144"/>
                </a:cxn>
                <a:cxn ang="0">
                  <a:pos x="576" y="112"/>
                </a:cxn>
                <a:cxn ang="0">
                  <a:pos x="584" y="88"/>
                </a:cxn>
                <a:cxn ang="0">
                  <a:pos x="600" y="64"/>
                </a:cxn>
                <a:cxn ang="0">
                  <a:pos x="608" y="32"/>
                </a:cxn>
                <a:cxn ang="0">
                  <a:pos x="616" y="8"/>
                </a:cxn>
              </a:cxnLst>
              <a:rect l="0" t="0" r="r" b="b"/>
              <a:pathLst>
                <a:path w="624" h="703">
                  <a:moveTo>
                    <a:pt x="0" y="448"/>
                  </a:moveTo>
                  <a:lnTo>
                    <a:pt x="8" y="456"/>
                  </a:lnTo>
                  <a:lnTo>
                    <a:pt x="8" y="464"/>
                  </a:lnTo>
                  <a:lnTo>
                    <a:pt x="16" y="472"/>
                  </a:lnTo>
                  <a:lnTo>
                    <a:pt x="24" y="488"/>
                  </a:lnTo>
                  <a:lnTo>
                    <a:pt x="24" y="496"/>
                  </a:lnTo>
                  <a:lnTo>
                    <a:pt x="32" y="504"/>
                  </a:lnTo>
                  <a:lnTo>
                    <a:pt x="32" y="512"/>
                  </a:lnTo>
                  <a:lnTo>
                    <a:pt x="40" y="520"/>
                  </a:lnTo>
                  <a:lnTo>
                    <a:pt x="48" y="528"/>
                  </a:lnTo>
                  <a:lnTo>
                    <a:pt x="48" y="536"/>
                  </a:lnTo>
                  <a:lnTo>
                    <a:pt x="56" y="544"/>
                  </a:lnTo>
                  <a:lnTo>
                    <a:pt x="56" y="552"/>
                  </a:lnTo>
                  <a:lnTo>
                    <a:pt x="64" y="560"/>
                  </a:lnTo>
                  <a:lnTo>
                    <a:pt x="64" y="568"/>
                  </a:lnTo>
                  <a:lnTo>
                    <a:pt x="72" y="576"/>
                  </a:lnTo>
                  <a:lnTo>
                    <a:pt x="80" y="584"/>
                  </a:lnTo>
                  <a:lnTo>
                    <a:pt x="80" y="592"/>
                  </a:lnTo>
                  <a:lnTo>
                    <a:pt x="88" y="600"/>
                  </a:lnTo>
                  <a:lnTo>
                    <a:pt x="88" y="608"/>
                  </a:lnTo>
                  <a:lnTo>
                    <a:pt x="96" y="616"/>
                  </a:lnTo>
                  <a:lnTo>
                    <a:pt x="104" y="624"/>
                  </a:lnTo>
                  <a:lnTo>
                    <a:pt x="120" y="640"/>
                  </a:lnTo>
                  <a:lnTo>
                    <a:pt x="112" y="640"/>
                  </a:lnTo>
                  <a:lnTo>
                    <a:pt x="120" y="640"/>
                  </a:lnTo>
                  <a:lnTo>
                    <a:pt x="136" y="656"/>
                  </a:lnTo>
                  <a:lnTo>
                    <a:pt x="136" y="663"/>
                  </a:lnTo>
                  <a:lnTo>
                    <a:pt x="144" y="663"/>
                  </a:lnTo>
                  <a:lnTo>
                    <a:pt x="152" y="671"/>
                  </a:lnTo>
                  <a:lnTo>
                    <a:pt x="160" y="679"/>
                  </a:lnTo>
                  <a:lnTo>
                    <a:pt x="168" y="687"/>
                  </a:lnTo>
                  <a:lnTo>
                    <a:pt x="176" y="687"/>
                  </a:lnTo>
                  <a:lnTo>
                    <a:pt x="184" y="695"/>
                  </a:lnTo>
                  <a:lnTo>
                    <a:pt x="192" y="695"/>
                  </a:lnTo>
                  <a:lnTo>
                    <a:pt x="200" y="695"/>
                  </a:lnTo>
                  <a:lnTo>
                    <a:pt x="208" y="703"/>
                  </a:lnTo>
                  <a:lnTo>
                    <a:pt x="216" y="703"/>
                  </a:lnTo>
                  <a:lnTo>
                    <a:pt x="224" y="703"/>
                  </a:lnTo>
                  <a:lnTo>
                    <a:pt x="232" y="703"/>
                  </a:lnTo>
                  <a:lnTo>
                    <a:pt x="240" y="695"/>
                  </a:lnTo>
                  <a:lnTo>
                    <a:pt x="248" y="695"/>
                  </a:lnTo>
                  <a:lnTo>
                    <a:pt x="256" y="695"/>
                  </a:lnTo>
                  <a:lnTo>
                    <a:pt x="264" y="687"/>
                  </a:lnTo>
                  <a:lnTo>
                    <a:pt x="272" y="687"/>
                  </a:lnTo>
                  <a:lnTo>
                    <a:pt x="280" y="679"/>
                  </a:lnTo>
                  <a:lnTo>
                    <a:pt x="288" y="671"/>
                  </a:lnTo>
                  <a:lnTo>
                    <a:pt x="296" y="671"/>
                  </a:lnTo>
                  <a:lnTo>
                    <a:pt x="304" y="663"/>
                  </a:lnTo>
                  <a:lnTo>
                    <a:pt x="312" y="656"/>
                  </a:lnTo>
                  <a:lnTo>
                    <a:pt x="320" y="648"/>
                  </a:lnTo>
                  <a:lnTo>
                    <a:pt x="328" y="640"/>
                  </a:lnTo>
                  <a:lnTo>
                    <a:pt x="336" y="632"/>
                  </a:lnTo>
                  <a:lnTo>
                    <a:pt x="344" y="624"/>
                  </a:lnTo>
                  <a:lnTo>
                    <a:pt x="352" y="616"/>
                  </a:lnTo>
                  <a:lnTo>
                    <a:pt x="352" y="608"/>
                  </a:lnTo>
                  <a:lnTo>
                    <a:pt x="368" y="592"/>
                  </a:lnTo>
                  <a:lnTo>
                    <a:pt x="360" y="592"/>
                  </a:lnTo>
                  <a:lnTo>
                    <a:pt x="368" y="592"/>
                  </a:lnTo>
                  <a:lnTo>
                    <a:pt x="376" y="584"/>
                  </a:lnTo>
                  <a:lnTo>
                    <a:pt x="376" y="576"/>
                  </a:lnTo>
                  <a:lnTo>
                    <a:pt x="384" y="568"/>
                  </a:lnTo>
                  <a:lnTo>
                    <a:pt x="384" y="560"/>
                  </a:lnTo>
                  <a:lnTo>
                    <a:pt x="392" y="552"/>
                  </a:lnTo>
                  <a:lnTo>
                    <a:pt x="400" y="544"/>
                  </a:lnTo>
                  <a:lnTo>
                    <a:pt x="400" y="536"/>
                  </a:lnTo>
                  <a:lnTo>
                    <a:pt x="408" y="528"/>
                  </a:lnTo>
                  <a:lnTo>
                    <a:pt x="408" y="512"/>
                  </a:lnTo>
                  <a:lnTo>
                    <a:pt x="416" y="504"/>
                  </a:lnTo>
                  <a:lnTo>
                    <a:pt x="424" y="496"/>
                  </a:lnTo>
                  <a:lnTo>
                    <a:pt x="424" y="488"/>
                  </a:lnTo>
                  <a:lnTo>
                    <a:pt x="432" y="480"/>
                  </a:lnTo>
                  <a:lnTo>
                    <a:pt x="432" y="472"/>
                  </a:lnTo>
                  <a:lnTo>
                    <a:pt x="440" y="456"/>
                  </a:lnTo>
                  <a:lnTo>
                    <a:pt x="440" y="448"/>
                  </a:lnTo>
                  <a:lnTo>
                    <a:pt x="448" y="440"/>
                  </a:lnTo>
                  <a:lnTo>
                    <a:pt x="456" y="432"/>
                  </a:lnTo>
                  <a:lnTo>
                    <a:pt x="456" y="416"/>
                  </a:lnTo>
                  <a:lnTo>
                    <a:pt x="464" y="408"/>
                  </a:lnTo>
                  <a:lnTo>
                    <a:pt x="464" y="392"/>
                  </a:lnTo>
                  <a:lnTo>
                    <a:pt x="472" y="384"/>
                  </a:lnTo>
                  <a:lnTo>
                    <a:pt x="480" y="376"/>
                  </a:lnTo>
                  <a:lnTo>
                    <a:pt x="480" y="360"/>
                  </a:lnTo>
                  <a:lnTo>
                    <a:pt x="488" y="352"/>
                  </a:lnTo>
                  <a:lnTo>
                    <a:pt x="488" y="336"/>
                  </a:lnTo>
                  <a:lnTo>
                    <a:pt x="496" y="328"/>
                  </a:lnTo>
                  <a:lnTo>
                    <a:pt x="504" y="320"/>
                  </a:lnTo>
                  <a:lnTo>
                    <a:pt x="504" y="304"/>
                  </a:lnTo>
                  <a:lnTo>
                    <a:pt x="512" y="296"/>
                  </a:lnTo>
                  <a:lnTo>
                    <a:pt x="512" y="280"/>
                  </a:lnTo>
                  <a:lnTo>
                    <a:pt x="520" y="264"/>
                  </a:lnTo>
                  <a:lnTo>
                    <a:pt x="528" y="256"/>
                  </a:lnTo>
                  <a:lnTo>
                    <a:pt x="528" y="240"/>
                  </a:lnTo>
                  <a:lnTo>
                    <a:pt x="536" y="232"/>
                  </a:lnTo>
                  <a:lnTo>
                    <a:pt x="536" y="216"/>
                  </a:lnTo>
                  <a:lnTo>
                    <a:pt x="544" y="208"/>
                  </a:lnTo>
                  <a:lnTo>
                    <a:pt x="552" y="192"/>
                  </a:lnTo>
                  <a:lnTo>
                    <a:pt x="552" y="176"/>
                  </a:lnTo>
                  <a:lnTo>
                    <a:pt x="560" y="168"/>
                  </a:lnTo>
                  <a:lnTo>
                    <a:pt x="560" y="152"/>
                  </a:lnTo>
                  <a:lnTo>
                    <a:pt x="568" y="144"/>
                  </a:lnTo>
                  <a:lnTo>
                    <a:pt x="576" y="128"/>
                  </a:lnTo>
                  <a:lnTo>
                    <a:pt x="576" y="112"/>
                  </a:lnTo>
                  <a:lnTo>
                    <a:pt x="584" y="104"/>
                  </a:lnTo>
                  <a:lnTo>
                    <a:pt x="584" y="88"/>
                  </a:lnTo>
                  <a:lnTo>
                    <a:pt x="592" y="72"/>
                  </a:lnTo>
                  <a:lnTo>
                    <a:pt x="600" y="64"/>
                  </a:lnTo>
                  <a:lnTo>
                    <a:pt x="600" y="48"/>
                  </a:lnTo>
                  <a:lnTo>
                    <a:pt x="608" y="32"/>
                  </a:lnTo>
                  <a:lnTo>
                    <a:pt x="608" y="24"/>
                  </a:lnTo>
                  <a:lnTo>
                    <a:pt x="616" y="8"/>
                  </a:lnTo>
                  <a:lnTo>
                    <a:pt x="624" y="0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19516" name="Group 60"/>
          <p:cNvGrpSpPr>
            <a:grpSpLocks/>
          </p:cNvGrpSpPr>
          <p:nvPr/>
        </p:nvGrpSpPr>
        <p:grpSpPr bwMode="auto">
          <a:xfrm>
            <a:off x="731838" y="3852863"/>
            <a:ext cx="2305050" cy="1081087"/>
            <a:chOff x="597" y="654"/>
            <a:chExt cx="4764" cy="2822"/>
          </a:xfrm>
        </p:grpSpPr>
        <p:sp>
          <p:nvSpPr>
            <p:cNvPr id="19517" name="Freeform 61"/>
            <p:cNvSpPr>
              <a:spLocks/>
            </p:cNvSpPr>
            <p:nvPr/>
          </p:nvSpPr>
          <p:spPr bwMode="auto">
            <a:xfrm>
              <a:off x="597" y="654"/>
              <a:ext cx="616" cy="2822"/>
            </a:xfrm>
            <a:custGeom>
              <a:avLst/>
              <a:gdLst/>
              <a:ahLst/>
              <a:cxnLst>
                <a:cxn ang="0">
                  <a:pos x="8" y="1175"/>
                </a:cxn>
                <a:cxn ang="0">
                  <a:pos x="24" y="943"/>
                </a:cxn>
                <a:cxn ang="0">
                  <a:pos x="40" y="728"/>
                </a:cxn>
                <a:cxn ang="0">
                  <a:pos x="56" y="528"/>
                </a:cxn>
                <a:cxn ang="0">
                  <a:pos x="64" y="352"/>
                </a:cxn>
                <a:cxn ang="0">
                  <a:pos x="80" y="216"/>
                </a:cxn>
                <a:cxn ang="0">
                  <a:pos x="96" y="104"/>
                </a:cxn>
                <a:cxn ang="0">
                  <a:pos x="112" y="32"/>
                </a:cxn>
                <a:cxn ang="0">
                  <a:pos x="128" y="0"/>
                </a:cxn>
                <a:cxn ang="0">
                  <a:pos x="144" y="24"/>
                </a:cxn>
                <a:cxn ang="0">
                  <a:pos x="160" y="88"/>
                </a:cxn>
                <a:cxn ang="0">
                  <a:pos x="176" y="192"/>
                </a:cxn>
                <a:cxn ang="0">
                  <a:pos x="184" y="328"/>
                </a:cxn>
                <a:cxn ang="0">
                  <a:pos x="200" y="496"/>
                </a:cxn>
                <a:cxn ang="0">
                  <a:pos x="216" y="688"/>
                </a:cxn>
                <a:cxn ang="0">
                  <a:pos x="232" y="904"/>
                </a:cxn>
                <a:cxn ang="0">
                  <a:pos x="240" y="1127"/>
                </a:cxn>
                <a:cxn ang="0">
                  <a:pos x="256" y="1367"/>
                </a:cxn>
                <a:cxn ang="0">
                  <a:pos x="272" y="1607"/>
                </a:cxn>
                <a:cxn ang="0">
                  <a:pos x="288" y="1839"/>
                </a:cxn>
                <a:cxn ang="0">
                  <a:pos x="304" y="2063"/>
                </a:cxn>
                <a:cxn ang="0">
                  <a:pos x="312" y="2262"/>
                </a:cxn>
                <a:cxn ang="0">
                  <a:pos x="328" y="2438"/>
                </a:cxn>
                <a:cxn ang="0">
                  <a:pos x="344" y="2590"/>
                </a:cxn>
                <a:cxn ang="0">
                  <a:pos x="360" y="2702"/>
                </a:cxn>
                <a:cxn ang="0">
                  <a:pos x="376" y="2774"/>
                </a:cxn>
                <a:cxn ang="0">
                  <a:pos x="384" y="2814"/>
                </a:cxn>
                <a:cxn ang="0">
                  <a:pos x="408" y="2806"/>
                </a:cxn>
                <a:cxn ang="0">
                  <a:pos x="416" y="2750"/>
                </a:cxn>
                <a:cxn ang="0">
                  <a:pos x="432" y="2654"/>
                </a:cxn>
                <a:cxn ang="0">
                  <a:pos x="448" y="2526"/>
                </a:cxn>
                <a:cxn ang="0">
                  <a:pos x="464" y="2366"/>
                </a:cxn>
                <a:cxn ang="0">
                  <a:pos x="480" y="2174"/>
                </a:cxn>
                <a:cxn ang="0">
                  <a:pos x="488" y="1959"/>
                </a:cxn>
                <a:cxn ang="0">
                  <a:pos x="504" y="1735"/>
                </a:cxn>
                <a:cxn ang="0">
                  <a:pos x="520" y="1503"/>
                </a:cxn>
                <a:cxn ang="0">
                  <a:pos x="536" y="1263"/>
                </a:cxn>
                <a:cxn ang="0">
                  <a:pos x="552" y="1023"/>
                </a:cxn>
                <a:cxn ang="0">
                  <a:pos x="560" y="800"/>
                </a:cxn>
                <a:cxn ang="0">
                  <a:pos x="576" y="600"/>
                </a:cxn>
                <a:cxn ang="0">
                  <a:pos x="592" y="416"/>
                </a:cxn>
                <a:cxn ang="0">
                  <a:pos x="608" y="264"/>
                </a:cxn>
              </a:cxnLst>
              <a:rect l="0" t="0" r="r" b="b"/>
              <a:pathLst>
                <a:path w="616" h="2822">
                  <a:moveTo>
                    <a:pt x="0" y="1335"/>
                  </a:moveTo>
                  <a:lnTo>
                    <a:pt x="8" y="1255"/>
                  </a:lnTo>
                  <a:lnTo>
                    <a:pt x="8" y="1175"/>
                  </a:lnTo>
                  <a:lnTo>
                    <a:pt x="16" y="1095"/>
                  </a:lnTo>
                  <a:lnTo>
                    <a:pt x="16" y="1015"/>
                  </a:lnTo>
                  <a:lnTo>
                    <a:pt x="24" y="943"/>
                  </a:lnTo>
                  <a:lnTo>
                    <a:pt x="32" y="872"/>
                  </a:lnTo>
                  <a:lnTo>
                    <a:pt x="32" y="792"/>
                  </a:lnTo>
                  <a:lnTo>
                    <a:pt x="40" y="728"/>
                  </a:lnTo>
                  <a:lnTo>
                    <a:pt x="40" y="656"/>
                  </a:lnTo>
                  <a:lnTo>
                    <a:pt x="48" y="592"/>
                  </a:lnTo>
                  <a:lnTo>
                    <a:pt x="56" y="528"/>
                  </a:lnTo>
                  <a:lnTo>
                    <a:pt x="56" y="464"/>
                  </a:lnTo>
                  <a:lnTo>
                    <a:pt x="64" y="408"/>
                  </a:lnTo>
                  <a:lnTo>
                    <a:pt x="64" y="352"/>
                  </a:lnTo>
                  <a:lnTo>
                    <a:pt x="72" y="304"/>
                  </a:lnTo>
                  <a:lnTo>
                    <a:pt x="80" y="256"/>
                  </a:lnTo>
                  <a:lnTo>
                    <a:pt x="80" y="216"/>
                  </a:lnTo>
                  <a:lnTo>
                    <a:pt x="88" y="176"/>
                  </a:lnTo>
                  <a:lnTo>
                    <a:pt x="88" y="136"/>
                  </a:lnTo>
                  <a:lnTo>
                    <a:pt x="96" y="104"/>
                  </a:lnTo>
                  <a:lnTo>
                    <a:pt x="104" y="80"/>
                  </a:lnTo>
                  <a:lnTo>
                    <a:pt x="104" y="56"/>
                  </a:lnTo>
                  <a:lnTo>
                    <a:pt x="112" y="32"/>
                  </a:lnTo>
                  <a:lnTo>
                    <a:pt x="112" y="16"/>
                  </a:lnTo>
                  <a:lnTo>
                    <a:pt x="120" y="8"/>
                  </a:lnTo>
                  <a:lnTo>
                    <a:pt x="128" y="0"/>
                  </a:lnTo>
                  <a:lnTo>
                    <a:pt x="136" y="8"/>
                  </a:lnTo>
                  <a:lnTo>
                    <a:pt x="136" y="16"/>
                  </a:lnTo>
                  <a:lnTo>
                    <a:pt x="144" y="24"/>
                  </a:lnTo>
                  <a:lnTo>
                    <a:pt x="152" y="40"/>
                  </a:lnTo>
                  <a:lnTo>
                    <a:pt x="152" y="64"/>
                  </a:lnTo>
                  <a:lnTo>
                    <a:pt x="160" y="88"/>
                  </a:lnTo>
                  <a:lnTo>
                    <a:pt x="160" y="120"/>
                  </a:lnTo>
                  <a:lnTo>
                    <a:pt x="168" y="152"/>
                  </a:lnTo>
                  <a:lnTo>
                    <a:pt x="176" y="192"/>
                  </a:lnTo>
                  <a:lnTo>
                    <a:pt x="176" y="232"/>
                  </a:lnTo>
                  <a:lnTo>
                    <a:pt x="184" y="280"/>
                  </a:lnTo>
                  <a:lnTo>
                    <a:pt x="184" y="328"/>
                  </a:lnTo>
                  <a:lnTo>
                    <a:pt x="192" y="376"/>
                  </a:lnTo>
                  <a:lnTo>
                    <a:pt x="192" y="432"/>
                  </a:lnTo>
                  <a:lnTo>
                    <a:pt x="200" y="496"/>
                  </a:lnTo>
                  <a:lnTo>
                    <a:pt x="208" y="552"/>
                  </a:lnTo>
                  <a:lnTo>
                    <a:pt x="208" y="616"/>
                  </a:lnTo>
                  <a:lnTo>
                    <a:pt x="216" y="688"/>
                  </a:lnTo>
                  <a:lnTo>
                    <a:pt x="216" y="760"/>
                  </a:lnTo>
                  <a:lnTo>
                    <a:pt x="224" y="824"/>
                  </a:lnTo>
                  <a:lnTo>
                    <a:pt x="232" y="904"/>
                  </a:lnTo>
                  <a:lnTo>
                    <a:pt x="232" y="975"/>
                  </a:lnTo>
                  <a:lnTo>
                    <a:pt x="240" y="1055"/>
                  </a:lnTo>
                  <a:lnTo>
                    <a:pt x="240" y="1127"/>
                  </a:lnTo>
                  <a:lnTo>
                    <a:pt x="248" y="1207"/>
                  </a:lnTo>
                  <a:lnTo>
                    <a:pt x="256" y="1287"/>
                  </a:lnTo>
                  <a:lnTo>
                    <a:pt x="256" y="1367"/>
                  </a:lnTo>
                  <a:lnTo>
                    <a:pt x="264" y="1447"/>
                  </a:lnTo>
                  <a:lnTo>
                    <a:pt x="264" y="1527"/>
                  </a:lnTo>
                  <a:lnTo>
                    <a:pt x="272" y="1607"/>
                  </a:lnTo>
                  <a:lnTo>
                    <a:pt x="280" y="1687"/>
                  </a:lnTo>
                  <a:lnTo>
                    <a:pt x="280" y="1759"/>
                  </a:lnTo>
                  <a:lnTo>
                    <a:pt x="288" y="1839"/>
                  </a:lnTo>
                  <a:lnTo>
                    <a:pt x="288" y="1911"/>
                  </a:lnTo>
                  <a:lnTo>
                    <a:pt x="296" y="1991"/>
                  </a:lnTo>
                  <a:lnTo>
                    <a:pt x="304" y="2063"/>
                  </a:lnTo>
                  <a:lnTo>
                    <a:pt x="304" y="2126"/>
                  </a:lnTo>
                  <a:lnTo>
                    <a:pt x="312" y="2198"/>
                  </a:lnTo>
                  <a:lnTo>
                    <a:pt x="312" y="2262"/>
                  </a:lnTo>
                  <a:lnTo>
                    <a:pt x="320" y="2326"/>
                  </a:lnTo>
                  <a:lnTo>
                    <a:pt x="328" y="2382"/>
                  </a:lnTo>
                  <a:lnTo>
                    <a:pt x="328" y="2438"/>
                  </a:lnTo>
                  <a:lnTo>
                    <a:pt x="336" y="2494"/>
                  </a:lnTo>
                  <a:lnTo>
                    <a:pt x="336" y="2542"/>
                  </a:lnTo>
                  <a:lnTo>
                    <a:pt x="344" y="2590"/>
                  </a:lnTo>
                  <a:lnTo>
                    <a:pt x="352" y="2630"/>
                  </a:lnTo>
                  <a:lnTo>
                    <a:pt x="352" y="2670"/>
                  </a:lnTo>
                  <a:lnTo>
                    <a:pt x="360" y="2702"/>
                  </a:lnTo>
                  <a:lnTo>
                    <a:pt x="360" y="2734"/>
                  </a:lnTo>
                  <a:lnTo>
                    <a:pt x="368" y="2758"/>
                  </a:lnTo>
                  <a:lnTo>
                    <a:pt x="376" y="2774"/>
                  </a:lnTo>
                  <a:lnTo>
                    <a:pt x="376" y="2798"/>
                  </a:lnTo>
                  <a:lnTo>
                    <a:pt x="384" y="2806"/>
                  </a:lnTo>
                  <a:lnTo>
                    <a:pt x="384" y="2814"/>
                  </a:lnTo>
                  <a:lnTo>
                    <a:pt x="392" y="2822"/>
                  </a:lnTo>
                  <a:lnTo>
                    <a:pt x="400" y="2814"/>
                  </a:lnTo>
                  <a:lnTo>
                    <a:pt x="408" y="2806"/>
                  </a:lnTo>
                  <a:lnTo>
                    <a:pt x="408" y="2790"/>
                  </a:lnTo>
                  <a:lnTo>
                    <a:pt x="416" y="2774"/>
                  </a:lnTo>
                  <a:lnTo>
                    <a:pt x="416" y="2750"/>
                  </a:lnTo>
                  <a:lnTo>
                    <a:pt x="424" y="2718"/>
                  </a:lnTo>
                  <a:lnTo>
                    <a:pt x="432" y="2686"/>
                  </a:lnTo>
                  <a:lnTo>
                    <a:pt x="432" y="2654"/>
                  </a:lnTo>
                  <a:lnTo>
                    <a:pt x="440" y="2614"/>
                  </a:lnTo>
                  <a:lnTo>
                    <a:pt x="440" y="2574"/>
                  </a:lnTo>
                  <a:lnTo>
                    <a:pt x="448" y="2526"/>
                  </a:lnTo>
                  <a:lnTo>
                    <a:pt x="456" y="2470"/>
                  </a:lnTo>
                  <a:lnTo>
                    <a:pt x="456" y="2422"/>
                  </a:lnTo>
                  <a:lnTo>
                    <a:pt x="464" y="2366"/>
                  </a:lnTo>
                  <a:lnTo>
                    <a:pt x="464" y="2302"/>
                  </a:lnTo>
                  <a:lnTo>
                    <a:pt x="472" y="2238"/>
                  </a:lnTo>
                  <a:lnTo>
                    <a:pt x="480" y="2174"/>
                  </a:lnTo>
                  <a:lnTo>
                    <a:pt x="480" y="2102"/>
                  </a:lnTo>
                  <a:lnTo>
                    <a:pt x="488" y="2039"/>
                  </a:lnTo>
                  <a:lnTo>
                    <a:pt x="488" y="1959"/>
                  </a:lnTo>
                  <a:lnTo>
                    <a:pt x="496" y="1887"/>
                  </a:lnTo>
                  <a:lnTo>
                    <a:pt x="504" y="1815"/>
                  </a:lnTo>
                  <a:lnTo>
                    <a:pt x="504" y="1735"/>
                  </a:lnTo>
                  <a:lnTo>
                    <a:pt x="512" y="1655"/>
                  </a:lnTo>
                  <a:lnTo>
                    <a:pt x="512" y="1575"/>
                  </a:lnTo>
                  <a:lnTo>
                    <a:pt x="520" y="1503"/>
                  </a:lnTo>
                  <a:lnTo>
                    <a:pt x="528" y="1423"/>
                  </a:lnTo>
                  <a:lnTo>
                    <a:pt x="528" y="1343"/>
                  </a:lnTo>
                  <a:lnTo>
                    <a:pt x="536" y="1263"/>
                  </a:lnTo>
                  <a:lnTo>
                    <a:pt x="536" y="1183"/>
                  </a:lnTo>
                  <a:lnTo>
                    <a:pt x="544" y="1103"/>
                  </a:lnTo>
                  <a:lnTo>
                    <a:pt x="552" y="1023"/>
                  </a:lnTo>
                  <a:lnTo>
                    <a:pt x="552" y="951"/>
                  </a:lnTo>
                  <a:lnTo>
                    <a:pt x="560" y="880"/>
                  </a:lnTo>
                  <a:lnTo>
                    <a:pt x="560" y="800"/>
                  </a:lnTo>
                  <a:lnTo>
                    <a:pt x="568" y="736"/>
                  </a:lnTo>
                  <a:lnTo>
                    <a:pt x="568" y="664"/>
                  </a:lnTo>
                  <a:lnTo>
                    <a:pt x="576" y="600"/>
                  </a:lnTo>
                  <a:lnTo>
                    <a:pt x="584" y="536"/>
                  </a:lnTo>
                  <a:lnTo>
                    <a:pt x="584" y="472"/>
                  </a:lnTo>
                  <a:lnTo>
                    <a:pt x="592" y="416"/>
                  </a:lnTo>
                  <a:lnTo>
                    <a:pt x="592" y="360"/>
                  </a:lnTo>
                  <a:lnTo>
                    <a:pt x="600" y="312"/>
                  </a:lnTo>
                  <a:lnTo>
                    <a:pt x="608" y="264"/>
                  </a:lnTo>
                  <a:lnTo>
                    <a:pt x="608" y="216"/>
                  </a:lnTo>
                  <a:lnTo>
                    <a:pt x="616" y="176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18" name="Freeform 62"/>
            <p:cNvSpPr>
              <a:spLocks/>
            </p:cNvSpPr>
            <p:nvPr/>
          </p:nvSpPr>
          <p:spPr bwMode="auto">
            <a:xfrm>
              <a:off x="1213" y="654"/>
              <a:ext cx="625" cy="2822"/>
            </a:xfrm>
            <a:custGeom>
              <a:avLst/>
              <a:gdLst/>
              <a:ahLst/>
              <a:cxnLst>
                <a:cxn ang="0">
                  <a:pos x="8" y="104"/>
                </a:cxn>
                <a:cxn ang="0">
                  <a:pos x="24" y="32"/>
                </a:cxn>
                <a:cxn ang="0">
                  <a:pos x="40" y="0"/>
                </a:cxn>
                <a:cxn ang="0">
                  <a:pos x="56" y="24"/>
                </a:cxn>
                <a:cxn ang="0">
                  <a:pos x="72" y="88"/>
                </a:cxn>
                <a:cxn ang="0">
                  <a:pos x="88" y="184"/>
                </a:cxn>
                <a:cxn ang="0">
                  <a:pos x="96" y="320"/>
                </a:cxn>
                <a:cxn ang="0">
                  <a:pos x="112" y="488"/>
                </a:cxn>
                <a:cxn ang="0">
                  <a:pos x="129" y="680"/>
                </a:cxn>
                <a:cxn ang="0">
                  <a:pos x="145" y="896"/>
                </a:cxn>
                <a:cxn ang="0">
                  <a:pos x="153" y="1119"/>
                </a:cxn>
                <a:cxn ang="0">
                  <a:pos x="169" y="1359"/>
                </a:cxn>
                <a:cxn ang="0">
                  <a:pos x="185" y="1599"/>
                </a:cxn>
                <a:cxn ang="0">
                  <a:pos x="201" y="1831"/>
                </a:cxn>
                <a:cxn ang="0">
                  <a:pos x="217" y="2055"/>
                </a:cxn>
                <a:cxn ang="0">
                  <a:pos x="225" y="2254"/>
                </a:cxn>
                <a:cxn ang="0">
                  <a:pos x="241" y="2430"/>
                </a:cxn>
                <a:cxn ang="0">
                  <a:pos x="257" y="2582"/>
                </a:cxn>
                <a:cxn ang="0">
                  <a:pos x="273" y="2694"/>
                </a:cxn>
                <a:cxn ang="0">
                  <a:pos x="289" y="2774"/>
                </a:cxn>
                <a:cxn ang="0">
                  <a:pos x="297" y="2814"/>
                </a:cxn>
                <a:cxn ang="0">
                  <a:pos x="321" y="2806"/>
                </a:cxn>
                <a:cxn ang="0">
                  <a:pos x="337" y="2750"/>
                </a:cxn>
                <a:cxn ang="0">
                  <a:pos x="345" y="2662"/>
                </a:cxn>
                <a:cxn ang="0">
                  <a:pos x="361" y="2526"/>
                </a:cxn>
                <a:cxn ang="0">
                  <a:pos x="377" y="2366"/>
                </a:cxn>
                <a:cxn ang="0">
                  <a:pos x="393" y="2182"/>
                </a:cxn>
                <a:cxn ang="0">
                  <a:pos x="401" y="1967"/>
                </a:cxn>
                <a:cxn ang="0">
                  <a:pos x="417" y="1743"/>
                </a:cxn>
                <a:cxn ang="0">
                  <a:pos x="433" y="1511"/>
                </a:cxn>
                <a:cxn ang="0">
                  <a:pos x="449" y="1271"/>
                </a:cxn>
                <a:cxn ang="0">
                  <a:pos x="465" y="1031"/>
                </a:cxn>
                <a:cxn ang="0">
                  <a:pos x="473" y="808"/>
                </a:cxn>
                <a:cxn ang="0">
                  <a:pos x="489" y="608"/>
                </a:cxn>
                <a:cxn ang="0">
                  <a:pos x="505" y="424"/>
                </a:cxn>
                <a:cxn ang="0">
                  <a:pos x="521" y="264"/>
                </a:cxn>
                <a:cxn ang="0">
                  <a:pos x="529" y="144"/>
                </a:cxn>
                <a:cxn ang="0">
                  <a:pos x="545" y="56"/>
                </a:cxn>
                <a:cxn ang="0">
                  <a:pos x="561" y="8"/>
                </a:cxn>
                <a:cxn ang="0">
                  <a:pos x="585" y="24"/>
                </a:cxn>
                <a:cxn ang="0">
                  <a:pos x="601" y="80"/>
                </a:cxn>
                <a:cxn ang="0">
                  <a:pos x="617" y="184"/>
                </a:cxn>
              </a:cxnLst>
              <a:rect l="0" t="0" r="r" b="b"/>
              <a:pathLst>
                <a:path w="625" h="2822">
                  <a:moveTo>
                    <a:pt x="0" y="176"/>
                  </a:moveTo>
                  <a:lnTo>
                    <a:pt x="0" y="136"/>
                  </a:lnTo>
                  <a:lnTo>
                    <a:pt x="8" y="104"/>
                  </a:lnTo>
                  <a:lnTo>
                    <a:pt x="16" y="80"/>
                  </a:lnTo>
                  <a:lnTo>
                    <a:pt x="16" y="56"/>
                  </a:lnTo>
                  <a:lnTo>
                    <a:pt x="24" y="32"/>
                  </a:lnTo>
                  <a:lnTo>
                    <a:pt x="24" y="24"/>
                  </a:lnTo>
                  <a:lnTo>
                    <a:pt x="32" y="8"/>
                  </a:lnTo>
                  <a:lnTo>
                    <a:pt x="40" y="0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56" y="24"/>
                  </a:lnTo>
                  <a:lnTo>
                    <a:pt x="64" y="40"/>
                  </a:lnTo>
                  <a:lnTo>
                    <a:pt x="64" y="64"/>
                  </a:lnTo>
                  <a:lnTo>
                    <a:pt x="72" y="88"/>
                  </a:lnTo>
                  <a:lnTo>
                    <a:pt x="72" y="112"/>
                  </a:lnTo>
                  <a:lnTo>
                    <a:pt x="80" y="144"/>
                  </a:lnTo>
                  <a:lnTo>
                    <a:pt x="88" y="184"/>
                  </a:lnTo>
                  <a:lnTo>
                    <a:pt x="88" y="224"/>
                  </a:lnTo>
                  <a:lnTo>
                    <a:pt x="96" y="272"/>
                  </a:lnTo>
                  <a:lnTo>
                    <a:pt x="96" y="320"/>
                  </a:lnTo>
                  <a:lnTo>
                    <a:pt x="104" y="376"/>
                  </a:lnTo>
                  <a:lnTo>
                    <a:pt x="112" y="424"/>
                  </a:lnTo>
                  <a:lnTo>
                    <a:pt x="112" y="488"/>
                  </a:lnTo>
                  <a:lnTo>
                    <a:pt x="121" y="544"/>
                  </a:lnTo>
                  <a:lnTo>
                    <a:pt x="121" y="616"/>
                  </a:lnTo>
                  <a:lnTo>
                    <a:pt x="129" y="680"/>
                  </a:lnTo>
                  <a:lnTo>
                    <a:pt x="137" y="752"/>
                  </a:lnTo>
                  <a:lnTo>
                    <a:pt x="137" y="816"/>
                  </a:lnTo>
                  <a:lnTo>
                    <a:pt x="145" y="896"/>
                  </a:lnTo>
                  <a:lnTo>
                    <a:pt x="145" y="967"/>
                  </a:lnTo>
                  <a:lnTo>
                    <a:pt x="153" y="1047"/>
                  </a:lnTo>
                  <a:lnTo>
                    <a:pt x="153" y="1119"/>
                  </a:lnTo>
                  <a:lnTo>
                    <a:pt x="161" y="1199"/>
                  </a:lnTo>
                  <a:lnTo>
                    <a:pt x="169" y="1279"/>
                  </a:lnTo>
                  <a:lnTo>
                    <a:pt x="169" y="1359"/>
                  </a:lnTo>
                  <a:lnTo>
                    <a:pt x="177" y="1439"/>
                  </a:lnTo>
                  <a:lnTo>
                    <a:pt x="177" y="1519"/>
                  </a:lnTo>
                  <a:lnTo>
                    <a:pt x="185" y="1599"/>
                  </a:lnTo>
                  <a:lnTo>
                    <a:pt x="193" y="1679"/>
                  </a:lnTo>
                  <a:lnTo>
                    <a:pt x="193" y="1751"/>
                  </a:lnTo>
                  <a:lnTo>
                    <a:pt x="201" y="1831"/>
                  </a:lnTo>
                  <a:lnTo>
                    <a:pt x="201" y="1903"/>
                  </a:lnTo>
                  <a:lnTo>
                    <a:pt x="209" y="1983"/>
                  </a:lnTo>
                  <a:lnTo>
                    <a:pt x="217" y="2055"/>
                  </a:lnTo>
                  <a:lnTo>
                    <a:pt x="217" y="2118"/>
                  </a:lnTo>
                  <a:lnTo>
                    <a:pt x="225" y="2190"/>
                  </a:lnTo>
                  <a:lnTo>
                    <a:pt x="225" y="2254"/>
                  </a:lnTo>
                  <a:lnTo>
                    <a:pt x="233" y="2318"/>
                  </a:lnTo>
                  <a:lnTo>
                    <a:pt x="241" y="2374"/>
                  </a:lnTo>
                  <a:lnTo>
                    <a:pt x="241" y="2430"/>
                  </a:lnTo>
                  <a:lnTo>
                    <a:pt x="249" y="2486"/>
                  </a:lnTo>
                  <a:lnTo>
                    <a:pt x="249" y="2534"/>
                  </a:lnTo>
                  <a:lnTo>
                    <a:pt x="257" y="2582"/>
                  </a:lnTo>
                  <a:lnTo>
                    <a:pt x="265" y="2622"/>
                  </a:lnTo>
                  <a:lnTo>
                    <a:pt x="265" y="2662"/>
                  </a:lnTo>
                  <a:lnTo>
                    <a:pt x="273" y="2694"/>
                  </a:lnTo>
                  <a:lnTo>
                    <a:pt x="273" y="2726"/>
                  </a:lnTo>
                  <a:lnTo>
                    <a:pt x="281" y="2750"/>
                  </a:lnTo>
                  <a:lnTo>
                    <a:pt x="289" y="2774"/>
                  </a:lnTo>
                  <a:lnTo>
                    <a:pt x="289" y="2790"/>
                  </a:lnTo>
                  <a:lnTo>
                    <a:pt x="297" y="2806"/>
                  </a:lnTo>
                  <a:lnTo>
                    <a:pt x="297" y="2814"/>
                  </a:lnTo>
                  <a:lnTo>
                    <a:pt x="305" y="2822"/>
                  </a:lnTo>
                  <a:lnTo>
                    <a:pt x="313" y="2814"/>
                  </a:lnTo>
                  <a:lnTo>
                    <a:pt x="321" y="2806"/>
                  </a:lnTo>
                  <a:lnTo>
                    <a:pt x="321" y="2790"/>
                  </a:lnTo>
                  <a:lnTo>
                    <a:pt x="329" y="2774"/>
                  </a:lnTo>
                  <a:lnTo>
                    <a:pt x="337" y="2750"/>
                  </a:lnTo>
                  <a:lnTo>
                    <a:pt x="337" y="2726"/>
                  </a:lnTo>
                  <a:lnTo>
                    <a:pt x="345" y="2694"/>
                  </a:lnTo>
                  <a:lnTo>
                    <a:pt x="345" y="2662"/>
                  </a:lnTo>
                  <a:lnTo>
                    <a:pt x="353" y="2622"/>
                  </a:lnTo>
                  <a:lnTo>
                    <a:pt x="353" y="2574"/>
                  </a:lnTo>
                  <a:lnTo>
                    <a:pt x="361" y="2526"/>
                  </a:lnTo>
                  <a:lnTo>
                    <a:pt x="369" y="2478"/>
                  </a:lnTo>
                  <a:lnTo>
                    <a:pt x="369" y="2422"/>
                  </a:lnTo>
                  <a:lnTo>
                    <a:pt x="377" y="2366"/>
                  </a:lnTo>
                  <a:lnTo>
                    <a:pt x="377" y="2310"/>
                  </a:lnTo>
                  <a:lnTo>
                    <a:pt x="385" y="2246"/>
                  </a:lnTo>
                  <a:lnTo>
                    <a:pt x="393" y="2182"/>
                  </a:lnTo>
                  <a:lnTo>
                    <a:pt x="393" y="2110"/>
                  </a:lnTo>
                  <a:lnTo>
                    <a:pt x="401" y="2047"/>
                  </a:lnTo>
                  <a:lnTo>
                    <a:pt x="401" y="1967"/>
                  </a:lnTo>
                  <a:lnTo>
                    <a:pt x="409" y="1895"/>
                  </a:lnTo>
                  <a:lnTo>
                    <a:pt x="417" y="1823"/>
                  </a:lnTo>
                  <a:lnTo>
                    <a:pt x="417" y="1743"/>
                  </a:lnTo>
                  <a:lnTo>
                    <a:pt x="425" y="1663"/>
                  </a:lnTo>
                  <a:lnTo>
                    <a:pt x="425" y="1591"/>
                  </a:lnTo>
                  <a:lnTo>
                    <a:pt x="433" y="1511"/>
                  </a:lnTo>
                  <a:lnTo>
                    <a:pt x="441" y="1431"/>
                  </a:lnTo>
                  <a:lnTo>
                    <a:pt x="441" y="1351"/>
                  </a:lnTo>
                  <a:lnTo>
                    <a:pt x="449" y="1271"/>
                  </a:lnTo>
                  <a:lnTo>
                    <a:pt x="449" y="1191"/>
                  </a:lnTo>
                  <a:lnTo>
                    <a:pt x="457" y="1111"/>
                  </a:lnTo>
                  <a:lnTo>
                    <a:pt x="465" y="1031"/>
                  </a:lnTo>
                  <a:lnTo>
                    <a:pt x="465" y="959"/>
                  </a:lnTo>
                  <a:lnTo>
                    <a:pt x="473" y="888"/>
                  </a:lnTo>
                  <a:lnTo>
                    <a:pt x="473" y="808"/>
                  </a:lnTo>
                  <a:lnTo>
                    <a:pt x="481" y="744"/>
                  </a:lnTo>
                  <a:lnTo>
                    <a:pt x="489" y="672"/>
                  </a:lnTo>
                  <a:lnTo>
                    <a:pt x="489" y="608"/>
                  </a:lnTo>
                  <a:lnTo>
                    <a:pt x="497" y="544"/>
                  </a:lnTo>
                  <a:lnTo>
                    <a:pt x="497" y="480"/>
                  </a:lnTo>
                  <a:lnTo>
                    <a:pt x="505" y="424"/>
                  </a:lnTo>
                  <a:lnTo>
                    <a:pt x="513" y="368"/>
                  </a:lnTo>
                  <a:lnTo>
                    <a:pt x="513" y="312"/>
                  </a:lnTo>
                  <a:lnTo>
                    <a:pt x="521" y="264"/>
                  </a:lnTo>
                  <a:lnTo>
                    <a:pt x="521" y="224"/>
                  </a:lnTo>
                  <a:lnTo>
                    <a:pt x="529" y="184"/>
                  </a:lnTo>
                  <a:lnTo>
                    <a:pt x="529" y="144"/>
                  </a:lnTo>
                  <a:lnTo>
                    <a:pt x="537" y="112"/>
                  </a:lnTo>
                  <a:lnTo>
                    <a:pt x="545" y="80"/>
                  </a:lnTo>
                  <a:lnTo>
                    <a:pt x="545" y="56"/>
                  </a:lnTo>
                  <a:lnTo>
                    <a:pt x="553" y="40"/>
                  </a:lnTo>
                  <a:lnTo>
                    <a:pt x="553" y="24"/>
                  </a:lnTo>
                  <a:lnTo>
                    <a:pt x="561" y="8"/>
                  </a:lnTo>
                  <a:lnTo>
                    <a:pt x="569" y="0"/>
                  </a:lnTo>
                  <a:lnTo>
                    <a:pt x="577" y="8"/>
                  </a:lnTo>
                  <a:lnTo>
                    <a:pt x="585" y="24"/>
                  </a:lnTo>
                  <a:lnTo>
                    <a:pt x="593" y="40"/>
                  </a:lnTo>
                  <a:lnTo>
                    <a:pt x="593" y="56"/>
                  </a:lnTo>
                  <a:lnTo>
                    <a:pt x="601" y="80"/>
                  </a:lnTo>
                  <a:lnTo>
                    <a:pt x="601" y="112"/>
                  </a:lnTo>
                  <a:lnTo>
                    <a:pt x="609" y="144"/>
                  </a:lnTo>
                  <a:lnTo>
                    <a:pt x="617" y="184"/>
                  </a:lnTo>
                  <a:lnTo>
                    <a:pt x="617" y="224"/>
                  </a:lnTo>
                  <a:lnTo>
                    <a:pt x="625" y="264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19" name="Freeform 63"/>
            <p:cNvSpPr>
              <a:spLocks/>
            </p:cNvSpPr>
            <p:nvPr/>
          </p:nvSpPr>
          <p:spPr bwMode="auto">
            <a:xfrm>
              <a:off x="1838" y="654"/>
              <a:ext cx="617" cy="2822"/>
            </a:xfrm>
            <a:custGeom>
              <a:avLst/>
              <a:gdLst/>
              <a:ahLst/>
              <a:cxnLst>
                <a:cxn ang="0">
                  <a:pos x="8" y="368"/>
                </a:cxn>
                <a:cxn ang="0">
                  <a:pos x="24" y="544"/>
                </a:cxn>
                <a:cxn ang="0">
                  <a:pos x="40" y="744"/>
                </a:cxn>
                <a:cxn ang="0">
                  <a:pos x="48" y="959"/>
                </a:cxn>
                <a:cxn ang="0">
                  <a:pos x="64" y="1191"/>
                </a:cxn>
                <a:cxn ang="0">
                  <a:pos x="80" y="1431"/>
                </a:cxn>
                <a:cxn ang="0">
                  <a:pos x="96" y="1663"/>
                </a:cxn>
                <a:cxn ang="0">
                  <a:pos x="104" y="1895"/>
                </a:cxn>
                <a:cxn ang="0">
                  <a:pos x="120" y="2110"/>
                </a:cxn>
                <a:cxn ang="0">
                  <a:pos x="136" y="2310"/>
                </a:cxn>
                <a:cxn ang="0">
                  <a:pos x="152" y="2478"/>
                </a:cxn>
                <a:cxn ang="0">
                  <a:pos x="168" y="2622"/>
                </a:cxn>
                <a:cxn ang="0">
                  <a:pos x="176" y="2726"/>
                </a:cxn>
                <a:cxn ang="0">
                  <a:pos x="192" y="2790"/>
                </a:cxn>
                <a:cxn ang="0">
                  <a:pos x="208" y="2822"/>
                </a:cxn>
                <a:cxn ang="0">
                  <a:pos x="224" y="2790"/>
                </a:cxn>
                <a:cxn ang="0">
                  <a:pos x="240" y="2726"/>
                </a:cxn>
                <a:cxn ang="0">
                  <a:pos x="256" y="2622"/>
                </a:cxn>
                <a:cxn ang="0">
                  <a:pos x="272" y="2486"/>
                </a:cxn>
                <a:cxn ang="0">
                  <a:pos x="280" y="2318"/>
                </a:cxn>
                <a:cxn ang="0">
                  <a:pos x="296" y="2118"/>
                </a:cxn>
                <a:cxn ang="0">
                  <a:pos x="312" y="1903"/>
                </a:cxn>
                <a:cxn ang="0">
                  <a:pos x="328" y="1679"/>
                </a:cxn>
                <a:cxn ang="0">
                  <a:pos x="344" y="1439"/>
                </a:cxn>
                <a:cxn ang="0">
                  <a:pos x="352" y="1199"/>
                </a:cxn>
                <a:cxn ang="0">
                  <a:pos x="368" y="967"/>
                </a:cxn>
                <a:cxn ang="0">
                  <a:pos x="384" y="752"/>
                </a:cxn>
                <a:cxn ang="0">
                  <a:pos x="400" y="544"/>
                </a:cxn>
                <a:cxn ang="0">
                  <a:pos x="416" y="376"/>
                </a:cxn>
                <a:cxn ang="0">
                  <a:pos x="424" y="224"/>
                </a:cxn>
                <a:cxn ang="0">
                  <a:pos x="440" y="112"/>
                </a:cxn>
                <a:cxn ang="0">
                  <a:pos x="456" y="40"/>
                </a:cxn>
                <a:cxn ang="0">
                  <a:pos x="480" y="0"/>
                </a:cxn>
                <a:cxn ang="0">
                  <a:pos x="488" y="24"/>
                </a:cxn>
                <a:cxn ang="0">
                  <a:pos x="504" y="80"/>
                </a:cxn>
                <a:cxn ang="0">
                  <a:pos x="521" y="176"/>
                </a:cxn>
                <a:cxn ang="0">
                  <a:pos x="529" y="312"/>
                </a:cxn>
                <a:cxn ang="0">
                  <a:pos x="545" y="472"/>
                </a:cxn>
                <a:cxn ang="0">
                  <a:pos x="561" y="664"/>
                </a:cxn>
                <a:cxn ang="0">
                  <a:pos x="577" y="880"/>
                </a:cxn>
                <a:cxn ang="0">
                  <a:pos x="593" y="1103"/>
                </a:cxn>
                <a:cxn ang="0">
                  <a:pos x="601" y="1343"/>
                </a:cxn>
              </a:cxnLst>
              <a:rect l="0" t="0" r="r" b="b"/>
              <a:pathLst>
                <a:path w="617" h="2822">
                  <a:moveTo>
                    <a:pt x="0" y="264"/>
                  </a:moveTo>
                  <a:lnTo>
                    <a:pt x="0" y="312"/>
                  </a:lnTo>
                  <a:lnTo>
                    <a:pt x="8" y="368"/>
                  </a:lnTo>
                  <a:lnTo>
                    <a:pt x="16" y="424"/>
                  </a:lnTo>
                  <a:lnTo>
                    <a:pt x="16" y="480"/>
                  </a:lnTo>
                  <a:lnTo>
                    <a:pt x="24" y="544"/>
                  </a:lnTo>
                  <a:lnTo>
                    <a:pt x="24" y="608"/>
                  </a:lnTo>
                  <a:lnTo>
                    <a:pt x="32" y="672"/>
                  </a:lnTo>
                  <a:lnTo>
                    <a:pt x="40" y="744"/>
                  </a:lnTo>
                  <a:lnTo>
                    <a:pt x="40" y="808"/>
                  </a:lnTo>
                  <a:lnTo>
                    <a:pt x="48" y="888"/>
                  </a:lnTo>
                  <a:lnTo>
                    <a:pt x="48" y="959"/>
                  </a:lnTo>
                  <a:lnTo>
                    <a:pt x="56" y="1031"/>
                  </a:lnTo>
                  <a:lnTo>
                    <a:pt x="64" y="1111"/>
                  </a:lnTo>
                  <a:lnTo>
                    <a:pt x="64" y="1191"/>
                  </a:lnTo>
                  <a:lnTo>
                    <a:pt x="72" y="1271"/>
                  </a:lnTo>
                  <a:lnTo>
                    <a:pt x="72" y="1351"/>
                  </a:lnTo>
                  <a:lnTo>
                    <a:pt x="80" y="1431"/>
                  </a:lnTo>
                  <a:lnTo>
                    <a:pt x="88" y="1511"/>
                  </a:lnTo>
                  <a:lnTo>
                    <a:pt x="88" y="1591"/>
                  </a:lnTo>
                  <a:lnTo>
                    <a:pt x="96" y="1663"/>
                  </a:lnTo>
                  <a:lnTo>
                    <a:pt x="96" y="1743"/>
                  </a:lnTo>
                  <a:lnTo>
                    <a:pt x="104" y="1823"/>
                  </a:lnTo>
                  <a:lnTo>
                    <a:pt x="104" y="1895"/>
                  </a:lnTo>
                  <a:lnTo>
                    <a:pt x="112" y="1967"/>
                  </a:lnTo>
                  <a:lnTo>
                    <a:pt x="120" y="2047"/>
                  </a:lnTo>
                  <a:lnTo>
                    <a:pt x="120" y="2110"/>
                  </a:lnTo>
                  <a:lnTo>
                    <a:pt x="128" y="2182"/>
                  </a:lnTo>
                  <a:lnTo>
                    <a:pt x="128" y="2246"/>
                  </a:lnTo>
                  <a:lnTo>
                    <a:pt x="136" y="2310"/>
                  </a:lnTo>
                  <a:lnTo>
                    <a:pt x="144" y="2366"/>
                  </a:lnTo>
                  <a:lnTo>
                    <a:pt x="144" y="2422"/>
                  </a:lnTo>
                  <a:lnTo>
                    <a:pt x="152" y="2478"/>
                  </a:lnTo>
                  <a:lnTo>
                    <a:pt x="152" y="2526"/>
                  </a:lnTo>
                  <a:lnTo>
                    <a:pt x="160" y="2574"/>
                  </a:lnTo>
                  <a:lnTo>
                    <a:pt x="168" y="2622"/>
                  </a:lnTo>
                  <a:lnTo>
                    <a:pt x="168" y="2662"/>
                  </a:lnTo>
                  <a:lnTo>
                    <a:pt x="176" y="2694"/>
                  </a:lnTo>
                  <a:lnTo>
                    <a:pt x="176" y="2726"/>
                  </a:lnTo>
                  <a:lnTo>
                    <a:pt x="184" y="2750"/>
                  </a:lnTo>
                  <a:lnTo>
                    <a:pt x="192" y="2774"/>
                  </a:lnTo>
                  <a:lnTo>
                    <a:pt x="192" y="2790"/>
                  </a:lnTo>
                  <a:lnTo>
                    <a:pt x="200" y="2806"/>
                  </a:lnTo>
                  <a:lnTo>
                    <a:pt x="200" y="2814"/>
                  </a:lnTo>
                  <a:lnTo>
                    <a:pt x="208" y="2822"/>
                  </a:lnTo>
                  <a:lnTo>
                    <a:pt x="216" y="2814"/>
                  </a:lnTo>
                  <a:lnTo>
                    <a:pt x="224" y="2806"/>
                  </a:lnTo>
                  <a:lnTo>
                    <a:pt x="224" y="2790"/>
                  </a:lnTo>
                  <a:lnTo>
                    <a:pt x="232" y="2774"/>
                  </a:lnTo>
                  <a:lnTo>
                    <a:pt x="240" y="2750"/>
                  </a:lnTo>
                  <a:lnTo>
                    <a:pt x="240" y="2726"/>
                  </a:lnTo>
                  <a:lnTo>
                    <a:pt x="248" y="2694"/>
                  </a:lnTo>
                  <a:lnTo>
                    <a:pt x="248" y="2662"/>
                  </a:lnTo>
                  <a:lnTo>
                    <a:pt x="256" y="2622"/>
                  </a:lnTo>
                  <a:lnTo>
                    <a:pt x="264" y="2582"/>
                  </a:lnTo>
                  <a:lnTo>
                    <a:pt x="264" y="2534"/>
                  </a:lnTo>
                  <a:lnTo>
                    <a:pt x="272" y="2486"/>
                  </a:lnTo>
                  <a:lnTo>
                    <a:pt x="272" y="2430"/>
                  </a:lnTo>
                  <a:lnTo>
                    <a:pt x="280" y="2374"/>
                  </a:lnTo>
                  <a:lnTo>
                    <a:pt x="280" y="2318"/>
                  </a:lnTo>
                  <a:lnTo>
                    <a:pt x="288" y="2254"/>
                  </a:lnTo>
                  <a:lnTo>
                    <a:pt x="296" y="2190"/>
                  </a:lnTo>
                  <a:lnTo>
                    <a:pt x="296" y="2118"/>
                  </a:lnTo>
                  <a:lnTo>
                    <a:pt x="304" y="2055"/>
                  </a:lnTo>
                  <a:lnTo>
                    <a:pt x="304" y="1983"/>
                  </a:lnTo>
                  <a:lnTo>
                    <a:pt x="312" y="1903"/>
                  </a:lnTo>
                  <a:lnTo>
                    <a:pt x="320" y="1831"/>
                  </a:lnTo>
                  <a:lnTo>
                    <a:pt x="320" y="1751"/>
                  </a:lnTo>
                  <a:lnTo>
                    <a:pt x="328" y="1679"/>
                  </a:lnTo>
                  <a:lnTo>
                    <a:pt x="328" y="1599"/>
                  </a:lnTo>
                  <a:lnTo>
                    <a:pt x="336" y="1519"/>
                  </a:lnTo>
                  <a:lnTo>
                    <a:pt x="344" y="1439"/>
                  </a:lnTo>
                  <a:lnTo>
                    <a:pt x="344" y="1359"/>
                  </a:lnTo>
                  <a:lnTo>
                    <a:pt x="352" y="1279"/>
                  </a:lnTo>
                  <a:lnTo>
                    <a:pt x="352" y="1199"/>
                  </a:lnTo>
                  <a:lnTo>
                    <a:pt x="360" y="1119"/>
                  </a:lnTo>
                  <a:lnTo>
                    <a:pt x="368" y="1047"/>
                  </a:lnTo>
                  <a:lnTo>
                    <a:pt x="368" y="967"/>
                  </a:lnTo>
                  <a:lnTo>
                    <a:pt x="376" y="896"/>
                  </a:lnTo>
                  <a:lnTo>
                    <a:pt x="376" y="816"/>
                  </a:lnTo>
                  <a:lnTo>
                    <a:pt x="384" y="752"/>
                  </a:lnTo>
                  <a:lnTo>
                    <a:pt x="392" y="680"/>
                  </a:lnTo>
                  <a:lnTo>
                    <a:pt x="392" y="616"/>
                  </a:lnTo>
                  <a:lnTo>
                    <a:pt x="400" y="544"/>
                  </a:lnTo>
                  <a:lnTo>
                    <a:pt x="400" y="488"/>
                  </a:lnTo>
                  <a:lnTo>
                    <a:pt x="408" y="424"/>
                  </a:lnTo>
                  <a:lnTo>
                    <a:pt x="416" y="376"/>
                  </a:lnTo>
                  <a:lnTo>
                    <a:pt x="416" y="320"/>
                  </a:lnTo>
                  <a:lnTo>
                    <a:pt x="424" y="272"/>
                  </a:lnTo>
                  <a:lnTo>
                    <a:pt x="424" y="224"/>
                  </a:lnTo>
                  <a:lnTo>
                    <a:pt x="432" y="184"/>
                  </a:lnTo>
                  <a:lnTo>
                    <a:pt x="440" y="144"/>
                  </a:lnTo>
                  <a:lnTo>
                    <a:pt x="440" y="112"/>
                  </a:lnTo>
                  <a:lnTo>
                    <a:pt x="448" y="88"/>
                  </a:lnTo>
                  <a:lnTo>
                    <a:pt x="448" y="64"/>
                  </a:lnTo>
                  <a:lnTo>
                    <a:pt x="456" y="40"/>
                  </a:lnTo>
                  <a:lnTo>
                    <a:pt x="464" y="24"/>
                  </a:lnTo>
                  <a:lnTo>
                    <a:pt x="464" y="16"/>
                  </a:lnTo>
                  <a:lnTo>
                    <a:pt x="480" y="0"/>
                  </a:lnTo>
                  <a:lnTo>
                    <a:pt x="472" y="0"/>
                  </a:lnTo>
                  <a:lnTo>
                    <a:pt x="480" y="8"/>
                  </a:lnTo>
                  <a:lnTo>
                    <a:pt x="488" y="24"/>
                  </a:lnTo>
                  <a:lnTo>
                    <a:pt x="496" y="32"/>
                  </a:lnTo>
                  <a:lnTo>
                    <a:pt x="496" y="56"/>
                  </a:lnTo>
                  <a:lnTo>
                    <a:pt x="504" y="80"/>
                  </a:lnTo>
                  <a:lnTo>
                    <a:pt x="504" y="104"/>
                  </a:lnTo>
                  <a:lnTo>
                    <a:pt x="512" y="136"/>
                  </a:lnTo>
                  <a:lnTo>
                    <a:pt x="521" y="176"/>
                  </a:lnTo>
                  <a:lnTo>
                    <a:pt x="521" y="216"/>
                  </a:lnTo>
                  <a:lnTo>
                    <a:pt x="529" y="264"/>
                  </a:lnTo>
                  <a:lnTo>
                    <a:pt x="529" y="312"/>
                  </a:lnTo>
                  <a:lnTo>
                    <a:pt x="537" y="360"/>
                  </a:lnTo>
                  <a:lnTo>
                    <a:pt x="545" y="416"/>
                  </a:lnTo>
                  <a:lnTo>
                    <a:pt x="545" y="472"/>
                  </a:lnTo>
                  <a:lnTo>
                    <a:pt x="553" y="536"/>
                  </a:lnTo>
                  <a:lnTo>
                    <a:pt x="553" y="600"/>
                  </a:lnTo>
                  <a:lnTo>
                    <a:pt x="561" y="664"/>
                  </a:lnTo>
                  <a:lnTo>
                    <a:pt x="569" y="736"/>
                  </a:lnTo>
                  <a:lnTo>
                    <a:pt x="569" y="800"/>
                  </a:lnTo>
                  <a:lnTo>
                    <a:pt x="577" y="880"/>
                  </a:lnTo>
                  <a:lnTo>
                    <a:pt x="577" y="951"/>
                  </a:lnTo>
                  <a:lnTo>
                    <a:pt x="585" y="1023"/>
                  </a:lnTo>
                  <a:lnTo>
                    <a:pt x="593" y="1103"/>
                  </a:lnTo>
                  <a:lnTo>
                    <a:pt x="593" y="1183"/>
                  </a:lnTo>
                  <a:lnTo>
                    <a:pt x="601" y="1263"/>
                  </a:lnTo>
                  <a:lnTo>
                    <a:pt x="601" y="1343"/>
                  </a:lnTo>
                  <a:lnTo>
                    <a:pt x="609" y="1423"/>
                  </a:lnTo>
                  <a:lnTo>
                    <a:pt x="617" y="1503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20" name="Freeform 64"/>
            <p:cNvSpPr>
              <a:spLocks/>
            </p:cNvSpPr>
            <p:nvPr/>
          </p:nvSpPr>
          <p:spPr bwMode="auto">
            <a:xfrm>
              <a:off x="2455" y="654"/>
              <a:ext cx="608" cy="2822"/>
            </a:xfrm>
            <a:custGeom>
              <a:avLst/>
              <a:gdLst/>
              <a:ahLst/>
              <a:cxnLst>
                <a:cxn ang="0">
                  <a:pos x="8" y="1655"/>
                </a:cxn>
                <a:cxn ang="0">
                  <a:pos x="24" y="1887"/>
                </a:cxn>
                <a:cxn ang="0">
                  <a:pos x="32" y="2102"/>
                </a:cxn>
                <a:cxn ang="0">
                  <a:pos x="48" y="2302"/>
                </a:cxn>
                <a:cxn ang="0">
                  <a:pos x="64" y="2470"/>
                </a:cxn>
                <a:cxn ang="0">
                  <a:pos x="80" y="2614"/>
                </a:cxn>
                <a:cxn ang="0">
                  <a:pos x="88" y="2718"/>
                </a:cxn>
                <a:cxn ang="0">
                  <a:pos x="104" y="2790"/>
                </a:cxn>
                <a:cxn ang="0">
                  <a:pos x="120" y="2822"/>
                </a:cxn>
                <a:cxn ang="0">
                  <a:pos x="136" y="2798"/>
                </a:cxn>
                <a:cxn ang="0">
                  <a:pos x="152" y="2734"/>
                </a:cxn>
                <a:cxn ang="0">
                  <a:pos x="168" y="2630"/>
                </a:cxn>
                <a:cxn ang="0">
                  <a:pos x="184" y="2494"/>
                </a:cxn>
                <a:cxn ang="0">
                  <a:pos x="200" y="2326"/>
                </a:cxn>
                <a:cxn ang="0">
                  <a:pos x="208" y="2126"/>
                </a:cxn>
                <a:cxn ang="0">
                  <a:pos x="224" y="1911"/>
                </a:cxn>
                <a:cxn ang="0">
                  <a:pos x="240" y="1687"/>
                </a:cxn>
                <a:cxn ang="0">
                  <a:pos x="256" y="1447"/>
                </a:cxn>
                <a:cxn ang="0">
                  <a:pos x="264" y="1207"/>
                </a:cxn>
                <a:cxn ang="0">
                  <a:pos x="280" y="975"/>
                </a:cxn>
                <a:cxn ang="0">
                  <a:pos x="296" y="760"/>
                </a:cxn>
                <a:cxn ang="0">
                  <a:pos x="312" y="552"/>
                </a:cxn>
                <a:cxn ang="0">
                  <a:pos x="328" y="376"/>
                </a:cxn>
                <a:cxn ang="0">
                  <a:pos x="336" y="232"/>
                </a:cxn>
                <a:cxn ang="0">
                  <a:pos x="352" y="120"/>
                </a:cxn>
                <a:cxn ang="0">
                  <a:pos x="368" y="40"/>
                </a:cxn>
                <a:cxn ang="0">
                  <a:pos x="392" y="0"/>
                </a:cxn>
                <a:cxn ang="0">
                  <a:pos x="400" y="8"/>
                </a:cxn>
                <a:cxn ang="0">
                  <a:pos x="408" y="56"/>
                </a:cxn>
                <a:cxn ang="0">
                  <a:pos x="424" y="136"/>
                </a:cxn>
                <a:cxn ang="0">
                  <a:pos x="440" y="256"/>
                </a:cxn>
                <a:cxn ang="0">
                  <a:pos x="456" y="408"/>
                </a:cxn>
                <a:cxn ang="0">
                  <a:pos x="464" y="592"/>
                </a:cxn>
                <a:cxn ang="0">
                  <a:pos x="480" y="792"/>
                </a:cxn>
                <a:cxn ang="0">
                  <a:pos x="496" y="1015"/>
                </a:cxn>
                <a:cxn ang="0">
                  <a:pos x="512" y="1255"/>
                </a:cxn>
                <a:cxn ang="0">
                  <a:pos x="528" y="1487"/>
                </a:cxn>
                <a:cxn ang="0">
                  <a:pos x="536" y="1727"/>
                </a:cxn>
                <a:cxn ang="0">
                  <a:pos x="552" y="1951"/>
                </a:cxn>
                <a:cxn ang="0">
                  <a:pos x="568" y="2166"/>
                </a:cxn>
                <a:cxn ang="0">
                  <a:pos x="584" y="2358"/>
                </a:cxn>
                <a:cxn ang="0">
                  <a:pos x="600" y="2518"/>
                </a:cxn>
              </a:cxnLst>
              <a:rect l="0" t="0" r="r" b="b"/>
              <a:pathLst>
                <a:path w="608" h="2822">
                  <a:moveTo>
                    <a:pt x="0" y="1503"/>
                  </a:moveTo>
                  <a:lnTo>
                    <a:pt x="0" y="1575"/>
                  </a:lnTo>
                  <a:lnTo>
                    <a:pt x="8" y="1655"/>
                  </a:lnTo>
                  <a:lnTo>
                    <a:pt x="8" y="1735"/>
                  </a:lnTo>
                  <a:lnTo>
                    <a:pt x="16" y="1815"/>
                  </a:lnTo>
                  <a:lnTo>
                    <a:pt x="24" y="1887"/>
                  </a:lnTo>
                  <a:lnTo>
                    <a:pt x="24" y="1959"/>
                  </a:lnTo>
                  <a:lnTo>
                    <a:pt x="32" y="2039"/>
                  </a:lnTo>
                  <a:lnTo>
                    <a:pt x="32" y="2102"/>
                  </a:lnTo>
                  <a:lnTo>
                    <a:pt x="40" y="2174"/>
                  </a:lnTo>
                  <a:lnTo>
                    <a:pt x="48" y="2238"/>
                  </a:lnTo>
                  <a:lnTo>
                    <a:pt x="48" y="2302"/>
                  </a:lnTo>
                  <a:lnTo>
                    <a:pt x="56" y="2366"/>
                  </a:lnTo>
                  <a:lnTo>
                    <a:pt x="56" y="2422"/>
                  </a:lnTo>
                  <a:lnTo>
                    <a:pt x="64" y="2470"/>
                  </a:lnTo>
                  <a:lnTo>
                    <a:pt x="64" y="2526"/>
                  </a:lnTo>
                  <a:lnTo>
                    <a:pt x="72" y="2574"/>
                  </a:lnTo>
                  <a:lnTo>
                    <a:pt x="80" y="2614"/>
                  </a:lnTo>
                  <a:lnTo>
                    <a:pt x="80" y="2654"/>
                  </a:lnTo>
                  <a:lnTo>
                    <a:pt x="88" y="2686"/>
                  </a:lnTo>
                  <a:lnTo>
                    <a:pt x="88" y="2718"/>
                  </a:lnTo>
                  <a:lnTo>
                    <a:pt x="96" y="2750"/>
                  </a:lnTo>
                  <a:lnTo>
                    <a:pt x="104" y="2774"/>
                  </a:lnTo>
                  <a:lnTo>
                    <a:pt x="104" y="2790"/>
                  </a:lnTo>
                  <a:lnTo>
                    <a:pt x="112" y="2806"/>
                  </a:lnTo>
                  <a:lnTo>
                    <a:pt x="112" y="2814"/>
                  </a:lnTo>
                  <a:lnTo>
                    <a:pt x="120" y="2822"/>
                  </a:lnTo>
                  <a:lnTo>
                    <a:pt x="128" y="2814"/>
                  </a:lnTo>
                  <a:lnTo>
                    <a:pt x="136" y="2806"/>
                  </a:lnTo>
                  <a:lnTo>
                    <a:pt x="136" y="2798"/>
                  </a:lnTo>
                  <a:lnTo>
                    <a:pt x="144" y="2774"/>
                  </a:lnTo>
                  <a:lnTo>
                    <a:pt x="152" y="2758"/>
                  </a:lnTo>
                  <a:lnTo>
                    <a:pt x="152" y="2734"/>
                  </a:lnTo>
                  <a:lnTo>
                    <a:pt x="160" y="2702"/>
                  </a:lnTo>
                  <a:lnTo>
                    <a:pt x="160" y="2670"/>
                  </a:lnTo>
                  <a:lnTo>
                    <a:pt x="168" y="2630"/>
                  </a:lnTo>
                  <a:lnTo>
                    <a:pt x="176" y="2590"/>
                  </a:lnTo>
                  <a:lnTo>
                    <a:pt x="176" y="2542"/>
                  </a:lnTo>
                  <a:lnTo>
                    <a:pt x="184" y="2494"/>
                  </a:lnTo>
                  <a:lnTo>
                    <a:pt x="184" y="2438"/>
                  </a:lnTo>
                  <a:lnTo>
                    <a:pt x="192" y="2382"/>
                  </a:lnTo>
                  <a:lnTo>
                    <a:pt x="200" y="2326"/>
                  </a:lnTo>
                  <a:lnTo>
                    <a:pt x="200" y="2262"/>
                  </a:lnTo>
                  <a:lnTo>
                    <a:pt x="208" y="2198"/>
                  </a:lnTo>
                  <a:lnTo>
                    <a:pt x="208" y="2126"/>
                  </a:lnTo>
                  <a:lnTo>
                    <a:pt x="216" y="2063"/>
                  </a:lnTo>
                  <a:lnTo>
                    <a:pt x="224" y="1991"/>
                  </a:lnTo>
                  <a:lnTo>
                    <a:pt x="224" y="1911"/>
                  </a:lnTo>
                  <a:lnTo>
                    <a:pt x="232" y="1839"/>
                  </a:lnTo>
                  <a:lnTo>
                    <a:pt x="232" y="1759"/>
                  </a:lnTo>
                  <a:lnTo>
                    <a:pt x="240" y="1687"/>
                  </a:lnTo>
                  <a:lnTo>
                    <a:pt x="240" y="1607"/>
                  </a:lnTo>
                  <a:lnTo>
                    <a:pt x="248" y="1527"/>
                  </a:lnTo>
                  <a:lnTo>
                    <a:pt x="256" y="1447"/>
                  </a:lnTo>
                  <a:lnTo>
                    <a:pt x="256" y="1367"/>
                  </a:lnTo>
                  <a:lnTo>
                    <a:pt x="264" y="1287"/>
                  </a:lnTo>
                  <a:lnTo>
                    <a:pt x="264" y="1207"/>
                  </a:lnTo>
                  <a:lnTo>
                    <a:pt x="272" y="1127"/>
                  </a:lnTo>
                  <a:lnTo>
                    <a:pt x="280" y="1055"/>
                  </a:lnTo>
                  <a:lnTo>
                    <a:pt x="280" y="975"/>
                  </a:lnTo>
                  <a:lnTo>
                    <a:pt x="288" y="904"/>
                  </a:lnTo>
                  <a:lnTo>
                    <a:pt x="288" y="824"/>
                  </a:lnTo>
                  <a:lnTo>
                    <a:pt x="296" y="760"/>
                  </a:lnTo>
                  <a:lnTo>
                    <a:pt x="304" y="688"/>
                  </a:lnTo>
                  <a:lnTo>
                    <a:pt x="304" y="616"/>
                  </a:lnTo>
                  <a:lnTo>
                    <a:pt x="312" y="552"/>
                  </a:lnTo>
                  <a:lnTo>
                    <a:pt x="312" y="496"/>
                  </a:lnTo>
                  <a:lnTo>
                    <a:pt x="320" y="432"/>
                  </a:lnTo>
                  <a:lnTo>
                    <a:pt x="328" y="376"/>
                  </a:lnTo>
                  <a:lnTo>
                    <a:pt x="328" y="328"/>
                  </a:lnTo>
                  <a:lnTo>
                    <a:pt x="336" y="280"/>
                  </a:lnTo>
                  <a:lnTo>
                    <a:pt x="336" y="232"/>
                  </a:lnTo>
                  <a:lnTo>
                    <a:pt x="344" y="192"/>
                  </a:lnTo>
                  <a:lnTo>
                    <a:pt x="352" y="152"/>
                  </a:lnTo>
                  <a:lnTo>
                    <a:pt x="352" y="120"/>
                  </a:lnTo>
                  <a:lnTo>
                    <a:pt x="360" y="88"/>
                  </a:lnTo>
                  <a:lnTo>
                    <a:pt x="360" y="64"/>
                  </a:lnTo>
                  <a:lnTo>
                    <a:pt x="368" y="40"/>
                  </a:lnTo>
                  <a:lnTo>
                    <a:pt x="376" y="24"/>
                  </a:lnTo>
                  <a:lnTo>
                    <a:pt x="376" y="16"/>
                  </a:lnTo>
                  <a:lnTo>
                    <a:pt x="392" y="0"/>
                  </a:lnTo>
                  <a:lnTo>
                    <a:pt x="384" y="0"/>
                  </a:lnTo>
                  <a:lnTo>
                    <a:pt x="392" y="0"/>
                  </a:lnTo>
                  <a:lnTo>
                    <a:pt x="400" y="8"/>
                  </a:lnTo>
                  <a:lnTo>
                    <a:pt x="400" y="16"/>
                  </a:lnTo>
                  <a:lnTo>
                    <a:pt x="408" y="32"/>
                  </a:lnTo>
                  <a:lnTo>
                    <a:pt x="408" y="56"/>
                  </a:lnTo>
                  <a:lnTo>
                    <a:pt x="416" y="80"/>
                  </a:lnTo>
                  <a:lnTo>
                    <a:pt x="424" y="104"/>
                  </a:lnTo>
                  <a:lnTo>
                    <a:pt x="424" y="136"/>
                  </a:lnTo>
                  <a:lnTo>
                    <a:pt x="432" y="176"/>
                  </a:lnTo>
                  <a:lnTo>
                    <a:pt x="432" y="216"/>
                  </a:lnTo>
                  <a:lnTo>
                    <a:pt x="440" y="256"/>
                  </a:lnTo>
                  <a:lnTo>
                    <a:pt x="440" y="304"/>
                  </a:lnTo>
                  <a:lnTo>
                    <a:pt x="448" y="352"/>
                  </a:lnTo>
                  <a:lnTo>
                    <a:pt x="456" y="408"/>
                  </a:lnTo>
                  <a:lnTo>
                    <a:pt x="456" y="464"/>
                  </a:lnTo>
                  <a:lnTo>
                    <a:pt x="464" y="528"/>
                  </a:lnTo>
                  <a:lnTo>
                    <a:pt x="464" y="592"/>
                  </a:lnTo>
                  <a:lnTo>
                    <a:pt x="472" y="656"/>
                  </a:lnTo>
                  <a:lnTo>
                    <a:pt x="480" y="728"/>
                  </a:lnTo>
                  <a:lnTo>
                    <a:pt x="480" y="792"/>
                  </a:lnTo>
                  <a:lnTo>
                    <a:pt x="488" y="872"/>
                  </a:lnTo>
                  <a:lnTo>
                    <a:pt x="488" y="943"/>
                  </a:lnTo>
                  <a:lnTo>
                    <a:pt x="496" y="1015"/>
                  </a:lnTo>
                  <a:lnTo>
                    <a:pt x="504" y="1095"/>
                  </a:lnTo>
                  <a:lnTo>
                    <a:pt x="504" y="1175"/>
                  </a:lnTo>
                  <a:lnTo>
                    <a:pt x="512" y="1255"/>
                  </a:lnTo>
                  <a:lnTo>
                    <a:pt x="512" y="1335"/>
                  </a:lnTo>
                  <a:lnTo>
                    <a:pt x="520" y="1407"/>
                  </a:lnTo>
                  <a:lnTo>
                    <a:pt x="528" y="1487"/>
                  </a:lnTo>
                  <a:lnTo>
                    <a:pt x="528" y="1567"/>
                  </a:lnTo>
                  <a:lnTo>
                    <a:pt x="536" y="1647"/>
                  </a:lnTo>
                  <a:lnTo>
                    <a:pt x="536" y="1727"/>
                  </a:lnTo>
                  <a:lnTo>
                    <a:pt x="544" y="1807"/>
                  </a:lnTo>
                  <a:lnTo>
                    <a:pt x="552" y="1879"/>
                  </a:lnTo>
                  <a:lnTo>
                    <a:pt x="552" y="1951"/>
                  </a:lnTo>
                  <a:lnTo>
                    <a:pt x="560" y="2031"/>
                  </a:lnTo>
                  <a:lnTo>
                    <a:pt x="560" y="2094"/>
                  </a:lnTo>
                  <a:lnTo>
                    <a:pt x="568" y="2166"/>
                  </a:lnTo>
                  <a:lnTo>
                    <a:pt x="576" y="2230"/>
                  </a:lnTo>
                  <a:lnTo>
                    <a:pt x="576" y="2294"/>
                  </a:lnTo>
                  <a:lnTo>
                    <a:pt x="584" y="2358"/>
                  </a:lnTo>
                  <a:lnTo>
                    <a:pt x="584" y="2414"/>
                  </a:lnTo>
                  <a:lnTo>
                    <a:pt x="592" y="2470"/>
                  </a:lnTo>
                  <a:lnTo>
                    <a:pt x="600" y="2518"/>
                  </a:lnTo>
                  <a:lnTo>
                    <a:pt x="600" y="2566"/>
                  </a:lnTo>
                  <a:lnTo>
                    <a:pt x="608" y="2606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21" name="Freeform 65"/>
            <p:cNvSpPr>
              <a:spLocks/>
            </p:cNvSpPr>
            <p:nvPr/>
          </p:nvSpPr>
          <p:spPr bwMode="auto">
            <a:xfrm>
              <a:off x="3063" y="654"/>
              <a:ext cx="609" cy="2822"/>
            </a:xfrm>
            <a:custGeom>
              <a:avLst/>
              <a:gdLst/>
              <a:ahLst/>
              <a:cxnLst>
                <a:cxn ang="0">
                  <a:pos x="8" y="2686"/>
                </a:cxn>
                <a:cxn ang="0">
                  <a:pos x="24" y="2766"/>
                </a:cxn>
                <a:cxn ang="0">
                  <a:pos x="32" y="2814"/>
                </a:cxn>
                <a:cxn ang="0">
                  <a:pos x="56" y="2806"/>
                </a:cxn>
                <a:cxn ang="0">
                  <a:pos x="72" y="2758"/>
                </a:cxn>
                <a:cxn ang="0">
                  <a:pos x="80" y="2670"/>
                </a:cxn>
                <a:cxn ang="0">
                  <a:pos x="96" y="2542"/>
                </a:cxn>
                <a:cxn ang="0">
                  <a:pos x="112" y="2390"/>
                </a:cxn>
                <a:cxn ang="0">
                  <a:pos x="128" y="2206"/>
                </a:cxn>
                <a:cxn ang="0">
                  <a:pos x="144" y="1999"/>
                </a:cxn>
                <a:cxn ang="0">
                  <a:pos x="152" y="1767"/>
                </a:cxn>
                <a:cxn ang="0">
                  <a:pos x="168" y="1535"/>
                </a:cxn>
                <a:cxn ang="0">
                  <a:pos x="184" y="1295"/>
                </a:cxn>
                <a:cxn ang="0">
                  <a:pos x="200" y="1063"/>
                </a:cxn>
                <a:cxn ang="0">
                  <a:pos x="208" y="832"/>
                </a:cxn>
                <a:cxn ang="0">
                  <a:pos x="224" y="624"/>
                </a:cxn>
                <a:cxn ang="0">
                  <a:pos x="240" y="440"/>
                </a:cxn>
                <a:cxn ang="0">
                  <a:pos x="256" y="280"/>
                </a:cxn>
                <a:cxn ang="0">
                  <a:pos x="272" y="152"/>
                </a:cxn>
                <a:cxn ang="0">
                  <a:pos x="280" y="64"/>
                </a:cxn>
                <a:cxn ang="0">
                  <a:pos x="296" y="16"/>
                </a:cxn>
                <a:cxn ang="0">
                  <a:pos x="312" y="0"/>
                </a:cxn>
                <a:cxn ang="0">
                  <a:pos x="329" y="32"/>
                </a:cxn>
                <a:cxn ang="0">
                  <a:pos x="345" y="104"/>
                </a:cxn>
                <a:cxn ang="0">
                  <a:pos x="353" y="208"/>
                </a:cxn>
                <a:cxn ang="0">
                  <a:pos x="369" y="352"/>
                </a:cxn>
                <a:cxn ang="0">
                  <a:pos x="385" y="520"/>
                </a:cxn>
                <a:cxn ang="0">
                  <a:pos x="401" y="720"/>
                </a:cxn>
                <a:cxn ang="0">
                  <a:pos x="409" y="935"/>
                </a:cxn>
                <a:cxn ang="0">
                  <a:pos x="425" y="1167"/>
                </a:cxn>
                <a:cxn ang="0">
                  <a:pos x="441" y="1399"/>
                </a:cxn>
                <a:cxn ang="0">
                  <a:pos x="457" y="1639"/>
                </a:cxn>
                <a:cxn ang="0">
                  <a:pos x="473" y="1871"/>
                </a:cxn>
                <a:cxn ang="0">
                  <a:pos x="481" y="2086"/>
                </a:cxn>
                <a:cxn ang="0">
                  <a:pos x="497" y="2286"/>
                </a:cxn>
                <a:cxn ang="0">
                  <a:pos x="513" y="2462"/>
                </a:cxn>
                <a:cxn ang="0">
                  <a:pos x="529" y="2606"/>
                </a:cxn>
                <a:cxn ang="0">
                  <a:pos x="545" y="2718"/>
                </a:cxn>
                <a:cxn ang="0">
                  <a:pos x="553" y="2790"/>
                </a:cxn>
                <a:cxn ang="0">
                  <a:pos x="569" y="2822"/>
                </a:cxn>
                <a:cxn ang="0">
                  <a:pos x="585" y="2798"/>
                </a:cxn>
                <a:cxn ang="0">
                  <a:pos x="601" y="2734"/>
                </a:cxn>
              </a:cxnLst>
              <a:rect l="0" t="0" r="r" b="b"/>
              <a:pathLst>
                <a:path w="609" h="2822">
                  <a:moveTo>
                    <a:pt x="0" y="2606"/>
                  </a:moveTo>
                  <a:lnTo>
                    <a:pt x="0" y="2646"/>
                  </a:lnTo>
                  <a:lnTo>
                    <a:pt x="8" y="2686"/>
                  </a:lnTo>
                  <a:lnTo>
                    <a:pt x="8" y="2718"/>
                  </a:lnTo>
                  <a:lnTo>
                    <a:pt x="16" y="2742"/>
                  </a:lnTo>
                  <a:lnTo>
                    <a:pt x="24" y="2766"/>
                  </a:lnTo>
                  <a:lnTo>
                    <a:pt x="24" y="2790"/>
                  </a:lnTo>
                  <a:lnTo>
                    <a:pt x="32" y="2806"/>
                  </a:lnTo>
                  <a:lnTo>
                    <a:pt x="32" y="2814"/>
                  </a:lnTo>
                  <a:lnTo>
                    <a:pt x="40" y="2822"/>
                  </a:lnTo>
                  <a:lnTo>
                    <a:pt x="48" y="2814"/>
                  </a:lnTo>
                  <a:lnTo>
                    <a:pt x="56" y="2806"/>
                  </a:lnTo>
                  <a:lnTo>
                    <a:pt x="56" y="2798"/>
                  </a:lnTo>
                  <a:lnTo>
                    <a:pt x="64" y="2782"/>
                  </a:lnTo>
                  <a:lnTo>
                    <a:pt x="72" y="2758"/>
                  </a:lnTo>
                  <a:lnTo>
                    <a:pt x="72" y="2734"/>
                  </a:lnTo>
                  <a:lnTo>
                    <a:pt x="80" y="2702"/>
                  </a:lnTo>
                  <a:lnTo>
                    <a:pt x="80" y="2670"/>
                  </a:lnTo>
                  <a:lnTo>
                    <a:pt x="88" y="2630"/>
                  </a:lnTo>
                  <a:lnTo>
                    <a:pt x="96" y="2590"/>
                  </a:lnTo>
                  <a:lnTo>
                    <a:pt x="96" y="2542"/>
                  </a:lnTo>
                  <a:lnTo>
                    <a:pt x="104" y="2494"/>
                  </a:lnTo>
                  <a:lnTo>
                    <a:pt x="104" y="2446"/>
                  </a:lnTo>
                  <a:lnTo>
                    <a:pt x="112" y="2390"/>
                  </a:lnTo>
                  <a:lnTo>
                    <a:pt x="120" y="2326"/>
                  </a:lnTo>
                  <a:lnTo>
                    <a:pt x="120" y="2270"/>
                  </a:lnTo>
                  <a:lnTo>
                    <a:pt x="128" y="2206"/>
                  </a:lnTo>
                  <a:lnTo>
                    <a:pt x="128" y="2134"/>
                  </a:lnTo>
                  <a:lnTo>
                    <a:pt x="136" y="2063"/>
                  </a:lnTo>
                  <a:lnTo>
                    <a:pt x="144" y="1999"/>
                  </a:lnTo>
                  <a:lnTo>
                    <a:pt x="144" y="1919"/>
                  </a:lnTo>
                  <a:lnTo>
                    <a:pt x="152" y="1847"/>
                  </a:lnTo>
                  <a:lnTo>
                    <a:pt x="152" y="1767"/>
                  </a:lnTo>
                  <a:lnTo>
                    <a:pt x="160" y="1695"/>
                  </a:lnTo>
                  <a:lnTo>
                    <a:pt x="168" y="1615"/>
                  </a:lnTo>
                  <a:lnTo>
                    <a:pt x="168" y="1535"/>
                  </a:lnTo>
                  <a:lnTo>
                    <a:pt x="176" y="1455"/>
                  </a:lnTo>
                  <a:lnTo>
                    <a:pt x="176" y="1375"/>
                  </a:lnTo>
                  <a:lnTo>
                    <a:pt x="184" y="1295"/>
                  </a:lnTo>
                  <a:lnTo>
                    <a:pt x="192" y="1215"/>
                  </a:lnTo>
                  <a:lnTo>
                    <a:pt x="192" y="1135"/>
                  </a:lnTo>
                  <a:lnTo>
                    <a:pt x="200" y="1063"/>
                  </a:lnTo>
                  <a:lnTo>
                    <a:pt x="200" y="983"/>
                  </a:lnTo>
                  <a:lnTo>
                    <a:pt x="208" y="912"/>
                  </a:lnTo>
                  <a:lnTo>
                    <a:pt x="208" y="832"/>
                  </a:lnTo>
                  <a:lnTo>
                    <a:pt x="216" y="760"/>
                  </a:lnTo>
                  <a:lnTo>
                    <a:pt x="224" y="696"/>
                  </a:lnTo>
                  <a:lnTo>
                    <a:pt x="224" y="624"/>
                  </a:lnTo>
                  <a:lnTo>
                    <a:pt x="232" y="560"/>
                  </a:lnTo>
                  <a:lnTo>
                    <a:pt x="232" y="496"/>
                  </a:lnTo>
                  <a:lnTo>
                    <a:pt x="240" y="440"/>
                  </a:lnTo>
                  <a:lnTo>
                    <a:pt x="248" y="384"/>
                  </a:lnTo>
                  <a:lnTo>
                    <a:pt x="248" y="328"/>
                  </a:lnTo>
                  <a:lnTo>
                    <a:pt x="256" y="280"/>
                  </a:lnTo>
                  <a:lnTo>
                    <a:pt x="256" y="232"/>
                  </a:lnTo>
                  <a:lnTo>
                    <a:pt x="264" y="192"/>
                  </a:lnTo>
                  <a:lnTo>
                    <a:pt x="272" y="152"/>
                  </a:lnTo>
                  <a:lnTo>
                    <a:pt x="272" y="120"/>
                  </a:lnTo>
                  <a:lnTo>
                    <a:pt x="280" y="88"/>
                  </a:lnTo>
                  <a:lnTo>
                    <a:pt x="280" y="64"/>
                  </a:lnTo>
                  <a:lnTo>
                    <a:pt x="288" y="48"/>
                  </a:lnTo>
                  <a:lnTo>
                    <a:pt x="296" y="24"/>
                  </a:lnTo>
                  <a:lnTo>
                    <a:pt x="296" y="16"/>
                  </a:lnTo>
                  <a:lnTo>
                    <a:pt x="312" y="0"/>
                  </a:lnTo>
                  <a:lnTo>
                    <a:pt x="304" y="0"/>
                  </a:lnTo>
                  <a:lnTo>
                    <a:pt x="312" y="0"/>
                  </a:lnTo>
                  <a:lnTo>
                    <a:pt x="321" y="8"/>
                  </a:lnTo>
                  <a:lnTo>
                    <a:pt x="321" y="16"/>
                  </a:lnTo>
                  <a:lnTo>
                    <a:pt x="329" y="32"/>
                  </a:lnTo>
                  <a:lnTo>
                    <a:pt x="329" y="48"/>
                  </a:lnTo>
                  <a:lnTo>
                    <a:pt x="337" y="72"/>
                  </a:lnTo>
                  <a:lnTo>
                    <a:pt x="345" y="104"/>
                  </a:lnTo>
                  <a:lnTo>
                    <a:pt x="345" y="136"/>
                  </a:lnTo>
                  <a:lnTo>
                    <a:pt x="353" y="168"/>
                  </a:lnTo>
                  <a:lnTo>
                    <a:pt x="353" y="208"/>
                  </a:lnTo>
                  <a:lnTo>
                    <a:pt x="361" y="248"/>
                  </a:lnTo>
                  <a:lnTo>
                    <a:pt x="369" y="296"/>
                  </a:lnTo>
                  <a:lnTo>
                    <a:pt x="369" y="352"/>
                  </a:lnTo>
                  <a:lnTo>
                    <a:pt x="377" y="400"/>
                  </a:lnTo>
                  <a:lnTo>
                    <a:pt x="377" y="456"/>
                  </a:lnTo>
                  <a:lnTo>
                    <a:pt x="385" y="520"/>
                  </a:lnTo>
                  <a:lnTo>
                    <a:pt x="393" y="584"/>
                  </a:lnTo>
                  <a:lnTo>
                    <a:pt x="393" y="648"/>
                  </a:lnTo>
                  <a:lnTo>
                    <a:pt x="401" y="720"/>
                  </a:lnTo>
                  <a:lnTo>
                    <a:pt x="401" y="784"/>
                  </a:lnTo>
                  <a:lnTo>
                    <a:pt x="409" y="864"/>
                  </a:lnTo>
                  <a:lnTo>
                    <a:pt x="409" y="935"/>
                  </a:lnTo>
                  <a:lnTo>
                    <a:pt x="417" y="1007"/>
                  </a:lnTo>
                  <a:lnTo>
                    <a:pt x="425" y="1087"/>
                  </a:lnTo>
                  <a:lnTo>
                    <a:pt x="425" y="1167"/>
                  </a:lnTo>
                  <a:lnTo>
                    <a:pt x="433" y="1247"/>
                  </a:lnTo>
                  <a:lnTo>
                    <a:pt x="433" y="1319"/>
                  </a:lnTo>
                  <a:lnTo>
                    <a:pt x="441" y="1399"/>
                  </a:lnTo>
                  <a:lnTo>
                    <a:pt x="449" y="1479"/>
                  </a:lnTo>
                  <a:lnTo>
                    <a:pt x="449" y="1559"/>
                  </a:lnTo>
                  <a:lnTo>
                    <a:pt x="457" y="1639"/>
                  </a:lnTo>
                  <a:lnTo>
                    <a:pt x="457" y="1719"/>
                  </a:lnTo>
                  <a:lnTo>
                    <a:pt x="465" y="1799"/>
                  </a:lnTo>
                  <a:lnTo>
                    <a:pt x="473" y="1871"/>
                  </a:lnTo>
                  <a:lnTo>
                    <a:pt x="473" y="1943"/>
                  </a:lnTo>
                  <a:lnTo>
                    <a:pt x="481" y="2023"/>
                  </a:lnTo>
                  <a:lnTo>
                    <a:pt x="481" y="2086"/>
                  </a:lnTo>
                  <a:lnTo>
                    <a:pt x="489" y="2158"/>
                  </a:lnTo>
                  <a:lnTo>
                    <a:pt x="497" y="2222"/>
                  </a:lnTo>
                  <a:lnTo>
                    <a:pt x="497" y="2286"/>
                  </a:lnTo>
                  <a:lnTo>
                    <a:pt x="505" y="2350"/>
                  </a:lnTo>
                  <a:lnTo>
                    <a:pt x="505" y="2406"/>
                  </a:lnTo>
                  <a:lnTo>
                    <a:pt x="513" y="2462"/>
                  </a:lnTo>
                  <a:lnTo>
                    <a:pt x="521" y="2510"/>
                  </a:lnTo>
                  <a:lnTo>
                    <a:pt x="521" y="2558"/>
                  </a:lnTo>
                  <a:lnTo>
                    <a:pt x="529" y="2606"/>
                  </a:lnTo>
                  <a:lnTo>
                    <a:pt x="529" y="2646"/>
                  </a:lnTo>
                  <a:lnTo>
                    <a:pt x="537" y="2686"/>
                  </a:lnTo>
                  <a:lnTo>
                    <a:pt x="545" y="2718"/>
                  </a:lnTo>
                  <a:lnTo>
                    <a:pt x="545" y="2742"/>
                  </a:lnTo>
                  <a:lnTo>
                    <a:pt x="553" y="2766"/>
                  </a:lnTo>
                  <a:lnTo>
                    <a:pt x="553" y="2790"/>
                  </a:lnTo>
                  <a:lnTo>
                    <a:pt x="561" y="2798"/>
                  </a:lnTo>
                  <a:lnTo>
                    <a:pt x="577" y="2822"/>
                  </a:lnTo>
                  <a:lnTo>
                    <a:pt x="569" y="2822"/>
                  </a:lnTo>
                  <a:lnTo>
                    <a:pt x="577" y="2814"/>
                  </a:lnTo>
                  <a:lnTo>
                    <a:pt x="585" y="2806"/>
                  </a:lnTo>
                  <a:lnTo>
                    <a:pt x="585" y="2798"/>
                  </a:lnTo>
                  <a:lnTo>
                    <a:pt x="593" y="2782"/>
                  </a:lnTo>
                  <a:lnTo>
                    <a:pt x="601" y="2758"/>
                  </a:lnTo>
                  <a:lnTo>
                    <a:pt x="601" y="2734"/>
                  </a:lnTo>
                  <a:lnTo>
                    <a:pt x="609" y="2710"/>
                  </a:lnTo>
                  <a:lnTo>
                    <a:pt x="609" y="2678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22" name="Freeform 66"/>
            <p:cNvSpPr>
              <a:spLocks/>
            </p:cNvSpPr>
            <p:nvPr/>
          </p:nvSpPr>
          <p:spPr bwMode="auto">
            <a:xfrm>
              <a:off x="3672" y="654"/>
              <a:ext cx="616" cy="2814"/>
            </a:xfrm>
            <a:custGeom>
              <a:avLst/>
              <a:gdLst/>
              <a:ahLst/>
              <a:cxnLst>
                <a:cxn ang="0">
                  <a:pos x="16" y="2598"/>
                </a:cxn>
                <a:cxn ang="0">
                  <a:pos x="24" y="2446"/>
                </a:cxn>
                <a:cxn ang="0">
                  <a:pos x="40" y="2278"/>
                </a:cxn>
                <a:cxn ang="0">
                  <a:pos x="56" y="2071"/>
                </a:cxn>
                <a:cxn ang="0">
                  <a:pos x="72" y="1855"/>
                </a:cxn>
                <a:cxn ang="0">
                  <a:pos x="88" y="1623"/>
                </a:cxn>
                <a:cxn ang="0">
                  <a:pos x="96" y="1383"/>
                </a:cxn>
                <a:cxn ang="0">
                  <a:pos x="112" y="1143"/>
                </a:cxn>
                <a:cxn ang="0">
                  <a:pos x="128" y="920"/>
                </a:cxn>
                <a:cxn ang="0">
                  <a:pos x="144" y="704"/>
                </a:cxn>
                <a:cxn ang="0">
                  <a:pos x="160" y="504"/>
                </a:cxn>
                <a:cxn ang="0">
                  <a:pos x="168" y="336"/>
                </a:cxn>
                <a:cxn ang="0">
                  <a:pos x="184" y="200"/>
                </a:cxn>
                <a:cxn ang="0">
                  <a:pos x="200" y="96"/>
                </a:cxn>
                <a:cxn ang="0">
                  <a:pos x="216" y="32"/>
                </a:cxn>
                <a:cxn ang="0">
                  <a:pos x="224" y="0"/>
                </a:cxn>
                <a:cxn ang="0">
                  <a:pos x="240" y="16"/>
                </a:cxn>
                <a:cxn ang="0">
                  <a:pos x="256" y="72"/>
                </a:cxn>
                <a:cxn ang="0">
                  <a:pos x="272" y="160"/>
                </a:cxn>
                <a:cxn ang="0">
                  <a:pos x="288" y="296"/>
                </a:cxn>
                <a:cxn ang="0">
                  <a:pos x="296" y="456"/>
                </a:cxn>
                <a:cxn ang="0">
                  <a:pos x="312" y="640"/>
                </a:cxn>
                <a:cxn ang="0">
                  <a:pos x="328" y="856"/>
                </a:cxn>
                <a:cxn ang="0">
                  <a:pos x="344" y="1079"/>
                </a:cxn>
                <a:cxn ang="0">
                  <a:pos x="352" y="1311"/>
                </a:cxn>
                <a:cxn ang="0">
                  <a:pos x="368" y="1551"/>
                </a:cxn>
                <a:cxn ang="0">
                  <a:pos x="384" y="1791"/>
                </a:cxn>
                <a:cxn ang="0">
                  <a:pos x="400" y="2015"/>
                </a:cxn>
                <a:cxn ang="0">
                  <a:pos x="416" y="2214"/>
                </a:cxn>
                <a:cxn ang="0">
                  <a:pos x="424" y="2398"/>
                </a:cxn>
                <a:cxn ang="0">
                  <a:pos x="440" y="2558"/>
                </a:cxn>
                <a:cxn ang="0">
                  <a:pos x="456" y="2678"/>
                </a:cxn>
                <a:cxn ang="0">
                  <a:pos x="472" y="2766"/>
                </a:cxn>
                <a:cxn ang="0">
                  <a:pos x="488" y="2814"/>
                </a:cxn>
                <a:cxn ang="0">
                  <a:pos x="504" y="2814"/>
                </a:cxn>
                <a:cxn ang="0">
                  <a:pos x="520" y="2766"/>
                </a:cxn>
                <a:cxn ang="0">
                  <a:pos x="536" y="2678"/>
                </a:cxn>
                <a:cxn ang="0">
                  <a:pos x="544" y="2558"/>
                </a:cxn>
                <a:cxn ang="0">
                  <a:pos x="560" y="2398"/>
                </a:cxn>
                <a:cxn ang="0">
                  <a:pos x="576" y="2214"/>
                </a:cxn>
                <a:cxn ang="0">
                  <a:pos x="592" y="2015"/>
                </a:cxn>
                <a:cxn ang="0">
                  <a:pos x="600" y="1791"/>
                </a:cxn>
              </a:cxnLst>
              <a:rect l="0" t="0" r="r" b="b"/>
              <a:pathLst>
                <a:path w="616" h="2814">
                  <a:moveTo>
                    <a:pt x="0" y="2678"/>
                  </a:moveTo>
                  <a:lnTo>
                    <a:pt x="8" y="2638"/>
                  </a:lnTo>
                  <a:lnTo>
                    <a:pt x="16" y="2598"/>
                  </a:lnTo>
                  <a:lnTo>
                    <a:pt x="16" y="2550"/>
                  </a:lnTo>
                  <a:lnTo>
                    <a:pt x="24" y="2502"/>
                  </a:lnTo>
                  <a:lnTo>
                    <a:pt x="24" y="2446"/>
                  </a:lnTo>
                  <a:lnTo>
                    <a:pt x="32" y="2398"/>
                  </a:lnTo>
                  <a:lnTo>
                    <a:pt x="40" y="2334"/>
                  </a:lnTo>
                  <a:lnTo>
                    <a:pt x="40" y="2278"/>
                  </a:lnTo>
                  <a:lnTo>
                    <a:pt x="48" y="2206"/>
                  </a:lnTo>
                  <a:lnTo>
                    <a:pt x="48" y="2142"/>
                  </a:lnTo>
                  <a:lnTo>
                    <a:pt x="56" y="2071"/>
                  </a:lnTo>
                  <a:lnTo>
                    <a:pt x="64" y="2007"/>
                  </a:lnTo>
                  <a:lnTo>
                    <a:pt x="64" y="1927"/>
                  </a:lnTo>
                  <a:lnTo>
                    <a:pt x="72" y="1855"/>
                  </a:lnTo>
                  <a:lnTo>
                    <a:pt x="72" y="1775"/>
                  </a:lnTo>
                  <a:lnTo>
                    <a:pt x="80" y="1703"/>
                  </a:lnTo>
                  <a:lnTo>
                    <a:pt x="88" y="1623"/>
                  </a:lnTo>
                  <a:lnTo>
                    <a:pt x="88" y="1543"/>
                  </a:lnTo>
                  <a:lnTo>
                    <a:pt x="96" y="1463"/>
                  </a:lnTo>
                  <a:lnTo>
                    <a:pt x="96" y="1383"/>
                  </a:lnTo>
                  <a:lnTo>
                    <a:pt x="104" y="1303"/>
                  </a:lnTo>
                  <a:lnTo>
                    <a:pt x="112" y="1223"/>
                  </a:lnTo>
                  <a:lnTo>
                    <a:pt x="112" y="1143"/>
                  </a:lnTo>
                  <a:lnTo>
                    <a:pt x="120" y="1071"/>
                  </a:lnTo>
                  <a:lnTo>
                    <a:pt x="120" y="991"/>
                  </a:lnTo>
                  <a:lnTo>
                    <a:pt x="128" y="920"/>
                  </a:lnTo>
                  <a:lnTo>
                    <a:pt x="136" y="840"/>
                  </a:lnTo>
                  <a:lnTo>
                    <a:pt x="136" y="768"/>
                  </a:lnTo>
                  <a:lnTo>
                    <a:pt x="144" y="704"/>
                  </a:lnTo>
                  <a:lnTo>
                    <a:pt x="144" y="632"/>
                  </a:lnTo>
                  <a:lnTo>
                    <a:pt x="152" y="568"/>
                  </a:lnTo>
                  <a:lnTo>
                    <a:pt x="160" y="504"/>
                  </a:lnTo>
                  <a:lnTo>
                    <a:pt x="160" y="448"/>
                  </a:lnTo>
                  <a:lnTo>
                    <a:pt x="168" y="392"/>
                  </a:lnTo>
                  <a:lnTo>
                    <a:pt x="168" y="336"/>
                  </a:lnTo>
                  <a:lnTo>
                    <a:pt x="176" y="288"/>
                  </a:lnTo>
                  <a:lnTo>
                    <a:pt x="176" y="240"/>
                  </a:lnTo>
                  <a:lnTo>
                    <a:pt x="184" y="200"/>
                  </a:lnTo>
                  <a:lnTo>
                    <a:pt x="192" y="160"/>
                  </a:lnTo>
                  <a:lnTo>
                    <a:pt x="192" y="128"/>
                  </a:lnTo>
                  <a:lnTo>
                    <a:pt x="200" y="96"/>
                  </a:lnTo>
                  <a:lnTo>
                    <a:pt x="200" y="72"/>
                  </a:lnTo>
                  <a:lnTo>
                    <a:pt x="208" y="48"/>
                  </a:lnTo>
                  <a:lnTo>
                    <a:pt x="216" y="32"/>
                  </a:lnTo>
                  <a:lnTo>
                    <a:pt x="216" y="16"/>
                  </a:lnTo>
                  <a:lnTo>
                    <a:pt x="232" y="0"/>
                  </a:lnTo>
                  <a:lnTo>
                    <a:pt x="224" y="0"/>
                  </a:lnTo>
                  <a:lnTo>
                    <a:pt x="232" y="0"/>
                  </a:lnTo>
                  <a:lnTo>
                    <a:pt x="240" y="8"/>
                  </a:lnTo>
                  <a:lnTo>
                    <a:pt x="240" y="16"/>
                  </a:lnTo>
                  <a:lnTo>
                    <a:pt x="248" y="32"/>
                  </a:lnTo>
                  <a:lnTo>
                    <a:pt x="248" y="48"/>
                  </a:lnTo>
                  <a:lnTo>
                    <a:pt x="256" y="72"/>
                  </a:lnTo>
                  <a:lnTo>
                    <a:pt x="264" y="96"/>
                  </a:lnTo>
                  <a:lnTo>
                    <a:pt x="264" y="128"/>
                  </a:lnTo>
                  <a:lnTo>
                    <a:pt x="272" y="160"/>
                  </a:lnTo>
                  <a:lnTo>
                    <a:pt x="272" y="200"/>
                  </a:lnTo>
                  <a:lnTo>
                    <a:pt x="280" y="248"/>
                  </a:lnTo>
                  <a:lnTo>
                    <a:pt x="288" y="296"/>
                  </a:lnTo>
                  <a:lnTo>
                    <a:pt x="288" y="344"/>
                  </a:lnTo>
                  <a:lnTo>
                    <a:pt x="296" y="400"/>
                  </a:lnTo>
                  <a:lnTo>
                    <a:pt x="296" y="456"/>
                  </a:lnTo>
                  <a:lnTo>
                    <a:pt x="304" y="512"/>
                  </a:lnTo>
                  <a:lnTo>
                    <a:pt x="312" y="576"/>
                  </a:lnTo>
                  <a:lnTo>
                    <a:pt x="312" y="640"/>
                  </a:lnTo>
                  <a:lnTo>
                    <a:pt x="320" y="712"/>
                  </a:lnTo>
                  <a:lnTo>
                    <a:pt x="320" y="776"/>
                  </a:lnTo>
                  <a:lnTo>
                    <a:pt x="328" y="856"/>
                  </a:lnTo>
                  <a:lnTo>
                    <a:pt x="336" y="927"/>
                  </a:lnTo>
                  <a:lnTo>
                    <a:pt x="336" y="999"/>
                  </a:lnTo>
                  <a:lnTo>
                    <a:pt x="344" y="1079"/>
                  </a:lnTo>
                  <a:lnTo>
                    <a:pt x="344" y="1159"/>
                  </a:lnTo>
                  <a:lnTo>
                    <a:pt x="352" y="1231"/>
                  </a:lnTo>
                  <a:lnTo>
                    <a:pt x="352" y="1311"/>
                  </a:lnTo>
                  <a:lnTo>
                    <a:pt x="360" y="1391"/>
                  </a:lnTo>
                  <a:lnTo>
                    <a:pt x="368" y="1471"/>
                  </a:lnTo>
                  <a:lnTo>
                    <a:pt x="368" y="1551"/>
                  </a:lnTo>
                  <a:lnTo>
                    <a:pt x="376" y="1631"/>
                  </a:lnTo>
                  <a:lnTo>
                    <a:pt x="376" y="1711"/>
                  </a:lnTo>
                  <a:lnTo>
                    <a:pt x="384" y="1791"/>
                  </a:lnTo>
                  <a:lnTo>
                    <a:pt x="392" y="1863"/>
                  </a:lnTo>
                  <a:lnTo>
                    <a:pt x="392" y="1935"/>
                  </a:lnTo>
                  <a:lnTo>
                    <a:pt x="400" y="2015"/>
                  </a:lnTo>
                  <a:lnTo>
                    <a:pt x="400" y="2078"/>
                  </a:lnTo>
                  <a:lnTo>
                    <a:pt x="408" y="2150"/>
                  </a:lnTo>
                  <a:lnTo>
                    <a:pt x="416" y="2214"/>
                  </a:lnTo>
                  <a:lnTo>
                    <a:pt x="416" y="2278"/>
                  </a:lnTo>
                  <a:lnTo>
                    <a:pt x="424" y="2342"/>
                  </a:lnTo>
                  <a:lnTo>
                    <a:pt x="424" y="2398"/>
                  </a:lnTo>
                  <a:lnTo>
                    <a:pt x="432" y="2454"/>
                  </a:lnTo>
                  <a:lnTo>
                    <a:pt x="440" y="2510"/>
                  </a:lnTo>
                  <a:lnTo>
                    <a:pt x="440" y="2558"/>
                  </a:lnTo>
                  <a:lnTo>
                    <a:pt x="448" y="2598"/>
                  </a:lnTo>
                  <a:lnTo>
                    <a:pt x="448" y="2638"/>
                  </a:lnTo>
                  <a:lnTo>
                    <a:pt x="456" y="2678"/>
                  </a:lnTo>
                  <a:lnTo>
                    <a:pt x="464" y="2710"/>
                  </a:lnTo>
                  <a:lnTo>
                    <a:pt x="464" y="2742"/>
                  </a:lnTo>
                  <a:lnTo>
                    <a:pt x="472" y="2766"/>
                  </a:lnTo>
                  <a:lnTo>
                    <a:pt x="472" y="2782"/>
                  </a:lnTo>
                  <a:lnTo>
                    <a:pt x="480" y="2798"/>
                  </a:lnTo>
                  <a:lnTo>
                    <a:pt x="488" y="2814"/>
                  </a:lnTo>
                  <a:lnTo>
                    <a:pt x="504" y="2814"/>
                  </a:lnTo>
                  <a:lnTo>
                    <a:pt x="496" y="2814"/>
                  </a:lnTo>
                  <a:lnTo>
                    <a:pt x="504" y="2814"/>
                  </a:lnTo>
                  <a:lnTo>
                    <a:pt x="512" y="2798"/>
                  </a:lnTo>
                  <a:lnTo>
                    <a:pt x="512" y="2782"/>
                  </a:lnTo>
                  <a:lnTo>
                    <a:pt x="520" y="2766"/>
                  </a:lnTo>
                  <a:lnTo>
                    <a:pt x="520" y="2742"/>
                  </a:lnTo>
                  <a:lnTo>
                    <a:pt x="528" y="2710"/>
                  </a:lnTo>
                  <a:lnTo>
                    <a:pt x="536" y="2678"/>
                  </a:lnTo>
                  <a:lnTo>
                    <a:pt x="536" y="2638"/>
                  </a:lnTo>
                  <a:lnTo>
                    <a:pt x="544" y="2598"/>
                  </a:lnTo>
                  <a:lnTo>
                    <a:pt x="544" y="2558"/>
                  </a:lnTo>
                  <a:lnTo>
                    <a:pt x="552" y="2510"/>
                  </a:lnTo>
                  <a:lnTo>
                    <a:pt x="552" y="2454"/>
                  </a:lnTo>
                  <a:lnTo>
                    <a:pt x="560" y="2398"/>
                  </a:lnTo>
                  <a:lnTo>
                    <a:pt x="568" y="2342"/>
                  </a:lnTo>
                  <a:lnTo>
                    <a:pt x="568" y="2278"/>
                  </a:lnTo>
                  <a:lnTo>
                    <a:pt x="576" y="2214"/>
                  </a:lnTo>
                  <a:lnTo>
                    <a:pt x="576" y="2150"/>
                  </a:lnTo>
                  <a:lnTo>
                    <a:pt x="584" y="2078"/>
                  </a:lnTo>
                  <a:lnTo>
                    <a:pt x="592" y="2015"/>
                  </a:lnTo>
                  <a:lnTo>
                    <a:pt x="592" y="1935"/>
                  </a:lnTo>
                  <a:lnTo>
                    <a:pt x="600" y="1863"/>
                  </a:lnTo>
                  <a:lnTo>
                    <a:pt x="600" y="1791"/>
                  </a:lnTo>
                  <a:lnTo>
                    <a:pt x="608" y="1711"/>
                  </a:lnTo>
                  <a:lnTo>
                    <a:pt x="616" y="1631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23" name="Freeform 67"/>
            <p:cNvSpPr>
              <a:spLocks/>
            </p:cNvSpPr>
            <p:nvPr/>
          </p:nvSpPr>
          <p:spPr bwMode="auto">
            <a:xfrm>
              <a:off x="4288" y="654"/>
              <a:ext cx="609" cy="2822"/>
            </a:xfrm>
            <a:custGeom>
              <a:avLst/>
              <a:gdLst/>
              <a:ahLst/>
              <a:cxnLst>
                <a:cxn ang="0">
                  <a:pos x="8" y="1471"/>
                </a:cxn>
                <a:cxn ang="0">
                  <a:pos x="24" y="1231"/>
                </a:cxn>
                <a:cxn ang="0">
                  <a:pos x="32" y="999"/>
                </a:cxn>
                <a:cxn ang="0">
                  <a:pos x="48" y="776"/>
                </a:cxn>
                <a:cxn ang="0">
                  <a:pos x="64" y="576"/>
                </a:cxn>
                <a:cxn ang="0">
                  <a:pos x="80" y="400"/>
                </a:cxn>
                <a:cxn ang="0">
                  <a:pos x="96" y="248"/>
                </a:cxn>
                <a:cxn ang="0">
                  <a:pos x="104" y="128"/>
                </a:cxn>
                <a:cxn ang="0">
                  <a:pos x="121" y="48"/>
                </a:cxn>
                <a:cxn ang="0">
                  <a:pos x="145" y="0"/>
                </a:cxn>
                <a:cxn ang="0">
                  <a:pos x="153" y="8"/>
                </a:cxn>
                <a:cxn ang="0">
                  <a:pos x="161" y="48"/>
                </a:cxn>
                <a:cxn ang="0">
                  <a:pos x="177" y="128"/>
                </a:cxn>
                <a:cxn ang="0">
                  <a:pos x="193" y="240"/>
                </a:cxn>
                <a:cxn ang="0">
                  <a:pos x="209" y="392"/>
                </a:cxn>
                <a:cxn ang="0">
                  <a:pos x="225" y="568"/>
                </a:cxn>
                <a:cxn ang="0">
                  <a:pos x="233" y="768"/>
                </a:cxn>
                <a:cxn ang="0">
                  <a:pos x="249" y="991"/>
                </a:cxn>
                <a:cxn ang="0">
                  <a:pos x="265" y="1223"/>
                </a:cxn>
                <a:cxn ang="0">
                  <a:pos x="281" y="1463"/>
                </a:cxn>
                <a:cxn ang="0">
                  <a:pos x="297" y="1703"/>
                </a:cxn>
                <a:cxn ang="0">
                  <a:pos x="305" y="1927"/>
                </a:cxn>
                <a:cxn ang="0">
                  <a:pos x="321" y="2142"/>
                </a:cxn>
                <a:cxn ang="0">
                  <a:pos x="337" y="2334"/>
                </a:cxn>
                <a:cxn ang="0">
                  <a:pos x="353" y="2502"/>
                </a:cxn>
                <a:cxn ang="0">
                  <a:pos x="361" y="2638"/>
                </a:cxn>
                <a:cxn ang="0">
                  <a:pos x="377" y="2734"/>
                </a:cxn>
                <a:cxn ang="0">
                  <a:pos x="393" y="2798"/>
                </a:cxn>
                <a:cxn ang="0">
                  <a:pos x="409" y="2822"/>
                </a:cxn>
                <a:cxn ang="0">
                  <a:pos x="425" y="2790"/>
                </a:cxn>
                <a:cxn ang="0">
                  <a:pos x="441" y="2718"/>
                </a:cxn>
                <a:cxn ang="0">
                  <a:pos x="457" y="2606"/>
                </a:cxn>
                <a:cxn ang="0">
                  <a:pos x="473" y="2462"/>
                </a:cxn>
                <a:cxn ang="0">
                  <a:pos x="481" y="2286"/>
                </a:cxn>
                <a:cxn ang="0">
                  <a:pos x="497" y="2086"/>
                </a:cxn>
                <a:cxn ang="0">
                  <a:pos x="513" y="1871"/>
                </a:cxn>
                <a:cxn ang="0">
                  <a:pos x="529" y="1639"/>
                </a:cxn>
                <a:cxn ang="0">
                  <a:pos x="537" y="1399"/>
                </a:cxn>
                <a:cxn ang="0">
                  <a:pos x="553" y="1167"/>
                </a:cxn>
                <a:cxn ang="0">
                  <a:pos x="569" y="935"/>
                </a:cxn>
                <a:cxn ang="0">
                  <a:pos x="585" y="720"/>
                </a:cxn>
                <a:cxn ang="0">
                  <a:pos x="601" y="520"/>
                </a:cxn>
              </a:cxnLst>
              <a:rect l="0" t="0" r="r" b="b"/>
              <a:pathLst>
                <a:path w="609" h="2822">
                  <a:moveTo>
                    <a:pt x="0" y="1631"/>
                  </a:moveTo>
                  <a:lnTo>
                    <a:pt x="0" y="1551"/>
                  </a:lnTo>
                  <a:lnTo>
                    <a:pt x="8" y="1471"/>
                  </a:lnTo>
                  <a:lnTo>
                    <a:pt x="8" y="1391"/>
                  </a:lnTo>
                  <a:lnTo>
                    <a:pt x="16" y="1311"/>
                  </a:lnTo>
                  <a:lnTo>
                    <a:pt x="24" y="1231"/>
                  </a:lnTo>
                  <a:lnTo>
                    <a:pt x="24" y="1159"/>
                  </a:lnTo>
                  <a:lnTo>
                    <a:pt x="32" y="1079"/>
                  </a:lnTo>
                  <a:lnTo>
                    <a:pt x="32" y="999"/>
                  </a:lnTo>
                  <a:lnTo>
                    <a:pt x="40" y="927"/>
                  </a:lnTo>
                  <a:lnTo>
                    <a:pt x="48" y="856"/>
                  </a:lnTo>
                  <a:lnTo>
                    <a:pt x="48" y="776"/>
                  </a:lnTo>
                  <a:lnTo>
                    <a:pt x="56" y="712"/>
                  </a:lnTo>
                  <a:lnTo>
                    <a:pt x="56" y="640"/>
                  </a:lnTo>
                  <a:lnTo>
                    <a:pt x="64" y="576"/>
                  </a:lnTo>
                  <a:lnTo>
                    <a:pt x="72" y="512"/>
                  </a:lnTo>
                  <a:lnTo>
                    <a:pt x="72" y="456"/>
                  </a:lnTo>
                  <a:lnTo>
                    <a:pt x="80" y="400"/>
                  </a:lnTo>
                  <a:lnTo>
                    <a:pt x="80" y="344"/>
                  </a:lnTo>
                  <a:lnTo>
                    <a:pt x="88" y="296"/>
                  </a:lnTo>
                  <a:lnTo>
                    <a:pt x="96" y="248"/>
                  </a:lnTo>
                  <a:lnTo>
                    <a:pt x="96" y="200"/>
                  </a:lnTo>
                  <a:lnTo>
                    <a:pt x="104" y="160"/>
                  </a:lnTo>
                  <a:lnTo>
                    <a:pt x="104" y="128"/>
                  </a:lnTo>
                  <a:lnTo>
                    <a:pt x="112" y="96"/>
                  </a:lnTo>
                  <a:lnTo>
                    <a:pt x="121" y="72"/>
                  </a:lnTo>
                  <a:lnTo>
                    <a:pt x="121" y="48"/>
                  </a:lnTo>
                  <a:lnTo>
                    <a:pt x="129" y="32"/>
                  </a:lnTo>
                  <a:lnTo>
                    <a:pt x="129" y="16"/>
                  </a:lnTo>
                  <a:lnTo>
                    <a:pt x="145" y="0"/>
                  </a:lnTo>
                  <a:lnTo>
                    <a:pt x="137" y="0"/>
                  </a:lnTo>
                  <a:lnTo>
                    <a:pt x="145" y="0"/>
                  </a:lnTo>
                  <a:lnTo>
                    <a:pt x="153" y="8"/>
                  </a:lnTo>
                  <a:lnTo>
                    <a:pt x="153" y="16"/>
                  </a:lnTo>
                  <a:lnTo>
                    <a:pt x="161" y="32"/>
                  </a:lnTo>
                  <a:lnTo>
                    <a:pt x="161" y="48"/>
                  </a:lnTo>
                  <a:lnTo>
                    <a:pt x="169" y="72"/>
                  </a:lnTo>
                  <a:lnTo>
                    <a:pt x="177" y="96"/>
                  </a:lnTo>
                  <a:lnTo>
                    <a:pt x="177" y="128"/>
                  </a:lnTo>
                  <a:lnTo>
                    <a:pt x="185" y="160"/>
                  </a:lnTo>
                  <a:lnTo>
                    <a:pt x="185" y="200"/>
                  </a:lnTo>
                  <a:lnTo>
                    <a:pt x="193" y="240"/>
                  </a:lnTo>
                  <a:lnTo>
                    <a:pt x="201" y="288"/>
                  </a:lnTo>
                  <a:lnTo>
                    <a:pt x="201" y="336"/>
                  </a:lnTo>
                  <a:lnTo>
                    <a:pt x="209" y="392"/>
                  </a:lnTo>
                  <a:lnTo>
                    <a:pt x="209" y="448"/>
                  </a:lnTo>
                  <a:lnTo>
                    <a:pt x="217" y="504"/>
                  </a:lnTo>
                  <a:lnTo>
                    <a:pt x="225" y="568"/>
                  </a:lnTo>
                  <a:lnTo>
                    <a:pt x="225" y="632"/>
                  </a:lnTo>
                  <a:lnTo>
                    <a:pt x="233" y="704"/>
                  </a:lnTo>
                  <a:lnTo>
                    <a:pt x="233" y="768"/>
                  </a:lnTo>
                  <a:lnTo>
                    <a:pt x="241" y="840"/>
                  </a:lnTo>
                  <a:lnTo>
                    <a:pt x="249" y="920"/>
                  </a:lnTo>
                  <a:lnTo>
                    <a:pt x="249" y="991"/>
                  </a:lnTo>
                  <a:lnTo>
                    <a:pt x="257" y="1071"/>
                  </a:lnTo>
                  <a:lnTo>
                    <a:pt x="257" y="1143"/>
                  </a:lnTo>
                  <a:lnTo>
                    <a:pt x="265" y="1223"/>
                  </a:lnTo>
                  <a:lnTo>
                    <a:pt x="273" y="1303"/>
                  </a:lnTo>
                  <a:lnTo>
                    <a:pt x="273" y="1383"/>
                  </a:lnTo>
                  <a:lnTo>
                    <a:pt x="281" y="1463"/>
                  </a:lnTo>
                  <a:lnTo>
                    <a:pt x="281" y="1543"/>
                  </a:lnTo>
                  <a:lnTo>
                    <a:pt x="289" y="1623"/>
                  </a:lnTo>
                  <a:lnTo>
                    <a:pt x="297" y="1703"/>
                  </a:lnTo>
                  <a:lnTo>
                    <a:pt x="297" y="1775"/>
                  </a:lnTo>
                  <a:lnTo>
                    <a:pt x="305" y="1855"/>
                  </a:lnTo>
                  <a:lnTo>
                    <a:pt x="305" y="1927"/>
                  </a:lnTo>
                  <a:lnTo>
                    <a:pt x="313" y="2007"/>
                  </a:lnTo>
                  <a:lnTo>
                    <a:pt x="313" y="2071"/>
                  </a:lnTo>
                  <a:lnTo>
                    <a:pt x="321" y="2142"/>
                  </a:lnTo>
                  <a:lnTo>
                    <a:pt x="329" y="2206"/>
                  </a:lnTo>
                  <a:lnTo>
                    <a:pt x="329" y="2278"/>
                  </a:lnTo>
                  <a:lnTo>
                    <a:pt x="337" y="2334"/>
                  </a:lnTo>
                  <a:lnTo>
                    <a:pt x="337" y="2398"/>
                  </a:lnTo>
                  <a:lnTo>
                    <a:pt x="345" y="2446"/>
                  </a:lnTo>
                  <a:lnTo>
                    <a:pt x="353" y="2502"/>
                  </a:lnTo>
                  <a:lnTo>
                    <a:pt x="353" y="2550"/>
                  </a:lnTo>
                  <a:lnTo>
                    <a:pt x="361" y="2598"/>
                  </a:lnTo>
                  <a:lnTo>
                    <a:pt x="361" y="2638"/>
                  </a:lnTo>
                  <a:lnTo>
                    <a:pt x="369" y="2678"/>
                  </a:lnTo>
                  <a:lnTo>
                    <a:pt x="377" y="2710"/>
                  </a:lnTo>
                  <a:lnTo>
                    <a:pt x="377" y="2734"/>
                  </a:lnTo>
                  <a:lnTo>
                    <a:pt x="385" y="2758"/>
                  </a:lnTo>
                  <a:lnTo>
                    <a:pt x="385" y="2782"/>
                  </a:lnTo>
                  <a:lnTo>
                    <a:pt x="393" y="2798"/>
                  </a:lnTo>
                  <a:lnTo>
                    <a:pt x="401" y="2806"/>
                  </a:lnTo>
                  <a:lnTo>
                    <a:pt x="401" y="2814"/>
                  </a:lnTo>
                  <a:lnTo>
                    <a:pt x="409" y="2822"/>
                  </a:lnTo>
                  <a:lnTo>
                    <a:pt x="417" y="2814"/>
                  </a:lnTo>
                  <a:lnTo>
                    <a:pt x="425" y="2798"/>
                  </a:lnTo>
                  <a:lnTo>
                    <a:pt x="425" y="2790"/>
                  </a:lnTo>
                  <a:lnTo>
                    <a:pt x="433" y="2766"/>
                  </a:lnTo>
                  <a:lnTo>
                    <a:pt x="433" y="2742"/>
                  </a:lnTo>
                  <a:lnTo>
                    <a:pt x="441" y="2718"/>
                  </a:lnTo>
                  <a:lnTo>
                    <a:pt x="449" y="2686"/>
                  </a:lnTo>
                  <a:lnTo>
                    <a:pt x="449" y="2646"/>
                  </a:lnTo>
                  <a:lnTo>
                    <a:pt x="457" y="2606"/>
                  </a:lnTo>
                  <a:lnTo>
                    <a:pt x="457" y="2558"/>
                  </a:lnTo>
                  <a:lnTo>
                    <a:pt x="465" y="2510"/>
                  </a:lnTo>
                  <a:lnTo>
                    <a:pt x="473" y="2462"/>
                  </a:lnTo>
                  <a:lnTo>
                    <a:pt x="473" y="2406"/>
                  </a:lnTo>
                  <a:lnTo>
                    <a:pt x="481" y="2350"/>
                  </a:lnTo>
                  <a:lnTo>
                    <a:pt x="481" y="2286"/>
                  </a:lnTo>
                  <a:lnTo>
                    <a:pt x="489" y="2222"/>
                  </a:lnTo>
                  <a:lnTo>
                    <a:pt x="497" y="2158"/>
                  </a:lnTo>
                  <a:lnTo>
                    <a:pt x="497" y="2086"/>
                  </a:lnTo>
                  <a:lnTo>
                    <a:pt x="505" y="2023"/>
                  </a:lnTo>
                  <a:lnTo>
                    <a:pt x="505" y="1943"/>
                  </a:lnTo>
                  <a:lnTo>
                    <a:pt x="513" y="1871"/>
                  </a:lnTo>
                  <a:lnTo>
                    <a:pt x="513" y="1799"/>
                  </a:lnTo>
                  <a:lnTo>
                    <a:pt x="521" y="1719"/>
                  </a:lnTo>
                  <a:lnTo>
                    <a:pt x="529" y="1639"/>
                  </a:lnTo>
                  <a:lnTo>
                    <a:pt x="529" y="1559"/>
                  </a:lnTo>
                  <a:lnTo>
                    <a:pt x="537" y="1479"/>
                  </a:lnTo>
                  <a:lnTo>
                    <a:pt x="537" y="1399"/>
                  </a:lnTo>
                  <a:lnTo>
                    <a:pt x="545" y="1319"/>
                  </a:lnTo>
                  <a:lnTo>
                    <a:pt x="553" y="1247"/>
                  </a:lnTo>
                  <a:lnTo>
                    <a:pt x="553" y="1167"/>
                  </a:lnTo>
                  <a:lnTo>
                    <a:pt x="561" y="1087"/>
                  </a:lnTo>
                  <a:lnTo>
                    <a:pt x="561" y="1007"/>
                  </a:lnTo>
                  <a:lnTo>
                    <a:pt x="569" y="935"/>
                  </a:lnTo>
                  <a:lnTo>
                    <a:pt x="577" y="864"/>
                  </a:lnTo>
                  <a:lnTo>
                    <a:pt x="577" y="784"/>
                  </a:lnTo>
                  <a:lnTo>
                    <a:pt x="585" y="720"/>
                  </a:lnTo>
                  <a:lnTo>
                    <a:pt x="585" y="648"/>
                  </a:lnTo>
                  <a:lnTo>
                    <a:pt x="593" y="584"/>
                  </a:lnTo>
                  <a:lnTo>
                    <a:pt x="601" y="520"/>
                  </a:lnTo>
                  <a:lnTo>
                    <a:pt x="601" y="456"/>
                  </a:lnTo>
                  <a:lnTo>
                    <a:pt x="609" y="400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24" name="Freeform 68"/>
            <p:cNvSpPr>
              <a:spLocks/>
            </p:cNvSpPr>
            <p:nvPr/>
          </p:nvSpPr>
          <p:spPr bwMode="auto">
            <a:xfrm>
              <a:off x="4897" y="654"/>
              <a:ext cx="464" cy="2822"/>
            </a:xfrm>
            <a:custGeom>
              <a:avLst/>
              <a:gdLst/>
              <a:ahLst/>
              <a:cxnLst>
                <a:cxn ang="0">
                  <a:pos x="0" y="352"/>
                </a:cxn>
                <a:cxn ang="0">
                  <a:pos x="16" y="248"/>
                </a:cxn>
                <a:cxn ang="0">
                  <a:pos x="24" y="168"/>
                </a:cxn>
                <a:cxn ang="0">
                  <a:pos x="32" y="104"/>
                </a:cxn>
                <a:cxn ang="0">
                  <a:pos x="40" y="48"/>
                </a:cxn>
                <a:cxn ang="0">
                  <a:pos x="48" y="16"/>
                </a:cxn>
                <a:cxn ang="0">
                  <a:pos x="64" y="0"/>
                </a:cxn>
                <a:cxn ang="0">
                  <a:pos x="72" y="16"/>
                </a:cxn>
                <a:cxn ang="0">
                  <a:pos x="80" y="48"/>
                </a:cxn>
                <a:cxn ang="0">
                  <a:pos x="96" y="88"/>
                </a:cxn>
                <a:cxn ang="0">
                  <a:pos x="104" y="152"/>
                </a:cxn>
                <a:cxn ang="0">
                  <a:pos x="112" y="232"/>
                </a:cxn>
                <a:cxn ang="0">
                  <a:pos x="120" y="328"/>
                </a:cxn>
                <a:cxn ang="0">
                  <a:pos x="128" y="440"/>
                </a:cxn>
                <a:cxn ang="0">
                  <a:pos x="144" y="560"/>
                </a:cxn>
                <a:cxn ang="0">
                  <a:pos x="152" y="696"/>
                </a:cxn>
                <a:cxn ang="0">
                  <a:pos x="160" y="832"/>
                </a:cxn>
                <a:cxn ang="0">
                  <a:pos x="168" y="983"/>
                </a:cxn>
                <a:cxn ang="0">
                  <a:pos x="176" y="1135"/>
                </a:cxn>
                <a:cxn ang="0">
                  <a:pos x="192" y="1295"/>
                </a:cxn>
                <a:cxn ang="0">
                  <a:pos x="200" y="1455"/>
                </a:cxn>
                <a:cxn ang="0">
                  <a:pos x="208" y="1615"/>
                </a:cxn>
                <a:cxn ang="0">
                  <a:pos x="216" y="1767"/>
                </a:cxn>
                <a:cxn ang="0">
                  <a:pos x="224" y="1919"/>
                </a:cxn>
                <a:cxn ang="0">
                  <a:pos x="240" y="2063"/>
                </a:cxn>
                <a:cxn ang="0">
                  <a:pos x="248" y="2206"/>
                </a:cxn>
                <a:cxn ang="0">
                  <a:pos x="256" y="2326"/>
                </a:cxn>
                <a:cxn ang="0">
                  <a:pos x="264" y="2446"/>
                </a:cxn>
                <a:cxn ang="0">
                  <a:pos x="272" y="2542"/>
                </a:cxn>
                <a:cxn ang="0">
                  <a:pos x="280" y="2630"/>
                </a:cxn>
                <a:cxn ang="0">
                  <a:pos x="296" y="2702"/>
                </a:cxn>
                <a:cxn ang="0">
                  <a:pos x="304" y="2758"/>
                </a:cxn>
                <a:cxn ang="0">
                  <a:pos x="312" y="2798"/>
                </a:cxn>
                <a:cxn ang="0">
                  <a:pos x="320" y="2814"/>
                </a:cxn>
                <a:cxn ang="0">
                  <a:pos x="336" y="2814"/>
                </a:cxn>
                <a:cxn ang="0">
                  <a:pos x="344" y="2790"/>
                </a:cxn>
                <a:cxn ang="0">
                  <a:pos x="352" y="2742"/>
                </a:cxn>
                <a:cxn ang="0">
                  <a:pos x="368" y="2686"/>
                </a:cxn>
                <a:cxn ang="0">
                  <a:pos x="376" y="2606"/>
                </a:cxn>
                <a:cxn ang="0">
                  <a:pos x="384" y="2518"/>
                </a:cxn>
                <a:cxn ang="0">
                  <a:pos x="392" y="2414"/>
                </a:cxn>
                <a:cxn ang="0">
                  <a:pos x="400" y="2294"/>
                </a:cxn>
                <a:cxn ang="0">
                  <a:pos x="416" y="2166"/>
                </a:cxn>
                <a:cxn ang="0">
                  <a:pos x="424" y="2031"/>
                </a:cxn>
                <a:cxn ang="0">
                  <a:pos x="432" y="1879"/>
                </a:cxn>
                <a:cxn ang="0">
                  <a:pos x="440" y="1727"/>
                </a:cxn>
                <a:cxn ang="0">
                  <a:pos x="448" y="1567"/>
                </a:cxn>
                <a:cxn ang="0">
                  <a:pos x="464" y="1415"/>
                </a:cxn>
              </a:cxnLst>
              <a:rect l="0" t="0" r="r" b="b"/>
              <a:pathLst>
                <a:path w="464" h="2822">
                  <a:moveTo>
                    <a:pt x="0" y="400"/>
                  </a:moveTo>
                  <a:lnTo>
                    <a:pt x="0" y="352"/>
                  </a:lnTo>
                  <a:lnTo>
                    <a:pt x="8" y="296"/>
                  </a:lnTo>
                  <a:lnTo>
                    <a:pt x="16" y="248"/>
                  </a:lnTo>
                  <a:lnTo>
                    <a:pt x="16" y="208"/>
                  </a:lnTo>
                  <a:lnTo>
                    <a:pt x="24" y="168"/>
                  </a:lnTo>
                  <a:lnTo>
                    <a:pt x="24" y="136"/>
                  </a:lnTo>
                  <a:lnTo>
                    <a:pt x="32" y="104"/>
                  </a:lnTo>
                  <a:lnTo>
                    <a:pt x="40" y="72"/>
                  </a:lnTo>
                  <a:lnTo>
                    <a:pt x="40" y="48"/>
                  </a:lnTo>
                  <a:lnTo>
                    <a:pt x="48" y="32"/>
                  </a:lnTo>
                  <a:lnTo>
                    <a:pt x="48" y="16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72" y="16"/>
                  </a:lnTo>
                  <a:lnTo>
                    <a:pt x="80" y="24"/>
                  </a:lnTo>
                  <a:lnTo>
                    <a:pt x="80" y="48"/>
                  </a:lnTo>
                  <a:lnTo>
                    <a:pt x="88" y="64"/>
                  </a:lnTo>
                  <a:lnTo>
                    <a:pt x="96" y="88"/>
                  </a:lnTo>
                  <a:lnTo>
                    <a:pt x="96" y="120"/>
                  </a:lnTo>
                  <a:lnTo>
                    <a:pt x="104" y="152"/>
                  </a:lnTo>
                  <a:lnTo>
                    <a:pt x="104" y="192"/>
                  </a:lnTo>
                  <a:lnTo>
                    <a:pt x="112" y="232"/>
                  </a:lnTo>
                  <a:lnTo>
                    <a:pt x="120" y="280"/>
                  </a:lnTo>
                  <a:lnTo>
                    <a:pt x="120" y="328"/>
                  </a:lnTo>
                  <a:lnTo>
                    <a:pt x="128" y="384"/>
                  </a:lnTo>
                  <a:lnTo>
                    <a:pt x="128" y="440"/>
                  </a:lnTo>
                  <a:lnTo>
                    <a:pt x="136" y="496"/>
                  </a:lnTo>
                  <a:lnTo>
                    <a:pt x="144" y="560"/>
                  </a:lnTo>
                  <a:lnTo>
                    <a:pt x="144" y="624"/>
                  </a:lnTo>
                  <a:lnTo>
                    <a:pt x="152" y="696"/>
                  </a:lnTo>
                  <a:lnTo>
                    <a:pt x="152" y="760"/>
                  </a:lnTo>
                  <a:lnTo>
                    <a:pt x="160" y="832"/>
                  </a:lnTo>
                  <a:lnTo>
                    <a:pt x="168" y="912"/>
                  </a:lnTo>
                  <a:lnTo>
                    <a:pt x="168" y="983"/>
                  </a:lnTo>
                  <a:lnTo>
                    <a:pt x="176" y="1063"/>
                  </a:lnTo>
                  <a:lnTo>
                    <a:pt x="176" y="1135"/>
                  </a:lnTo>
                  <a:lnTo>
                    <a:pt x="184" y="1215"/>
                  </a:lnTo>
                  <a:lnTo>
                    <a:pt x="192" y="1295"/>
                  </a:lnTo>
                  <a:lnTo>
                    <a:pt x="192" y="1375"/>
                  </a:lnTo>
                  <a:lnTo>
                    <a:pt x="200" y="1455"/>
                  </a:lnTo>
                  <a:lnTo>
                    <a:pt x="200" y="1535"/>
                  </a:lnTo>
                  <a:lnTo>
                    <a:pt x="208" y="1615"/>
                  </a:lnTo>
                  <a:lnTo>
                    <a:pt x="216" y="1695"/>
                  </a:lnTo>
                  <a:lnTo>
                    <a:pt x="216" y="1767"/>
                  </a:lnTo>
                  <a:lnTo>
                    <a:pt x="224" y="1847"/>
                  </a:lnTo>
                  <a:lnTo>
                    <a:pt x="224" y="1919"/>
                  </a:lnTo>
                  <a:lnTo>
                    <a:pt x="232" y="1999"/>
                  </a:lnTo>
                  <a:lnTo>
                    <a:pt x="240" y="2063"/>
                  </a:lnTo>
                  <a:lnTo>
                    <a:pt x="240" y="2134"/>
                  </a:lnTo>
                  <a:lnTo>
                    <a:pt x="248" y="2206"/>
                  </a:lnTo>
                  <a:lnTo>
                    <a:pt x="248" y="2270"/>
                  </a:lnTo>
                  <a:lnTo>
                    <a:pt x="256" y="2326"/>
                  </a:lnTo>
                  <a:lnTo>
                    <a:pt x="264" y="2390"/>
                  </a:lnTo>
                  <a:lnTo>
                    <a:pt x="264" y="2446"/>
                  </a:lnTo>
                  <a:lnTo>
                    <a:pt x="272" y="2494"/>
                  </a:lnTo>
                  <a:lnTo>
                    <a:pt x="272" y="2542"/>
                  </a:lnTo>
                  <a:lnTo>
                    <a:pt x="280" y="2590"/>
                  </a:lnTo>
                  <a:lnTo>
                    <a:pt x="280" y="2630"/>
                  </a:lnTo>
                  <a:lnTo>
                    <a:pt x="288" y="2670"/>
                  </a:lnTo>
                  <a:lnTo>
                    <a:pt x="296" y="2702"/>
                  </a:lnTo>
                  <a:lnTo>
                    <a:pt x="296" y="2734"/>
                  </a:lnTo>
                  <a:lnTo>
                    <a:pt x="304" y="2758"/>
                  </a:lnTo>
                  <a:lnTo>
                    <a:pt x="304" y="2782"/>
                  </a:lnTo>
                  <a:lnTo>
                    <a:pt x="312" y="2798"/>
                  </a:lnTo>
                  <a:lnTo>
                    <a:pt x="320" y="2806"/>
                  </a:lnTo>
                  <a:lnTo>
                    <a:pt x="320" y="2814"/>
                  </a:lnTo>
                  <a:lnTo>
                    <a:pt x="328" y="2822"/>
                  </a:lnTo>
                  <a:lnTo>
                    <a:pt x="336" y="2814"/>
                  </a:lnTo>
                  <a:lnTo>
                    <a:pt x="344" y="2806"/>
                  </a:lnTo>
                  <a:lnTo>
                    <a:pt x="344" y="2790"/>
                  </a:lnTo>
                  <a:lnTo>
                    <a:pt x="352" y="2766"/>
                  </a:lnTo>
                  <a:lnTo>
                    <a:pt x="352" y="2742"/>
                  </a:lnTo>
                  <a:lnTo>
                    <a:pt x="360" y="2718"/>
                  </a:lnTo>
                  <a:lnTo>
                    <a:pt x="368" y="2686"/>
                  </a:lnTo>
                  <a:lnTo>
                    <a:pt x="368" y="2646"/>
                  </a:lnTo>
                  <a:lnTo>
                    <a:pt x="376" y="2606"/>
                  </a:lnTo>
                  <a:lnTo>
                    <a:pt x="376" y="2566"/>
                  </a:lnTo>
                  <a:lnTo>
                    <a:pt x="384" y="2518"/>
                  </a:lnTo>
                  <a:lnTo>
                    <a:pt x="392" y="2470"/>
                  </a:lnTo>
                  <a:lnTo>
                    <a:pt x="392" y="2414"/>
                  </a:lnTo>
                  <a:lnTo>
                    <a:pt x="400" y="2358"/>
                  </a:lnTo>
                  <a:lnTo>
                    <a:pt x="400" y="2294"/>
                  </a:lnTo>
                  <a:lnTo>
                    <a:pt x="408" y="2230"/>
                  </a:lnTo>
                  <a:lnTo>
                    <a:pt x="416" y="2166"/>
                  </a:lnTo>
                  <a:lnTo>
                    <a:pt x="416" y="2094"/>
                  </a:lnTo>
                  <a:lnTo>
                    <a:pt x="424" y="2031"/>
                  </a:lnTo>
                  <a:lnTo>
                    <a:pt x="424" y="1951"/>
                  </a:lnTo>
                  <a:lnTo>
                    <a:pt x="432" y="1879"/>
                  </a:lnTo>
                  <a:lnTo>
                    <a:pt x="440" y="1807"/>
                  </a:lnTo>
                  <a:lnTo>
                    <a:pt x="440" y="1727"/>
                  </a:lnTo>
                  <a:lnTo>
                    <a:pt x="448" y="1647"/>
                  </a:lnTo>
                  <a:lnTo>
                    <a:pt x="448" y="1567"/>
                  </a:lnTo>
                  <a:lnTo>
                    <a:pt x="456" y="1487"/>
                  </a:lnTo>
                  <a:lnTo>
                    <a:pt x="464" y="1415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19525" name="Group 69"/>
          <p:cNvGrpSpPr>
            <a:grpSpLocks/>
          </p:cNvGrpSpPr>
          <p:nvPr/>
        </p:nvGrpSpPr>
        <p:grpSpPr bwMode="auto">
          <a:xfrm>
            <a:off x="731838" y="1908175"/>
            <a:ext cx="2305050" cy="1427163"/>
            <a:chOff x="597" y="191"/>
            <a:chExt cx="4764" cy="3756"/>
          </a:xfrm>
        </p:grpSpPr>
        <p:sp>
          <p:nvSpPr>
            <p:cNvPr id="19526" name="Freeform 70"/>
            <p:cNvSpPr>
              <a:spLocks/>
            </p:cNvSpPr>
            <p:nvPr/>
          </p:nvSpPr>
          <p:spPr bwMode="auto">
            <a:xfrm>
              <a:off x="597" y="191"/>
              <a:ext cx="616" cy="3748"/>
            </a:xfrm>
            <a:custGeom>
              <a:avLst/>
              <a:gdLst/>
              <a:ahLst/>
              <a:cxnLst>
                <a:cxn ang="0">
                  <a:pos x="8" y="1662"/>
                </a:cxn>
                <a:cxn ang="0">
                  <a:pos x="24" y="1454"/>
                </a:cxn>
                <a:cxn ang="0">
                  <a:pos x="40" y="1247"/>
                </a:cxn>
                <a:cxn ang="0">
                  <a:pos x="56" y="1055"/>
                </a:cxn>
                <a:cxn ang="0">
                  <a:pos x="64" y="871"/>
                </a:cxn>
                <a:cxn ang="0">
                  <a:pos x="80" y="695"/>
                </a:cxn>
                <a:cxn ang="0">
                  <a:pos x="96" y="535"/>
                </a:cxn>
                <a:cxn ang="0">
                  <a:pos x="112" y="399"/>
                </a:cxn>
                <a:cxn ang="0">
                  <a:pos x="128" y="279"/>
                </a:cxn>
                <a:cxn ang="0">
                  <a:pos x="136" y="176"/>
                </a:cxn>
                <a:cxn ang="0">
                  <a:pos x="152" y="96"/>
                </a:cxn>
                <a:cxn ang="0">
                  <a:pos x="168" y="40"/>
                </a:cxn>
                <a:cxn ang="0">
                  <a:pos x="192" y="0"/>
                </a:cxn>
                <a:cxn ang="0">
                  <a:pos x="200" y="0"/>
                </a:cxn>
                <a:cxn ang="0">
                  <a:pos x="216" y="32"/>
                </a:cxn>
                <a:cxn ang="0">
                  <a:pos x="232" y="88"/>
                </a:cxn>
                <a:cxn ang="0">
                  <a:pos x="248" y="168"/>
                </a:cxn>
                <a:cxn ang="0">
                  <a:pos x="264" y="263"/>
                </a:cxn>
                <a:cxn ang="0">
                  <a:pos x="280" y="383"/>
                </a:cxn>
                <a:cxn ang="0">
                  <a:pos x="288" y="519"/>
                </a:cxn>
                <a:cxn ang="0">
                  <a:pos x="304" y="679"/>
                </a:cxn>
                <a:cxn ang="0">
                  <a:pos x="320" y="847"/>
                </a:cxn>
                <a:cxn ang="0">
                  <a:pos x="336" y="1031"/>
                </a:cxn>
                <a:cxn ang="0">
                  <a:pos x="352" y="1231"/>
                </a:cxn>
                <a:cxn ang="0">
                  <a:pos x="360" y="1430"/>
                </a:cxn>
                <a:cxn ang="0">
                  <a:pos x="376" y="1638"/>
                </a:cxn>
                <a:cxn ang="0">
                  <a:pos x="392" y="1854"/>
                </a:cxn>
                <a:cxn ang="0">
                  <a:pos x="408" y="2062"/>
                </a:cxn>
                <a:cxn ang="0">
                  <a:pos x="416" y="2270"/>
                </a:cxn>
                <a:cxn ang="0">
                  <a:pos x="432" y="2478"/>
                </a:cxn>
                <a:cxn ang="0">
                  <a:pos x="448" y="2677"/>
                </a:cxn>
                <a:cxn ang="0">
                  <a:pos x="464" y="2861"/>
                </a:cxn>
                <a:cxn ang="0">
                  <a:pos x="480" y="3037"/>
                </a:cxn>
                <a:cxn ang="0">
                  <a:pos x="488" y="3197"/>
                </a:cxn>
                <a:cxn ang="0">
                  <a:pos x="504" y="3333"/>
                </a:cxn>
                <a:cxn ang="0">
                  <a:pos x="520" y="3461"/>
                </a:cxn>
                <a:cxn ang="0">
                  <a:pos x="536" y="3565"/>
                </a:cxn>
                <a:cxn ang="0">
                  <a:pos x="552" y="3645"/>
                </a:cxn>
                <a:cxn ang="0">
                  <a:pos x="560" y="3708"/>
                </a:cxn>
                <a:cxn ang="0">
                  <a:pos x="576" y="3740"/>
                </a:cxn>
                <a:cxn ang="0">
                  <a:pos x="592" y="3748"/>
                </a:cxn>
                <a:cxn ang="0">
                  <a:pos x="608" y="3732"/>
                </a:cxn>
              </a:cxnLst>
              <a:rect l="0" t="0" r="r" b="b"/>
              <a:pathLst>
                <a:path w="616" h="3748">
                  <a:moveTo>
                    <a:pt x="0" y="1806"/>
                  </a:moveTo>
                  <a:lnTo>
                    <a:pt x="8" y="1734"/>
                  </a:lnTo>
                  <a:lnTo>
                    <a:pt x="8" y="1662"/>
                  </a:lnTo>
                  <a:lnTo>
                    <a:pt x="16" y="1590"/>
                  </a:lnTo>
                  <a:lnTo>
                    <a:pt x="16" y="1518"/>
                  </a:lnTo>
                  <a:lnTo>
                    <a:pt x="24" y="1454"/>
                  </a:lnTo>
                  <a:lnTo>
                    <a:pt x="32" y="1383"/>
                  </a:lnTo>
                  <a:lnTo>
                    <a:pt x="32" y="1319"/>
                  </a:lnTo>
                  <a:lnTo>
                    <a:pt x="40" y="1247"/>
                  </a:lnTo>
                  <a:lnTo>
                    <a:pt x="40" y="1183"/>
                  </a:lnTo>
                  <a:lnTo>
                    <a:pt x="48" y="1119"/>
                  </a:lnTo>
                  <a:lnTo>
                    <a:pt x="56" y="1055"/>
                  </a:lnTo>
                  <a:lnTo>
                    <a:pt x="56" y="991"/>
                  </a:lnTo>
                  <a:lnTo>
                    <a:pt x="64" y="927"/>
                  </a:lnTo>
                  <a:lnTo>
                    <a:pt x="64" y="871"/>
                  </a:lnTo>
                  <a:lnTo>
                    <a:pt x="72" y="807"/>
                  </a:lnTo>
                  <a:lnTo>
                    <a:pt x="80" y="751"/>
                  </a:lnTo>
                  <a:lnTo>
                    <a:pt x="80" y="695"/>
                  </a:lnTo>
                  <a:lnTo>
                    <a:pt x="88" y="639"/>
                  </a:lnTo>
                  <a:lnTo>
                    <a:pt x="88" y="591"/>
                  </a:lnTo>
                  <a:lnTo>
                    <a:pt x="96" y="535"/>
                  </a:lnTo>
                  <a:lnTo>
                    <a:pt x="104" y="487"/>
                  </a:lnTo>
                  <a:lnTo>
                    <a:pt x="104" y="439"/>
                  </a:lnTo>
                  <a:lnTo>
                    <a:pt x="112" y="399"/>
                  </a:lnTo>
                  <a:lnTo>
                    <a:pt x="112" y="351"/>
                  </a:lnTo>
                  <a:lnTo>
                    <a:pt x="120" y="311"/>
                  </a:lnTo>
                  <a:lnTo>
                    <a:pt x="128" y="279"/>
                  </a:lnTo>
                  <a:lnTo>
                    <a:pt x="128" y="239"/>
                  </a:lnTo>
                  <a:lnTo>
                    <a:pt x="136" y="208"/>
                  </a:lnTo>
                  <a:lnTo>
                    <a:pt x="136" y="176"/>
                  </a:lnTo>
                  <a:lnTo>
                    <a:pt x="144" y="144"/>
                  </a:lnTo>
                  <a:lnTo>
                    <a:pt x="152" y="120"/>
                  </a:lnTo>
                  <a:lnTo>
                    <a:pt x="152" y="96"/>
                  </a:lnTo>
                  <a:lnTo>
                    <a:pt x="160" y="72"/>
                  </a:lnTo>
                  <a:lnTo>
                    <a:pt x="160" y="56"/>
                  </a:lnTo>
                  <a:lnTo>
                    <a:pt x="168" y="40"/>
                  </a:lnTo>
                  <a:lnTo>
                    <a:pt x="176" y="24"/>
                  </a:lnTo>
                  <a:lnTo>
                    <a:pt x="176" y="16"/>
                  </a:lnTo>
                  <a:lnTo>
                    <a:pt x="192" y="0"/>
                  </a:lnTo>
                  <a:lnTo>
                    <a:pt x="184" y="0"/>
                  </a:lnTo>
                  <a:lnTo>
                    <a:pt x="192" y="0"/>
                  </a:lnTo>
                  <a:lnTo>
                    <a:pt x="200" y="0"/>
                  </a:lnTo>
                  <a:lnTo>
                    <a:pt x="208" y="8"/>
                  </a:lnTo>
                  <a:lnTo>
                    <a:pt x="216" y="24"/>
                  </a:lnTo>
                  <a:lnTo>
                    <a:pt x="216" y="32"/>
                  </a:lnTo>
                  <a:lnTo>
                    <a:pt x="224" y="48"/>
                  </a:lnTo>
                  <a:lnTo>
                    <a:pt x="232" y="64"/>
                  </a:lnTo>
                  <a:lnTo>
                    <a:pt x="232" y="88"/>
                  </a:lnTo>
                  <a:lnTo>
                    <a:pt x="240" y="112"/>
                  </a:lnTo>
                  <a:lnTo>
                    <a:pt x="240" y="136"/>
                  </a:lnTo>
                  <a:lnTo>
                    <a:pt x="248" y="168"/>
                  </a:lnTo>
                  <a:lnTo>
                    <a:pt x="256" y="192"/>
                  </a:lnTo>
                  <a:lnTo>
                    <a:pt x="256" y="232"/>
                  </a:lnTo>
                  <a:lnTo>
                    <a:pt x="264" y="263"/>
                  </a:lnTo>
                  <a:lnTo>
                    <a:pt x="264" y="303"/>
                  </a:lnTo>
                  <a:lnTo>
                    <a:pt x="272" y="343"/>
                  </a:lnTo>
                  <a:lnTo>
                    <a:pt x="280" y="383"/>
                  </a:lnTo>
                  <a:lnTo>
                    <a:pt x="280" y="423"/>
                  </a:lnTo>
                  <a:lnTo>
                    <a:pt x="288" y="471"/>
                  </a:lnTo>
                  <a:lnTo>
                    <a:pt x="288" y="519"/>
                  </a:lnTo>
                  <a:lnTo>
                    <a:pt x="296" y="567"/>
                  </a:lnTo>
                  <a:lnTo>
                    <a:pt x="304" y="623"/>
                  </a:lnTo>
                  <a:lnTo>
                    <a:pt x="304" y="679"/>
                  </a:lnTo>
                  <a:lnTo>
                    <a:pt x="312" y="735"/>
                  </a:lnTo>
                  <a:lnTo>
                    <a:pt x="312" y="791"/>
                  </a:lnTo>
                  <a:lnTo>
                    <a:pt x="320" y="847"/>
                  </a:lnTo>
                  <a:lnTo>
                    <a:pt x="328" y="911"/>
                  </a:lnTo>
                  <a:lnTo>
                    <a:pt x="328" y="967"/>
                  </a:lnTo>
                  <a:lnTo>
                    <a:pt x="336" y="1031"/>
                  </a:lnTo>
                  <a:lnTo>
                    <a:pt x="336" y="1095"/>
                  </a:lnTo>
                  <a:lnTo>
                    <a:pt x="344" y="1159"/>
                  </a:lnTo>
                  <a:lnTo>
                    <a:pt x="352" y="1231"/>
                  </a:lnTo>
                  <a:lnTo>
                    <a:pt x="352" y="1295"/>
                  </a:lnTo>
                  <a:lnTo>
                    <a:pt x="360" y="1359"/>
                  </a:lnTo>
                  <a:lnTo>
                    <a:pt x="360" y="1430"/>
                  </a:lnTo>
                  <a:lnTo>
                    <a:pt x="368" y="1502"/>
                  </a:lnTo>
                  <a:lnTo>
                    <a:pt x="376" y="1566"/>
                  </a:lnTo>
                  <a:lnTo>
                    <a:pt x="376" y="1638"/>
                  </a:lnTo>
                  <a:lnTo>
                    <a:pt x="384" y="1710"/>
                  </a:lnTo>
                  <a:lnTo>
                    <a:pt x="384" y="1782"/>
                  </a:lnTo>
                  <a:lnTo>
                    <a:pt x="392" y="1854"/>
                  </a:lnTo>
                  <a:lnTo>
                    <a:pt x="392" y="1918"/>
                  </a:lnTo>
                  <a:lnTo>
                    <a:pt x="400" y="1990"/>
                  </a:lnTo>
                  <a:lnTo>
                    <a:pt x="408" y="2062"/>
                  </a:lnTo>
                  <a:lnTo>
                    <a:pt x="408" y="2134"/>
                  </a:lnTo>
                  <a:lnTo>
                    <a:pt x="416" y="2206"/>
                  </a:lnTo>
                  <a:lnTo>
                    <a:pt x="416" y="2270"/>
                  </a:lnTo>
                  <a:lnTo>
                    <a:pt x="424" y="2342"/>
                  </a:lnTo>
                  <a:lnTo>
                    <a:pt x="432" y="2406"/>
                  </a:lnTo>
                  <a:lnTo>
                    <a:pt x="432" y="2478"/>
                  </a:lnTo>
                  <a:lnTo>
                    <a:pt x="440" y="2541"/>
                  </a:lnTo>
                  <a:lnTo>
                    <a:pt x="440" y="2605"/>
                  </a:lnTo>
                  <a:lnTo>
                    <a:pt x="448" y="2677"/>
                  </a:lnTo>
                  <a:lnTo>
                    <a:pt x="456" y="2741"/>
                  </a:lnTo>
                  <a:lnTo>
                    <a:pt x="456" y="2797"/>
                  </a:lnTo>
                  <a:lnTo>
                    <a:pt x="464" y="2861"/>
                  </a:lnTo>
                  <a:lnTo>
                    <a:pt x="464" y="2917"/>
                  </a:lnTo>
                  <a:lnTo>
                    <a:pt x="472" y="2981"/>
                  </a:lnTo>
                  <a:lnTo>
                    <a:pt x="480" y="3037"/>
                  </a:lnTo>
                  <a:lnTo>
                    <a:pt x="480" y="3093"/>
                  </a:lnTo>
                  <a:lnTo>
                    <a:pt x="488" y="3141"/>
                  </a:lnTo>
                  <a:lnTo>
                    <a:pt x="488" y="3197"/>
                  </a:lnTo>
                  <a:lnTo>
                    <a:pt x="496" y="3245"/>
                  </a:lnTo>
                  <a:lnTo>
                    <a:pt x="504" y="3293"/>
                  </a:lnTo>
                  <a:lnTo>
                    <a:pt x="504" y="3333"/>
                  </a:lnTo>
                  <a:lnTo>
                    <a:pt x="512" y="3381"/>
                  </a:lnTo>
                  <a:lnTo>
                    <a:pt x="512" y="3421"/>
                  </a:lnTo>
                  <a:lnTo>
                    <a:pt x="520" y="3461"/>
                  </a:lnTo>
                  <a:lnTo>
                    <a:pt x="528" y="3501"/>
                  </a:lnTo>
                  <a:lnTo>
                    <a:pt x="528" y="3533"/>
                  </a:lnTo>
                  <a:lnTo>
                    <a:pt x="536" y="3565"/>
                  </a:lnTo>
                  <a:lnTo>
                    <a:pt x="536" y="3597"/>
                  </a:lnTo>
                  <a:lnTo>
                    <a:pt x="544" y="3621"/>
                  </a:lnTo>
                  <a:lnTo>
                    <a:pt x="552" y="3645"/>
                  </a:lnTo>
                  <a:lnTo>
                    <a:pt x="552" y="3669"/>
                  </a:lnTo>
                  <a:lnTo>
                    <a:pt x="560" y="3685"/>
                  </a:lnTo>
                  <a:lnTo>
                    <a:pt x="560" y="3708"/>
                  </a:lnTo>
                  <a:lnTo>
                    <a:pt x="568" y="3716"/>
                  </a:lnTo>
                  <a:lnTo>
                    <a:pt x="568" y="3732"/>
                  </a:lnTo>
                  <a:lnTo>
                    <a:pt x="576" y="3740"/>
                  </a:lnTo>
                  <a:lnTo>
                    <a:pt x="584" y="3748"/>
                  </a:lnTo>
                  <a:lnTo>
                    <a:pt x="600" y="3748"/>
                  </a:lnTo>
                  <a:lnTo>
                    <a:pt x="592" y="3748"/>
                  </a:lnTo>
                  <a:lnTo>
                    <a:pt x="600" y="3748"/>
                  </a:lnTo>
                  <a:lnTo>
                    <a:pt x="608" y="3740"/>
                  </a:lnTo>
                  <a:lnTo>
                    <a:pt x="608" y="3732"/>
                  </a:lnTo>
                  <a:lnTo>
                    <a:pt x="616" y="3716"/>
                  </a:lnTo>
                  <a:lnTo>
                    <a:pt x="616" y="3708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27" name="Freeform 71"/>
            <p:cNvSpPr>
              <a:spLocks/>
            </p:cNvSpPr>
            <p:nvPr/>
          </p:nvSpPr>
          <p:spPr bwMode="auto">
            <a:xfrm>
              <a:off x="1213" y="191"/>
              <a:ext cx="617" cy="3708"/>
            </a:xfrm>
            <a:custGeom>
              <a:avLst/>
              <a:gdLst/>
              <a:ahLst/>
              <a:cxnLst>
                <a:cxn ang="0">
                  <a:pos x="16" y="3669"/>
                </a:cxn>
                <a:cxn ang="0">
                  <a:pos x="24" y="3597"/>
                </a:cxn>
                <a:cxn ang="0">
                  <a:pos x="40" y="3501"/>
                </a:cxn>
                <a:cxn ang="0">
                  <a:pos x="56" y="3381"/>
                </a:cxn>
                <a:cxn ang="0">
                  <a:pos x="72" y="3245"/>
                </a:cxn>
                <a:cxn ang="0">
                  <a:pos x="88" y="3093"/>
                </a:cxn>
                <a:cxn ang="0">
                  <a:pos x="96" y="2917"/>
                </a:cxn>
                <a:cxn ang="0">
                  <a:pos x="112" y="2741"/>
                </a:cxn>
                <a:cxn ang="0">
                  <a:pos x="129" y="2541"/>
                </a:cxn>
                <a:cxn ang="0">
                  <a:pos x="145" y="2342"/>
                </a:cxn>
                <a:cxn ang="0">
                  <a:pos x="153" y="2134"/>
                </a:cxn>
                <a:cxn ang="0">
                  <a:pos x="169" y="1918"/>
                </a:cxn>
                <a:cxn ang="0">
                  <a:pos x="185" y="1710"/>
                </a:cxn>
                <a:cxn ang="0">
                  <a:pos x="201" y="1502"/>
                </a:cxn>
                <a:cxn ang="0">
                  <a:pos x="217" y="1295"/>
                </a:cxn>
                <a:cxn ang="0">
                  <a:pos x="225" y="1095"/>
                </a:cxn>
                <a:cxn ang="0">
                  <a:pos x="241" y="911"/>
                </a:cxn>
                <a:cxn ang="0">
                  <a:pos x="257" y="735"/>
                </a:cxn>
                <a:cxn ang="0">
                  <a:pos x="273" y="567"/>
                </a:cxn>
                <a:cxn ang="0">
                  <a:pos x="289" y="423"/>
                </a:cxn>
                <a:cxn ang="0">
                  <a:pos x="297" y="303"/>
                </a:cxn>
                <a:cxn ang="0">
                  <a:pos x="313" y="192"/>
                </a:cxn>
                <a:cxn ang="0">
                  <a:pos x="329" y="112"/>
                </a:cxn>
                <a:cxn ang="0">
                  <a:pos x="345" y="48"/>
                </a:cxn>
                <a:cxn ang="0">
                  <a:pos x="353" y="8"/>
                </a:cxn>
                <a:cxn ang="0">
                  <a:pos x="377" y="0"/>
                </a:cxn>
                <a:cxn ang="0">
                  <a:pos x="393" y="24"/>
                </a:cxn>
                <a:cxn ang="0">
                  <a:pos x="409" y="72"/>
                </a:cxn>
                <a:cxn ang="0">
                  <a:pos x="425" y="144"/>
                </a:cxn>
                <a:cxn ang="0">
                  <a:pos x="441" y="239"/>
                </a:cxn>
                <a:cxn ang="0">
                  <a:pos x="449" y="351"/>
                </a:cxn>
                <a:cxn ang="0">
                  <a:pos x="465" y="487"/>
                </a:cxn>
                <a:cxn ang="0">
                  <a:pos x="481" y="639"/>
                </a:cxn>
                <a:cxn ang="0">
                  <a:pos x="497" y="807"/>
                </a:cxn>
                <a:cxn ang="0">
                  <a:pos x="513" y="991"/>
                </a:cxn>
                <a:cxn ang="0">
                  <a:pos x="521" y="1183"/>
                </a:cxn>
                <a:cxn ang="0">
                  <a:pos x="537" y="1383"/>
                </a:cxn>
                <a:cxn ang="0">
                  <a:pos x="553" y="1590"/>
                </a:cxn>
                <a:cxn ang="0">
                  <a:pos x="569" y="1806"/>
                </a:cxn>
                <a:cxn ang="0">
                  <a:pos x="577" y="2014"/>
                </a:cxn>
                <a:cxn ang="0">
                  <a:pos x="593" y="2230"/>
                </a:cxn>
                <a:cxn ang="0">
                  <a:pos x="609" y="2430"/>
                </a:cxn>
              </a:cxnLst>
              <a:rect l="0" t="0" r="r" b="b"/>
              <a:pathLst>
                <a:path w="617" h="3708">
                  <a:moveTo>
                    <a:pt x="0" y="3708"/>
                  </a:moveTo>
                  <a:lnTo>
                    <a:pt x="8" y="3685"/>
                  </a:lnTo>
                  <a:lnTo>
                    <a:pt x="16" y="3669"/>
                  </a:lnTo>
                  <a:lnTo>
                    <a:pt x="16" y="3645"/>
                  </a:lnTo>
                  <a:lnTo>
                    <a:pt x="24" y="3621"/>
                  </a:lnTo>
                  <a:lnTo>
                    <a:pt x="24" y="3597"/>
                  </a:lnTo>
                  <a:lnTo>
                    <a:pt x="32" y="3565"/>
                  </a:lnTo>
                  <a:lnTo>
                    <a:pt x="40" y="3533"/>
                  </a:lnTo>
                  <a:lnTo>
                    <a:pt x="40" y="3501"/>
                  </a:lnTo>
                  <a:lnTo>
                    <a:pt x="48" y="3461"/>
                  </a:lnTo>
                  <a:lnTo>
                    <a:pt x="48" y="3421"/>
                  </a:lnTo>
                  <a:lnTo>
                    <a:pt x="56" y="3381"/>
                  </a:lnTo>
                  <a:lnTo>
                    <a:pt x="64" y="3333"/>
                  </a:lnTo>
                  <a:lnTo>
                    <a:pt x="64" y="3293"/>
                  </a:lnTo>
                  <a:lnTo>
                    <a:pt x="72" y="3245"/>
                  </a:lnTo>
                  <a:lnTo>
                    <a:pt x="72" y="3197"/>
                  </a:lnTo>
                  <a:lnTo>
                    <a:pt x="80" y="3141"/>
                  </a:lnTo>
                  <a:lnTo>
                    <a:pt x="88" y="3093"/>
                  </a:lnTo>
                  <a:lnTo>
                    <a:pt x="88" y="3037"/>
                  </a:lnTo>
                  <a:lnTo>
                    <a:pt x="96" y="2981"/>
                  </a:lnTo>
                  <a:lnTo>
                    <a:pt x="96" y="2917"/>
                  </a:lnTo>
                  <a:lnTo>
                    <a:pt x="104" y="2861"/>
                  </a:lnTo>
                  <a:lnTo>
                    <a:pt x="112" y="2797"/>
                  </a:lnTo>
                  <a:lnTo>
                    <a:pt x="112" y="2741"/>
                  </a:lnTo>
                  <a:lnTo>
                    <a:pt x="121" y="2677"/>
                  </a:lnTo>
                  <a:lnTo>
                    <a:pt x="121" y="2605"/>
                  </a:lnTo>
                  <a:lnTo>
                    <a:pt x="129" y="2541"/>
                  </a:lnTo>
                  <a:lnTo>
                    <a:pt x="137" y="2478"/>
                  </a:lnTo>
                  <a:lnTo>
                    <a:pt x="137" y="2406"/>
                  </a:lnTo>
                  <a:lnTo>
                    <a:pt x="145" y="2342"/>
                  </a:lnTo>
                  <a:lnTo>
                    <a:pt x="145" y="2270"/>
                  </a:lnTo>
                  <a:lnTo>
                    <a:pt x="153" y="2206"/>
                  </a:lnTo>
                  <a:lnTo>
                    <a:pt x="153" y="2134"/>
                  </a:lnTo>
                  <a:lnTo>
                    <a:pt x="161" y="2062"/>
                  </a:lnTo>
                  <a:lnTo>
                    <a:pt x="169" y="1990"/>
                  </a:lnTo>
                  <a:lnTo>
                    <a:pt x="169" y="1918"/>
                  </a:lnTo>
                  <a:lnTo>
                    <a:pt x="177" y="1854"/>
                  </a:lnTo>
                  <a:lnTo>
                    <a:pt x="177" y="1782"/>
                  </a:lnTo>
                  <a:lnTo>
                    <a:pt x="185" y="1710"/>
                  </a:lnTo>
                  <a:lnTo>
                    <a:pt x="193" y="1638"/>
                  </a:lnTo>
                  <a:lnTo>
                    <a:pt x="193" y="1566"/>
                  </a:lnTo>
                  <a:lnTo>
                    <a:pt x="201" y="1502"/>
                  </a:lnTo>
                  <a:lnTo>
                    <a:pt x="201" y="1430"/>
                  </a:lnTo>
                  <a:lnTo>
                    <a:pt x="209" y="1359"/>
                  </a:lnTo>
                  <a:lnTo>
                    <a:pt x="217" y="1295"/>
                  </a:lnTo>
                  <a:lnTo>
                    <a:pt x="217" y="1231"/>
                  </a:lnTo>
                  <a:lnTo>
                    <a:pt x="225" y="1159"/>
                  </a:lnTo>
                  <a:lnTo>
                    <a:pt x="225" y="1095"/>
                  </a:lnTo>
                  <a:lnTo>
                    <a:pt x="233" y="1031"/>
                  </a:lnTo>
                  <a:lnTo>
                    <a:pt x="241" y="967"/>
                  </a:lnTo>
                  <a:lnTo>
                    <a:pt x="241" y="911"/>
                  </a:lnTo>
                  <a:lnTo>
                    <a:pt x="249" y="847"/>
                  </a:lnTo>
                  <a:lnTo>
                    <a:pt x="249" y="791"/>
                  </a:lnTo>
                  <a:lnTo>
                    <a:pt x="257" y="735"/>
                  </a:lnTo>
                  <a:lnTo>
                    <a:pt x="265" y="679"/>
                  </a:lnTo>
                  <a:lnTo>
                    <a:pt x="265" y="623"/>
                  </a:lnTo>
                  <a:lnTo>
                    <a:pt x="273" y="567"/>
                  </a:lnTo>
                  <a:lnTo>
                    <a:pt x="273" y="519"/>
                  </a:lnTo>
                  <a:lnTo>
                    <a:pt x="281" y="471"/>
                  </a:lnTo>
                  <a:lnTo>
                    <a:pt x="289" y="423"/>
                  </a:lnTo>
                  <a:lnTo>
                    <a:pt x="289" y="383"/>
                  </a:lnTo>
                  <a:lnTo>
                    <a:pt x="297" y="343"/>
                  </a:lnTo>
                  <a:lnTo>
                    <a:pt x="297" y="303"/>
                  </a:lnTo>
                  <a:lnTo>
                    <a:pt x="305" y="263"/>
                  </a:lnTo>
                  <a:lnTo>
                    <a:pt x="313" y="232"/>
                  </a:lnTo>
                  <a:lnTo>
                    <a:pt x="313" y="192"/>
                  </a:lnTo>
                  <a:lnTo>
                    <a:pt x="321" y="168"/>
                  </a:lnTo>
                  <a:lnTo>
                    <a:pt x="321" y="136"/>
                  </a:lnTo>
                  <a:lnTo>
                    <a:pt x="329" y="112"/>
                  </a:lnTo>
                  <a:lnTo>
                    <a:pt x="337" y="88"/>
                  </a:lnTo>
                  <a:lnTo>
                    <a:pt x="337" y="64"/>
                  </a:lnTo>
                  <a:lnTo>
                    <a:pt x="345" y="48"/>
                  </a:lnTo>
                  <a:lnTo>
                    <a:pt x="345" y="32"/>
                  </a:lnTo>
                  <a:lnTo>
                    <a:pt x="353" y="24"/>
                  </a:lnTo>
                  <a:lnTo>
                    <a:pt x="353" y="8"/>
                  </a:lnTo>
                  <a:lnTo>
                    <a:pt x="361" y="0"/>
                  </a:lnTo>
                  <a:lnTo>
                    <a:pt x="369" y="0"/>
                  </a:lnTo>
                  <a:lnTo>
                    <a:pt x="377" y="0"/>
                  </a:lnTo>
                  <a:lnTo>
                    <a:pt x="385" y="8"/>
                  </a:lnTo>
                  <a:lnTo>
                    <a:pt x="393" y="16"/>
                  </a:lnTo>
                  <a:lnTo>
                    <a:pt x="393" y="24"/>
                  </a:lnTo>
                  <a:lnTo>
                    <a:pt x="401" y="40"/>
                  </a:lnTo>
                  <a:lnTo>
                    <a:pt x="401" y="56"/>
                  </a:lnTo>
                  <a:lnTo>
                    <a:pt x="409" y="72"/>
                  </a:lnTo>
                  <a:lnTo>
                    <a:pt x="417" y="96"/>
                  </a:lnTo>
                  <a:lnTo>
                    <a:pt x="417" y="120"/>
                  </a:lnTo>
                  <a:lnTo>
                    <a:pt x="425" y="144"/>
                  </a:lnTo>
                  <a:lnTo>
                    <a:pt x="425" y="176"/>
                  </a:lnTo>
                  <a:lnTo>
                    <a:pt x="433" y="208"/>
                  </a:lnTo>
                  <a:lnTo>
                    <a:pt x="441" y="239"/>
                  </a:lnTo>
                  <a:lnTo>
                    <a:pt x="441" y="279"/>
                  </a:lnTo>
                  <a:lnTo>
                    <a:pt x="449" y="311"/>
                  </a:lnTo>
                  <a:lnTo>
                    <a:pt x="449" y="351"/>
                  </a:lnTo>
                  <a:lnTo>
                    <a:pt x="457" y="399"/>
                  </a:lnTo>
                  <a:lnTo>
                    <a:pt x="465" y="439"/>
                  </a:lnTo>
                  <a:lnTo>
                    <a:pt x="465" y="487"/>
                  </a:lnTo>
                  <a:lnTo>
                    <a:pt x="473" y="535"/>
                  </a:lnTo>
                  <a:lnTo>
                    <a:pt x="473" y="591"/>
                  </a:lnTo>
                  <a:lnTo>
                    <a:pt x="481" y="639"/>
                  </a:lnTo>
                  <a:lnTo>
                    <a:pt x="489" y="695"/>
                  </a:lnTo>
                  <a:lnTo>
                    <a:pt x="489" y="751"/>
                  </a:lnTo>
                  <a:lnTo>
                    <a:pt x="497" y="807"/>
                  </a:lnTo>
                  <a:lnTo>
                    <a:pt x="497" y="871"/>
                  </a:lnTo>
                  <a:lnTo>
                    <a:pt x="505" y="927"/>
                  </a:lnTo>
                  <a:lnTo>
                    <a:pt x="513" y="991"/>
                  </a:lnTo>
                  <a:lnTo>
                    <a:pt x="513" y="1055"/>
                  </a:lnTo>
                  <a:lnTo>
                    <a:pt x="521" y="1119"/>
                  </a:lnTo>
                  <a:lnTo>
                    <a:pt x="521" y="1183"/>
                  </a:lnTo>
                  <a:lnTo>
                    <a:pt x="529" y="1247"/>
                  </a:lnTo>
                  <a:lnTo>
                    <a:pt x="529" y="1319"/>
                  </a:lnTo>
                  <a:lnTo>
                    <a:pt x="537" y="1383"/>
                  </a:lnTo>
                  <a:lnTo>
                    <a:pt x="545" y="1454"/>
                  </a:lnTo>
                  <a:lnTo>
                    <a:pt x="545" y="1518"/>
                  </a:lnTo>
                  <a:lnTo>
                    <a:pt x="553" y="1590"/>
                  </a:lnTo>
                  <a:lnTo>
                    <a:pt x="553" y="1662"/>
                  </a:lnTo>
                  <a:lnTo>
                    <a:pt x="561" y="1734"/>
                  </a:lnTo>
                  <a:lnTo>
                    <a:pt x="569" y="1806"/>
                  </a:lnTo>
                  <a:lnTo>
                    <a:pt x="569" y="1870"/>
                  </a:lnTo>
                  <a:lnTo>
                    <a:pt x="577" y="1942"/>
                  </a:lnTo>
                  <a:lnTo>
                    <a:pt x="577" y="2014"/>
                  </a:lnTo>
                  <a:lnTo>
                    <a:pt x="585" y="2086"/>
                  </a:lnTo>
                  <a:lnTo>
                    <a:pt x="593" y="2158"/>
                  </a:lnTo>
                  <a:lnTo>
                    <a:pt x="593" y="2230"/>
                  </a:lnTo>
                  <a:lnTo>
                    <a:pt x="601" y="2294"/>
                  </a:lnTo>
                  <a:lnTo>
                    <a:pt x="601" y="2366"/>
                  </a:lnTo>
                  <a:lnTo>
                    <a:pt x="609" y="2430"/>
                  </a:lnTo>
                  <a:lnTo>
                    <a:pt x="617" y="2502"/>
                  </a:lnTo>
                  <a:lnTo>
                    <a:pt x="617" y="2565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28" name="Freeform 72"/>
            <p:cNvSpPr>
              <a:spLocks/>
            </p:cNvSpPr>
            <p:nvPr/>
          </p:nvSpPr>
          <p:spPr bwMode="auto">
            <a:xfrm>
              <a:off x="1830" y="191"/>
              <a:ext cx="625" cy="3748"/>
            </a:xfrm>
            <a:custGeom>
              <a:avLst/>
              <a:gdLst/>
              <a:ahLst/>
              <a:cxnLst>
                <a:cxn ang="0">
                  <a:pos x="8" y="2693"/>
                </a:cxn>
                <a:cxn ang="0">
                  <a:pos x="24" y="2877"/>
                </a:cxn>
                <a:cxn ang="0">
                  <a:pos x="40" y="3053"/>
                </a:cxn>
                <a:cxn ang="0">
                  <a:pos x="56" y="3213"/>
                </a:cxn>
                <a:cxn ang="0">
                  <a:pos x="72" y="3349"/>
                </a:cxn>
                <a:cxn ang="0">
                  <a:pos x="80" y="3469"/>
                </a:cxn>
                <a:cxn ang="0">
                  <a:pos x="96" y="3573"/>
                </a:cxn>
                <a:cxn ang="0">
                  <a:pos x="112" y="3653"/>
                </a:cxn>
                <a:cxn ang="0">
                  <a:pos x="128" y="3708"/>
                </a:cxn>
                <a:cxn ang="0">
                  <a:pos x="136" y="3740"/>
                </a:cxn>
                <a:cxn ang="0">
                  <a:pos x="160" y="3748"/>
                </a:cxn>
                <a:cxn ang="0">
                  <a:pos x="176" y="3716"/>
                </a:cxn>
                <a:cxn ang="0">
                  <a:pos x="192" y="3661"/>
                </a:cxn>
                <a:cxn ang="0">
                  <a:pos x="208" y="3581"/>
                </a:cxn>
                <a:cxn ang="0">
                  <a:pos x="224" y="3485"/>
                </a:cxn>
                <a:cxn ang="0">
                  <a:pos x="232" y="3365"/>
                </a:cxn>
                <a:cxn ang="0">
                  <a:pos x="248" y="3229"/>
                </a:cxn>
                <a:cxn ang="0">
                  <a:pos x="264" y="3069"/>
                </a:cxn>
                <a:cxn ang="0">
                  <a:pos x="280" y="2901"/>
                </a:cxn>
                <a:cxn ang="0">
                  <a:pos x="288" y="2717"/>
                </a:cxn>
                <a:cxn ang="0">
                  <a:pos x="304" y="2518"/>
                </a:cxn>
                <a:cxn ang="0">
                  <a:pos x="320" y="2318"/>
                </a:cxn>
                <a:cxn ang="0">
                  <a:pos x="336" y="2110"/>
                </a:cxn>
                <a:cxn ang="0">
                  <a:pos x="352" y="1894"/>
                </a:cxn>
                <a:cxn ang="0">
                  <a:pos x="360" y="1686"/>
                </a:cxn>
                <a:cxn ang="0">
                  <a:pos x="376" y="1478"/>
                </a:cxn>
                <a:cxn ang="0">
                  <a:pos x="392" y="1271"/>
                </a:cxn>
                <a:cxn ang="0">
                  <a:pos x="408" y="1071"/>
                </a:cxn>
                <a:cxn ang="0">
                  <a:pos x="424" y="887"/>
                </a:cxn>
                <a:cxn ang="0">
                  <a:pos x="432" y="711"/>
                </a:cxn>
                <a:cxn ang="0">
                  <a:pos x="448" y="551"/>
                </a:cxn>
                <a:cxn ang="0">
                  <a:pos x="464" y="415"/>
                </a:cxn>
                <a:cxn ang="0">
                  <a:pos x="480" y="287"/>
                </a:cxn>
                <a:cxn ang="0">
                  <a:pos x="488" y="184"/>
                </a:cxn>
                <a:cxn ang="0">
                  <a:pos x="504" y="104"/>
                </a:cxn>
                <a:cxn ang="0">
                  <a:pos x="520" y="40"/>
                </a:cxn>
                <a:cxn ang="0">
                  <a:pos x="545" y="0"/>
                </a:cxn>
                <a:cxn ang="0">
                  <a:pos x="553" y="0"/>
                </a:cxn>
                <a:cxn ang="0">
                  <a:pos x="577" y="32"/>
                </a:cxn>
                <a:cxn ang="0">
                  <a:pos x="585" y="80"/>
                </a:cxn>
                <a:cxn ang="0">
                  <a:pos x="601" y="152"/>
                </a:cxn>
                <a:cxn ang="0">
                  <a:pos x="617" y="247"/>
                </a:cxn>
              </a:cxnLst>
              <a:rect l="0" t="0" r="r" b="b"/>
              <a:pathLst>
                <a:path w="625" h="3748">
                  <a:moveTo>
                    <a:pt x="0" y="2565"/>
                  </a:moveTo>
                  <a:lnTo>
                    <a:pt x="8" y="2629"/>
                  </a:lnTo>
                  <a:lnTo>
                    <a:pt x="8" y="2693"/>
                  </a:lnTo>
                  <a:lnTo>
                    <a:pt x="16" y="2757"/>
                  </a:lnTo>
                  <a:lnTo>
                    <a:pt x="24" y="2821"/>
                  </a:lnTo>
                  <a:lnTo>
                    <a:pt x="24" y="2877"/>
                  </a:lnTo>
                  <a:lnTo>
                    <a:pt x="32" y="2941"/>
                  </a:lnTo>
                  <a:lnTo>
                    <a:pt x="32" y="2997"/>
                  </a:lnTo>
                  <a:lnTo>
                    <a:pt x="40" y="3053"/>
                  </a:lnTo>
                  <a:lnTo>
                    <a:pt x="48" y="3109"/>
                  </a:lnTo>
                  <a:lnTo>
                    <a:pt x="48" y="3157"/>
                  </a:lnTo>
                  <a:lnTo>
                    <a:pt x="56" y="3213"/>
                  </a:lnTo>
                  <a:lnTo>
                    <a:pt x="56" y="3261"/>
                  </a:lnTo>
                  <a:lnTo>
                    <a:pt x="64" y="3309"/>
                  </a:lnTo>
                  <a:lnTo>
                    <a:pt x="72" y="3349"/>
                  </a:lnTo>
                  <a:lnTo>
                    <a:pt x="72" y="3397"/>
                  </a:lnTo>
                  <a:lnTo>
                    <a:pt x="80" y="3437"/>
                  </a:lnTo>
                  <a:lnTo>
                    <a:pt x="80" y="3469"/>
                  </a:lnTo>
                  <a:lnTo>
                    <a:pt x="88" y="3509"/>
                  </a:lnTo>
                  <a:lnTo>
                    <a:pt x="96" y="3541"/>
                  </a:lnTo>
                  <a:lnTo>
                    <a:pt x="96" y="3573"/>
                  </a:lnTo>
                  <a:lnTo>
                    <a:pt x="104" y="3605"/>
                  </a:lnTo>
                  <a:lnTo>
                    <a:pt x="104" y="3629"/>
                  </a:lnTo>
                  <a:lnTo>
                    <a:pt x="112" y="3653"/>
                  </a:lnTo>
                  <a:lnTo>
                    <a:pt x="112" y="3677"/>
                  </a:lnTo>
                  <a:lnTo>
                    <a:pt x="120" y="3692"/>
                  </a:lnTo>
                  <a:lnTo>
                    <a:pt x="128" y="3708"/>
                  </a:lnTo>
                  <a:lnTo>
                    <a:pt x="128" y="3724"/>
                  </a:lnTo>
                  <a:lnTo>
                    <a:pt x="136" y="3732"/>
                  </a:lnTo>
                  <a:lnTo>
                    <a:pt x="136" y="3740"/>
                  </a:lnTo>
                  <a:lnTo>
                    <a:pt x="144" y="3748"/>
                  </a:lnTo>
                  <a:lnTo>
                    <a:pt x="152" y="3748"/>
                  </a:lnTo>
                  <a:lnTo>
                    <a:pt x="160" y="3748"/>
                  </a:lnTo>
                  <a:lnTo>
                    <a:pt x="168" y="3740"/>
                  </a:lnTo>
                  <a:lnTo>
                    <a:pt x="176" y="3724"/>
                  </a:lnTo>
                  <a:lnTo>
                    <a:pt x="176" y="3716"/>
                  </a:lnTo>
                  <a:lnTo>
                    <a:pt x="184" y="3700"/>
                  </a:lnTo>
                  <a:lnTo>
                    <a:pt x="184" y="3685"/>
                  </a:lnTo>
                  <a:lnTo>
                    <a:pt x="192" y="3661"/>
                  </a:lnTo>
                  <a:lnTo>
                    <a:pt x="200" y="3637"/>
                  </a:lnTo>
                  <a:lnTo>
                    <a:pt x="200" y="3613"/>
                  </a:lnTo>
                  <a:lnTo>
                    <a:pt x="208" y="3581"/>
                  </a:lnTo>
                  <a:lnTo>
                    <a:pt x="208" y="3557"/>
                  </a:lnTo>
                  <a:lnTo>
                    <a:pt x="216" y="3517"/>
                  </a:lnTo>
                  <a:lnTo>
                    <a:pt x="224" y="3485"/>
                  </a:lnTo>
                  <a:lnTo>
                    <a:pt x="224" y="3445"/>
                  </a:lnTo>
                  <a:lnTo>
                    <a:pt x="232" y="3405"/>
                  </a:lnTo>
                  <a:lnTo>
                    <a:pt x="232" y="3365"/>
                  </a:lnTo>
                  <a:lnTo>
                    <a:pt x="240" y="3325"/>
                  </a:lnTo>
                  <a:lnTo>
                    <a:pt x="248" y="3277"/>
                  </a:lnTo>
                  <a:lnTo>
                    <a:pt x="248" y="3229"/>
                  </a:lnTo>
                  <a:lnTo>
                    <a:pt x="256" y="3181"/>
                  </a:lnTo>
                  <a:lnTo>
                    <a:pt x="256" y="3125"/>
                  </a:lnTo>
                  <a:lnTo>
                    <a:pt x="264" y="3069"/>
                  </a:lnTo>
                  <a:lnTo>
                    <a:pt x="272" y="3013"/>
                  </a:lnTo>
                  <a:lnTo>
                    <a:pt x="272" y="2957"/>
                  </a:lnTo>
                  <a:lnTo>
                    <a:pt x="280" y="2901"/>
                  </a:lnTo>
                  <a:lnTo>
                    <a:pt x="280" y="2837"/>
                  </a:lnTo>
                  <a:lnTo>
                    <a:pt x="288" y="2781"/>
                  </a:lnTo>
                  <a:lnTo>
                    <a:pt x="288" y="2717"/>
                  </a:lnTo>
                  <a:lnTo>
                    <a:pt x="296" y="2653"/>
                  </a:lnTo>
                  <a:lnTo>
                    <a:pt x="304" y="2589"/>
                  </a:lnTo>
                  <a:lnTo>
                    <a:pt x="304" y="2518"/>
                  </a:lnTo>
                  <a:lnTo>
                    <a:pt x="312" y="2454"/>
                  </a:lnTo>
                  <a:lnTo>
                    <a:pt x="312" y="2390"/>
                  </a:lnTo>
                  <a:lnTo>
                    <a:pt x="320" y="2318"/>
                  </a:lnTo>
                  <a:lnTo>
                    <a:pt x="328" y="2246"/>
                  </a:lnTo>
                  <a:lnTo>
                    <a:pt x="328" y="2182"/>
                  </a:lnTo>
                  <a:lnTo>
                    <a:pt x="336" y="2110"/>
                  </a:lnTo>
                  <a:lnTo>
                    <a:pt x="336" y="2038"/>
                  </a:lnTo>
                  <a:lnTo>
                    <a:pt x="344" y="1966"/>
                  </a:lnTo>
                  <a:lnTo>
                    <a:pt x="352" y="1894"/>
                  </a:lnTo>
                  <a:lnTo>
                    <a:pt x="352" y="1830"/>
                  </a:lnTo>
                  <a:lnTo>
                    <a:pt x="360" y="1758"/>
                  </a:lnTo>
                  <a:lnTo>
                    <a:pt x="360" y="1686"/>
                  </a:lnTo>
                  <a:lnTo>
                    <a:pt x="368" y="1614"/>
                  </a:lnTo>
                  <a:lnTo>
                    <a:pt x="376" y="1542"/>
                  </a:lnTo>
                  <a:lnTo>
                    <a:pt x="376" y="1478"/>
                  </a:lnTo>
                  <a:lnTo>
                    <a:pt x="384" y="1406"/>
                  </a:lnTo>
                  <a:lnTo>
                    <a:pt x="384" y="1343"/>
                  </a:lnTo>
                  <a:lnTo>
                    <a:pt x="392" y="1271"/>
                  </a:lnTo>
                  <a:lnTo>
                    <a:pt x="400" y="1207"/>
                  </a:lnTo>
                  <a:lnTo>
                    <a:pt x="400" y="1143"/>
                  </a:lnTo>
                  <a:lnTo>
                    <a:pt x="408" y="1071"/>
                  </a:lnTo>
                  <a:lnTo>
                    <a:pt x="408" y="1007"/>
                  </a:lnTo>
                  <a:lnTo>
                    <a:pt x="416" y="951"/>
                  </a:lnTo>
                  <a:lnTo>
                    <a:pt x="424" y="887"/>
                  </a:lnTo>
                  <a:lnTo>
                    <a:pt x="424" y="831"/>
                  </a:lnTo>
                  <a:lnTo>
                    <a:pt x="432" y="767"/>
                  </a:lnTo>
                  <a:lnTo>
                    <a:pt x="432" y="711"/>
                  </a:lnTo>
                  <a:lnTo>
                    <a:pt x="440" y="655"/>
                  </a:lnTo>
                  <a:lnTo>
                    <a:pt x="448" y="607"/>
                  </a:lnTo>
                  <a:lnTo>
                    <a:pt x="448" y="551"/>
                  </a:lnTo>
                  <a:lnTo>
                    <a:pt x="456" y="503"/>
                  </a:lnTo>
                  <a:lnTo>
                    <a:pt x="456" y="455"/>
                  </a:lnTo>
                  <a:lnTo>
                    <a:pt x="464" y="415"/>
                  </a:lnTo>
                  <a:lnTo>
                    <a:pt x="472" y="367"/>
                  </a:lnTo>
                  <a:lnTo>
                    <a:pt x="472" y="327"/>
                  </a:lnTo>
                  <a:lnTo>
                    <a:pt x="480" y="287"/>
                  </a:lnTo>
                  <a:lnTo>
                    <a:pt x="480" y="247"/>
                  </a:lnTo>
                  <a:lnTo>
                    <a:pt x="488" y="216"/>
                  </a:lnTo>
                  <a:lnTo>
                    <a:pt x="488" y="184"/>
                  </a:lnTo>
                  <a:lnTo>
                    <a:pt x="496" y="152"/>
                  </a:lnTo>
                  <a:lnTo>
                    <a:pt x="504" y="128"/>
                  </a:lnTo>
                  <a:lnTo>
                    <a:pt x="504" y="104"/>
                  </a:lnTo>
                  <a:lnTo>
                    <a:pt x="512" y="80"/>
                  </a:lnTo>
                  <a:lnTo>
                    <a:pt x="512" y="64"/>
                  </a:lnTo>
                  <a:lnTo>
                    <a:pt x="520" y="40"/>
                  </a:lnTo>
                  <a:lnTo>
                    <a:pt x="529" y="32"/>
                  </a:lnTo>
                  <a:lnTo>
                    <a:pt x="529" y="16"/>
                  </a:lnTo>
                  <a:lnTo>
                    <a:pt x="545" y="0"/>
                  </a:lnTo>
                  <a:lnTo>
                    <a:pt x="537" y="0"/>
                  </a:lnTo>
                  <a:lnTo>
                    <a:pt x="545" y="0"/>
                  </a:lnTo>
                  <a:lnTo>
                    <a:pt x="553" y="0"/>
                  </a:lnTo>
                  <a:lnTo>
                    <a:pt x="561" y="8"/>
                  </a:lnTo>
                  <a:lnTo>
                    <a:pt x="569" y="16"/>
                  </a:lnTo>
                  <a:lnTo>
                    <a:pt x="577" y="32"/>
                  </a:lnTo>
                  <a:lnTo>
                    <a:pt x="577" y="40"/>
                  </a:lnTo>
                  <a:lnTo>
                    <a:pt x="585" y="64"/>
                  </a:lnTo>
                  <a:lnTo>
                    <a:pt x="585" y="80"/>
                  </a:lnTo>
                  <a:lnTo>
                    <a:pt x="593" y="104"/>
                  </a:lnTo>
                  <a:lnTo>
                    <a:pt x="601" y="128"/>
                  </a:lnTo>
                  <a:lnTo>
                    <a:pt x="601" y="152"/>
                  </a:lnTo>
                  <a:lnTo>
                    <a:pt x="609" y="184"/>
                  </a:lnTo>
                  <a:lnTo>
                    <a:pt x="609" y="216"/>
                  </a:lnTo>
                  <a:lnTo>
                    <a:pt x="617" y="247"/>
                  </a:lnTo>
                  <a:lnTo>
                    <a:pt x="625" y="287"/>
                  </a:lnTo>
                  <a:lnTo>
                    <a:pt x="625" y="327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29" name="Freeform 73"/>
            <p:cNvSpPr>
              <a:spLocks/>
            </p:cNvSpPr>
            <p:nvPr/>
          </p:nvSpPr>
          <p:spPr bwMode="auto">
            <a:xfrm>
              <a:off x="2455" y="518"/>
              <a:ext cx="616" cy="3421"/>
            </a:xfrm>
            <a:custGeom>
              <a:avLst/>
              <a:gdLst/>
              <a:ahLst/>
              <a:cxnLst>
                <a:cxn ang="0">
                  <a:pos x="8" y="88"/>
                </a:cxn>
                <a:cxn ang="0">
                  <a:pos x="24" y="224"/>
                </a:cxn>
                <a:cxn ang="0">
                  <a:pos x="40" y="384"/>
                </a:cxn>
                <a:cxn ang="0">
                  <a:pos x="56" y="560"/>
                </a:cxn>
                <a:cxn ang="0">
                  <a:pos x="64" y="744"/>
                </a:cxn>
                <a:cxn ang="0">
                  <a:pos x="80" y="944"/>
                </a:cxn>
                <a:cxn ang="0">
                  <a:pos x="96" y="1151"/>
                </a:cxn>
                <a:cxn ang="0">
                  <a:pos x="112" y="1359"/>
                </a:cxn>
                <a:cxn ang="0">
                  <a:pos x="128" y="1567"/>
                </a:cxn>
                <a:cxn ang="0">
                  <a:pos x="136" y="1783"/>
                </a:cxn>
                <a:cxn ang="0">
                  <a:pos x="152" y="1991"/>
                </a:cxn>
                <a:cxn ang="0">
                  <a:pos x="168" y="2191"/>
                </a:cxn>
                <a:cxn ang="0">
                  <a:pos x="184" y="2390"/>
                </a:cxn>
                <a:cxn ang="0">
                  <a:pos x="200" y="2574"/>
                </a:cxn>
                <a:cxn ang="0">
                  <a:pos x="208" y="2742"/>
                </a:cxn>
                <a:cxn ang="0">
                  <a:pos x="224" y="2902"/>
                </a:cxn>
                <a:cxn ang="0">
                  <a:pos x="240" y="3038"/>
                </a:cxn>
                <a:cxn ang="0">
                  <a:pos x="256" y="3158"/>
                </a:cxn>
                <a:cxn ang="0">
                  <a:pos x="264" y="3254"/>
                </a:cxn>
                <a:cxn ang="0">
                  <a:pos x="280" y="3334"/>
                </a:cxn>
                <a:cxn ang="0">
                  <a:pos x="296" y="3389"/>
                </a:cxn>
                <a:cxn ang="0">
                  <a:pos x="312" y="3421"/>
                </a:cxn>
                <a:cxn ang="0">
                  <a:pos x="336" y="3413"/>
                </a:cxn>
                <a:cxn ang="0">
                  <a:pos x="352" y="3381"/>
                </a:cxn>
                <a:cxn ang="0">
                  <a:pos x="360" y="3326"/>
                </a:cxn>
                <a:cxn ang="0">
                  <a:pos x="376" y="3246"/>
                </a:cxn>
                <a:cxn ang="0">
                  <a:pos x="392" y="3142"/>
                </a:cxn>
                <a:cxn ang="0">
                  <a:pos x="408" y="3022"/>
                </a:cxn>
                <a:cxn ang="0">
                  <a:pos x="424" y="2886"/>
                </a:cxn>
                <a:cxn ang="0">
                  <a:pos x="432" y="2726"/>
                </a:cxn>
                <a:cxn ang="0">
                  <a:pos x="448" y="2550"/>
                </a:cxn>
                <a:cxn ang="0">
                  <a:pos x="464" y="2366"/>
                </a:cxn>
                <a:cxn ang="0">
                  <a:pos x="480" y="2175"/>
                </a:cxn>
                <a:cxn ang="0">
                  <a:pos x="488" y="1967"/>
                </a:cxn>
                <a:cxn ang="0">
                  <a:pos x="504" y="1759"/>
                </a:cxn>
                <a:cxn ang="0">
                  <a:pos x="520" y="1551"/>
                </a:cxn>
                <a:cxn ang="0">
                  <a:pos x="536" y="1335"/>
                </a:cxn>
                <a:cxn ang="0">
                  <a:pos x="552" y="1127"/>
                </a:cxn>
                <a:cxn ang="0">
                  <a:pos x="560" y="920"/>
                </a:cxn>
                <a:cxn ang="0">
                  <a:pos x="576" y="728"/>
                </a:cxn>
                <a:cxn ang="0">
                  <a:pos x="592" y="544"/>
                </a:cxn>
                <a:cxn ang="0">
                  <a:pos x="608" y="368"/>
                </a:cxn>
              </a:cxnLst>
              <a:rect l="0" t="0" r="r" b="b"/>
              <a:pathLst>
                <a:path w="616" h="3421">
                  <a:moveTo>
                    <a:pt x="0" y="0"/>
                  </a:moveTo>
                  <a:lnTo>
                    <a:pt x="8" y="40"/>
                  </a:lnTo>
                  <a:lnTo>
                    <a:pt x="8" y="88"/>
                  </a:lnTo>
                  <a:lnTo>
                    <a:pt x="16" y="128"/>
                  </a:lnTo>
                  <a:lnTo>
                    <a:pt x="24" y="176"/>
                  </a:lnTo>
                  <a:lnTo>
                    <a:pt x="24" y="224"/>
                  </a:lnTo>
                  <a:lnTo>
                    <a:pt x="32" y="280"/>
                  </a:lnTo>
                  <a:lnTo>
                    <a:pt x="32" y="328"/>
                  </a:lnTo>
                  <a:lnTo>
                    <a:pt x="40" y="384"/>
                  </a:lnTo>
                  <a:lnTo>
                    <a:pt x="48" y="440"/>
                  </a:lnTo>
                  <a:lnTo>
                    <a:pt x="48" y="504"/>
                  </a:lnTo>
                  <a:lnTo>
                    <a:pt x="56" y="560"/>
                  </a:lnTo>
                  <a:lnTo>
                    <a:pt x="56" y="624"/>
                  </a:lnTo>
                  <a:lnTo>
                    <a:pt x="64" y="680"/>
                  </a:lnTo>
                  <a:lnTo>
                    <a:pt x="64" y="744"/>
                  </a:lnTo>
                  <a:lnTo>
                    <a:pt x="72" y="816"/>
                  </a:lnTo>
                  <a:lnTo>
                    <a:pt x="80" y="880"/>
                  </a:lnTo>
                  <a:lnTo>
                    <a:pt x="80" y="944"/>
                  </a:lnTo>
                  <a:lnTo>
                    <a:pt x="88" y="1016"/>
                  </a:lnTo>
                  <a:lnTo>
                    <a:pt x="88" y="1079"/>
                  </a:lnTo>
                  <a:lnTo>
                    <a:pt x="96" y="1151"/>
                  </a:lnTo>
                  <a:lnTo>
                    <a:pt x="104" y="1215"/>
                  </a:lnTo>
                  <a:lnTo>
                    <a:pt x="104" y="1287"/>
                  </a:lnTo>
                  <a:lnTo>
                    <a:pt x="112" y="1359"/>
                  </a:lnTo>
                  <a:lnTo>
                    <a:pt x="112" y="1431"/>
                  </a:lnTo>
                  <a:lnTo>
                    <a:pt x="120" y="1503"/>
                  </a:lnTo>
                  <a:lnTo>
                    <a:pt x="128" y="1567"/>
                  </a:lnTo>
                  <a:lnTo>
                    <a:pt x="128" y="1639"/>
                  </a:lnTo>
                  <a:lnTo>
                    <a:pt x="136" y="1711"/>
                  </a:lnTo>
                  <a:lnTo>
                    <a:pt x="136" y="1783"/>
                  </a:lnTo>
                  <a:lnTo>
                    <a:pt x="144" y="1855"/>
                  </a:lnTo>
                  <a:lnTo>
                    <a:pt x="152" y="1919"/>
                  </a:lnTo>
                  <a:lnTo>
                    <a:pt x="152" y="1991"/>
                  </a:lnTo>
                  <a:lnTo>
                    <a:pt x="160" y="2063"/>
                  </a:lnTo>
                  <a:lnTo>
                    <a:pt x="160" y="2127"/>
                  </a:lnTo>
                  <a:lnTo>
                    <a:pt x="168" y="2191"/>
                  </a:lnTo>
                  <a:lnTo>
                    <a:pt x="176" y="2262"/>
                  </a:lnTo>
                  <a:lnTo>
                    <a:pt x="176" y="2326"/>
                  </a:lnTo>
                  <a:lnTo>
                    <a:pt x="184" y="2390"/>
                  </a:lnTo>
                  <a:lnTo>
                    <a:pt x="184" y="2454"/>
                  </a:lnTo>
                  <a:lnTo>
                    <a:pt x="192" y="2510"/>
                  </a:lnTo>
                  <a:lnTo>
                    <a:pt x="200" y="2574"/>
                  </a:lnTo>
                  <a:lnTo>
                    <a:pt x="200" y="2630"/>
                  </a:lnTo>
                  <a:lnTo>
                    <a:pt x="208" y="2686"/>
                  </a:lnTo>
                  <a:lnTo>
                    <a:pt x="208" y="2742"/>
                  </a:lnTo>
                  <a:lnTo>
                    <a:pt x="216" y="2798"/>
                  </a:lnTo>
                  <a:lnTo>
                    <a:pt x="224" y="2854"/>
                  </a:lnTo>
                  <a:lnTo>
                    <a:pt x="224" y="2902"/>
                  </a:lnTo>
                  <a:lnTo>
                    <a:pt x="232" y="2950"/>
                  </a:lnTo>
                  <a:lnTo>
                    <a:pt x="232" y="2998"/>
                  </a:lnTo>
                  <a:lnTo>
                    <a:pt x="240" y="3038"/>
                  </a:lnTo>
                  <a:lnTo>
                    <a:pt x="240" y="3078"/>
                  </a:lnTo>
                  <a:lnTo>
                    <a:pt x="248" y="3118"/>
                  </a:lnTo>
                  <a:lnTo>
                    <a:pt x="256" y="3158"/>
                  </a:lnTo>
                  <a:lnTo>
                    <a:pt x="256" y="3190"/>
                  </a:lnTo>
                  <a:lnTo>
                    <a:pt x="264" y="3230"/>
                  </a:lnTo>
                  <a:lnTo>
                    <a:pt x="264" y="3254"/>
                  </a:lnTo>
                  <a:lnTo>
                    <a:pt x="272" y="3286"/>
                  </a:lnTo>
                  <a:lnTo>
                    <a:pt x="280" y="3310"/>
                  </a:lnTo>
                  <a:lnTo>
                    <a:pt x="280" y="3334"/>
                  </a:lnTo>
                  <a:lnTo>
                    <a:pt x="288" y="3358"/>
                  </a:lnTo>
                  <a:lnTo>
                    <a:pt x="288" y="3373"/>
                  </a:lnTo>
                  <a:lnTo>
                    <a:pt x="296" y="3389"/>
                  </a:lnTo>
                  <a:lnTo>
                    <a:pt x="304" y="3397"/>
                  </a:lnTo>
                  <a:lnTo>
                    <a:pt x="304" y="3413"/>
                  </a:lnTo>
                  <a:lnTo>
                    <a:pt x="312" y="3421"/>
                  </a:lnTo>
                  <a:lnTo>
                    <a:pt x="320" y="3421"/>
                  </a:lnTo>
                  <a:lnTo>
                    <a:pt x="328" y="3421"/>
                  </a:lnTo>
                  <a:lnTo>
                    <a:pt x="336" y="3413"/>
                  </a:lnTo>
                  <a:lnTo>
                    <a:pt x="336" y="3405"/>
                  </a:lnTo>
                  <a:lnTo>
                    <a:pt x="344" y="3397"/>
                  </a:lnTo>
                  <a:lnTo>
                    <a:pt x="352" y="3381"/>
                  </a:lnTo>
                  <a:lnTo>
                    <a:pt x="352" y="3365"/>
                  </a:lnTo>
                  <a:lnTo>
                    <a:pt x="360" y="3350"/>
                  </a:lnTo>
                  <a:lnTo>
                    <a:pt x="360" y="3326"/>
                  </a:lnTo>
                  <a:lnTo>
                    <a:pt x="368" y="3302"/>
                  </a:lnTo>
                  <a:lnTo>
                    <a:pt x="376" y="3278"/>
                  </a:lnTo>
                  <a:lnTo>
                    <a:pt x="376" y="3246"/>
                  </a:lnTo>
                  <a:lnTo>
                    <a:pt x="384" y="3214"/>
                  </a:lnTo>
                  <a:lnTo>
                    <a:pt x="384" y="3182"/>
                  </a:lnTo>
                  <a:lnTo>
                    <a:pt x="392" y="3142"/>
                  </a:lnTo>
                  <a:lnTo>
                    <a:pt x="400" y="3110"/>
                  </a:lnTo>
                  <a:lnTo>
                    <a:pt x="400" y="3070"/>
                  </a:lnTo>
                  <a:lnTo>
                    <a:pt x="408" y="3022"/>
                  </a:lnTo>
                  <a:lnTo>
                    <a:pt x="408" y="2982"/>
                  </a:lnTo>
                  <a:lnTo>
                    <a:pt x="416" y="2934"/>
                  </a:lnTo>
                  <a:lnTo>
                    <a:pt x="424" y="2886"/>
                  </a:lnTo>
                  <a:lnTo>
                    <a:pt x="424" y="2830"/>
                  </a:lnTo>
                  <a:lnTo>
                    <a:pt x="432" y="2782"/>
                  </a:lnTo>
                  <a:lnTo>
                    <a:pt x="432" y="2726"/>
                  </a:lnTo>
                  <a:lnTo>
                    <a:pt x="440" y="2670"/>
                  </a:lnTo>
                  <a:lnTo>
                    <a:pt x="440" y="2614"/>
                  </a:lnTo>
                  <a:lnTo>
                    <a:pt x="448" y="2550"/>
                  </a:lnTo>
                  <a:lnTo>
                    <a:pt x="456" y="2494"/>
                  </a:lnTo>
                  <a:lnTo>
                    <a:pt x="456" y="2430"/>
                  </a:lnTo>
                  <a:lnTo>
                    <a:pt x="464" y="2366"/>
                  </a:lnTo>
                  <a:lnTo>
                    <a:pt x="464" y="2302"/>
                  </a:lnTo>
                  <a:lnTo>
                    <a:pt x="472" y="2238"/>
                  </a:lnTo>
                  <a:lnTo>
                    <a:pt x="480" y="2175"/>
                  </a:lnTo>
                  <a:lnTo>
                    <a:pt x="480" y="2103"/>
                  </a:lnTo>
                  <a:lnTo>
                    <a:pt x="488" y="2039"/>
                  </a:lnTo>
                  <a:lnTo>
                    <a:pt x="488" y="1967"/>
                  </a:lnTo>
                  <a:lnTo>
                    <a:pt x="496" y="1903"/>
                  </a:lnTo>
                  <a:lnTo>
                    <a:pt x="504" y="1831"/>
                  </a:lnTo>
                  <a:lnTo>
                    <a:pt x="504" y="1759"/>
                  </a:lnTo>
                  <a:lnTo>
                    <a:pt x="512" y="1687"/>
                  </a:lnTo>
                  <a:lnTo>
                    <a:pt x="512" y="1615"/>
                  </a:lnTo>
                  <a:lnTo>
                    <a:pt x="520" y="1551"/>
                  </a:lnTo>
                  <a:lnTo>
                    <a:pt x="528" y="1479"/>
                  </a:lnTo>
                  <a:lnTo>
                    <a:pt x="528" y="1407"/>
                  </a:lnTo>
                  <a:lnTo>
                    <a:pt x="536" y="1335"/>
                  </a:lnTo>
                  <a:lnTo>
                    <a:pt x="536" y="1263"/>
                  </a:lnTo>
                  <a:lnTo>
                    <a:pt x="544" y="1191"/>
                  </a:lnTo>
                  <a:lnTo>
                    <a:pt x="552" y="1127"/>
                  </a:lnTo>
                  <a:lnTo>
                    <a:pt x="552" y="1056"/>
                  </a:lnTo>
                  <a:lnTo>
                    <a:pt x="560" y="992"/>
                  </a:lnTo>
                  <a:lnTo>
                    <a:pt x="560" y="920"/>
                  </a:lnTo>
                  <a:lnTo>
                    <a:pt x="568" y="856"/>
                  </a:lnTo>
                  <a:lnTo>
                    <a:pt x="576" y="792"/>
                  </a:lnTo>
                  <a:lnTo>
                    <a:pt x="576" y="728"/>
                  </a:lnTo>
                  <a:lnTo>
                    <a:pt x="584" y="664"/>
                  </a:lnTo>
                  <a:lnTo>
                    <a:pt x="584" y="600"/>
                  </a:lnTo>
                  <a:lnTo>
                    <a:pt x="592" y="544"/>
                  </a:lnTo>
                  <a:lnTo>
                    <a:pt x="600" y="480"/>
                  </a:lnTo>
                  <a:lnTo>
                    <a:pt x="600" y="424"/>
                  </a:lnTo>
                  <a:lnTo>
                    <a:pt x="608" y="368"/>
                  </a:lnTo>
                  <a:lnTo>
                    <a:pt x="608" y="312"/>
                  </a:lnTo>
                  <a:lnTo>
                    <a:pt x="616" y="264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30" name="Freeform 74"/>
            <p:cNvSpPr>
              <a:spLocks/>
            </p:cNvSpPr>
            <p:nvPr/>
          </p:nvSpPr>
          <p:spPr bwMode="auto">
            <a:xfrm>
              <a:off x="3071" y="191"/>
              <a:ext cx="625" cy="3756"/>
            </a:xfrm>
            <a:custGeom>
              <a:avLst/>
              <a:gdLst/>
              <a:ahLst/>
              <a:cxnLst>
                <a:cxn ang="0">
                  <a:pos x="8" y="487"/>
                </a:cxn>
                <a:cxn ang="0">
                  <a:pos x="24" y="351"/>
                </a:cxn>
                <a:cxn ang="0">
                  <a:pos x="40" y="239"/>
                </a:cxn>
                <a:cxn ang="0">
                  <a:pos x="48" y="144"/>
                </a:cxn>
                <a:cxn ang="0">
                  <a:pos x="64" y="72"/>
                </a:cxn>
                <a:cxn ang="0">
                  <a:pos x="80" y="24"/>
                </a:cxn>
                <a:cxn ang="0">
                  <a:pos x="96" y="0"/>
                </a:cxn>
                <a:cxn ang="0">
                  <a:pos x="120" y="8"/>
                </a:cxn>
                <a:cxn ang="0">
                  <a:pos x="136" y="48"/>
                </a:cxn>
                <a:cxn ang="0">
                  <a:pos x="144" y="112"/>
                </a:cxn>
                <a:cxn ang="0">
                  <a:pos x="160" y="192"/>
                </a:cxn>
                <a:cxn ang="0">
                  <a:pos x="176" y="303"/>
                </a:cxn>
                <a:cxn ang="0">
                  <a:pos x="192" y="423"/>
                </a:cxn>
                <a:cxn ang="0">
                  <a:pos x="200" y="567"/>
                </a:cxn>
                <a:cxn ang="0">
                  <a:pos x="216" y="735"/>
                </a:cxn>
                <a:cxn ang="0">
                  <a:pos x="232" y="911"/>
                </a:cxn>
                <a:cxn ang="0">
                  <a:pos x="248" y="1095"/>
                </a:cxn>
                <a:cxn ang="0">
                  <a:pos x="264" y="1295"/>
                </a:cxn>
                <a:cxn ang="0">
                  <a:pos x="272" y="1502"/>
                </a:cxn>
                <a:cxn ang="0">
                  <a:pos x="288" y="1710"/>
                </a:cxn>
                <a:cxn ang="0">
                  <a:pos x="304" y="1918"/>
                </a:cxn>
                <a:cxn ang="0">
                  <a:pos x="321" y="2134"/>
                </a:cxn>
                <a:cxn ang="0">
                  <a:pos x="337" y="2342"/>
                </a:cxn>
                <a:cxn ang="0">
                  <a:pos x="345" y="2541"/>
                </a:cxn>
                <a:cxn ang="0">
                  <a:pos x="361" y="2741"/>
                </a:cxn>
                <a:cxn ang="0">
                  <a:pos x="377" y="2917"/>
                </a:cxn>
                <a:cxn ang="0">
                  <a:pos x="393" y="3093"/>
                </a:cxn>
                <a:cxn ang="0">
                  <a:pos x="401" y="3245"/>
                </a:cxn>
                <a:cxn ang="0">
                  <a:pos x="417" y="3381"/>
                </a:cxn>
                <a:cxn ang="0">
                  <a:pos x="433" y="3501"/>
                </a:cxn>
                <a:cxn ang="0">
                  <a:pos x="449" y="3597"/>
                </a:cxn>
                <a:cxn ang="0">
                  <a:pos x="465" y="3669"/>
                </a:cxn>
                <a:cxn ang="0">
                  <a:pos x="473" y="3716"/>
                </a:cxn>
                <a:cxn ang="0">
                  <a:pos x="497" y="3756"/>
                </a:cxn>
                <a:cxn ang="0">
                  <a:pos x="521" y="3732"/>
                </a:cxn>
                <a:cxn ang="0">
                  <a:pos x="537" y="3685"/>
                </a:cxn>
                <a:cxn ang="0">
                  <a:pos x="545" y="3621"/>
                </a:cxn>
                <a:cxn ang="0">
                  <a:pos x="561" y="3533"/>
                </a:cxn>
                <a:cxn ang="0">
                  <a:pos x="577" y="3421"/>
                </a:cxn>
                <a:cxn ang="0">
                  <a:pos x="593" y="3293"/>
                </a:cxn>
                <a:cxn ang="0">
                  <a:pos x="601" y="3141"/>
                </a:cxn>
                <a:cxn ang="0">
                  <a:pos x="617" y="2981"/>
                </a:cxn>
              </a:cxnLst>
              <a:rect l="0" t="0" r="r" b="b"/>
              <a:pathLst>
                <a:path w="625" h="3756">
                  <a:moveTo>
                    <a:pt x="0" y="591"/>
                  </a:moveTo>
                  <a:lnTo>
                    <a:pt x="0" y="535"/>
                  </a:lnTo>
                  <a:lnTo>
                    <a:pt x="8" y="487"/>
                  </a:lnTo>
                  <a:lnTo>
                    <a:pt x="16" y="439"/>
                  </a:lnTo>
                  <a:lnTo>
                    <a:pt x="16" y="399"/>
                  </a:lnTo>
                  <a:lnTo>
                    <a:pt x="24" y="351"/>
                  </a:lnTo>
                  <a:lnTo>
                    <a:pt x="24" y="311"/>
                  </a:lnTo>
                  <a:lnTo>
                    <a:pt x="32" y="279"/>
                  </a:lnTo>
                  <a:lnTo>
                    <a:pt x="40" y="239"/>
                  </a:lnTo>
                  <a:lnTo>
                    <a:pt x="40" y="208"/>
                  </a:lnTo>
                  <a:lnTo>
                    <a:pt x="48" y="176"/>
                  </a:lnTo>
                  <a:lnTo>
                    <a:pt x="48" y="144"/>
                  </a:lnTo>
                  <a:lnTo>
                    <a:pt x="56" y="120"/>
                  </a:lnTo>
                  <a:lnTo>
                    <a:pt x="64" y="96"/>
                  </a:lnTo>
                  <a:lnTo>
                    <a:pt x="64" y="72"/>
                  </a:lnTo>
                  <a:lnTo>
                    <a:pt x="72" y="56"/>
                  </a:lnTo>
                  <a:lnTo>
                    <a:pt x="72" y="40"/>
                  </a:lnTo>
                  <a:lnTo>
                    <a:pt x="80" y="24"/>
                  </a:lnTo>
                  <a:lnTo>
                    <a:pt x="88" y="16"/>
                  </a:lnTo>
                  <a:lnTo>
                    <a:pt x="88" y="8"/>
                  </a:lnTo>
                  <a:lnTo>
                    <a:pt x="96" y="0"/>
                  </a:lnTo>
                  <a:lnTo>
                    <a:pt x="104" y="0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120" y="24"/>
                  </a:lnTo>
                  <a:lnTo>
                    <a:pt x="128" y="32"/>
                  </a:lnTo>
                  <a:lnTo>
                    <a:pt x="136" y="48"/>
                  </a:lnTo>
                  <a:lnTo>
                    <a:pt x="136" y="64"/>
                  </a:lnTo>
                  <a:lnTo>
                    <a:pt x="144" y="88"/>
                  </a:lnTo>
                  <a:lnTo>
                    <a:pt x="144" y="112"/>
                  </a:lnTo>
                  <a:lnTo>
                    <a:pt x="152" y="136"/>
                  </a:lnTo>
                  <a:lnTo>
                    <a:pt x="160" y="168"/>
                  </a:lnTo>
                  <a:lnTo>
                    <a:pt x="160" y="192"/>
                  </a:lnTo>
                  <a:lnTo>
                    <a:pt x="168" y="232"/>
                  </a:lnTo>
                  <a:lnTo>
                    <a:pt x="168" y="263"/>
                  </a:lnTo>
                  <a:lnTo>
                    <a:pt x="176" y="303"/>
                  </a:lnTo>
                  <a:lnTo>
                    <a:pt x="184" y="343"/>
                  </a:lnTo>
                  <a:lnTo>
                    <a:pt x="184" y="383"/>
                  </a:lnTo>
                  <a:lnTo>
                    <a:pt x="192" y="423"/>
                  </a:lnTo>
                  <a:lnTo>
                    <a:pt x="192" y="471"/>
                  </a:lnTo>
                  <a:lnTo>
                    <a:pt x="200" y="519"/>
                  </a:lnTo>
                  <a:lnTo>
                    <a:pt x="200" y="567"/>
                  </a:lnTo>
                  <a:lnTo>
                    <a:pt x="208" y="623"/>
                  </a:lnTo>
                  <a:lnTo>
                    <a:pt x="216" y="679"/>
                  </a:lnTo>
                  <a:lnTo>
                    <a:pt x="216" y="735"/>
                  </a:lnTo>
                  <a:lnTo>
                    <a:pt x="224" y="791"/>
                  </a:lnTo>
                  <a:lnTo>
                    <a:pt x="224" y="847"/>
                  </a:lnTo>
                  <a:lnTo>
                    <a:pt x="232" y="911"/>
                  </a:lnTo>
                  <a:lnTo>
                    <a:pt x="240" y="967"/>
                  </a:lnTo>
                  <a:lnTo>
                    <a:pt x="240" y="1031"/>
                  </a:lnTo>
                  <a:lnTo>
                    <a:pt x="248" y="1095"/>
                  </a:lnTo>
                  <a:lnTo>
                    <a:pt x="248" y="1159"/>
                  </a:lnTo>
                  <a:lnTo>
                    <a:pt x="256" y="1231"/>
                  </a:lnTo>
                  <a:lnTo>
                    <a:pt x="264" y="1295"/>
                  </a:lnTo>
                  <a:lnTo>
                    <a:pt x="264" y="1359"/>
                  </a:lnTo>
                  <a:lnTo>
                    <a:pt x="272" y="1430"/>
                  </a:lnTo>
                  <a:lnTo>
                    <a:pt x="272" y="1502"/>
                  </a:lnTo>
                  <a:lnTo>
                    <a:pt x="280" y="1566"/>
                  </a:lnTo>
                  <a:lnTo>
                    <a:pt x="288" y="1638"/>
                  </a:lnTo>
                  <a:lnTo>
                    <a:pt x="288" y="1710"/>
                  </a:lnTo>
                  <a:lnTo>
                    <a:pt x="296" y="1782"/>
                  </a:lnTo>
                  <a:lnTo>
                    <a:pt x="296" y="1854"/>
                  </a:lnTo>
                  <a:lnTo>
                    <a:pt x="304" y="1918"/>
                  </a:lnTo>
                  <a:lnTo>
                    <a:pt x="313" y="1990"/>
                  </a:lnTo>
                  <a:lnTo>
                    <a:pt x="313" y="2062"/>
                  </a:lnTo>
                  <a:lnTo>
                    <a:pt x="321" y="2134"/>
                  </a:lnTo>
                  <a:lnTo>
                    <a:pt x="321" y="2206"/>
                  </a:lnTo>
                  <a:lnTo>
                    <a:pt x="329" y="2270"/>
                  </a:lnTo>
                  <a:lnTo>
                    <a:pt x="337" y="2342"/>
                  </a:lnTo>
                  <a:lnTo>
                    <a:pt x="337" y="2406"/>
                  </a:lnTo>
                  <a:lnTo>
                    <a:pt x="345" y="2478"/>
                  </a:lnTo>
                  <a:lnTo>
                    <a:pt x="345" y="2541"/>
                  </a:lnTo>
                  <a:lnTo>
                    <a:pt x="353" y="2605"/>
                  </a:lnTo>
                  <a:lnTo>
                    <a:pt x="361" y="2677"/>
                  </a:lnTo>
                  <a:lnTo>
                    <a:pt x="361" y="2741"/>
                  </a:lnTo>
                  <a:lnTo>
                    <a:pt x="369" y="2797"/>
                  </a:lnTo>
                  <a:lnTo>
                    <a:pt x="369" y="2861"/>
                  </a:lnTo>
                  <a:lnTo>
                    <a:pt x="377" y="2917"/>
                  </a:lnTo>
                  <a:lnTo>
                    <a:pt x="385" y="2981"/>
                  </a:lnTo>
                  <a:lnTo>
                    <a:pt x="385" y="3037"/>
                  </a:lnTo>
                  <a:lnTo>
                    <a:pt x="393" y="3093"/>
                  </a:lnTo>
                  <a:lnTo>
                    <a:pt x="393" y="3141"/>
                  </a:lnTo>
                  <a:lnTo>
                    <a:pt x="401" y="3197"/>
                  </a:lnTo>
                  <a:lnTo>
                    <a:pt x="401" y="3245"/>
                  </a:lnTo>
                  <a:lnTo>
                    <a:pt x="409" y="3293"/>
                  </a:lnTo>
                  <a:lnTo>
                    <a:pt x="417" y="3333"/>
                  </a:lnTo>
                  <a:lnTo>
                    <a:pt x="417" y="3381"/>
                  </a:lnTo>
                  <a:lnTo>
                    <a:pt x="425" y="3421"/>
                  </a:lnTo>
                  <a:lnTo>
                    <a:pt x="425" y="3461"/>
                  </a:lnTo>
                  <a:lnTo>
                    <a:pt x="433" y="3501"/>
                  </a:lnTo>
                  <a:lnTo>
                    <a:pt x="441" y="3533"/>
                  </a:lnTo>
                  <a:lnTo>
                    <a:pt x="441" y="3565"/>
                  </a:lnTo>
                  <a:lnTo>
                    <a:pt x="449" y="3597"/>
                  </a:lnTo>
                  <a:lnTo>
                    <a:pt x="449" y="3621"/>
                  </a:lnTo>
                  <a:lnTo>
                    <a:pt x="457" y="3645"/>
                  </a:lnTo>
                  <a:lnTo>
                    <a:pt x="465" y="3669"/>
                  </a:lnTo>
                  <a:lnTo>
                    <a:pt x="465" y="3685"/>
                  </a:lnTo>
                  <a:lnTo>
                    <a:pt x="473" y="3708"/>
                  </a:lnTo>
                  <a:lnTo>
                    <a:pt x="473" y="3716"/>
                  </a:lnTo>
                  <a:lnTo>
                    <a:pt x="481" y="3732"/>
                  </a:lnTo>
                  <a:lnTo>
                    <a:pt x="497" y="3748"/>
                  </a:lnTo>
                  <a:lnTo>
                    <a:pt x="497" y="3756"/>
                  </a:lnTo>
                  <a:lnTo>
                    <a:pt x="505" y="3748"/>
                  </a:lnTo>
                  <a:lnTo>
                    <a:pt x="513" y="3740"/>
                  </a:lnTo>
                  <a:lnTo>
                    <a:pt x="521" y="3732"/>
                  </a:lnTo>
                  <a:lnTo>
                    <a:pt x="521" y="3716"/>
                  </a:lnTo>
                  <a:lnTo>
                    <a:pt x="529" y="3708"/>
                  </a:lnTo>
                  <a:lnTo>
                    <a:pt x="537" y="3685"/>
                  </a:lnTo>
                  <a:lnTo>
                    <a:pt x="537" y="3669"/>
                  </a:lnTo>
                  <a:lnTo>
                    <a:pt x="545" y="3645"/>
                  </a:lnTo>
                  <a:lnTo>
                    <a:pt x="545" y="3621"/>
                  </a:lnTo>
                  <a:lnTo>
                    <a:pt x="553" y="3597"/>
                  </a:lnTo>
                  <a:lnTo>
                    <a:pt x="561" y="3565"/>
                  </a:lnTo>
                  <a:lnTo>
                    <a:pt x="561" y="3533"/>
                  </a:lnTo>
                  <a:lnTo>
                    <a:pt x="569" y="3501"/>
                  </a:lnTo>
                  <a:lnTo>
                    <a:pt x="569" y="3461"/>
                  </a:lnTo>
                  <a:lnTo>
                    <a:pt x="577" y="3421"/>
                  </a:lnTo>
                  <a:lnTo>
                    <a:pt x="577" y="3381"/>
                  </a:lnTo>
                  <a:lnTo>
                    <a:pt x="585" y="3333"/>
                  </a:lnTo>
                  <a:lnTo>
                    <a:pt x="593" y="3293"/>
                  </a:lnTo>
                  <a:lnTo>
                    <a:pt x="593" y="3245"/>
                  </a:lnTo>
                  <a:lnTo>
                    <a:pt x="601" y="3197"/>
                  </a:lnTo>
                  <a:lnTo>
                    <a:pt x="601" y="3141"/>
                  </a:lnTo>
                  <a:lnTo>
                    <a:pt x="609" y="3093"/>
                  </a:lnTo>
                  <a:lnTo>
                    <a:pt x="617" y="3037"/>
                  </a:lnTo>
                  <a:lnTo>
                    <a:pt x="617" y="2981"/>
                  </a:lnTo>
                  <a:lnTo>
                    <a:pt x="625" y="2917"/>
                  </a:lnTo>
                  <a:lnTo>
                    <a:pt x="625" y="2861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31" name="Freeform 75"/>
            <p:cNvSpPr>
              <a:spLocks/>
            </p:cNvSpPr>
            <p:nvPr/>
          </p:nvSpPr>
          <p:spPr bwMode="auto">
            <a:xfrm>
              <a:off x="3696" y="191"/>
              <a:ext cx="616" cy="3605"/>
            </a:xfrm>
            <a:custGeom>
              <a:avLst/>
              <a:gdLst/>
              <a:ahLst/>
              <a:cxnLst>
                <a:cxn ang="0">
                  <a:pos x="16" y="2741"/>
                </a:cxn>
                <a:cxn ang="0">
                  <a:pos x="24" y="2541"/>
                </a:cxn>
                <a:cxn ang="0">
                  <a:pos x="40" y="2342"/>
                </a:cxn>
                <a:cxn ang="0">
                  <a:pos x="56" y="2134"/>
                </a:cxn>
                <a:cxn ang="0">
                  <a:pos x="72" y="1918"/>
                </a:cxn>
                <a:cxn ang="0">
                  <a:pos x="88" y="1710"/>
                </a:cxn>
                <a:cxn ang="0">
                  <a:pos x="96" y="1502"/>
                </a:cxn>
                <a:cxn ang="0">
                  <a:pos x="112" y="1295"/>
                </a:cxn>
                <a:cxn ang="0">
                  <a:pos x="128" y="1095"/>
                </a:cxn>
                <a:cxn ang="0">
                  <a:pos x="144" y="911"/>
                </a:cxn>
                <a:cxn ang="0">
                  <a:pos x="152" y="735"/>
                </a:cxn>
                <a:cxn ang="0">
                  <a:pos x="168" y="567"/>
                </a:cxn>
                <a:cxn ang="0">
                  <a:pos x="184" y="423"/>
                </a:cxn>
                <a:cxn ang="0">
                  <a:pos x="200" y="303"/>
                </a:cxn>
                <a:cxn ang="0">
                  <a:pos x="216" y="192"/>
                </a:cxn>
                <a:cxn ang="0">
                  <a:pos x="224" y="112"/>
                </a:cxn>
                <a:cxn ang="0">
                  <a:pos x="240" y="48"/>
                </a:cxn>
                <a:cxn ang="0">
                  <a:pos x="256" y="8"/>
                </a:cxn>
                <a:cxn ang="0">
                  <a:pos x="280" y="0"/>
                </a:cxn>
                <a:cxn ang="0">
                  <a:pos x="296" y="24"/>
                </a:cxn>
                <a:cxn ang="0">
                  <a:pos x="312" y="72"/>
                </a:cxn>
                <a:cxn ang="0">
                  <a:pos x="320" y="144"/>
                </a:cxn>
                <a:cxn ang="0">
                  <a:pos x="336" y="239"/>
                </a:cxn>
                <a:cxn ang="0">
                  <a:pos x="352" y="351"/>
                </a:cxn>
                <a:cxn ang="0">
                  <a:pos x="368" y="487"/>
                </a:cxn>
                <a:cxn ang="0">
                  <a:pos x="376" y="639"/>
                </a:cxn>
                <a:cxn ang="0">
                  <a:pos x="392" y="807"/>
                </a:cxn>
                <a:cxn ang="0">
                  <a:pos x="408" y="991"/>
                </a:cxn>
                <a:cxn ang="0">
                  <a:pos x="424" y="1183"/>
                </a:cxn>
                <a:cxn ang="0">
                  <a:pos x="440" y="1383"/>
                </a:cxn>
                <a:cxn ang="0">
                  <a:pos x="448" y="1590"/>
                </a:cxn>
                <a:cxn ang="0">
                  <a:pos x="464" y="1806"/>
                </a:cxn>
                <a:cxn ang="0">
                  <a:pos x="480" y="2014"/>
                </a:cxn>
                <a:cxn ang="0">
                  <a:pos x="496" y="2230"/>
                </a:cxn>
                <a:cxn ang="0">
                  <a:pos x="512" y="2430"/>
                </a:cxn>
                <a:cxn ang="0">
                  <a:pos x="520" y="2629"/>
                </a:cxn>
                <a:cxn ang="0">
                  <a:pos x="536" y="2821"/>
                </a:cxn>
                <a:cxn ang="0">
                  <a:pos x="552" y="2997"/>
                </a:cxn>
                <a:cxn ang="0">
                  <a:pos x="568" y="3157"/>
                </a:cxn>
                <a:cxn ang="0">
                  <a:pos x="576" y="3309"/>
                </a:cxn>
                <a:cxn ang="0">
                  <a:pos x="592" y="3437"/>
                </a:cxn>
                <a:cxn ang="0">
                  <a:pos x="608" y="3541"/>
                </a:cxn>
              </a:cxnLst>
              <a:rect l="0" t="0" r="r" b="b"/>
              <a:pathLst>
                <a:path w="616" h="3605">
                  <a:moveTo>
                    <a:pt x="0" y="2861"/>
                  </a:moveTo>
                  <a:lnTo>
                    <a:pt x="8" y="2797"/>
                  </a:lnTo>
                  <a:lnTo>
                    <a:pt x="16" y="2741"/>
                  </a:lnTo>
                  <a:lnTo>
                    <a:pt x="16" y="2677"/>
                  </a:lnTo>
                  <a:lnTo>
                    <a:pt x="24" y="2605"/>
                  </a:lnTo>
                  <a:lnTo>
                    <a:pt x="24" y="2541"/>
                  </a:lnTo>
                  <a:lnTo>
                    <a:pt x="32" y="2478"/>
                  </a:lnTo>
                  <a:lnTo>
                    <a:pt x="40" y="2406"/>
                  </a:lnTo>
                  <a:lnTo>
                    <a:pt x="40" y="2342"/>
                  </a:lnTo>
                  <a:lnTo>
                    <a:pt x="48" y="2270"/>
                  </a:lnTo>
                  <a:lnTo>
                    <a:pt x="48" y="2206"/>
                  </a:lnTo>
                  <a:lnTo>
                    <a:pt x="56" y="2134"/>
                  </a:lnTo>
                  <a:lnTo>
                    <a:pt x="64" y="2062"/>
                  </a:lnTo>
                  <a:lnTo>
                    <a:pt x="64" y="1990"/>
                  </a:lnTo>
                  <a:lnTo>
                    <a:pt x="72" y="1918"/>
                  </a:lnTo>
                  <a:lnTo>
                    <a:pt x="72" y="1854"/>
                  </a:lnTo>
                  <a:lnTo>
                    <a:pt x="80" y="1782"/>
                  </a:lnTo>
                  <a:lnTo>
                    <a:pt x="88" y="1710"/>
                  </a:lnTo>
                  <a:lnTo>
                    <a:pt x="88" y="1638"/>
                  </a:lnTo>
                  <a:lnTo>
                    <a:pt x="96" y="1566"/>
                  </a:lnTo>
                  <a:lnTo>
                    <a:pt x="96" y="1502"/>
                  </a:lnTo>
                  <a:lnTo>
                    <a:pt x="104" y="1430"/>
                  </a:lnTo>
                  <a:lnTo>
                    <a:pt x="112" y="1359"/>
                  </a:lnTo>
                  <a:lnTo>
                    <a:pt x="112" y="1295"/>
                  </a:lnTo>
                  <a:lnTo>
                    <a:pt x="120" y="1231"/>
                  </a:lnTo>
                  <a:lnTo>
                    <a:pt x="120" y="1159"/>
                  </a:lnTo>
                  <a:lnTo>
                    <a:pt x="128" y="1095"/>
                  </a:lnTo>
                  <a:lnTo>
                    <a:pt x="136" y="1031"/>
                  </a:lnTo>
                  <a:lnTo>
                    <a:pt x="136" y="967"/>
                  </a:lnTo>
                  <a:lnTo>
                    <a:pt x="144" y="911"/>
                  </a:lnTo>
                  <a:lnTo>
                    <a:pt x="144" y="847"/>
                  </a:lnTo>
                  <a:lnTo>
                    <a:pt x="152" y="791"/>
                  </a:lnTo>
                  <a:lnTo>
                    <a:pt x="152" y="735"/>
                  </a:lnTo>
                  <a:lnTo>
                    <a:pt x="160" y="679"/>
                  </a:lnTo>
                  <a:lnTo>
                    <a:pt x="168" y="623"/>
                  </a:lnTo>
                  <a:lnTo>
                    <a:pt x="168" y="567"/>
                  </a:lnTo>
                  <a:lnTo>
                    <a:pt x="176" y="519"/>
                  </a:lnTo>
                  <a:lnTo>
                    <a:pt x="176" y="471"/>
                  </a:lnTo>
                  <a:lnTo>
                    <a:pt x="184" y="423"/>
                  </a:lnTo>
                  <a:lnTo>
                    <a:pt x="192" y="383"/>
                  </a:lnTo>
                  <a:lnTo>
                    <a:pt x="192" y="343"/>
                  </a:lnTo>
                  <a:lnTo>
                    <a:pt x="200" y="303"/>
                  </a:lnTo>
                  <a:lnTo>
                    <a:pt x="200" y="263"/>
                  </a:lnTo>
                  <a:lnTo>
                    <a:pt x="208" y="232"/>
                  </a:lnTo>
                  <a:lnTo>
                    <a:pt x="216" y="192"/>
                  </a:lnTo>
                  <a:lnTo>
                    <a:pt x="216" y="168"/>
                  </a:lnTo>
                  <a:lnTo>
                    <a:pt x="224" y="136"/>
                  </a:lnTo>
                  <a:lnTo>
                    <a:pt x="224" y="112"/>
                  </a:lnTo>
                  <a:lnTo>
                    <a:pt x="232" y="88"/>
                  </a:lnTo>
                  <a:lnTo>
                    <a:pt x="240" y="64"/>
                  </a:lnTo>
                  <a:lnTo>
                    <a:pt x="240" y="48"/>
                  </a:lnTo>
                  <a:lnTo>
                    <a:pt x="248" y="32"/>
                  </a:lnTo>
                  <a:lnTo>
                    <a:pt x="248" y="24"/>
                  </a:lnTo>
                  <a:lnTo>
                    <a:pt x="256" y="8"/>
                  </a:lnTo>
                  <a:lnTo>
                    <a:pt x="264" y="0"/>
                  </a:lnTo>
                  <a:lnTo>
                    <a:pt x="272" y="0"/>
                  </a:lnTo>
                  <a:lnTo>
                    <a:pt x="280" y="0"/>
                  </a:lnTo>
                  <a:lnTo>
                    <a:pt x="288" y="8"/>
                  </a:lnTo>
                  <a:lnTo>
                    <a:pt x="288" y="16"/>
                  </a:lnTo>
                  <a:lnTo>
                    <a:pt x="296" y="24"/>
                  </a:lnTo>
                  <a:lnTo>
                    <a:pt x="296" y="40"/>
                  </a:lnTo>
                  <a:lnTo>
                    <a:pt x="304" y="56"/>
                  </a:lnTo>
                  <a:lnTo>
                    <a:pt x="312" y="72"/>
                  </a:lnTo>
                  <a:lnTo>
                    <a:pt x="312" y="96"/>
                  </a:lnTo>
                  <a:lnTo>
                    <a:pt x="320" y="120"/>
                  </a:lnTo>
                  <a:lnTo>
                    <a:pt x="320" y="144"/>
                  </a:lnTo>
                  <a:lnTo>
                    <a:pt x="328" y="176"/>
                  </a:lnTo>
                  <a:lnTo>
                    <a:pt x="328" y="208"/>
                  </a:lnTo>
                  <a:lnTo>
                    <a:pt x="336" y="239"/>
                  </a:lnTo>
                  <a:lnTo>
                    <a:pt x="344" y="279"/>
                  </a:lnTo>
                  <a:lnTo>
                    <a:pt x="344" y="311"/>
                  </a:lnTo>
                  <a:lnTo>
                    <a:pt x="352" y="351"/>
                  </a:lnTo>
                  <a:lnTo>
                    <a:pt x="352" y="399"/>
                  </a:lnTo>
                  <a:lnTo>
                    <a:pt x="360" y="439"/>
                  </a:lnTo>
                  <a:lnTo>
                    <a:pt x="368" y="487"/>
                  </a:lnTo>
                  <a:lnTo>
                    <a:pt x="368" y="535"/>
                  </a:lnTo>
                  <a:lnTo>
                    <a:pt x="376" y="591"/>
                  </a:lnTo>
                  <a:lnTo>
                    <a:pt x="376" y="639"/>
                  </a:lnTo>
                  <a:lnTo>
                    <a:pt x="384" y="695"/>
                  </a:lnTo>
                  <a:lnTo>
                    <a:pt x="392" y="751"/>
                  </a:lnTo>
                  <a:lnTo>
                    <a:pt x="392" y="807"/>
                  </a:lnTo>
                  <a:lnTo>
                    <a:pt x="400" y="871"/>
                  </a:lnTo>
                  <a:lnTo>
                    <a:pt x="400" y="927"/>
                  </a:lnTo>
                  <a:lnTo>
                    <a:pt x="408" y="991"/>
                  </a:lnTo>
                  <a:lnTo>
                    <a:pt x="416" y="1055"/>
                  </a:lnTo>
                  <a:lnTo>
                    <a:pt x="416" y="1119"/>
                  </a:lnTo>
                  <a:lnTo>
                    <a:pt x="424" y="1183"/>
                  </a:lnTo>
                  <a:lnTo>
                    <a:pt x="424" y="1247"/>
                  </a:lnTo>
                  <a:lnTo>
                    <a:pt x="432" y="1319"/>
                  </a:lnTo>
                  <a:lnTo>
                    <a:pt x="440" y="1383"/>
                  </a:lnTo>
                  <a:lnTo>
                    <a:pt x="440" y="1454"/>
                  </a:lnTo>
                  <a:lnTo>
                    <a:pt x="448" y="1518"/>
                  </a:lnTo>
                  <a:lnTo>
                    <a:pt x="448" y="1590"/>
                  </a:lnTo>
                  <a:lnTo>
                    <a:pt x="456" y="1662"/>
                  </a:lnTo>
                  <a:lnTo>
                    <a:pt x="464" y="1734"/>
                  </a:lnTo>
                  <a:lnTo>
                    <a:pt x="464" y="1806"/>
                  </a:lnTo>
                  <a:lnTo>
                    <a:pt x="472" y="1870"/>
                  </a:lnTo>
                  <a:lnTo>
                    <a:pt x="472" y="1942"/>
                  </a:lnTo>
                  <a:lnTo>
                    <a:pt x="480" y="2014"/>
                  </a:lnTo>
                  <a:lnTo>
                    <a:pt x="488" y="2086"/>
                  </a:lnTo>
                  <a:lnTo>
                    <a:pt x="488" y="2158"/>
                  </a:lnTo>
                  <a:lnTo>
                    <a:pt x="496" y="2230"/>
                  </a:lnTo>
                  <a:lnTo>
                    <a:pt x="496" y="2294"/>
                  </a:lnTo>
                  <a:lnTo>
                    <a:pt x="504" y="2366"/>
                  </a:lnTo>
                  <a:lnTo>
                    <a:pt x="512" y="2430"/>
                  </a:lnTo>
                  <a:lnTo>
                    <a:pt x="512" y="2502"/>
                  </a:lnTo>
                  <a:lnTo>
                    <a:pt x="520" y="2565"/>
                  </a:lnTo>
                  <a:lnTo>
                    <a:pt x="520" y="2629"/>
                  </a:lnTo>
                  <a:lnTo>
                    <a:pt x="528" y="2693"/>
                  </a:lnTo>
                  <a:lnTo>
                    <a:pt x="528" y="2757"/>
                  </a:lnTo>
                  <a:lnTo>
                    <a:pt x="536" y="2821"/>
                  </a:lnTo>
                  <a:lnTo>
                    <a:pt x="544" y="2877"/>
                  </a:lnTo>
                  <a:lnTo>
                    <a:pt x="544" y="2941"/>
                  </a:lnTo>
                  <a:lnTo>
                    <a:pt x="552" y="2997"/>
                  </a:lnTo>
                  <a:lnTo>
                    <a:pt x="552" y="3053"/>
                  </a:lnTo>
                  <a:lnTo>
                    <a:pt x="560" y="3109"/>
                  </a:lnTo>
                  <a:lnTo>
                    <a:pt x="568" y="3157"/>
                  </a:lnTo>
                  <a:lnTo>
                    <a:pt x="568" y="3213"/>
                  </a:lnTo>
                  <a:lnTo>
                    <a:pt x="576" y="3261"/>
                  </a:lnTo>
                  <a:lnTo>
                    <a:pt x="576" y="3309"/>
                  </a:lnTo>
                  <a:lnTo>
                    <a:pt x="584" y="3349"/>
                  </a:lnTo>
                  <a:lnTo>
                    <a:pt x="592" y="3397"/>
                  </a:lnTo>
                  <a:lnTo>
                    <a:pt x="592" y="3437"/>
                  </a:lnTo>
                  <a:lnTo>
                    <a:pt x="600" y="3469"/>
                  </a:lnTo>
                  <a:lnTo>
                    <a:pt x="600" y="3509"/>
                  </a:lnTo>
                  <a:lnTo>
                    <a:pt x="608" y="3541"/>
                  </a:lnTo>
                  <a:lnTo>
                    <a:pt x="616" y="3573"/>
                  </a:lnTo>
                  <a:lnTo>
                    <a:pt x="616" y="3605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32" name="Freeform 76"/>
            <p:cNvSpPr>
              <a:spLocks/>
            </p:cNvSpPr>
            <p:nvPr/>
          </p:nvSpPr>
          <p:spPr bwMode="auto">
            <a:xfrm>
              <a:off x="4312" y="191"/>
              <a:ext cx="625" cy="3748"/>
            </a:xfrm>
            <a:custGeom>
              <a:avLst/>
              <a:gdLst/>
              <a:ahLst/>
              <a:cxnLst>
                <a:cxn ang="0">
                  <a:pos x="8" y="3653"/>
                </a:cxn>
                <a:cxn ang="0">
                  <a:pos x="24" y="3708"/>
                </a:cxn>
                <a:cxn ang="0">
                  <a:pos x="40" y="3740"/>
                </a:cxn>
                <a:cxn ang="0">
                  <a:pos x="64" y="3748"/>
                </a:cxn>
                <a:cxn ang="0">
                  <a:pos x="80" y="3716"/>
                </a:cxn>
                <a:cxn ang="0">
                  <a:pos x="97" y="3661"/>
                </a:cxn>
                <a:cxn ang="0">
                  <a:pos x="105" y="3581"/>
                </a:cxn>
                <a:cxn ang="0">
                  <a:pos x="121" y="3485"/>
                </a:cxn>
                <a:cxn ang="0">
                  <a:pos x="137" y="3365"/>
                </a:cxn>
                <a:cxn ang="0">
                  <a:pos x="153" y="3229"/>
                </a:cxn>
                <a:cxn ang="0">
                  <a:pos x="161" y="3069"/>
                </a:cxn>
                <a:cxn ang="0">
                  <a:pos x="177" y="2901"/>
                </a:cxn>
                <a:cxn ang="0">
                  <a:pos x="193" y="2717"/>
                </a:cxn>
                <a:cxn ang="0">
                  <a:pos x="209" y="2518"/>
                </a:cxn>
                <a:cxn ang="0">
                  <a:pos x="225" y="2318"/>
                </a:cxn>
                <a:cxn ang="0">
                  <a:pos x="233" y="2110"/>
                </a:cxn>
                <a:cxn ang="0">
                  <a:pos x="249" y="1894"/>
                </a:cxn>
                <a:cxn ang="0">
                  <a:pos x="265" y="1686"/>
                </a:cxn>
                <a:cxn ang="0">
                  <a:pos x="281" y="1478"/>
                </a:cxn>
                <a:cxn ang="0">
                  <a:pos x="289" y="1271"/>
                </a:cxn>
                <a:cxn ang="0">
                  <a:pos x="305" y="1071"/>
                </a:cxn>
                <a:cxn ang="0">
                  <a:pos x="321" y="887"/>
                </a:cxn>
                <a:cxn ang="0">
                  <a:pos x="337" y="711"/>
                </a:cxn>
                <a:cxn ang="0">
                  <a:pos x="353" y="551"/>
                </a:cxn>
                <a:cxn ang="0">
                  <a:pos x="361" y="415"/>
                </a:cxn>
                <a:cxn ang="0">
                  <a:pos x="377" y="287"/>
                </a:cxn>
                <a:cxn ang="0">
                  <a:pos x="393" y="184"/>
                </a:cxn>
                <a:cxn ang="0">
                  <a:pos x="409" y="104"/>
                </a:cxn>
                <a:cxn ang="0">
                  <a:pos x="425" y="40"/>
                </a:cxn>
                <a:cxn ang="0">
                  <a:pos x="433" y="8"/>
                </a:cxn>
                <a:cxn ang="0">
                  <a:pos x="457" y="0"/>
                </a:cxn>
                <a:cxn ang="0">
                  <a:pos x="473" y="32"/>
                </a:cxn>
                <a:cxn ang="0">
                  <a:pos x="489" y="80"/>
                </a:cxn>
                <a:cxn ang="0">
                  <a:pos x="505" y="152"/>
                </a:cxn>
                <a:cxn ang="0">
                  <a:pos x="513" y="247"/>
                </a:cxn>
                <a:cxn ang="0">
                  <a:pos x="529" y="367"/>
                </a:cxn>
                <a:cxn ang="0">
                  <a:pos x="545" y="503"/>
                </a:cxn>
                <a:cxn ang="0">
                  <a:pos x="561" y="655"/>
                </a:cxn>
                <a:cxn ang="0">
                  <a:pos x="577" y="831"/>
                </a:cxn>
                <a:cxn ang="0">
                  <a:pos x="585" y="1007"/>
                </a:cxn>
                <a:cxn ang="0">
                  <a:pos x="601" y="1207"/>
                </a:cxn>
                <a:cxn ang="0">
                  <a:pos x="617" y="1406"/>
                </a:cxn>
              </a:cxnLst>
              <a:rect l="0" t="0" r="r" b="b"/>
              <a:pathLst>
                <a:path w="625" h="3748">
                  <a:moveTo>
                    <a:pt x="0" y="3605"/>
                  </a:moveTo>
                  <a:lnTo>
                    <a:pt x="8" y="3629"/>
                  </a:lnTo>
                  <a:lnTo>
                    <a:pt x="8" y="3653"/>
                  </a:lnTo>
                  <a:lnTo>
                    <a:pt x="16" y="3677"/>
                  </a:lnTo>
                  <a:lnTo>
                    <a:pt x="24" y="3692"/>
                  </a:lnTo>
                  <a:lnTo>
                    <a:pt x="24" y="3708"/>
                  </a:lnTo>
                  <a:lnTo>
                    <a:pt x="32" y="3724"/>
                  </a:lnTo>
                  <a:lnTo>
                    <a:pt x="32" y="3732"/>
                  </a:lnTo>
                  <a:lnTo>
                    <a:pt x="40" y="3740"/>
                  </a:lnTo>
                  <a:lnTo>
                    <a:pt x="48" y="3748"/>
                  </a:lnTo>
                  <a:lnTo>
                    <a:pt x="56" y="3748"/>
                  </a:lnTo>
                  <a:lnTo>
                    <a:pt x="64" y="3748"/>
                  </a:lnTo>
                  <a:lnTo>
                    <a:pt x="72" y="3740"/>
                  </a:lnTo>
                  <a:lnTo>
                    <a:pt x="72" y="3724"/>
                  </a:lnTo>
                  <a:lnTo>
                    <a:pt x="80" y="3716"/>
                  </a:lnTo>
                  <a:lnTo>
                    <a:pt x="80" y="3700"/>
                  </a:lnTo>
                  <a:lnTo>
                    <a:pt x="88" y="3685"/>
                  </a:lnTo>
                  <a:lnTo>
                    <a:pt x="97" y="3661"/>
                  </a:lnTo>
                  <a:lnTo>
                    <a:pt x="97" y="3637"/>
                  </a:lnTo>
                  <a:lnTo>
                    <a:pt x="105" y="3613"/>
                  </a:lnTo>
                  <a:lnTo>
                    <a:pt x="105" y="3581"/>
                  </a:lnTo>
                  <a:lnTo>
                    <a:pt x="113" y="3557"/>
                  </a:lnTo>
                  <a:lnTo>
                    <a:pt x="113" y="3517"/>
                  </a:lnTo>
                  <a:lnTo>
                    <a:pt x="121" y="3485"/>
                  </a:lnTo>
                  <a:lnTo>
                    <a:pt x="129" y="3445"/>
                  </a:lnTo>
                  <a:lnTo>
                    <a:pt x="129" y="3405"/>
                  </a:lnTo>
                  <a:lnTo>
                    <a:pt x="137" y="3365"/>
                  </a:lnTo>
                  <a:lnTo>
                    <a:pt x="137" y="3325"/>
                  </a:lnTo>
                  <a:lnTo>
                    <a:pt x="145" y="3277"/>
                  </a:lnTo>
                  <a:lnTo>
                    <a:pt x="153" y="3229"/>
                  </a:lnTo>
                  <a:lnTo>
                    <a:pt x="153" y="3181"/>
                  </a:lnTo>
                  <a:lnTo>
                    <a:pt x="161" y="3125"/>
                  </a:lnTo>
                  <a:lnTo>
                    <a:pt x="161" y="3069"/>
                  </a:lnTo>
                  <a:lnTo>
                    <a:pt x="169" y="3013"/>
                  </a:lnTo>
                  <a:lnTo>
                    <a:pt x="177" y="2957"/>
                  </a:lnTo>
                  <a:lnTo>
                    <a:pt x="177" y="2901"/>
                  </a:lnTo>
                  <a:lnTo>
                    <a:pt x="185" y="2837"/>
                  </a:lnTo>
                  <a:lnTo>
                    <a:pt x="185" y="2781"/>
                  </a:lnTo>
                  <a:lnTo>
                    <a:pt x="193" y="2717"/>
                  </a:lnTo>
                  <a:lnTo>
                    <a:pt x="201" y="2653"/>
                  </a:lnTo>
                  <a:lnTo>
                    <a:pt x="201" y="2589"/>
                  </a:lnTo>
                  <a:lnTo>
                    <a:pt x="209" y="2518"/>
                  </a:lnTo>
                  <a:lnTo>
                    <a:pt x="209" y="2454"/>
                  </a:lnTo>
                  <a:lnTo>
                    <a:pt x="217" y="2390"/>
                  </a:lnTo>
                  <a:lnTo>
                    <a:pt x="225" y="2318"/>
                  </a:lnTo>
                  <a:lnTo>
                    <a:pt x="225" y="2246"/>
                  </a:lnTo>
                  <a:lnTo>
                    <a:pt x="233" y="2182"/>
                  </a:lnTo>
                  <a:lnTo>
                    <a:pt x="233" y="2110"/>
                  </a:lnTo>
                  <a:lnTo>
                    <a:pt x="241" y="2038"/>
                  </a:lnTo>
                  <a:lnTo>
                    <a:pt x="249" y="1966"/>
                  </a:lnTo>
                  <a:lnTo>
                    <a:pt x="249" y="1894"/>
                  </a:lnTo>
                  <a:lnTo>
                    <a:pt x="257" y="1830"/>
                  </a:lnTo>
                  <a:lnTo>
                    <a:pt x="257" y="1758"/>
                  </a:lnTo>
                  <a:lnTo>
                    <a:pt x="265" y="1686"/>
                  </a:lnTo>
                  <a:lnTo>
                    <a:pt x="273" y="1614"/>
                  </a:lnTo>
                  <a:lnTo>
                    <a:pt x="273" y="1542"/>
                  </a:lnTo>
                  <a:lnTo>
                    <a:pt x="281" y="1478"/>
                  </a:lnTo>
                  <a:lnTo>
                    <a:pt x="281" y="1406"/>
                  </a:lnTo>
                  <a:lnTo>
                    <a:pt x="289" y="1343"/>
                  </a:lnTo>
                  <a:lnTo>
                    <a:pt x="289" y="1271"/>
                  </a:lnTo>
                  <a:lnTo>
                    <a:pt x="297" y="1207"/>
                  </a:lnTo>
                  <a:lnTo>
                    <a:pt x="305" y="1143"/>
                  </a:lnTo>
                  <a:lnTo>
                    <a:pt x="305" y="1071"/>
                  </a:lnTo>
                  <a:lnTo>
                    <a:pt x="313" y="1007"/>
                  </a:lnTo>
                  <a:lnTo>
                    <a:pt x="313" y="951"/>
                  </a:lnTo>
                  <a:lnTo>
                    <a:pt x="321" y="887"/>
                  </a:lnTo>
                  <a:lnTo>
                    <a:pt x="329" y="831"/>
                  </a:lnTo>
                  <a:lnTo>
                    <a:pt x="329" y="767"/>
                  </a:lnTo>
                  <a:lnTo>
                    <a:pt x="337" y="711"/>
                  </a:lnTo>
                  <a:lnTo>
                    <a:pt x="337" y="655"/>
                  </a:lnTo>
                  <a:lnTo>
                    <a:pt x="345" y="607"/>
                  </a:lnTo>
                  <a:lnTo>
                    <a:pt x="353" y="551"/>
                  </a:lnTo>
                  <a:lnTo>
                    <a:pt x="353" y="503"/>
                  </a:lnTo>
                  <a:lnTo>
                    <a:pt x="361" y="455"/>
                  </a:lnTo>
                  <a:lnTo>
                    <a:pt x="361" y="415"/>
                  </a:lnTo>
                  <a:lnTo>
                    <a:pt x="369" y="367"/>
                  </a:lnTo>
                  <a:lnTo>
                    <a:pt x="377" y="327"/>
                  </a:lnTo>
                  <a:lnTo>
                    <a:pt x="377" y="287"/>
                  </a:lnTo>
                  <a:lnTo>
                    <a:pt x="385" y="247"/>
                  </a:lnTo>
                  <a:lnTo>
                    <a:pt x="385" y="216"/>
                  </a:lnTo>
                  <a:lnTo>
                    <a:pt x="393" y="184"/>
                  </a:lnTo>
                  <a:lnTo>
                    <a:pt x="401" y="152"/>
                  </a:lnTo>
                  <a:lnTo>
                    <a:pt x="401" y="128"/>
                  </a:lnTo>
                  <a:lnTo>
                    <a:pt x="409" y="104"/>
                  </a:lnTo>
                  <a:lnTo>
                    <a:pt x="409" y="80"/>
                  </a:lnTo>
                  <a:lnTo>
                    <a:pt x="417" y="64"/>
                  </a:lnTo>
                  <a:lnTo>
                    <a:pt x="425" y="40"/>
                  </a:lnTo>
                  <a:lnTo>
                    <a:pt x="425" y="32"/>
                  </a:lnTo>
                  <a:lnTo>
                    <a:pt x="433" y="16"/>
                  </a:lnTo>
                  <a:lnTo>
                    <a:pt x="433" y="8"/>
                  </a:lnTo>
                  <a:lnTo>
                    <a:pt x="441" y="0"/>
                  </a:lnTo>
                  <a:lnTo>
                    <a:pt x="449" y="0"/>
                  </a:lnTo>
                  <a:lnTo>
                    <a:pt x="457" y="0"/>
                  </a:lnTo>
                  <a:lnTo>
                    <a:pt x="465" y="8"/>
                  </a:lnTo>
                  <a:lnTo>
                    <a:pt x="473" y="16"/>
                  </a:lnTo>
                  <a:lnTo>
                    <a:pt x="473" y="32"/>
                  </a:lnTo>
                  <a:lnTo>
                    <a:pt x="481" y="40"/>
                  </a:lnTo>
                  <a:lnTo>
                    <a:pt x="481" y="64"/>
                  </a:lnTo>
                  <a:lnTo>
                    <a:pt x="489" y="80"/>
                  </a:lnTo>
                  <a:lnTo>
                    <a:pt x="489" y="104"/>
                  </a:lnTo>
                  <a:lnTo>
                    <a:pt x="497" y="128"/>
                  </a:lnTo>
                  <a:lnTo>
                    <a:pt x="505" y="152"/>
                  </a:lnTo>
                  <a:lnTo>
                    <a:pt x="505" y="184"/>
                  </a:lnTo>
                  <a:lnTo>
                    <a:pt x="513" y="216"/>
                  </a:lnTo>
                  <a:lnTo>
                    <a:pt x="513" y="247"/>
                  </a:lnTo>
                  <a:lnTo>
                    <a:pt x="521" y="287"/>
                  </a:lnTo>
                  <a:lnTo>
                    <a:pt x="529" y="327"/>
                  </a:lnTo>
                  <a:lnTo>
                    <a:pt x="529" y="367"/>
                  </a:lnTo>
                  <a:lnTo>
                    <a:pt x="537" y="415"/>
                  </a:lnTo>
                  <a:lnTo>
                    <a:pt x="537" y="455"/>
                  </a:lnTo>
                  <a:lnTo>
                    <a:pt x="545" y="503"/>
                  </a:lnTo>
                  <a:lnTo>
                    <a:pt x="553" y="551"/>
                  </a:lnTo>
                  <a:lnTo>
                    <a:pt x="553" y="607"/>
                  </a:lnTo>
                  <a:lnTo>
                    <a:pt x="561" y="655"/>
                  </a:lnTo>
                  <a:lnTo>
                    <a:pt x="561" y="711"/>
                  </a:lnTo>
                  <a:lnTo>
                    <a:pt x="569" y="767"/>
                  </a:lnTo>
                  <a:lnTo>
                    <a:pt x="577" y="831"/>
                  </a:lnTo>
                  <a:lnTo>
                    <a:pt x="577" y="887"/>
                  </a:lnTo>
                  <a:lnTo>
                    <a:pt x="585" y="951"/>
                  </a:lnTo>
                  <a:lnTo>
                    <a:pt x="585" y="1007"/>
                  </a:lnTo>
                  <a:lnTo>
                    <a:pt x="593" y="1071"/>
                  </a:lnTo>
                  <a:lnTo>
                    <a:pt x="601" y="1143"/>
                  </a:lnTo>
                  <a:lnTo>
                    <a:pt x="601" y="1207"/>
                  </a:lnTo>
                  <a:lnTo>
                    <a:pt x="609" y="1271"/>
                  </a:lnTo>
                  <a:lnTo>
                    <a:pt x="609" y="1343"/>
                  </a:lnTo>
                  <a:lnTo>
                    <a:pt x="617" y="1406"/>
                  </a:lnTo>
                  <a:lnTo>
                    <a:pt x="625" y="1478"/>
                  </a:lnTo>
                  <a:lnTo>
                    <a:pt x="625" y="1542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33" name="Freeform 77"/>
            <p:cNvSpPr>
              <a:spLocks/>
            </p:cNvSpPr>
            <p:nvPr/>
          </p:nvSpPr>
          <p:spPr bwMode="auto">
            <a:xfrm>
              <a:off x="4937" y="1733"/>
              <a:ext cx="424" cy="2206"/>
            </a:xfrm>
            <a:custGeom>
              <a:avLst/>
              <a:gdLst/>
              <a:ahLst/>
              <a:cxnLst>
                <a:cxn ang="0">
                  <a:pos x="8" y="72"/>
                </a:cxn>
                <a:cxn ang="0">
                  <a:pos x="16" y="216"/>
                </a:cxn>
                <a:cxn ang="0">
                  <a:pos x="24" y="352"/>
                </a:cxn>
                <a:cxn ang="0">
                  <a:pos x="32" y="496"/>
                </a:cxn>
                <a:cxn ang="0">
                  <a:pos x="40" y="640"/>
                </a:cxn>
                <a:cxn ang="0">
                  <a:pos x="56" y="776"/>
                </a:cxn>
                <a:cxn ang="0">
                  <a:pos x="64" y="912"/>
                </a:cxn>
                <a:cxn ang="0">
                  <a:pos x="72" y="1047"/>
                </a:cxn>
                <a:cxn ang="0">
                  <a:pos x="80" y="1175"/>
                </a:cxn>
                <a:cxn ang="0">
                  <a:pos x="88" y="1295"/>
                </a:cxn>
                <a:cxn ang="0">
                  <a:pos x="104" y="1415"/>
                </a:cxn>
                <a:cxn ang="0">
                  <a:pos x="112" y="1527"/>
                </a:cxn>
                <a:cxn ang="0">
                  <a:pos x="120" y="1639"/>
                </a:cxn>
                <a:cxn ang="0">
                  <a:pos x="128" y="1735"/>
                </a:cxn>
                <a:cxn ang="0">
                  <a:pos x="136" y="1823"/>
                </a:cxn>
                <a:cxn ang="0">
                  <a:pos x="152" y="1903"/>
                </a:cxn>
                <a:cxn ang="0">
                  <a:pos x="160" y="1975"/>
                </a:cxn>
                <a:cxn ang="0">
                  <a:pos x="168" y="2039"/>
                </a:cxn>
                <a:cxn ang="0">
                  <a:pos x="176" y="2095"/>
                </a:cxn>
                <a:cxn ang="0">
                  <a:pos x="184" y="2143"/>
                </a:cxn>
                <a:cxn ang="0">
                  <a:pos x="200" y="2174"/>
                </a:cxn>
                <a:cxn ang="0">
                  <a:pos x="216" y="2206"/>
                </a:cxn>
                <a:cxn ang="0">
                  <a:pos x="216" y="2206"/>
                </a:cxn>
                <a:cxn ang="0">
                  <a:pos x="232" y="2198"/>
                </a:cxn>
                <a:cxn ang="0">
                  <a:pos x="240" y="2182"/>
                </a:cxn>
                <a:cxn ang="0">
                  <a:pos x="256" y="2150"/>
                </a:cxn>
                <a:cxn ang="0">
                  <a:pos x="264" y="2111"/>
                </a:cxn>
                <a:cxn ang="0">
                  <a:pos x="272" y="2063"/>
                </a:cxn>
                <a:cxn ang="0">
                  <a:pos x="280" y="1999"/>
                </a:cxn>
                <a:cxn ang="0">
                  <a:pos x="288" y="1927"/>
                </a:cxn>
                <a:cxn ang="0">
                  <a:pos x="304" y="1855"/>
                </a:cxn>
                <a:cxn ang="0">
                  <a:pos x="312" y="1767"/>
                </a:cxn>
                <a:cxn ang="0">
                  <a:pos x="320" y="1671"/>
                </a:cxn>
                <a:cxn ang="0">
                  <a:pos x="328" y="1567"/>
                </a:cxn>
                <a:cxn ang="0">
                  <a:pos x="336" y="1455"/>
                </a:cxn>
                <a:cxn ang="0">
                  <a:pos x="352" y="1335"/>
                </a:cxn>
                <a:cxn ang="0">
                  <a:pos x="360" y="1215"/>
                </a:cxn>
                <a:cxn ang="0">
                  <a:pos x="368" y="1087"/>
                </a:cxn>
                <a:cxn ang="0">
                  <a:pos x="376" y="960"/>
                </a:cxn>
                <a:cxn ang="0">
                  <a:pos x="384" y="824"/>
                </a:cxn>
                <a:cxn ang="0">
                  <a:pos x="400" y="688"/>
                </a:cxn>
                <a:cxn ang="0">
                  <a:pos x="408" y="544"/>
                </a:cxn>
                <a:cxn ang="0">
                  <a:pos x="416" y="400"/>
                </a:cxn>
              </a:cxnLst>
              <a:rect l="0" t="0" r="r" b="b"/>
              <a:pathLst>
                <a:path w="424" h="2206">
                  <a:moveTo>
                    <a:pt x="0" y="0"/>
                  </a:moveTo>
                  <a:lnTo>
                    <a:pt x="8" y="72"/>
                  </a:lnTo>
                  <a:lnTo>
                    <a:pt x="8" y="144"/>
                  </a:lnTo>
                  <a:lnTo>
                    <a:pt x="16" y="216"/>
                  </a:lnTo>
                  <a:lnTo>
                    <a:pt x="24" y="288"/>
                  </a:lnTo>
                  <a:lnTo>
                    <a:pt x="24" y="352"/>
                  </a:lnTo>
                  <a:lnTo>
                    <a:pt x="32" y="424"/>
                  </a:lnTo>
                  <a:lnTo>
                    <a:pt x="32" y="496"/>
                  </a:lnTo>
                  <a:lnTo>
                    <a:pt x="40" y="568"/>
                  </a:lnTo>
                  <a:lnTo>
                    <a:pt x="40" y="640"/>
                  </a:lnTo>
                  <a:lnTo>
                    <a:pt x="48" y="704"/>
                  </a:lnTo>
                  <a:lnTo>
                    <a:pt x="56" y="776"/>
                  </a:lnTo>
                  <a:lnTo>
                    <a:pt x="56" y="848"/>
                  </a:lnTo>
                  <a:lnTo>
                    <a:pt x="64" y="912"/>
                  </a:lnTo>
                  <a:lnTo>
                    <a:pt x="64" y="976"/>
                  </a:lnTo>
                  <a:lnTo>
                    <a:pt x="72" y="1047"/>
                  </a:lnTo>
                  <a:lnTo>
                    <a:pt x="80" y="1111"/>
                  </a:lnTo>
                  <a:lnTo>
                    <a:pt x="80" y="1175"/>
                  </a:lnTo>
                  <a:lnTo>
                    <a:pt x="88" y="1239"/>
                  </a:lnTo>
                  <a:lnTo>
                    <a:pt x="88" y="1295"/>
                  </a:lnTo>
                  <a:lnTo>
                    <a:pt x="96" y="1359"/>
                  </a:lnTo>
                  <a:lnTo>
                    <a:pt x="104" y="1415"/>
                  </a:lnTo>
                  <a:lnTo>
                    <a:pt x="104" y="1471"/>
                  </a:lnTo>
                  <a:lnTo>
                    <a:pt x="112" y="1527"/>
                  </a:lnTo>
                  <a:lnTo>
                    <a:pt x="112" y="1583"/>
                  </a:lnTo>
                  <a:lnTo>
                    <a:pt x="120" y="1639"/>
                  </a:lnTo>
                  <a:lnTo>
                    <a:pt x="128" y="1687"/>
                  </a:lnTo>
                  <a:lnTo>
                    <a:pt x="128" y="1735"/>
                  </a:lnTo>
                  <a:lnTo>
                    <a:pt x="136" y="1783"/>
                  </a:lnTo>
                  <a:lnTo>
                    <a:pt x="136" y="1823"/>
                  </a:lnTo>
                  <a:lnTo>
                    <a:pt x="144" y="1863"/>
                  </a:lnTo>
                  <a:lnTo>
                    <a:pt x="152" y="1903"/>
                  </a:lnTo>
                  <a:lnTo>
                    <a:pt x="152" y="1943"/>
                  </a:lnTo>
                  <a:lnTo>
                    <a:pt x="160" y="1975"/>
                  </a:lnTo>
                  <a:lnTo>
                    <a:pt x="160" y="2015"/>
                  </a:lnTo>
                  <a:lnTo>
                    <a:pt x="168" y="2039"/>
                  </a:lnTo>
                  <a:lnTo>
                    <a:pt x="176" y="2071"/>
                  </a:lnTo>
                  <a:lnTo>
                    <a:pt x="176" y="2095"/>
                  </a:lnTo>
                  <a:lnTo>
                    <a:pt x="184" y="2119"/>
                  </a:lnTo>
                  <a:lnTo>
                    <a:pt x="184" y="2143"/>
                  </a:lnTo>
                  <a:lnTo>
                    <a:pt x="192" y="2158"/>
                  </a:lnTo>
                  <a:lnTo>
                    <a:pt x="200" y="2174"/>
                  </a:lnTo>
                  <a:lnTo>
                    <a:pt x="200" y="2182"/>
                  </a:lnTo>
                  <a:lnTo>
                    <a:pt x="216" y="2206"/>
                  </a:lnTo>
                  <a:lnTo>
                    <a:pt x="208" y="2206"/>
                  </a:lnTo>
                  <a:lnTo>
                    <a:pt x="216" y="2206"/>
                  </a:lnTo>
                  <a:lnTo>
                    <a:pt x="224" y="2206"/>
                  </a:lnTo>
                  <a:lnTo>
                    <a:pt x="232" y="2198"/>
                  </a:lnTo>
                  <a:lnTo>
                    <a:pt x="240" y="2190"/>
                  </a:lnTo>
                  <a:lnTo>
                    <a:pt x="240" y="2182"/>
                  </a:lnTo>
                  <a:lnTo>
                    <a:pt x="248" y="2166"/>
                  </a:lnTo>
                  <a:lnTo>
                    <a:pt x="256" y="2150"/>
                  </a:lnTo>
                  <a:lnTo>
                    <a:pt x="256" y="2135"/>
                  </a:lnTo>
                  <a:lnTo>
                    <a:pt x="264" y="2111"/>
                  </a:lnTo>
                  <a:lnTo>
                    <a:pt x="264" y="2087"/>
                  </a:lnTo>
                  <a:lnTo>
                    <a:pt x="272" y="2063"/>
                  </a:lnTo>
                  <a:lnTo>
                    <a:pt x="280" y="2031"/>
                  </a:lnTo>
                  <a:lnTo>
                    <a:pt x="280" y="1999"/>
                  </a:lnTo>
                  <a:lnTo>
                    <a:pt x="288" y="1967"/>
                  </a:lnTo>
                  <a:lnTo>
                    <a:pt x="288" y="1927"/>
                  </a:lnTo>
                  <a:lnTo>
                    <a:pt x="296" y="1895"/>
                  </a:lnTo>
                  <a:lnTo>
                    <a:pt x="304" y="1855"/>
                  </a:lnTo>
                  <a:lnTo>
                    <a:pt x="304" y="1807"/>
                  </a:lnTo>
                  <a:lnTo>
                    <a:pt x="312" y="1767"/>
                  </a:lnTo>
                  <a:lnTo>
                    <a:pt x="312" y="1719"/>
                  </a:lnTo>
                  <a:lnTo>
                    <a:pt x="320" y="1671"/>
                  </a:lnTo>
                  <a:lnTo>
                    <a:pt x="328" y="1615"/>
                  </a:lnTo>
                  <a:lnTo>
                    <a:pt x="328" y="1567"/>
                  </a:lnTo>
                  <a:lnTo>
                    <a:pt x="336" y="1511"/>
                  </a:lnTo>
                  <a:lnTo>
                    <a:pt x="336" y="1455"/>
                  </a:lnTo>
                  <a:lnTo>
                    <a:pt x="344" y="1399"/>
                  </a:lnTo>
                  <a:lnTo>
                    <a:pt x="352" y="1335"/>
                  </a:lnTo>
                  <a:lnTo>
                    <a:pt x="352" y="1279"/>
                  </a:lnTo>
                  <a:lnTo>
                    <a:pt x="360" y="1215"/>
                  </a:lnTo>
                  <a:lnTo>
                    <a:pt x="360" y="1151"/>
                  </a:lnTo>
                  <a:lnTo>
                    <a:pt x="368" y="1087"/>
                  </a:lnTo>
                  <a:lnTo>
                    <a:pt x="376" y="1023"/>
                  </a:lnTo>
                  <a:lnTo>
                    <a:pt x="376" y="960"/>
                  </a:lnTo>
                  <a:lnTo>
                    <a:pt x="384" y="888"/>
                  </a:lnTo>
                  <a:lnTo>
                    <a:pt x="384" y="824"/>
                  </a:lnTo>
                  <a:lnTo>
                    <a:pt x="392" y="752"/>
                  </a:lnTo>
                  <a:lnTo>
                    <a:pt x="400" y="688"/>
                  </a:lnTo>
                  <a:lnTo>
                    <a:pt x="400" y="616"/>
                  </a:lnTo>
                  <a:lnTo>
                    <a:pt x="408" y="544"/>
                  </a:lnTo>
                  <a:lnTo>
                    <a:pt x="408" y="472"/>
                  </a:lnTo>
                  <a:lnTo>
                    <a:pt x="416" y="400"/>
                  </a:lnTo>
                  <a:lnTo>
                    <a:pt x="424" y="336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19534" name="Line 78"/>
          <p:cNvSpPr>
            <a:spLocks noChangeShapeType="1"/>
          </p:cNvSpPr>
          <p:nvPr/>
        </p:nvSpPr>
        <p:spPr bwMode="auto">
          <a:xfrm>
            <a:off x="3648075" y="3309938"/>
            <a:ext cx="61436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535" name="Text Box 79"/>
          <p:cNvSpPr txBox="1">
            <a:spLocks noChangeArrowheads="1"/>
          </p:cNvSpPr>
          <p:nvPr/>
        </p:nvSpPr>
        <p:spPr bwMode="auto">
          <a:xfrm>
            <a:off x="5270500" y="43894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1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9536" name="Text Box 80"/>
          <p:cNvSpPr txBox="1">
            <a:spLocks noChangeArrowheads="1"/>
          </p:cNvSpPr>
          <p:nvPr/>
        </p:nvSpPr>
        <p:spPr bwMode="auto">
          <a:xfrm>
            <a:off x="5829300" y="4389438"/>
            <a:ext cx="4841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/>
              <a:t> </a:t>
            </a:r>
            <a:r>
              <a:rPr lang="es-CL" baseline="-25000">
                <a:latin typeface="Trebuchet MS" charset="0"/>
              </a:rPr>
              <a:t>2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9537" name="Text Box 81"/>
          <p:cNvSpPr txBox="1">
            <a:spLocks noChangeArrowheads="1"/>
          </p:cNvSpPr>
          <p:nvPr/>
        </p:nvSpPr>
        <p:spPr bwMode="auto">
          <a:xfrm>
            <a:off x="6426200" y="4389438"/>
            <a:ext cx="4841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/>
              <a:t> </a:t>
            </a:r>
            <a:r>
              <a:rPr lang="es-CL" baseline="-25000">
                <a:latin typeface="Trebuchet MS" charset="0"/>
              </a:rPr>
              <a:t>3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9538" name="Text Box 82"/>
          <p:cNvSpPr txBox="1">
            <a:spLocks noChangeArrowheads="1"/>
          </p:cNvSpPr>
          <p:nvPr/>
        </p:nvSpPr>
        <p:spPr bwMode="auto">
          <a:xfrm>
            <a:off x="6999288" y="4389438"/>
            <a:ext cx="4841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/>
              <a:t> </a:t>
            </a:r>
            <a:r>
              <a:rPr lang="es-CL" baseline="-25000">
                <a:latin typeface="Trebuchet MS" charset="0"/>
              </a:rPr>
              <a:t>4</a:t>
            </a:r>
            <a:endParaRPr lang="es-ES" baseline="-25000">
              <a:latin typeface="Trebuchet MS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3203</TotalTime>
  <Words>382</Words>
  <Application>Microsoft Macintosh PowerPoint</Application>
  <PresentationFormat>On-screen Show (4:3)</PresentationFormat>
  <Paragraphs>183</Paragraphs>
  <Slides>67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3" baseType="lpstr">
      <vt:lpstr>Arial</vt:lpstr>
      <vt:lpstr>Calibri</vt:lpstr>
      <vt:lpstr>Symbol</vt:lpstr>
      <vt:lpstr>Times New Roman</vt:lpstr>
      <vt:lpstr>Trebuchet MS</vt:lpstr>
      <vt:lpstr>Tema de Office</vt:lpstr>
      <vt:lpstr>PowerPoint Presentation</vt:lpstr>
      <vt:lpstr>Explicación Simple de la Transformada de Fourier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Matemática de la Transformada de Fourier</vt:lpstr>
      <vt:lpstr>Transformada de Fourier</vt:lpstr>
      <vt:lpstr>Transformada de Fourier</vt:lpstr>
      <vt:lpstr>Transformada de Fourier</vt:lpstr>
      <vt:lpstr>¿Cómo usar Fourier para describir la forma de una figura geométrica?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Otra forma de usar Fourier para describir la forma</vt:lpstr>
      <vt:lpstr>PowerPoint Presentation</vt:lpstr>
      <vt:lpstr>Pixel inicial</vt:lpstr>
      <vt:lpstr>Tangente al pixel 0</vt:lpstr>
      <vt:lpstr>Tangente al pixel</vt:lpstr>
      <vt:lpstr>Ángulo con respecto a la primera tangente</vt:lpstr>
      <vt:lpstr>PowerPoint Presentation</vt:lpstr>
      <vt:lpstr>Ejemplo: Letra 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Ejemplo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Escuela de Ingeniería - P.Universidad Católica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Domingo Mery</dc:creator>
  <cp:lastModifiedBy>Domingo Mery</cp:lastModifiedBy>
  <cp:revision>70</cp:revision>
  <dcterms:created xsi:type="dcterms:W3CDTF">2012-03-29T14:01:40Z</dcterms:created>
  <dcterms:modified xsi:type="dcterms:W3CDTF">2025-03-25T11:57:52Z</dcterms:modified>
</cp:coreProperties>
</file>