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846E-2A2F-1044-8DBC-0F0295C12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6F71F-23F6-9F46-B20A-2865BEE8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70E1-A301-B543-B456-B0F80975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E5A5-2480-1947-9A9F-6CE45E42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E2D2-4190-F84B-ADE5-8D9C9578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8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287C-8C2F-8B48-96F2-09F87BE8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E7F08-D4A5-954E-8870-F261F815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FEFB-C97B-954D-9F22-35301886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20E0-5135-C74F-9B28-D02C647F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5E23-7E30-2442-9C64-6D8D8946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06E99-BC19-3D40-BFB1-5DBB43708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BCB70-BC2C-B947-92ED-B3995B4C2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0D77-31C9-CD45-8F3F-D9D9E65C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D551-2638-9341-BECE-262D962C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4FA2-A84E-4847-B90C-3060FA10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6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D433-77E8-CC42-89BD-621CD50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348F-411E-7244-8B3A-E59BE9E4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3485-3D23-1045-A6AE-EA83643D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BE373-99F6-F043-94FA-FA8429C3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B1F-C4EB-4F43-82DD-1DB874CA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01AD-F811-CA41-BD33-B74C8165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C201-4B7B-EB45-ACF6-D5550645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5E3B-34A4-7A46-B451-4E157FD5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698C-E6C2-6F42-AF1D-D7B1D2E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B263-0215-D643-AD48-5F5DC15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19EC-109B-154F-B88F-8629CB10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7D52-376C-4243-B536-ED8BA8E9F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B3513-0F4C-394C-A5EF-2537E41D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42587-2BE4-6C4B-983B-190FC4B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6A3D8-9930-8540-84BF-E35451FE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B0127-F9BD-4742-901D-0B1265FA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9B92-B44E-D349-ADBB-40D84D63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AEB23-465B-594D-A92D-54F55BC7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54A7B-505E-0A4D-B5F0-C75113F7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2EFF-0CB6-A04F-A9BE-E5E56DF0A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57DD6-C49B-9F49-9180-B87EADD20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5FB3A-466A-C74D-80E3-11C653C0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936DA-0451-5247-BF3C-D5BA7579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E1B33-7351-8842-8DCC-D9795998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9B9F-BEE2-9344-8203-A763986C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31B8C-F8B4-504A-B955-92DA09BD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7C436-6C1D-9548-A4A4-9E89CB87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197D-6E49-9A41-B9A0-0E05E7E2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F6134-7BFA-A24B-9082-B087F90E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16595-6872-1D4D-B69D-3143AB74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8EEF9-B29F-A242-9D9F-F3FEDA1B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C52B-DC9A-0E46-83A9-B54D387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FC8C-AA02-3645-9519-DF8D4C0F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7576A-B5C2-6449-8573-BF8E1AD42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836F1-5E53-504A-808A-0F999EF8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6A05B-4495-BB46-9504-8795AEED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0E4FF-4F73-B54D-9A09-FDB5CEB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70D8-D7C9-1E4A-AAE5-72E28E06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7799-ADB6-CB42-B510-FE1EA95F0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62215-308F-2149-A842-FBC460F37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20E53-4F30-114E-9E34-81FBDC0A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48660-84D8-B241-AB14-D3C60575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32645-83A5-C141-AC55-0187967B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8DB4A-73B9-4149-B567-2CB9E5F9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CFC7-E180-7B40-8BC2-F3A51240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0064C-0677-6C49-8768-B1C086293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2962-3972-0441-AA79-DE2591D47C81}" type="datetimeFigureOut">
              <a:rPr lang="en-US" smtClean="0"/>
              <a:t>5/5/21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C0D3-3DA2-764A-9F5D-F0B1D1532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5BAC-9F07-B546-B2E0-108146665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EEA4C71-751F-7841-8FA6-59F8A6B5BA1B}"/>
              </a:ext>
            </a:extLst>
          </p:cNvPr>
          <p:cNvSpPr/>
          <p:nvPr/>
        </p:nvSpPr>
        <p:spPr>
          <a:xfrm>
            <a:off x="871328" y="2600768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err="1">
                <a:latin typeface="Trebuchet MS" panose="020B0703020202090204" pitchFamily="34" charset="0"/>
              </a:rPr>
              <a:t>Clean</a:t>
            </a:r>
            <a:endParaRPr lang="es-ES_tradnl" sz="2800" dirty="0">
              <a:latin typeface="Trebuchet MS" panose="020B070302020209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FD956F-4069-254C-8C58-E065FB187EFC}"/>
              </a:ext>
            </a:extLst>
          </p:cNvPr>
          <p:cNvCxnSpPr>
            <a:cxnSpLocks/>
          </p:cNvCxnSpPr>
          <p:nvPr/>
        </p:nvCxnSpPr>
        <p:spPr>
          <a:xfrm>
            <a:off x="96076" y="3067906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84DE3F-E0D7-3043-884D-8234AB2E8ECC}"/>
              </a:ext>
            </a:extLst>
          </p:cNvPr>
          <p:cNvSpPr txBox="1"/>
          <p:nvPr/>
        </p:nvSpPr>
        <p:spPr>
          <a:xfrm>
            <a:off x="96076" y="2280744"/>
            <a:ext cx="12178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</a:t>
            </a:r>
            <a:r>
              <a:rPr lang="en-US" sz="1200" dirty="0">
                <a:latin typeface="Courier" pitchFamily="2" charset="0"/>
              </a:rPr>
              <a:t>             </a:t>
            </a:r>
            <a:r>
              <a:rPr lang="en-US" sz="1200" dirty="0" err="1">
                <a:latin typeface="Courier" pitchFamily="2" charset="0"/>
              </a:rPr>
              <a:t>Xtrain_clean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Xtrain_norm</a:t>
            </a: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Xtrain_sfs</a:t>
            </a:r>
            <a:r>
              <a:rPr lang="en-US" sz="1200" dirty="0">
                <a:latin typeface="Courier" pitchFamily="2" charset="0"/>
              </a:rPr>
              <a:t>                </a:t>
            </a:r>
            <a:r>
              <a:rPr lang="en-US" sz="1200" dirty="0" err="1">
                <a:latin typeface="Courier" pitchFamily="2" charset="0"/>
              </a:rPr>
              <a:t>Xtrain_ica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Xtrain_con</a:t>
            </a:r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Xtrain_fin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39193BC-BDE2-7345-8FA5-296B7DC8CDFF}"/>
              </a:ext>
            </a:extLst>
          </p:cNvPr>
          <p:cNvSpPr/>
          <p:nvPr/>
        </p:nvSpPr>
        <p:spPr>
          <a:xfrm>
            <a:off x="2786159" y="2595797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Min</a:t>
            </a:r>
          </a:p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Max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49E45-9C0A-7848-B72E-A743684D09F1}"/>
              </a:ext>
            </a:extLst>
          </p:cNvPr>
          <p:cNvCxnSpPr>
            <a:cxnSpLocks/>
          </p:cNvCxnSpPr>
          <p:nvPr/>
        </p:nvCxnSpPr>
        <p:spPr>
          <a:xfrm>
            <a:off x="2010907" y="3062935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5A6EC-CCC2-3E4B-879C-36E640C8BDFB}"/>
              </a:ext>
            </a:extLst>
          </p:cNvPr>
          <p:cNvSpPr/>
          <p:nvPr/>
        </p:nvSpPr>
        <p:spPr>
          <a:xfrm>
            <a:off x="4700990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D5BBB3-3155-B847-8D66-74922F94AA07}"/>
              </a:ext>
            </a:extLst>
          </p:cNvPr>
          <p:cNvCxnSpPr>
            <a:cxnSpLocks/>
          </p:cNvCxnSpPr>
          <p:nvPr/>
        </p:nvCxnSpPr>
        <p:spPr>
          <a:xfrm>
            <a:off x="3925738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C5A64AE-A00B-0647-AE5A-1DEA38C60248}"/>
              </a:ext>
            </a:extLst>
          </p:cNvPr>
          <p:cNvSpPr/>
          <p:nvPr/>
        </p:nvSpPr>
        <p:spPr>
          <a:xfrm>
            <a:off x="6615821" y="259082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ICA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ED4F8F-6C3C-F543-9FFC-68B89F6EC12C}"/>
              </a:ext>
            </a:extLst>
          </p:cNvPr>
          <p:cNvCxnSpPr>
            <a:cxnSpLocks/>
          </p:cNvCxnSpPr>
          <p:nvPr/>
        </p:nvCxnSpPr>
        <p:spPr>
          <a:xfrm>
            <a:off x="5840569" y="3067903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9AB1298-7AE2-2946-8BD8-B5BDB5F8002E}"/>
              </a:ext>
            </a:extLst>
          </p:cNvPr>
          <p:cNvSpPr/>
          <p:nvPr/>
        </p:nvSpPr>
        <p:spPr>
          <a:xfrm>
            <a:off x="6615821" y="3788491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PLSR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7A1142-EC7D-EE41-9E30-5055F4C75354}"/>
              </a:ext>
            </a:extLst>
          </p:cNvPr>
          <p:cNvSpPr/>
          <p:nvPr/>
        </p:nvSpPr>
        <p:spPr>
          <a:xfrm>
            <a:off x="6628640" y="1390544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PCA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6CFDC2-12C7-BC4E-9C87-F5570A70EE41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5883748" y="1862653"/>
            <a:ext cx="744892" cy="12072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892CDC4D-2460-9F4B-B4B4-5A98BBFA7C2F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5883748" y="3069941"/>
            <a:ext cx="732073" cy="11906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EB530D-FA1D-6645-B8DD-EF6051A6F2BF}"/>
              </a:ext>
            </a:extLst>
          </p:cNvPr>
          <p:cNvSpPr/>
          <p:nvPr/>
        </p:nvSpPr>
        <p:spPr>
          <a:xfrm>
            <a:off x="8527618" y="378510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SBS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C4F74C-3217-C442-B475-FB30A272EA18}"/>
              </a:ext>
            </a:extLst>
          </p:cNvPr>
          <p:cNvCxnSpPr>
            <a:cxnSpLocks/>
          </p:cNvCxnSpPr>
          <p:nvPr/>
        </p:nvCxnSpPr>
        <p:spPr>
          <a:xfrm>
            <a:off x="7752366" y="4252244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C9CD54D-DDE8-9948-BF28-FF986B7122DE}"/>
              </a:ext>
            </a:extLst>
          </p:cNvPr>
          <p:cNvSpPr/>
          <p:nvPr/>
        </p:nvSpPr>
        <p:spPr>
          <a:xfrm>
            <a:off x="8527618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latin typeface="Trebuchet MS" panose="020B0703020202090204" pitchFamily="34" charset="0"/>
              </a:rPr>
              <a:t>Conca-tenate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B6283-0687-F947-BE01-B77813B80C7D}"/>
              </a:ext>
            </a:extLst>
          </p:cNvPr>
          <p:cNvCxnSpPr>
            <a:cxnSpLocks/>
          </p:cNvCxnSpPr>
          <p:nvPr/>
        </p:nvCxnSpPr>
        <p:spPr>
          <a:xfrm>
            <a:off x="7752366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E148F2-3FDA-894E-92A2-E6B553695E6D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>
          <a:xfrm flipV="1">
            <a:off x="9118997" y="3542050"/>
            <a:ext cx="0" cy="2430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385274F-F2C8-924D-AE32-E3EF401FBF8A}"/>
              </a:ext>
            </a:extLst>
          </p:cNvPr>
          <p:cNvSpPr/>
          <p:nvPr/>
        </p:nvSpPr>
        <p:spPr>
          <a:xfrm>
            <a:off x="10189947" y="2600765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0F6C2DB-3705-1E46-B02F-460056B77F47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9710376" y="3069941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BFB15D-3429-1A47-89DA-BE3A3186968A}"/>
              </a:ext>
            </a:extLst>
          </p:cNvPr>
          <p:cNvCxnSpPr>
            <a:cxnSpLocks/>
          </p:cNvCxnSpPr>
          <p:nvPr/>
        </p:nvCxnSpPr>
        <p:spPr>
          <a:xfrm>
            <a:off x="11372705" y="3060002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4A4B2-03FB-3145-ADF8-1436B3824A46}"/>
              </a:ext>
            </a:extLst>
          </p:cNvPr>
          <p:cNvSpPr/>
          <p:nvPr/>
        </p:nvSpPr>
        <p:spPr>
          <a:xfrm>
            <a:off x="7578898" y="1077236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Xtrain_pca</a:t>
            </a:r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0DFA3C-2433-0D42-A824-F27C3AD9B6CA}"/>
              </a:ext>
            </a:extLst>
          </p:cNvPr>
          <p:cNvSpPr/>
          <p:nvPr/>
        </p:nvSpPr>
        <p:spPr>
          <a:xfrm>
            <a:off x="7582788" y="477062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Xtrain_plsr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C6A73-048C-7940-B05C-A34CB4AAB6A4}"/>
              </a:ext>
            </a:extLst>
          </p:cNvPr>
          <p:cNvSpPr/>
          <p:nvPr/>
        </p:nvSpPr>
        <p:spPr>
          <a:xfrm>
            <a:off x="9448861" y="3508107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Xtrain_sbs</a:t>
            </a:r>
            <a:endParaRPr lang="en-US" sz="12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494A7C-1B2E-3D4C-A0F1-D1E942A88FFF}"/>
              </a:ext>
            </a:extLst>
          </p:cNvPr>
          <p:cNvCxnSpPr/>
          <p:nvPr/>
        </p:nvCxnSpPr>
        <p:spPr>
          <a:xfrm>
            <a:off x="411402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A36B35-B96E-864A-9FDD-58AA2BE7680D}"/>
              </a:ext>
            </a:extLst>
          </p:cNvPr>
          <p:cNvCxnSpPr/>
          <p:nvPr/>
        </p:nvCxnSpPr>
        <p:spPr>
          <a:xfrm>
            <a:off x="2398533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135355-0C2C-E643-920F-6B3389B723E1}"/>
              </a:ext>
            </a:extLst>
          </p:cNvPr>
          <p:cNvCxnSpPr/>
          <p:nvPr/>
        </p:nvCxnSpPr>
        <p:spPr>
          <a:xfrm>
            <a:off x="4313364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AC8C86-D0B0-D44F-9EFB-FD9025B9954D}"/>
              </a:ext>
            </a:extLst>
          </p:cNvPr>
          <p:cNvCxnSpPr/>
          <p:nvPr/>
        </p:nvCxnSpPr>
        <p:spPr>
          <a:xfrm>
            <a:off x="6096000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E0B92E-FFCC-6441-9E31-0909FF4C41F7}"/>
              </a:ext>
            </a:extLst>
          </p:cNvPr>
          <p:cNvCxnSpPr/>
          <p:nvPr/>
        </p:nvCxnSpPr>
        <p:spPr>
          <a:xfrm>
            <a:off x="819284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DC5793-DD95-6649-A82B-5D25ED6631C0}"/>
              </a:ext>
            </a:extLst>
          </p:cNvPr>
          <p:cNvCxnSpPr/>
          <p:nvPr/>
        </p:nvCxnSpPr>
        <p:spPr>
          <a:xfrm>
            <a:off x="9950161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D181C6-D2F6-5F40-BE1E-082E2F36C568}"/>
              </a:ext>
            </a:extLst>
          </p:cNvPr>
          <p:cNvCxnSpPr/>
          <p:nvPr/>
        </p:nvCxnSpPr>
        <p:spPr>
          <a:xfrm>
            <a:off x="1161746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EAC06E-6FBC-9D49-A512-EF8E71069DFD}"/>
              </a:ext>
            </a:extLst>
          </p:cNvPr>
          <p:cNvCxnSpPr/>
          <p:nvPr/>
        </p:nvCxnSpPr>
        <p:spPr>
          <a:xfrm>
            <a:off x="8186479" y="4338620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D11C52-760D-AB45-99A1-C87D491F9085}"/>
              </a:ext>
            </a:extLst>
          </p:cNvPr>
          <p:cNvCxnSpPr/>
          <p:nvPr/>
        </p:nvCxnSpPr>
        <p:spPr>
          <a:xfrm>
            <a:off x="8139992" y="1390544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078702-42BB-014F-9B16-AACA1E49CD09}"/>
              </a:ext>
            </a:extLst>
          </p:cNvPr>
          <p:cNvCxnSpPr>
            <a:cxnSpLocks/>
          </p:cNvCxnSpPr>
          <p:nvPr/>
        </p:nvCxnSpPr>
        <p:spPr>
          <a:xfrm flipH="1">
            <a:off x="9223267" y="3663578"/>
            <a:ext cx="216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51290E7C-AC38-2F47-BB1B-017A787FCC79}"/>
              </a:ext>
            </a:extLst>
          </p:cNvPr>
          <p:cNvCxnSpPr>
            <a:cxnSpLocks/>
            <a:stCxn id="37" idx="3"/>
            <a:endCxn id="45" idx="0"/>
          </p:cNvCxnSpPr>
          <p:nvPr/>
        </p:nvCxnSpPr>
        <p:spPr>
          <a:xfrm>
            <a:off x="7811398" y="1862653"/>
            <a:ext cx="1307599" cy="73517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B27E8D-D235-A549-A335-A1AFB534A9EC}"/>
              </a:ext>
            </a:extLst>
          </p:cNvPr>
          <p:cNvSpPr txBox="1"/>
          <p:nvPr/>
        </p:nvSpPr>
        <p:spPr>
          <a:xfrm>
            <a:off x="173105" y="3135174"/>
            <a:ext cx="11641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1589                                                289                                                 289                                             30                                                      10                                                31                                            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C25147-20E3-9741-B3C6-16FE26541F90}"/>
              </a:ext>
            </a:extLst>
          </p:cNvPr>
          <p:cNvSpPr/>
          <p:nvPr/>
        </p:nvSpPr>
        <p:spPr>
          <a:xfrm>
            <a:off x="7926750" y="18714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15</a:t>
            </a:r>
            <a:endParaRPr lang="en-US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A0795B-1D96-C84D-8266-4E87EDAA1FC4}"/>
              </a:ext>
            </a:extLst>
          </p:cNvPr>
          <p:cNvSpPr/>
          <p:nvPr/>
        </p:nvSpPr>
        <p:spPr>
          <a:xfrm>
            <a:off x="7992218" y="39231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10</a:t>
            </a:r>
            <a:endParaRPr lang="en-US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137AB8-9E17-E04E-82E3-0EF1BB7C1494}"/>
              </a:ext>
            </a:extLst>
          </p:cNvPr>
          <p:cNvSpPr/>
          <p:nvPr/>
        </p:nvSpPr>
        <p:spPr>
          <a:xfrm>
            <a:off x="8696554" y="35081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6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71009B-388E-1D4B-B94F-AA8A47F4024C}"/>
              </a:ext>
            </a:extLst>
          </p:cNvPr>
          <p:cNvSpPr txBox="1"/>
          <p:nvPr/>
        </p:nvSpPr>
        <p:spPr>
          <a:xfrm>
            <a:off x="872411" y="260634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A71BD8-BBAC-2142-A732-4630B68E9EF8}"/>
              </a:ext>
            </a:extLst>
          </p:cNvPr>
          <p:cNvSpPr txBox="1"/>
          <p:nvPr/>
        </p:nvSpPr>
        <p:spPr>
          <a:xfrm>
            <a:off x="2793303" y="25978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7DB9-57E7-F845-AFA1-0AB79EA580D8}"/>
              </a:ext>
            </a:extLst>
          </p:cNvPr>
          <p:cNvSpPr txBox="1"/>
          <p:nvPr/>
        </p:nvSpPr>
        <p:spPr>
          <a:xfrm>
            <a:off x="4756168" y="25860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618974-18E5-174C-8B9C-C5A5DCF1116D}"/>
              </a:ext>
            </a:extLst>
          </p:cNvPr>
          <p:cNvSpPr txBox="1"/>
          <p:nvPr/>
        </p:nvSpPr>
        <p:spPr>
          <a:xfrm>
            <a:off x="6629605" y="136267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0F0D9A-D3CD-1847-8237-B7569823F74E}"/>
              </a:ext>
            </a:extLst>
          </p:cNvPr>
          <p:cNvSpPr txBox="1"/>
          <p:nvPr/>
        </p:nvSpPr>
        <p:spPr>
          <a:xfrm>
            <a:off x="6649795" y="259783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BE9CE4-2683-EB4B-92DF-1773F1B38905}"/>
              </a:ext>
            </a:extLst>
          </p:cNvPr>
          <p:cNvSpPr txBox="1"/>
          <p:nvPr/>
        </p:nvSpPr>
        <p:spPr>
          <a:xfrm>
            <a:off x="6659038" y="379644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D60EAE-EB9C-B944-B0EE-C67D5F666335}"/>
              </a:ext>
            </a:extLst>
          </p:cNvPr>
          <p:cNvSpPr txBox="1"/>
          <p:nvPr/>
        </p:nvSpPr>
        <p:spPr>
          <a:xfrm>
            <a:off x="8562557" y="258600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DCD6A1-CCE7-C34D-96DC-27FC33D8B788}"/>
              </a:ext>
            </a:extLst>
          </p:cNvPr>
          <p:cNvSpPr txBox="1"/>
          <p:nvPr/>
        </p:nvSpPr>
        <p:spPr>
          <a:xfrm>
            <a:off x="8575879" y="380939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E33B5D-A3FB-064B-9540-3C2F0232C5EF}"/>
              </a:ext>
            </a:extLst>
          </p:cNvPr>
          <p:cNvSpPr txBox="1"/>
          <p:nvPr/>
        </p:nvSpPr>
        <p:spPr>
          <a:xfrm>
            <a:off x="10258051" y="26103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</p:spTree>
    <p:extLst>
      <p:ext uri="{BB962C8B-B14F-4D97-AF65-F5344CB8AC3E}">
        <p14:creationId xmlns:p14="http://schemas.microsoft.com/office/powerpoint/2010/main" val="386593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57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Trebuchet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4</cp:revision>
  <dcterms:created xsi:type="dcterms:W3CDTF">2021-05-05T16:03:02Z</dcterms:created>
  <dcterms:modified xsi:type="dcterms:W3CDTF">2021-05-06T02:15:01Z</dcterms:modified>
</cp:coreProperties>
</file>