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34" r:id="rId41"/>
    <p:sldId id="315" r:id="rId42"/>
    <p:sldId id="310" r:id="rId43"/>
    <p:sldId id="311" r:id="rId44"/>
    <p:sldId id="312" r:id="rId45"/>
    <p:sldId id="313" r:id="rId46"/>
    <p:sldId id="314" r:id="rId47"/>
    <p:sldId id="1576" r:id="rId48"/>
    <p:sldId id="1577" r:id="rId49"/>
    <p:sldId id="316" r:id="rId50"/>
    <p:sldId id="317" r:id="rId51"/>
    <p:sldId id="318" r:id="rId52"/>
    <p:sldId id="319" r:id="rId53"/>
    <p:sldId id="320" r:id="rId54"/>
    <p:sldId id="322" r:id="rId55"/>
    <p:sldId id="323" r:id="rId56"/>
    <p:sldId id="324" r:id="rId57"/>
    <p:sldId id="325" r:id="rId58"/>
    <p:sldId id="326" r:id="rId59"/>
    <p:sldId id="1555" r:id="rId60"/>
    <p:sldId id="1575" r:id="rId61"/>
    <p:sldId id="1564" r:id="rId62"/>
    <p:sldId id="1574" r:id="rId63"/>
    <p:sldId id="327" r:id="rId64"/>
    <p:sldId id="328" r:id="rId65"/>
    <p:sldId id="329" r:id="rId66"/>
    <p:sldId id="330" r:id="rId67"/>
    <p:sldId id="331" r:id="rId68"/>
    <p:sldId id="332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726"/>
  </p:normalViewPr>
  <p:slideViewPr>
    <p:cSldViewPr snapToGrid="0" snapToObjects="1">
      <p:cViewPr varScale="1">
        <p:scale>
          <a:sx n="106" d="100"/>
          <a:sy n="106" d="100"/>
        </p:scale>
        <p:origin x="172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788B0-162B-41F7-0927-2CA33406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F81A0B-E35C-3C1B-A8C5-E3EF73FD4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6E2D1-745B-2EDC-93E0-D02C27136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308F4-50FB-B758-5FA5-C10116306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FCBE-5020-8B1B-BAED-273A66F8A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CD1F8-8CB2-2FF1-6FDE-A2207F71D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075855-81E6-1335-F74C-D6DD7D66F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7562-0B84-CC3F-6AF9-526C08A81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0566B-8AB6-3F41-3236-B4E8FDD8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6F216-48EA-6BDB-E015-91F7755AD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B6630-C7B1-3889-E934-09AFE815C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C165-350D-C17E-77A5-2D5263CC5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2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BAD7DD-B61F-4076-632F-C6DD0ACCC52D}"/>
              </a:ext>
            </a:extLst>
          </p:cNvPr>
          <p:cNvSpPr/>
          <p:nvPr/>
        </p:nvSpPr>
        <p:spPr>
          <a:xfrm>
            <a:off x="5513324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AC00F6-8ACD-89A0-6E23-C0A7F4D5A01A}"/>
              </a:ext>
            </a:extLst>
          </p:cNvPr>
          <p:cNvSpPr/>
          <p:nvPr/>
        </p:nvSpPr>
        <p:spPr>
          <a:xfrm>
            <a:off x="5944243" y="245220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C9C2F-88A7-5B19-9641-26BB30FFA5CF}"/>
              </a:ext>
            </a:extLst>
          </p:cNvPr>
          <p:cNvSpPr/>
          <p:nvPr/>
        </p:nvSpPr>
        <p:spPr>
          <a:xfrm>
            <a:off x="6364662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7CAB53-3505-405D-B5E5-ECFFA032A51A}"/>
              </a:ext>
            </a:extLst>
          </p:cNvPr>
          <p:cNvSpPr/>
          <p:nvPr/>
        </p:nvSpPr>
        <p:spPr>
          <a:xfrm>
            <a:off x="6806092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pic>
        <p:nvPicPr>
          <p:cNvPr id="4" name="Imagen 23" descr="Screen shot 2011-09-26 at 3.09.19 PM.png">
            <a:extLst>
              <a:ext uri="{FF2B5EF4-FFF2-40B4-BE49-F238E27FC236}">
                <a16:creationId xmlns:a16="http://schemas.microsoft.com/office/drawing/2014/main" id="{AF639834-97C3-5CD2-8CBE-7FE9814696C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124" y="6028845"/>
            <a:ext cx="1213508" cy="6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C4963-9834-0DE4-CA22-9500CCE2E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0857AB66-6BC3-BE27-A351-EBE38E51418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pic>
        <p:nvPicPr>
          <p:cNvPr id="23" name="Imagen 23" descr="Screen shot 2011-09-26 at 3.09.19 PM.png">
            <a:extLst>
              <a:ext uri="{FF2B5EF4-FFF2-40B4-BE49-F238E27FC236}">
                <a16:creationId xmlns:a16="http://schemas.microsoft.com/office/drawing/2014/main" id="{68024F0C-61D3-A9DC-A65B-FCA5C1156CD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5101726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BC1E687-6B4A-7DFF-C3C5-FD1229C1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FFA28-D9AF-2C20-4A9F-CF1367B98188}"/>
              </a:ext>
            </a:extLst>
          </p:cNvPr>
          <p:cNvSpPr txBox="1"/>
          <p:nvPr/>
        </p:nvSpPr>
        <p:spPr>
          <a:xfrm>
            <a:off x="457200" y="1345035"/>
            <a:ext cx="464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LA MISMA TEXTURA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6AB810-05EF-B917-E77A-DC1CC47E7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FD92AC-E7BF-7122-C85E-2DD53AE49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CBBE82F-31EF-602C-4258-56C7C218B9DF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60668E-F669-149F-6033-0C45A9016E2A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B2EAB10-EA03-12F7-0107-3C43CC53D75E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631F0E-42D1-6B82-7886-9A53D26F1E24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62233F-7311-D951-F9C2-2501EA96C07B}"/>
              </a:ext>
            </a:extLst>
          </p:cNvPr>
          <p:cNvSpPr txBox="1"/>
          <p:nvPr/>
        </p:nvSpPr>
        <p:spPr>
          <a:xfrm>
            <a:off x="8152824" y="3829993"/>
            <a:ext cx="8737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LOW</a:t>
            </a:r>
          </a:p>
          <a:p>
            <a:pPr algn="ctr"/>
            <a:r>
              <a:rPr lang="en-US" sz="1350" dirty="0"/>
              <a:t>DISTANCE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238DF6-A31F-4717-3114-5E2D17D6EE4C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0FCC09-7C88-B6CC-FF3A-02C185BED48F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0070C0"/>
                </a:solidFill>
              </a:rPr>
              <a:t>DISTANCIA EUCLIDEANA: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distintos son los descriptores</a:t>
            </a:r>
          </a:p>
        </p:txBody>
      </p: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F91C41E9-83B1-0390-1D76-E67FB9A65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pic>
        <p:nvPicPr>
          <p:cNvPr id="4" name="Picture 3" descr="texture_1b.png">
            <a:extLst>
              <a:ext uri="{FF2B5EF4-FFF2-40B4-BE49-F238E27FC236}">
                <a16:creationId xmlns:a16="http://schemas.microsoft.com/office/drawing/2014/main" id="{A1A1CC24-3AE1-025A-DE9C-EFBAA6730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4881458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9B9ABA-A563-2DB3-516E-AC0005593D09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6A0AF64-86D2-FADB-1332-A58B95FD6538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43F4854-70DA-7E25-45EF-042694392FD3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D84BE51-1D84-5BBB-80F6-F95A27333E98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6E89110-49CA-EFD6-A2DA-11025A1B615D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410794E-ED01-B418-FA1E-CC841E7A556D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77663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B6D6-2439-9E77-8DA5-EFC42158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075824EB-F6C9-B2B0-C227-D0D1AEBE229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D81F853-1123-7083-1140-79213974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96CF1-0A46-66AB-15B6-BE44B54A0DE1}"/>
              </a:ext>
            </a:extLst>
          </p:cNvPr>
          <p:cNvSpPr txBox="1"/>
          <p:nvPr/>
        </p:nvSpPr>
        <p:spPr>
          <a:xfrm>
            <a:off x="457200" y="1345035"/>
            <a:ext cx="478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TEXTURAS DISTINTAS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59D285-17CD-7AE0-7E4A-89F5CBF33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A3BCA3-22F4-DF8D-6071-E4A9A270A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AC570FC-D760-FDB3-29C5-7FB763A3D393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1F88FF-D3FB-C8EB-4EEA-A6DC237FD6B5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6914B-B6D1-46A7-C2EC-584EA1786886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81AD1D-6D45-178F-4D30-D5580001388D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377A71-21C8-795E-0987-0B65A8379FAD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8DE943F9-AF2E-25D1-99FF-3B9684FF0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FF82-B837-DA96-62B3-78FBE21B8139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8FC477-9CB7-C6B4-A1DC-24FCAF17E2D1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DCEDA48-70D1-81C4-EBA2-53A4AD1B540F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765560-A093-DDCB-D6BC-56B66D7438C5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25194F9-92EF-8124-6166-0FB74D681CA9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2BD1C3-DCB2-4538-EBCE-F38422F1E87B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C875-E665-715A-4AED-564BACBCC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7" y="4877921"/>
            <a:ext cx="979254" cy="979254"/>
          </a:xfrm>
          <a:prstGeom prst="rect">
            <a:avLst/>
          </a:prstGeom>
        </p:spPr>
      </p:pic>
      <p:pic>
        <p:nvPicPr>
          <p:cNvPr id="7" name="Imagen 23" descr="Screen shot 2011-09-26 at 3.09.19 PM.png">
            <a:extLst>
              <a:ext uri="{FF2B5EF4-FFF2-40B4-BE49-F238E27FC236}">
                <a16:creationId xmlns:a16="http://schemas.microsoft.com/office/drawing/2014/main" id="{34D128EC-8DB4-B57E-7095-C0A83D471CC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766" y="5137826"/>
            <a:ext cx="845276" cy="3437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F02F3E-9040-44E5-3F5E-B50840E48BE8}"/>
              </a:ext>
            </a:extLst>
          </p:cNvPr>
          <p:cNvSpPr/>
          <p:nvPr/>
        </p:nvSpPr>
        <p:spPr>
          <a:xfrm flipH="1">
            <a:off x="7731489" y="516833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C0AC3-A468-F4D2-531D-AA74A9BABD2A}"/>
              </a:ext>
            </a:extLst>
          </p:cNvPr>
          <p:cNvSpPr/>
          <p:nvPr/>
        </p:nvSpPr>
        <p:spPr>
          <a:xfrm flipH="1">
            <a:off x="7558213" y="507021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C52E2-3601-02FC-3104-D1F60C78C312}"/>
              </a:ext>
            </a:extLst>
          </p:cNvPr>
          <p:cNvSpPr txBox="1"/>
          <p:nvPr/>
        </p:nvSpPr>
        <p:spPr>
          <a:xfrm>
            <a:off x="8152824" y="3829993"/>
            <a:ext cx="8737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HIGH</a:t>
            </a:r>
          </a:p>
          <a:p>
            <a:pPr algn="ctr"/>
            <a:r>
              <a:rPr lang="en-US" sz="1350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4BE02-EBE0-9D9E-86CD-838581DB7104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0070C0"/>
                </a:solidFill>
              </a:rPr>
              <a:t>DISTANCIA EUCLIDEANA: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distintos son los descriptores</a:t>
            </a:r>
          </a:p>
        </p:txBody>
      </p:sp>
    </p:spTree>
    <p:extLst>
      <p:ext uri="{BB962C8B-B14F-4D97-AF65-F5344CB8AC3E}">
        <p14:creationId xmlns:p14="http://schemas.microsoft.com/office/powerpoint/2010/main" val="1719135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B359A5D0-FAEF-3048-8FA7-22BD41BF8B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pic>
        <p:nvPicPr>
          <p:cNvPr id="23" name="Imagen 23" descr="Screen shot 2011-09-26 at 3.09.19 PM.png">
            <a:extLst>
              <a:ext uri="{FF2B5EF4-FFF2-40B4-BE49-F238E27FC236}">
                <a16:creationId xmlns:a16="http://schemas.microsoft.com/office/drawing/2014/main" id="{5C5C6222-CAD6-014A-8C66-95A8444B268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5101726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F61AA8E-AA66-AA4C-BBE1-4B848961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alternativa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457E5D-0363-6542-8167-7A1DEF681CB8}"/>
              </a:ext>
            </a:extLst>
          </p:cNvPr>
          <p:cNvSpPr txBox="1"/>
          <p:nvPr/>
        </p:nvSpPr>
        <p:spPr>
          <a:xfrm>
            <a:off x="457200" y="1345035"/>
            <a:ext cx="464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LA MISMA TEXTURA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BCBF49-0056-744F-9B11-0E1C22F04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BA9F1C-85F9-2941-9798-235C5AE56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7A8316C-8426-EE4A-AAFD-2389D290EC94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00F5BB-434E-B541-8993-7EFD19E64263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65C0C0-1E5A-9948-BBA6-DF853E956181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250330-B770-D043-B83F-FD5571747D1D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CC0018-F1DC-D34C-BEE5-2838EC7E05AE}"/>
              </a:ext>
            </a:extLst>
          </p:cNvPr>
          <p:cNvSpPr txBox="1"/>
          <p:nvPr/>
        </p:nvSpPr>
        <p:spPr>
          <a:xfrm>
            <a:off x="8264072" y="3829993"/>
            <a:ext cx="651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SCORE</a:t>
            </a:r>
          </a:p>
          <a:p>
            <a:pPr algn="ctr"/>
            <a:r>
              <a:rPr lang="en-US" sz="1350" dirty="0"/>
              <a:t>HIGH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854F6-CC41-9640-BF80-22C3180A8EA8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7F7C14-7C38-F945-B496-9F4E0EE7E620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SCORE: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parecidos son los descriptores</a:t>
            </a:r>
          </a:p>
        </p:txBody>
      </p: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818CFD38-4618-AC5A-A560-332F8DC6F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pic>
        <p:nvPicPr>
          <p:cNvPr id="4" name="Picture 3" descr="texture_1b.png">
            <a:extLst>
              <a:ext uri="{FF2B5EF4-FFF2-40B4-BE49-F238E27FC236}">
                <a16:creationId xmlns:a16="http://schemas.microsoft.com/office/drawing/2014/main" id="{535D7D6B-D55A-A8E7-2789-D9E20147B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4881458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1A0C54-FB13-6441-9D40-73049C886C89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D4B1246-0C62-10B8-76F3-4FCD09D21AA7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4FFDDA6-1849-1F49-39CA-EF1DF9AF8CB1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61B419-0FC1-B16C-76F2-9529B7EB62F3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AF2D1C2-8DD4-CA48-CC52-6E15EDC6F709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6BEFD2D-74B3-8754-BF8A-22DE0641431C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68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50B1-8014-23C0-84BE-49D89FA54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47FC5F5A-8163-539B-C061-936DF3489ED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8A8BF9BC-3A58-F573-96D2-A9C19C68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alternativa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30396-7113-87F4-B790-E95AE6B59764}"/>
              </a:ext>
            </a:extLst>
          </p:cNvPr>
          <p:cNvSpPr txBox="1"/>
          <p:nvPr/>
        </p:nvSpPr>
        <p:spPr>
          <a:xfrm>
            <a:off x="457200" y="1345035"/>
            <a:ext cx="478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TEXTURAS DISTINTAS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31AC78-407F-A011-630D-F2A51D7A0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226C3D-1FFF-0A6F-C032-00962C716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E1AF7F-0366-BA76-E1AC-1FA38E1C041D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08B480-E145-2104-71C6-3191F61E3B9C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766E2B-760A-64F0-3011-8890A6FE2B9C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B4EEB3-AD7D-E1EB-A83B-A838A00894E7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CD382-47DE-7818-DCC0-525A0DB1A6FD}"/>
              </a:ext>
            </a:extLst>
          </p:cNvPr>
          <p:cNvSpPr txBox="1"/>
          <p:nvPr/>
        </p:nvSpPr>
        <p:spPr>
          <a:xfrm>
            <a:off x="8264072" y="3829993"/>
            <a:ext cx="651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SCORE</a:t>
            </a:r>
          </a:p>
          <a:p>
            <a:pPr algn="ctr"/>
            <a:r>
              <a:rPr lang="en-US" sz="1350" dirty="0"/>
              <a:t>HIGH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A3A652-B604-9C6B-D811-208EF55CC91D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C79459-A309-5A0D-9CB8-B3F3F803C1AD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SCORE: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parecidos son los descriptores</a:t>
            </a:r>
          </a:p>
        </p:txBody>
      </p: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1345D601-2EE3-4E01-239C-99B29BD07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FF7F72-F706-570A-7907-89958AB5FFA3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37D585A-CD1A-38CE-2718-E75EAE298594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C15C8B1-2359-00CC-2E68-9E80D302E027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DEFB4B6-1CD3-6BCA-108B-277E5DD50098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D3908AB-1535-DED8-F0D1-4F7A7FA9D848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440EB5-AFD7-3F6E-B8D5-101DF3C3F82D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AE03E-827B-01DE-F242-26DE9D348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7" y="4877921"/>
            <a:ext cx="979254" cy="979254"/>
          </a:xfrm>
          <a:prstGeom prst="rect">
            <a:avLst/>
          </a:prstGeom>
        </p:spPr>
      </p:pic>
      <p:pic>
        <p:nvPicPr>
          <p:cNvPr id="7" name="Imagen 23" descr="Screen shot 2011-09-26 at 3.09.19 PM.png">
            <a:extLst>
              <a:ext uri="{FF2B5EF4-FFF2-40B4-BE49-F238E27FC236}">
                <a16:creationId xmlns:a16="http://schemas.microsoft.com/office/drawing/2014/main" id="{3F7C0687-092A-D010-074F-70CC8236F67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766" y="5137826"/>
            <a:ext cx="845276" cy="3437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1D8A4-3440-BA33-221E-B2C5AEEA2AFC}"/>
              </a:ext>
            </a:extLst>
          </p:cNvPr>
          <p:cNvSpPr/>
          <p:nvPr/>
        </p:nvSpPr>
        <p:spPr>
          <a:xfrm flipH="1">
            <a:off x="7731489" y="516833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7C44F-380E-D936-E952-C8EB267091D4}"/>
              </a:ext>
            </a:extLst>
          </p:cNvPr>
          <p:cNvSpPr/>
          <p:nvPr/>
        </p:nvSpPr>
        <p:spPr>
          <a:xfrm flipH="1">
            <a:off x="7558213" y="507021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6978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C24D9-FABD-274F-AC36-69F414805287}"/>
              </a:ext>
            </a:extLst>
          </p:cNvPr>
          <p:cNvSpPr txBox="1"/>
          <p:nvPr/>
        </p:nvSpPr>
        <p:spPr>
          <a:xfrm>
            <a:off x="790413" y="492372"/>
            <a:ext cx="688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¿QUÉ </a:t>
            </a:r>
            <a:r>
              <a:rPr lang="es-ES_tradnl" sz="2800" dirty="0">
                <a:latin typeface="Trebuchet MS" panose="020B0703020202090204" pitchFamily="34" charset="0"/>
              </a:rPr>
              <a:t>TAN PARECIDOS SON DOS VECTORES?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17CF0A-7FD3-E342-B7EF-9D0DAE799AE5}"/>
              </a:ext>
            </a:extLst>
          </p:cNvPr>
          <p:cNvCxnSpPr>
            <a:cxnSpLocks/>
          </p:cNvCxnSpPr>
          <p:nvPr/>
        </p:nvCxnSpPr>
        <p:spPr>
          <a:xfrm flipV="1">
            <a:off x="741413" y="2933202"/>
            <a:ext cx="1875295" cy="9415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2C3DBA-0D75-9E44-9AA6-850B68C1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0" y="2933202"/>
            <a:ext cx="419100" cy="292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D9E97-16EE-D940-A07C-34605E033A2B}"/>
              </a:ext>
            </a:extLst>
          </p:cNvPr>
          <p:cNvCxnSpPr>
            <a:cxnSpLocks/>
          </p:cNvCxnSpPr>
          <p:nvPr/>
        </p:nvCxnSpPr>
        <p:spPr>
          <a:xfrm flipV="1">
            <a:off x="741413" y="3559735"/>
            <a:ext cx="2117959" cy="314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BB30AF-9DD2-0B40-86B3-98768045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92" y="3851835"/>
            <a:ext cx="431800" cy="292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CC2016-A944-4D47-8A12-CF62E58C0326}"/>
              </a:ext>
            </a:extLst>
          </p:cNvPr>
          <p:cNvSpPr/>
          <p:nvPr/>
        </p:nvSpPr>
        <p:spPr>
          <a:xfrm>
            <a:off x="805386" y="1072198"/>
            <a:ext cx="788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chemeClr val="accent6">
                    <a:lumMod val="75000"/>
                  </a:schemeClr>
                </a:solidFill>
              </a:rPr>
              <a:t>NO OLVIDAR: en nuestro caso los vectores tienen 512 elementos y tienen norma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1E724C-CBFF-6243-9F4B-28C62492277E}"/>
              </a:ext>
            </a:extLst>
          </p:cNvPr>
          <p:cNvGrpSpPr/>
          <p:nvPr/>
        </p:nvGrpSpPr>
        <p:grpSpPr>
          <a:xfrm>
            <a:off x="1659711" y="3153497"/>
            <a:ext cx="1033907" cy="664187"/>
            <a:chOff x="1659711" y="3153497"/>
            <a:chExt cx="1033907" cy="664187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297FD184-1F89-3842-B984-DEAAB62D3D32}"/>
                </a:ext>
              </a:extLst>
            </p:cNvPr>
            <p:cNvSpPr/>
            <p:nvPr/>
          </p:nvSpPr>
          <p:spPr>
            <a:xfrm rot="1495392">
              <a:off x="1659711" y="3185050"/>
              <a:ext cx="615882" cy="632634"/>
            </a:xfrm>
            <a:prstGeom prst="arc">
              <a:avLst>
                <a:gd name="adj1" fmla="val 16200000"/>
                <a:gd name="adj2" fmla="val 2428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C1E30D-4031-A347-8D54-E373D427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4218" y="3153497"/>
              <a:ext cx="279400" cy="2159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59FFB3-E93F-F54C-9726-1A9EA4D9B964}"/>
              </a:ext>
            </a:extLst>
          </p:cNvPr>
          <p:cNvGrpSpPr/>
          <p:nvPr/>
        </p:nvGrpSpPr>
        <p:grpSpPr>
          <a:xfrm>
            <a:off x="3139096" y="1965815"/>
            <a:ext cx="5346700" cy="1023237"/>
            <a:chOff x="3139096" y="1965815"/>
            <a:chExt cx="5346700" cy="10232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AB4CDB-13C9-2E48-8812-7CE90F365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9096" y="2519152"/>
              <a:ext cx="5346700" cy="4699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61B8D8-A75D-6744-A56A-498E7EBAA55D}"/>
                </a:ext>
              </a:extLst>
            </p:cNvPr>
            <p:cNvSpPr/>
            <p:nvPr/>
          </p:nvSpPr>
          <p:spPr>
            <a:xfrm>
              <a:off x="3139096" y="1965815"/>
              <a:ext cx="19770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/>
                <a:t>PRODUCTO PUNTO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10D8127-E97E-344E-B5A8-D48AC313F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096" y="3261447"/>
            <a:ext cx="33020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129CB4-D5EA-2B43-8FFC-605FBEECD11C}"/>
              </a:ext>
            </a:extLst>
          </p:cNvPr>
          <p:cNvSpPr txBox="1"/>
          <p:nvPr/>
        </p:nvSpPr>
        <p:spPr>
          <a:xfrm>
            <a:off x="6606945" y="3358623"/>
            <a:ext cx="9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0070C0"/>
                </a:solidFill>
              </a:rPr>
              <a:t>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34D05-B13A-0549-966B-E0E38838BB68}"/>
              </a:ext>
            </a:extLst>
          </p:cNvPr>
          <p:cNvSpPr/>
          <p:nvPr/>
        </p:nvSpPr>
        <p:spPr>
          <a:xfrm>
            <a:off x="377132" y="4931833"/>
            <a:ext cx="8649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Trebuchet MS" panose="020B0703020202090204" pitchFamily="34" charset="0"/>
              </a:rPr>
              <a:t>Si los vectores son muy parecidos, el ángulo entre ellos es pequeño y el SCORE es cercano a 1.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42822-F6B1-CC41-8119-04F40F0819DC}"/>
              </a:ext>
            </a:extLst>
          </p:cNvPr>
          <p:cNvSpPr/>
          <p:nvPr/>
        </p:nvSpPr>
        <p:spPr>
          <a:xfrm>
            <a:off x="365636" y="5835268"/>
            <a:ext cx="8649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Trebuchet MS" panose="020B0703020202090204" pitchFamily="34" charset="0"/>
              </a:rPr>
              <a:t>Si los vectores son muy distintos, el ángulo entre ellos es grande y el SCORE disminuye significativamente.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F807EE-E354-F241-A736-F86BE23ED037}"/>
              </a:ext>
            </a:extLst>
          </p:cNvPr>
          <p:cNvGrpSpPr/>
          <p:nvPr/>
        </p:nvGrpSpPr>
        <p:grpSpPr>
          <a:xfrm>
            <a:off x="1283537" y="2619476"/>
            <a:ext cx="4908021" cy="1856807"/>
            <a:chOff x="1283537" y="2619476"/>
            <a:chExt cx="4908021" cy="185680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87AC945-C4F7-6E46-829C-7BFDF51C6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0858" y="3942883"/>
              <a:ext cx="3060700" cy="5334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D7C71E-3669-2D4A-9689-3C788485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3537" y="2619476"/>
              <a:ext cx="662200" cy="1537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E2E600-3853-EF4A-8FF9-5F5F7B72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8962" y="4266142"/>
              <a:ext cx="662200" cy="1537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03CCF-43A7-9E44-9D5A-C88A45B2B764}"/>
              </a:ext>
            </a:extLst>
          </p:cNvPr>
          <p:cNvGrpSpPr/>
          <p:nvPr/>
        </p:nvGrpSpPr>
        <p:grpSpPr>
          <a:xfrm>
            <a:off x="5330283" y="2334393"/>
            <a:ext cx="1807252" cy="828753"/>
            <a:chOff x="5330283" y="2334393"/>
            <a:chExt cx="1807252" cy="8287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5E0747-19C0-434D-8D7D-AC4F6ECF172A}"/>
                </a:ext>
              </a:extLst>
            </p:cNvPr>
            <p:cNvCxnSpPr/>
            <p:nvPr/>
          </p:nvCxnSpPr>
          <p:spPr>
            <a:xfrm flipV="1">
              <a:off x="5330283" y="2335146"/>
              <a:ext cx="828000" cy="82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AE747A-407B-BB45-B41B-3D8AC28915DA}"/>
                </a:ext>
              </a:extLst>
            </p:cNvPr>
            <p:cNvCxnSpPr/>
            <p:nvPr/>
          </p:nvCxnSpPr>
          <p:spPr>
            <a:xfrm flipV="1">
              <a:off x="6309535" y="2334393"/>
              <a:ext cx="828000" cy="82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6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F469EF6-960F-FF44-81BA-8558F605F6C1}"/>
              </a:ext>
            </a:extLst>
          </p:cNvPr>
          <p:cNvSpPr txBox="1"/>
          <p:nvPr/>
        </p:nvSpPr>
        <p:spPr>
          <a:xfrm>
            <a:off x="73573" y="2341592"/>
            <a:ext cx="753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Fotos de la misma (diferente) textura tienen descriptores similares (diferentes)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0A272A-F96E-384D-8B93-F5634BE4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71" y="3459412"/>
            <a:ext cx="419100" cy="292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2D31E6-0AD5-CF49-B1F2-28B83466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90" y="4723216"/>
            <a:ext cx="431800" cy="2921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F5800A9-F716-BD4B-8715-23E96E4D42F9}"/>
              </a:ext>
            </a:extLst>
          </p:cNvPr>
          <p:cNvSpPr/>
          <p:nvPr/>
        </p:nvSpPr>
        <p:spPr>
          <a:xfrm>
            <a:off x="4270917" y="4138861"/>
            <a:ext cx="345688" cy="3456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32BEE-AACA-AF4A-86AD-35A1572B16A5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3732571" y="3605462"/>
            <a:ext cx="588971" cy="58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D43587-B6E2-D649-99FD-9E6202F0AF95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858322" y="4433924"/>
            <a:ext cx="463220" cy="45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4CE558-48B7-D443-8755-F81049F5DCB8}"/>
              </a:ext>
            </a:extLst>
          </p:cNvPr>
          <p:cNvSpPr txBox="1"/>
          <p:nvPr/>
        </p:nvSpPr>
        <p:spPr>
          <a:xfrm>
            <a:off x="7258123" y="3782022"/>
            <a:ext cx="180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Sí</a:t>
            </a:r>
            <a:r>
              <a:rPr lang="en-US" dirty="0"/>
              <a:t>: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textura</a:t>
            </a:r>
            <a:endParaRPr lang="en-US" dirty="0"/>
          </a:p>
          <a:p>
            <a:endParaRPr lang="en-US" dirty="0"/>
          </a:p>
          <a:p>
            <a:r>
              <a:rPr lang="en-US" dirty="0"/>
              <a:t>No: </a:t>
            </a:r>
            <a:r>
              <a:rPr lang="en-US" dirty="0" err="1"/>
              <a:t>diferentes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2DE6A-5A17-DB43-8778-62F59467ED57}"/>
              </a:ext>
            </a:extLst>
          </p:cNvPr>
          <p:cNvCxnSpPr>
            <a:cxnSpLocks/>
          </p:cNvCxnSpPr>
          <p:nvPr/>
        </p:nvCxnSpPr>
        <p:spPr>
          <a:xfrm>
            <a:off x="4643254" y="4326574"/>
            <a:ext cx="631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13A4791C-5C34-F043-BEC0-4DD6B813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alternativa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AD2AC7-3BC0-3E49-934C-E1530926BA16}"/>
              </a:ext>
            </a:extLst>
          </p:cNvPr>
          <p:cNvSpPr txBox="1"/>
          <p:nvPr/>
        </p:nvSpPr>
        <p:spPr>
          <a:xfrm>
            <a:off x="5034455" y="4710622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Producto punto</a:t>
            </a:r>
            <a:endParaRPr lang="es-ES_tradnl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65C990-DA5F-4745-8442-C6BF77760631}"/>
              </a:ext>
            </a:extLst>
          </p:cNvPr>
          <p:cNvSpPr txBox="1"/>
          <p:nvPr/>
        </p:nvSpPr>
        <p:spPr>
          <a:xfrm>
            <a:off x="5344782" y="345019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SCORE</a:t>
            </a:r>
            <a:endParaRPr lang="es-ES_tradnl" baseline="3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0FD05-6FF4-3249-A69C-2BAAFB9E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189" y="4022698"/>
            <a:ext cx="1828800" cy="533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3DC65C-CE3C-6A43-93C6-55CB222A03C3}"/>
              </a:ext>
            </a:extLst>
          </p:cNvPr>
          <p:cNvCxnSpPr>
            <a:cxnSpLocks/>
          </p:cNvCxnSpPr>
          <p:nvPr/>
        </p:nvCxnSpPr>
        <p:spPr>
          <a:xfrm>
            <a:off x="1626645" y="3595647"/>
            <a:ext cx="1512000" cy="0"/>
          </a:xfrm>
          <a:prstGeom prst="straightConnector1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AD31084-EA7B-B949-8538-94E54E006D88}"/>
              </a:ext>
            </a:extLst>
          </p:cNvPr>
          <p:cNvSpPr/>
          <p:nvPr/>
        </p:nvSpPr>
        <p:spPr>
          <a:xfrm>
            <a:off x="2121625" y="3349761"/>
            <a:ext cx="598464" cy="4995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635725-CB63-F240-B2EF-864EADD51E77}"/>
              </a:ext>
            </a:extLst>
          </p:cNvPr>
          <p:cNvSpPr txBox="1"/>
          <p:nvPr/>
        </p:nvSpPr>
        <p:spPr>
          <a:xfrm>
            <a:off x="2155420" y="342796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LBP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D1E352-B2E4-1A42-8FD5-98B16BD58252}"/>
              </a:ext>
            </a:extLst>
          </p:cNvPr>
          <p:cNvCxnSpPr>
            <a:cxnSpLocks/>
          </p:cNvCxnSpPr>
          <p:nvPr/>
        </p:nvCxnSpPr>
        <p:spPr>
          <a:xfrm>
            <a:off x="1626645" y="4850059"/>
            <a:ext cx="1512000" cy="0"/>
          </a:xfrm>
          <a:prstGeom prst="straightConnector1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642CE6A-999E-CB4D-B3E4-6ACF3A594D01}"/>
              </a:ext>
            </a:extLst>
          </p:cNvPr>
          <p:cNvSpPr/>
          <p:nvPr/>
        </p:nvSpPr>
        <p:spPr>
          <a:xfrm>
            <a:off x="2121625" y="4604173"/>
            <a:ext cx="598464" cy="4995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C1799D-174C-DC44-B7B0-0B4B7A6D74CC}"/>
              </a:ext>
            </a:extLst>
          </p:cNvPr>
          <p:cNvSpPr txBox="1"/>
          <p:nvPr/>
        </p:nvSpPr>
        <p:spPr>
          <a:xfrm>
            <a:off x="2155420" y="468237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LBP</a:t>
            </a:r>
          </a:p>
        </p:txBody>
      </p:sp>
      <p:pic>
        <p:nvPicPr>
          <p:cNvPr id="4" name="Picture 3" descr="texture_1a.png">
            <a:extLst>
              <a:ext uri="{FF2B5EF4-FFF2-40B4-BE49-F238E27FC236}">
                <a16:creationId xmlns:a16="http://schemas.microsoft.com/office/drawing/2014/main" id="{35A4D783-667A-C9D2-F8C9-35B3152EA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8" y="3125374"/>
            <a:ext cx="979254" cy="979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38793-B4E8-7D4E-1D90-7A24181E2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6" y="4424785"/>
            <a:ext cx="979254" cy="9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59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3394</Words>
  <Application>Microsoft Macintosh PowerPoint</Application>
  <PresentationFormat>On-screen Show (4:3)</PresentationFormat>
  <Paragraphs>2405</Paragraphs>
  <Slides>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CNN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LBP en la práctica</vt:lpstr>
      <vt:lpstr>LBP en la práctica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LBP en la práctica (alternativa)</vt:lpstr>
      <vt:lpstr>LBP en la práctica (alternativa)</vt:lpstr>
      <vt:lpstr>PowerPoint Presentation</vt:lpstr>
      <vt:lpstr>LBP en la práctica (alternativa)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75</cp:revision>
  <dcterms:created xsi:type="dcterms:W3CDTF">2014-09-22T14:15:05Z</dcterms:created>
  <dcterms:modified xsi:type="dcterms:W3CDTF">2025-03-27T12:51:22Z</dcterms:modified>
</cp:coreProperties>
</file>