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313" r:id="rId2"/>
    <p:sldId id="856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56" r:id="rId13"/>
    <p:sldId id="267" r:id="rId14"/>
    <p:sldId id="857" r:id="rId15"/>
    <p:sldId id="269" r:id="rId16"/>
    <p:sldId id="270" r:id="rId17"/>
    <p:sldId id="858" r:id="rId18"/>
    <p:sldId id="859" r:id="rId19"/>
    <p:sldId id="320" r:id="rId20"/>
    <p:sldId id="321" r:id="rId21"/>
    <p:sldId id="315" r:id="rId22"/>
    <p:sldId id="322" r:id="rId23"/>
    <p:sldId id="324" r:id="rId24"/>
    <p:sldId id="326" r:id="rId25"/>
    <p:sldId id="323" r:id="rId26"/>
    <p:sldId id="327" r:id="rId27"/>
    <p:sldId id="319" r:id="rId28"/>
    <p:sldId id="316" r:id="rId29"/>
    <p:sldId id="317" r:id="rId30"/>
    <p:sldId id="318" r:id="rId31"/>
    <p:sldId id="314" r:id="rId32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7"/>
    <p:restoredTop sz="93605"/>
  </p:normalViewPr>
  <p:slideViewPr>
    <p:cSldViewPr snapToGrid="0">
      <p:cViewPr varScale="1">
        <p:scale>
          <a:sx n="120" d="100"/>
          <a:sy n="120" d="100"/>
        </p:scale>
        <p:origin x="15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60D648-A0F8-1148-9D76-D232D902B259}" type="slidenum">
              <a:rPr lang="es-ES"/>
              <a:pPr/>
              <a:t>11</a:t>
            </a:fld>
            <a:endParaRPr lang="es-ES"/>
          </a:p>
        </p:txBody>
      </p:sp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669363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B12B670-6D9E-0F47-8D3E-711876B640C3}" type="slidenum">
              <a:rPr lang="es-ES"/>
              <a:pPr/>
              <a:t>12</a:t>
            </a:fld>
            <a:endParaRPr lang="es-ES"/>
          </a:p>
        </p:txBody>
      </p:sp>
      <p:sp>
        <p:nvSpPr>
          <p:cNvPr id="4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306080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CE8B36-E3FB-CC43-9CA6-E354E1DB8751}" type="slidenum">
              <a:rPr lang="es-ES"/>
              <a:pPr/>
              <a:t>13</a:t>
            </a:fld>
            <a:endParaRPr lang="es-ES"/>
          </a:p>
        </p:txBody>
      </p:sp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0757298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BDF76F-C82B-384D-B97D-11BB0AF93230}" type="slidenum">
              <a:rPr lang="es-ES"/>
              <a:pPr/>
              <a:t>3</a:t>
            </a:fld>
            <a:endParaRPr lang="es-ES"/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91348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417C27-A4C3-CA42-9D27-B49CECE2E5BB}" type="slidenum">
              <a:rPr lang="es-ES"/>
              <a:pPr/>
              <a:t>4</a:t>
            </a:fld>
            <a:endParaRPr lang="es-ES"/>
          </a:p>
        </p:txBody>
      </p:sp>
      <p:sp>
        <p:nvSpPr>
          <p:cNvPr id="12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229040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B1F1BE-4E5E-444B-9CC2-5712D3B9AE6E}" type="slidenum">
              <a:rPr lang="es-ES"/>
              <a:pPr/>
              <a:t>5</a:t>
            </a:fld>
            <a:endParaRPr lang="es-ES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9911432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C921577-B264-6D44-A6EA-2B630DCE98E4}" type="slidenum">
              <a:rPr lang="es-ES"/>
              <a:pPr/>
              <a:t>6</a:t>
            </a:fld>
            <a:endParaRPr lang="es-ES"/>
          </a:p>
        </p:txBody>
      </p:sp>
      <p:sp>
        <p:nvSpPr>
          <p:cNvPr id="14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9062592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24908C0-6D13-DA46-B4EE-4C64006D3361}" type="slidenum">
              <a:rPr lang="es-ES"/>
              <a:pPr/>
              <a:t>7</a:t>
            </a:fld>
            <a:endParaRPr lang="es-ES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455095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1C78A77-B37B-6347-8863-BDCAEEC97ABF}" type="slidenum">
              <a:rPr lang="es-ES"/>
              <a:pPr/>
              <a:t>8</a:t>
            </a:fld>
            <a:endParaRPr lang="es-ES"/>
          </a:p>
        </p:txBody>
      </p:sp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1564447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CB45042-0C44-5F4E-AC39-3281A0257F17}" type="slidenum">
              <a:rPr lang="es-ES"/>
              <a:pPr/>
              <a:t>9</a:t>
            </a:fld>
            <a:endParaRPr lang="es-ES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20293297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C8CBEA-42E4-F84A-8871-9305DD69948C}" type="slidenum">
              <a:rPr lang="es-ES"/>
              <a:pPr/>
              <a:t>10</a:t>
            </a:fld>
            <a:endParaRPr lang="es-ES"/>
          </a:p>
        </p:txBody>
      </p:sp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s-ES_tradnl"/>
          </a:p>
        </p:txBody>
      </p:sp>
    </p:spTree>
    <p:extLst>
      <p:ext uri="{BB962C8B-B14F-4D97-AF65-F5344CB8AC3E}">
        <p14:creationId xmlns:p14="http://schemas.microsoft.com/office/powerpoint/2010/main" val="60923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26-03-24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8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5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7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09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1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3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5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16" name="Text Box 12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21517" name="Text Box 13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21518" name="Text Box 14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19" name="Text Box 15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0" name="Text Box 16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22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3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4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25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561" name="Line 57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1562" name="Group 58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1563" name="Freeform 59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4" name="Freeform 60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5" name="Freeform 61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6" name="Freeform 62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7" name="Freeform 63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8" name="Freeform 64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1569" name="Freeform 65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1" name="Text Box 67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2" name="Text Box 6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573" name="Text Box 69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Line 2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5" name="Line 3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7" name="Line 5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58" name="Text Box 6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59" name="Line 7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1" name="Line 9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2" name="Text Box 1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3563" name="Line 11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65" name="Text Box 13"/>
          <p:cNvSpPr txBox="1">
            <a:spLocks noChangeArrowheads="1"/>
          </p:cNvSpPr>
          <p:nvPr/>
        </p:nvSpPr>
        <p:spPr bwMode="auto">
          <a:xfrm>
            <a:off x="4595813" y="11906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70" name="Line 18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1" name="Line 19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2" name="Line 20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3" name="Line 21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74" name="Line 22"/>
          <p:cNvSpPr>
            <a:spLocks noChangeShapeType="1"/>
          </p:cNvSpPr>
          <p:nvPr/>
        </p:nvSpPr>
        <p:spPr bwMode="auto">
          <a:xfrm>
            <a:off x="3775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3" name="Line 31"/>
          <p:cNvSpPr>
            <a:spLocks noChangeShapeType="1"/>
          </p:cNvSpPr>
          <p:nvPr/>
        </p:nvSpPr>
        <p:spPr bwMode="auto">
          <a:xfrm>
            <a:off x="704850" y="3365500"/>
            <a:ext cx="2706688" cy="111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4" name="Line 32"/>
          <p:cNvSpPr>
            <a:spLocks noChangeShapeType="1"/>
          </p:cNvSpPr>
          <p:nvPr/>
        </p:nvSpPr>
        <p:spPr bwMode="auto">
          <a:xfrm flipV="1">
            <a:off x="798513" y="1516063"/>
            <a:ext cx="0" cy="203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585" name="Text Box 33"/>
          <p:cNvSpPr txBox="1">
            <a:spLocks noChangeArrowheads="1"/>
          </p:cNvSpPr>
          <p:nvPr/>
        </p:nvSpPr>
        <p:spPr bwMode="auto">
          <a:xfrm>
            <a:off x="874713" y="1306513"/>
            <a:ext cx="539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f(t)</a:t>
            </a:r>
            <a:endParaRPr lang="es-ES" i="1">
              <a:latin typeface="Trebuchet MS" charset="0"/>
            </a:endParaRPr>
          </a:p>
        </p:txBody>
      </p:sp>
      <p:sp>
        <p:nvSpPr>
          <p:cNvPr id="23586" name="Text Box 34"/>
          <p:cNvSpPr txBox="1">
            <a:spLocks noChangeArrowheads="1"/>
          </p:cNvSpPr>
          <p:nvPr/>
        </p:nvSpPr>
        <p:spPr bwMode="auto">
          <a:xfrm>
            <a:off x="7910513" y="4338107"/>
            <a:ext cx="33695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3587" name="Text Box 35"/>
          <p:cNvSpPr txBox="1">
            <a:spLocks noChangeArrowheads="1"/>
          </p:cNvSpPr>
          <p:nvPr/>
        </p:nvSpPr>
        <p:spPr bwMode="auto">
          <a:xfrm>
            <a:off x="1038225" y="5262563"/>
            <a:ext cx="694453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dirty="0">
                <a:latin typeface="Trebuchet MS" charset="0"/>
              </a:rPr>
              <a:t>       Señal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                        Espectro de la señal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6" name="Rectangle 64"/>
          <p:cNvSpPr>
            <a:spLocks noChangeArrowheads="1"/>
          </p:cNvSpPr>
          <p:nvPr/>
        </p:nvSpPr>
        <p:spPr bwMode="auto">
          <a:xfrm>
            <a:off x="3382963" y="3281363"/>
            <a:ext cx="2794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t</a:t>
            </a:r>
            <a:endParaRPr lang="es-ES" i="1">
              <a:latin typeface="Trebuchet MS" charset="0"/>
            </a:endParaRPr>
          </a:p>
        </p:txBody>
      </p:sp>
      <p:sp>
        <p:nvSpPr>
          <p:cNvPr id="23617" name="Text Box 65"/>
          <p:cNvSpPr txBox="1">
            <a:spLocks noChangeArrowheads="1"/>
          </p:cNvSpPr>
          <p:nvPr/>
        </p:nvSpPr>
        <p:spPr bwMode="auto">
          <a:xfrm>
            <a:off x="2927350" y="5845175"/>
            <a:ext cx="197201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i="1" dirty="0">
                <a:latin typeface="Trebuchet MS" charset="0"/>
              </a:rPr>
              <a:t>t</a:t>
            </a:r>
            <a:r>
              <a:rPr lang="es-CL" dirty="0">
                <a:latin typeface="Trebuchet MS" charset="0"/>
              </a:rPr>
              <a:t>)              </a:t>
            </a:r>
            <a:r>
              <a:rPr lang="es-CL" i="1" dirty="0">
                <a:latin typeface="Trebuchet MS" charset="0"/>
              </a:rPr>
              <a:t>F</a:t>
            </a:r>
            <a:r>
              <a:rPr lang="es-CL" dirty="0">
                <a:latin typeface="Trebuchet MS" charset="0"/>
              </a:rPr>
              <a:t>(</a:t>
            </a:r>
            <a:r>
              <a:rPr lang="es-CL" dirty="0">
                <a:latin typeface="Trebuchet MS" charset="0"/>
                <a:sym typeface="Symbol" charset="2"/>
              </a:rPr>
              <a:t>w)</a:t>
            </a:r>
          </a:p>
        </p:txBody>
      </p:sp>
      <p:sp>
        <p:nvSpPr>
          <p:cNvPr id="23618" name="Oval 66"/>
          <p:cNvSpPr>
            <a:spLocks noChangeArrowheads="1"/>
          </p:cNvSpPr>
          <p:nvPr/>
        </p:nvSpPr>
        <p:spPr bwMode="auto">
          <a:xfrm>
            <a:off x="3600450" y="5999163"/>
            <a:ext cx="88900" cy="96837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19" name="Oval 67"/>
          <p:cNvSpPr>
            <a:spLocks noChangeArrowheads="1"/>
          </p:cNvSpPr>
          <p:nvPr/>
        </p:nvSpPr>
        <p:spPr bwMode="auto">
          <a:xfrm>
            <a:off x="4025900" y="5999163"/>
            <a:ext cx="88900" cy="96837"/>
          </a:xfrm>
          <a:prstGeom prst="ellipse">
            <a:avLst/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3620" name="Line 68"/>
          <p:cNvSpPr>
            <a:spLocks noChangeShapeType="1"/>
          </p:cNvSpPr>
          <p:nvPr/>
        </p:nvSpPr>
        <p:spPr bwMode="auto">
          <a:xfrm flipV="1">
            <a:off x="3671888" y="6046788"/>
            <a:ext cx="355600" cy="15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23621" name="Group 69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23622" name="Freeform 70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3" name="Freeform 71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4" name="Freeform 72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5" name="Freeform 73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6" name="Freeform 74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7" name="Freeform 75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3628" name="Freeform 76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87" name="AutoShape 139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188" name="AutoShape 140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189" name="Line 141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0" name="Text Box 162"/>
          <p:cNvSpPr txBox="1">
            <a:spLocks noChangeArrowheads="1"/>
          </p:cNvSpPr>
          <p:nvPr/>
        </p:nvSpPr>
        <p:spPr bwMode="auto">
          <a:xfrm>
            <a:off x="3438525" y="64325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sp>
        <p:nvSpPr>
          <p:cNvPr id="2211" name="Line 163"/>
          <p:cNvSpPr>
            <a:spLocks noChangeShapeType="1"/>
          </p:cNvSpPr>
          <p:nvPr/>
        </p:nvSpPr>
        <p:spPr bwMode="auto">
          <a:xfrm>
            <a:off x="-279400" y="4197350"/>
            <a:ext cx="34051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2" name="Line 164"/>
          <p:cNvSpPr>
            <a:spLocks noChangeShapeType="1"/>
          </p:cNvSpPr>
          <p:nvPr/>
        </p:nvSpPr>
        <p:spPr bwMode="auto">
          <a:xfrm flipV="1">
            <a:off x="293688" y="15255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3" name="Text Box 165"/>
          <p:cNvSpPr txBox="1">
            <a:spLocks noChangeArrowheads="1"/>
          </p:cNvSpPr>
          <p:nvPr/>
        </p:nvSpPr>
        <p:spPr bwMode="auto">
          <a:xfrm>
            <a:off x="420688" y="4249738"/>
            <a:ext cx="4206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4" name="Line 166"/>
          <p:cNvSpPr>
            <a:spLocks noChangeShapeType="1"/>
          </p:cNvSpPr>
          <p:nvPr/>
        </p:nvSpPr>
        <p:spPr bwMode="auto">
          <a:xfrm>
            <a:off x="5857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5" name="Text Box 167"/>
          <p:cNvSpPr txBox="1">
            <a:spLocks noChangeArrowheads="1"/>
          </p:cNvSpPr>
          <p:nvPr/>
        </p:nvSpPr>
        <p:spPr bwMode="auto">
          <a:xfrm>
            <a:off x="9794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6" name="Line 168"/>
          <p:cNvSpPr>
            <a:spLocks noChangeShapeType="1"/>
          </p:cNvSpPr>
          <p:nvPr/>
        </p:nvSpPr>
        <p:spPr bwMode="auto">
          <a:xfrm>
            <a:off x="11636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7" name="Text Box 169"/>
          <p:cNvSpPr txBox="1">
            <a:spLocks noChangeArrowheads="1"/>
          </p:cNvSpPr>
          <p:nvPr/>
        </p:nvSpPr>
        <p:spPr bwMode="auto">
          <a:xfrm>
            <a:off x="1576388" y="42497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18" name="Line 170"/>
          <p:cNvSpPr>
            <a:spLocks noChangeShapeType="1"/>
          </p:cNvSpPr>
          <p:nvPr/>
        </p:nvSpPr>
        <p:spPr bwMode="auto">
          <a:xfrm>
            <a:off x="174148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19" name="Text Box 171"/>
          <p:cNvSpPr txBox="1">
            <a:spLocks noChangeArrowheads="1"/>
          </p:cNvSpPr>
          <p:nvPr/>
        </p:nvSpPr>
        <p:spPr bwMode="auto">
          <a:xfrm>
            <a:off x="2149475" y="42497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20" name="Line 172"/>
          <p:cNvSpPr>
            <a:spLocks noChangeShapeType="1"/>
          </p:cNvSpPr>
          <p:nvPr/>
        </p:nvSpPr>
        <p:spPr bwMode="auto">
          <a:xfrm>
            <a:off x="2319338" y="41370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1" name="Text Box 173"/>
          <p:cNvSpPr txBox="1">
            <a:spLocks noChangeArrowheads="1"/>
          </p:cNvSpPr>
          <p:nvPr/>
        </p:nvSpPr>
        <p:spPr bwMode="auto">
          <a:xfrm>
            <a:off x="0" y="1050925"/>
            <a:ext cx="59503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 i="1" dirty="0">
                <a:latin typeface="Trebuchet MS" charset="0"/>
              </a:rPr>
              <a:t>F(</a:t>
            </a:r>
            <a:r>
              <a:rPr lang="es-CL" sz="1600" i="1" dirty="0">
                <a:latin typeface="Trebuchet MS" charset="0"/>
                <a:sym typeface="Symbol" charset="2"/>
              </a:rPr>
              <a:t>w</a:t>
            </a:r>
            <a:r>
              <a:rPr lang="es-CL" sz="1600" i="1" dirty="0">
                <a:latin typeface="Trebuchet MS" charset="0"/>
              </a:rPr>
              <a:t>)</a:t>
            </a:r>
            <a:endParaRPr lang="es-ES" sz="1600" i="1" dirty="0">
              <a:latin typeface="Trebuchet MS" charset="0"/>
            </a:endParaRPr>
          </a:p>
        </p:txBody>
      </p:sp>
      <p:sp>
        <p:nvSpPr>
          <p:cNvPr id="2222" name="Line 174"/>
          <p:cNvSpPr>
            <a:spLocks noChangeShapeType="1"/>
          </p:cNvSpPr>
          <p:nvPr/>
        </p:nvSpPr>
        <p:spPr bwMode="auto">
          <a:xfrm flipV="1">
            <a:off x="576263" y="2900363"/>
            <a:ext cx="0" cy="128270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3" name="Line 175"/>
          <p:cNvSpPr>
            <a:spLocks noChangeShapeType="1"/>
          </p:cNvSpPr>
          <p:nvPr/>
        </p:nvSpPr>
        <p:spPr bwMode="auto">
          <a:xfrm flipH="1" flipV="1">
            <a:off x="1136650" y="2219325"/>
            <a:ext cx="11113" cy="19732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4" name="Line 176"/>
          <p:cNvSpPr>
            <a:spLocks noChangeShapeType="1"/>
          </p:cNvSpPr>
          <p:nvPr/>
        </p:nvSpPr>
        <p:spPr bwMode="auto">
          <a:xfrm flipH="1" flipV="1">
            <a:off x="1720850" y="2424113"/>
            <a:ext cx="11113" cy="177165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5" name="Line 177"/>
          <p:cNvSpPr>
            <a:spLocks noChangeShapeType="1"/>
          </p:cNvSpPr>
          <p:nvPr/>
        </p:nvSpPr>
        <p:spPr bwMode="auto">
          <a:xfrm flipV="1">
            <a:off x="2308225" y="3067050"/>
            <a:ext cx="1588" cy="1122363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26" name="Text Box 178"/>
          <p:cNvSpPr txBox="1">
            <a:spLocks noChangeArrowheads="1"/>
          </p:cNvSpPr>
          <p:nvPr/>
        </p:nvSpPr>
        <p:spPr bwMode="auto">
          <a:xfrm>
            <a:off x="2641600" y="4130675"/>
            <a:ext cx="3937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2400" i="1">
                <a:latin typeface="Trebuchet MS" charset="0"/>
                <a:sym typeface="Symbol" charset="2"/>
              </a:rPr>
              <a:t></a:t>
            </a:r>
            <a:endParaRPr lang="es-ES" sz="2400" i="1">
              <a:latin typeface="Trebuchet MS" charset="0"/>
            </a:endParaRPr>
          </a:p>
        </p:txBody>
      </p:sp>
      <p:pic>
        <p:nvPicPr>
          <p:cNvPr id="2227" name="Picture 179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200025"/>
            <a:ext cx="2117725" cy="1627188"/>
          </a:xfrm>
          <a:prstGeom prst="rect">
            <a:avLst/>
          </a:prstGeom>
          <a:noFill/>
        </p:spPr>
      </p:pic>
      <p:pic>
        <p:nvPicPr>
          <p:cNvPr id="2228" name="Picture 18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6738" y="1838325"/>
            <a:ext cx="2117725" cy="1627188"/>
          </a:xfrm>
          <a:prstGeom prst="rect">
            <a:avLst/>
          </a:prstGeom>
          <a:noFill/>
        </p:spPr>
      </p:pic>
      <p:pic>
        <p:nvPicPr>
          <p:cNvPr id="2229" name="Picture 18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59438" y="3463925"/>
            <a:ext cx="2117725" cy="1627188"/>
          </a:xfrm>
          <a:prstGeom prst="rect">
            <a:avLst/>
          </a:prstGeom>
          <a:noFill/>
        </p:spPr>
      </p:pic>
      <p:pic>
        <p:nvPicPr>
          <p:cNvPr id="2230" name="Picture 18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34038" y="5089525"/>
            <a:ext cx="2117725" cy="1627188"/>
          </a:xfrm>
          <a:prstGeom prst="rect">
            <a:avLst/>
          </a:prstGeom>
          <a:noFill/>
        </p:spPr>
      </p:pic>
      <p:sp>
        <p:nvSpPr>
          <p:cNvPr id="2231" name="Rectangle 183"/>
          <p:cNvSpPr>
            <a:spLocks noChangeArrowheads="1"/>
          </p:cNvSpPr>
          <p:nvPr/>
        </p:nvSpPr>
        <p:spPr bwMode="auto">
          <a:xfrm>
            <a:off x="6299200" y="6064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2" name="Rectangle 184"/>
          <p:cNvSpPr>
            <a:spLocks noChangeArrowheads="1"/>
          </p:cNvSpPr>
          <p:nvPr/>
        </p:nvSpPr>
        <p:spPr bwMode="auto">
          <a:xfrm>
            <a:off x="6515100" y="22447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3" name="Rectangle 185"/>
          <p:cNvSpPr>
            <a:spLocks noChangeArrowheads="1"/>
          </p:cNvSpPr>
          <p:nvPr/>
        </p:nvSpPr>
        <p:spPr bwMode="auto">
          <a:xfrm>
            <a:off x="5867400" y="2244725"/>
            <a:ext cx="38735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4" name="Rectangle 186"/>
          <p:cNvSpPr>
            <a:spLocks noChangeArrowheads="1"/>
          </p:cNvSpPr>
          <p:nvPr/>
        </p:nvSpPr>
        <p:spPr bwMode="auto">
          <a:xfrm>
            <a:off x="6972300" y="3870325"/>
            <a:ext cx="5969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5" name="Rectangle 187"/>
          <p:cNvSpPr>
            <a:spLocks noChangeArrowheads="1"/>
          </p:cNvSpPr>
          <p:nvPr/>
        </p:nvSpPr>
        <p:spPr bwMode="auto">
          <a:xfrm>
            <a:off x="5905500" y="3870325"/>
            <a:ext cx="6731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6" name="Rectangle 188"/>
          <p:cNvSpPr>
            <a:spLocks noChangeArrowheads="1"/>
          </p:cNvSpPr>
          <p:nvPr/>
        </p:nvSpPr>
        <p:spPr bwMode="auto">
          <a:xfrm>
            <a:off x="5854700" y="5495925"/>
            <a:ext cx="1016000" cy="1016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238" name="Rectangle 190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39" name="Rectangle 191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0" name="Rectangle 192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241" name="Rectangle 193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242" name="Group 194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243" name="Rectangle 19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4" name="Rectangle 19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5" name="Rectangle 19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6" name="Rectangle 19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47" name="Group 199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248" name="Rectangle 20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49" name="Rectangle 20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0" name="Rectangle 20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1" name="Rectangle 20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2" name="Group 204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253" name="Rectangle 205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4" name="Rectangle 206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5" name="Rectangle 207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6" name="Rectangle 208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257" name="Group 209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258" name="Rectangle 210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59" name="Rectangle 211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0" name="Rectangle 212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261" name="Rectangle 213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262" name="Text Box 214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3" name="Text Box 215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4" name="Text Box 216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265" name="Text Box 217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183" name="Line 135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4" name="Line 136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5" name="Line 137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186" name="Line 138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2"/>
          <p:cNvGrpSpPr>
            <a:grpSpLocks/>
          </p:cNvGrpSpPr>
          <p:nvPr/>
        </p:nvGrpSpPr>
        <p:grpSpPr bwMode="auto">
          <a:xfrm>
            <a:off x="395288" y="2009775"/>
            <a:ext cx="2305050" cy="2813050"/>
            <a:chOff x="597" y="454"/>
            <a:chExt cx="4764" cy="3222"/>
          </a:xfrm>
        </p:grpSpPr>
        <p:sp>
          <p:nvSpPr>
            <p:cNvPr id="2560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0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0" name="Group 10"/>
          <p:cNvGrpSpPr>
            <a:grpSpLocks/>
          </p:cNvGrpSpPr>
          <p:nvPr/>
        </p:nvGrpSpPr>
        <p:grpSpPr bwMode="auto">
          <a:xfrm>
            <a:off x="5867400" y="5734050"/>
            <a:ext cx="2305050" cy="431800"/>
            <a:chOff x="612" y="1358"/>
            <a:chExt cx="4764" cy="1414"/>
          </a:xfrm>
        </p:grpSpPr>
        <p:sp>
          <p:nvSpPr>
            <p:cNvPr id="25611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2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3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4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5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6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7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18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19" name="Group 19"/>
          <p:cNvGrpSpPr>
            <a:grpSpLocks/>
          </p:cNvGrpSpPr>
          <p:nvPr/>
        </p:nvGrpSpPr>
        <p:grpSpPr bwMode="auto">
          <a:xfrm>
            <a:off x="5865813" y="801688"/>
            <a:ext cx="2306637" cy="539750"/>
            <a:chOff x="612" y="1344"/>
            <a:chExt cx="4764" cy="1428"/>
          </a:xfrm>
        </p:grpSpPr>
        <p:sp>
          <p:nvSpPr>
            <p:cNvPr id="25620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1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2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3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4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5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6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27" name="Group 27"/>
          <p:cNvGrpSpPr>
            <a:grpSpLocks/>
          </p:cNvGrpSpPr>
          <p:nvPr/>
        </p:nvGrpSpPr>
        <p:grpSpPr bwMode="auto">
          <a:xfrm>
            <a:off x="5867400" y="3789363"/>
            <a:ext cx="2305050" cy="1081087"/>
            <a:chOff x="597" y="654"/>
            <a:chExt cx="4764" cy="2822"/>
          </a:xfrm>
        </p:grpSpPr>
        <p:sp>
          <p:nvSpPr>
            <p:cNvPr id="25628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29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0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1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2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3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4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5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36" name="Group 36"/>
          <p:cNvGrpSpPr>
            <a:grpSpLocks/>
          </p:cNvGrpSpPr>
          <p:nvPr/>
        </p:nvGrpSpPr>
        <p:grpSpPr bwMode="auto">
          <a:xfrm>
            <a:off x="5867400" y="1844675"/>
            <a:ext cx="2305050" cy="1427163"/>
            <a:chOff x="597" y="191"/>
            <a:chExt cx="4764" cy="3756"/>
          </a:xfrm>
        </p:grpSpPr>
        <p:sp>
          <p:nvSpPr>
            <p:cNvPr id="25637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8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39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0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1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2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3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44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676" name="Text Box 76"/>
          <p:cNvSpPr txBox="1">
            <a:spLocks noChangeArrowheads="1"/>
          </p:cNvSpPr>
          <p:nvPr/>
        </p:nvSpPr>
        <p:spPr bwMode="auto">
          <a:xfrm>
            <a:off x="3438525" y="6445250"/>
            <a:ext cx="1420813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Filtros pasa banda</a:t>
            </a:r>
            <a:endParaRPr lang="es-ES" sz="1200">
              <a:latin typeface="Trebuchet MS" charset="0"/>
            </a:endParaRPr>
          </a:p>
        </p:txBody>
      </p:sp>
      <p:cxnSp>
        <p:nvCxnSpPr>
          <p:cNvPr id="25677" name="AutoShape 77"/>
          <p:cNvCxnSpPr>
            <a:cxnSpLocks noChangeShapeType="1"/>
          </p:cNvCxnSpPr>
          <p:nvPr/>
        </p:nvCxnSpPr>
        <p:spPr bwMode="auto">
          <a:xfrm rot="10800000" flipH="1">
            <a:off x="3563938" y="1123950"/>
            <a:ext cx="1587" cy="482600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cxnSp>
        <p:nvCxnSpPr>
          <p:cNvPr id="25678" name="AutoShape 78"/>
          <p:cNvCxnSpPr>
            <a:cxnSpLocks noChangeShapeType="1"/>
          </p:cNvCxnSpPr>
          <p:nvPr/>
        </p:nvCxnSpPr>
        <p:spPr bwMode="auto">
          <a:xfrm rot="10800000" flipH="1">
            <a:off x="3563938" y="2708275"/>
            <a:ext cx="1587" cy="1657350"/>
          </a:xfrm>
          <a:prstGeom prst="bentConnector3">
            <a:avLst>
              <a:gd name="adj1" fmla="val -14400000"/>
            </a:avLst>
          </a:prstGeom>
          <a:noFill/>
          <a:ln w="28575">
            <a:solidFill>
              <a:schemeClr val="bg2"/>
            </a:solidFill>
            <a:miter lim="800000"/>
            <a:headEnd type="triangle" w="med" len="med"/>
            <a:tailEnd type="triangle" w="med" len="med"/>
          </a:ln>
          <a:effectLst/>
        </p:spPr>
      </p:cxnSp>
      <p:sp>
        <p:nvSpPr>
          <p:cNvPr id="25679" name="Line 79"/>
          <p:cNvSpPr>
            <a:spLocks noChangeShapeType="1"/>
          </p:cNvSpPr>
          <p:nvPr/>
        </p:nvSpPr>
        <p:spPr bwMode="auto">
          <a:xfrm>
            <a:off x="2843213" y="3429000"/>
            <a:ext cx="504825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681" name="Rectangle 81"/>
          <p:cNvSpPr>
            <a:spLocks noChangeArrowheads="1"/>
          </p:cNvSpPr>
          <p:nvPr/>
        </p:nvSpPr>
        <p:spPr bwMode="auto">
          <a:xfrm>
            <a:off x="3551238" y="882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2" name="Rectangle 82"/>
          <p:cNvSpPr>
            <a:spLocks noChangeArrowheads="1"/>
          </p:cNvSpPr>
          <p:nvPr/>
        </p:nvSpPr>
        <p:spPr bwMode="auto">
          <a:xfrm>
            <a:off x="3551238" y="24669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3" name="Rectangle 83"/>
          <p:cNvSpPr>
            <a:spLocks noChangeArrowheads="1"/>
          </p:cNvSpPr>
          <p:nvPr/>
        </p:nvSpPr>
        <p:spPr bwMode="auto">
          <a:xfrm>
            <a:off x="3551238" y="41243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25684" name="Rectangle 84"/>
          <p:cNvSpPr>
            <a:spLocks noChangeArrowheads="1"/>
          </p:cNvSpPr>
          <p:nvPr/>
        </p:nvSpPr>
        <p:spPr bwMode="auto">
          <a:xfrm>
            <a:off x="3551238" y="57086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25685" name="Group 85"/>
          <p:cNvGrpSpPr>
            <a:grpSpLocks/>
          </p:cNvGrpSpPr>
          <p:nvPr/>
        </p:nvGrpSpPr>
        <p:grpSpPr bwMode="auto">
          <a:xfrm>
            <a:off x="3695700" y="5805488"/>
            <a:ext cx="863600" cy="215900"/>
            <a:chOff x="204" y="3838"/>
            <a:chExt cx="317" cy="136"/>
          </a:xfrm>
        </p:grpSpPr>
        <p:sp>
          <p:nvSpPr>
            <p:cNvPr id="25686" name="Rectangle 8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7" name="Rectangle 8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8" name="Rectangle 8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89" name="Rectangle 8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0" name="Group 90"/>
          <p:cNvGrpSpPr>
            <a:grpSpLocks/>
          </p:cNvGrpSpPr>
          <p:nvPr/>
        </p:nvGrpSpPr>
        <p:grpSpPr bwMode="auto">
          <a:xfrm>
            <a:off x="3695700" y="4230688"/>
            <a:ext cx="863600" cy="215900"/>
            <a:chOff x="204" y="3838"/>
            <a:chExt cx="317" cy="136"/>
          </a:xfrm>
        </p:grpSpPr>
        <p:sp>
          <p:nvSpPr>
            <p:cNvPr id="25691" name="Rectangle 9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2" name="Rectangle 9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3" name="Rectangle 9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4" name="Rectangle 9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695" name="Group 95"/>
          <p:cNvGrpSpPr>
            <a:grpSpLocks/>
          </p:cNvGrpSpPr>
          <p:nvPr/>
        </p:nvGrpSpPr>
        <p:grpSpPr bwMode="auto">
          <a:xfrm>
            <a:off x="3695700" y="2554288"/>
            <a:ext cx="863600" cy="215900"/>
            <a:chOff x="204" y="3838"/>
            <a:chExt cx="317" cy="136"/>
          </a:xfrm>
        </p:grpSpPr>
        <p:sp>
          <p:nvSpPr>
            <p:cNvPr id="25696" name="Rectangle 96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7" name="Rectangle 97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8" name="Rectangle 98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699" name="Rectangle 99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25700" name="Group 100"/>
          <p:cNvGrpSpPr>
            <a:grpSpLocks/>
          </p:cNvGrpSpPr>
          <p:nvPr/>
        </p:nvGrpSpPr>
        <p:grpSpPr bwMode="auto">
          <a:xfrm>
            <a:off x="3695700" y="979488"/>
            <a:ext cx="863600" cy="215900"/>
            <a:chOff x="204" y="3838"/>
            <a:chExt cx="317" cy="136"/>
          </a:xfrm>
        </p:grpSpPr>
        <p:sp>
          <p:nvSpPr>
            <p:cNvPr id="25701" name="Rectangle 101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2" name="Rectangle 102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3" name="Rectangle 103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25704" name="Rectangle 104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25705" name="Text Box 105"/>
          <p:cNvSpPr txBox="1">
            <a:spLocks noChangeArrowheads="1"/>
          </p:cNvSpPr>
          <p:nvPr/>
        </p:nvSpPr>
        <p:spPr bwMode="auto">
          <a:xfrm>
            <a:off x="3603625" y="1252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6" name="Text Box 106"/>
          <p:cNvSpPr txBox="1">
            <a:spLocks noChangeArrowheads="1"/>
          </p:cNvSpPr>
          <p:nvPr/>
        </p:nvSpPr>
        <p:spPr bwMode="auto">
          <a:xfrm>
            <a:off x="3819525" y="28527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7" name="Text Box 107"/>
          <p:cNvSpPr txBox="1">
            <a:spLocks noChangeArrowheads="1"/>
          </p:cNvSpPr>
          <p:nvPr/>
        </p:nvSpPr>
        <p:spPr bwMode="auto">
          <a:xfrm>
            <a:off x="4073525" y="4491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8" name="Text Box 108"/>
          <p:cNvSpPr txBox="1">
            <a:spLocks noChangeArrowheads="1"/>
          </p:cNvSpPr>
          <p:nvPr/>
        </p:nvSpPr>
        <p:spPr bwMode="auto">
          <a:xfrm>
            <a:off x="4314825" y="606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25709" name="Line 109"/>
          <p:cNvSpPr>
            <a:spLocks noChangeShapeType="1"/>
          </p:cNvSpPr>
          <p:nvPr/>
        </p:nvSpPr>
        <p:spPr bwMode="auto">
          <a:xfrm>
            <a:off x="4787900" y="10525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0" name="Line 110"/>
          <p:cNvSpPr>
            <a:spLocks noChangeShapeType="1"/>
          </p:cNvSpPr>
          <p:nvPr/>
        </p:nvSpPr>
        <p:spPr bwMode="auto">
          <a:xfrm>
            <a:off x="4787900" y="26368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1" name="Line 111"/>
          <p:cNvSpPr>
            <a:spLocks noChangeShapeType="1"/>
          </p:cNvSpPr>
          <p:nvPr/>
        </p:nvSpPr>
        <p:spPr bwMode="auto">
          <a:xfrm>
            <a:off x="4787900" y="42926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25712" name="Line 112"/>
          <p:cNvSpPr>
            <a:spLocks noChangeShapeType="1"/>
          </p:cNvSpPr>
          <p:nvPr/>
        </p:nvSpPr>
        <p:spPr bwMode="auto">
          <a:xfrm>
            <a:off x="4787900" y="58769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Matemática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14938424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C15B22-46C0-6041-98DE-550CA6F6DE89}"/>
              </a:ext>
            </a:extLst>
          </p:cNvPr>
          <p:cNvSpPr txBox="1"/>
          <p:nvPr/>
        </p:nvSpPr>
        <p:spPr>
          <a:xfrm>
            <a:off x="738130" y="1905918"/>
            <a:ext cx="2732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CONCEPTOS BÁSICOS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8D5554-939F-564B-87AB-2B5085A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6102" y="3073400"/>
            <a:ext cx="1143000" cy="711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0A06813-C272-2B4F-AB04-B99FE5E237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6837" y="3073400"/>
            <a:ext cx="1485900" cy="7112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68419FB-60F6-2447-962E-067B22893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6987" y="3264688"/>
            <a:ext cx="641964" cy="32862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C68A6D9-B428-1146-B885-0D885E994F11}"/>
              </a:ext>
            </a:extLst>
          </p:cNvPr>
          <p:cNvSpPr txBox="1"/>
          <p:nvPr/>
        </p:nvSpPr>
        <p:spPr>
          <a:xfrm>
            <a:off x="2345321" y="4122300"/>
            <a:ext cx="163378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del </a:t>
            </a:r>
            <a:r>
              <a:rPr lang="en-US" dirty="0" err="1"/>
              <a:t>tiempo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99FAC05-9832-6A48-AFDC-A3D17EFCC9C6}"/>
              </a:ext>
            </a:extLst>
          </p:cNvPr>
          <p:cNvSpPr txBox="1"/>
          <p:nvPr/>
        </p:nvSpPr>
        <p:spPr>
          <a:xfrm>
            <a:off x="4833128" y="4122299"/>
            <a:ext cx="18133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/>
              <a:t>Función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</a:p>
          <a:p>
            <a:pPr algn="ctr"/>
            <a:r>
              <a:rPr lang="en-US" dirty="0" err="1"/>
              <a:t>dominio</a:t>
            </a:r>
            <a:endParaRPr lang="en-US" dirty="0"/>
          </a:p>
          <a:p>
            <a:pPr algn="ctr"/>
            <a:r>
              <a:rPr lang="en-US" dirty="0"/>
              <a:t>de la </a:t>
            </a:r>
            <a:r>
              <a:rPr lang="en-US" dirty="0" err="1"/>
              <a:t>frecuencia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25189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49BA09A-20CF-5646-925C-47C93A318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5454" y="1783415"/>
            <a:ext cx="6731605" cy="13906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6B925B-2AD7-F944-BC65-DA336DF3D7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5454" y="4363598"/>
            <a:ext cx="6731605" cy="13927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2D2EB-703D-095C-8ACA-F8845CDCFB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46810" y="4751700"/>
            <a:ext cx="757285" cy="66061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201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CONTINUA</a:t>
            </a:r>
          </a:p>
        </p:txBody>
      </p:sp>
    </p:spTree>
    <p:extLst>
      <p:ext uri="{BB962C8B-B14F-4D97-AF65-F5344CB8AC3E}">
        <p14:creationId xmlns:p14="http://schemas.microsoft.com/office/powerpoint/2010/main" val="1372162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Transformada</a:t>
            </a:r>
            <a:r>
              <a:rPr lang="en-US" dirty="0"/>
              <a:t> de Fourier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00AAB6-92CE-E64C-AC5A-FFE2AF7A5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942" y="5999722"/>
            <a:ext cx="1086153" cy="30116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B36CC59-572E-AB47-B01B-C4D99CC687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6200000">
            <a:off x="1256940" y="3516169"/>
            <a:ext cx="1121009" cy="57384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0FCEAE5-8041-F35D-160F-70DB38A4F843}"/>
              </a:ext>
            </a:extLst>
          </p:cNvPr>
          <p:cNvSpPr txBox="1"/>
          <p:nvPr/>
        </p:nvSpPr>
        <p:spPr>
          <a:xfrm>
            <a:off x="6666614" y="1222744"/>
            <a:ext cx="1078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dirty="0"/>
              <a:t>DISCRETA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2CB2261-65FB-8114-8516-DDB119AF9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6830" y="1909089"/>
            <a:ext cx="5461000" cy="1333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E92F482-7D8A-88BF-819D-76F981A30F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0520" y="4538875"/>
            <a:ext cx="483870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2207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Cómo usar Fourier para describir la forma de una figura geométrica?</a:t>
            </a:r>
          </a:p>
        </p:txBody>
      </p:sp>
    </p:spTree>
    <p:extLst>
      <p:ext uri="{BB962C8B-B14F-4D97-AF65-F5344CB8AC3E}">
        <p14:creationId xmlns:p14="http://schemas.microsoft.com/office/powerpoint/2010/main" val="22716845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1C2FE-B73B-B94E-9E6D-9EC4F40A7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28855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s-ES_tradnl" dirty="0">
                <a:latin typeface="Trebuchet MS" panose="020B0703020202090204" pitchFamily="34" charset="0"/>
              </a:rPr>
              <a:t>Explicación Simple de la</a:t>
            </a:r>
            <a:br>
              <a:rPr lang="es-ES_tradnl" dirty="0">
                <a:latin typeface="Trebuchet MS" panose="020B0703020202090204" pitchFamily="34" charset="0"/>
              </a:rPr>
            </a:br>
            <a:r>
              <a:rPr lang="es-ES_tradnl" dirty="0">
                <a:latin typeface="Trebuchet MS" panose="020B0703020202090204" pitchFamily="34" charset="0"/>
              </a:rPr>
              <a:t>Transformada de Fourier</a:t>
            </a:r>
          </a:p>
        </p:txBody>
      </p:sp>
    </p:spTree>
    <p:extLst>
      <p:ext uri="{BB962C8B-B14F-4D97-AF65-F5344CB8AC3E}">
        <p14:creationId xmlns:p14="http://schemas.microsoft.com/office/powerpoint/2010/main" val="4177759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1CDC99-C49D-0D49-86EF-D5D5DF59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5" y="2420973"/>
            <a:ext cx="4534761" cy="360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8AA97-A9FC-8C4D-9081-1282834E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17"/>
            <a:ext cx="9144000" cy="16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4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C590B-E017-A04A-8D44-BFD5F10C3B32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B4D014-3B3F-5347-91B0-A47B2A83F6A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8C387-DB1A-F449-B87D-2376365374A3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EB9B-D6B7-154A-8909-FCDB5FBAE436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4662D-6921-2F41-9DC7-EC1B8F0F4DB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</p:spTree>
    <p:extLst>
      <p:ext uri="{BB962C8B-B14F-4D97-AF65-F5344CB8AC3E}">
        <p14:creationId xmlns:p14="http://schemas.microsoft.com/office/powerpoint/2010/main" val="18225301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46" y="2996459"/>
            <a:ext cx="3753993" cy="147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7A51-2322-934F-BA59-666598AB79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52" y="4535648"/>
            <a:ext cx="5656522" cy="12833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A7113-1B08-784C-A9E2-299AF9FF4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607" y="3534292"/>
            <a:ext cx="185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05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91296-4565-424E-B793-32A8BC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5" y="5812612"/>
            <a:ext cx="30099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3C00D-512F-C148-8FB1-FBFA479E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05909"/>
            <a:ext cx="5656522" cy="128334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CE9DE85-3F46-CD43-9FCA-7DD67F916B2D}"/>
              </a:ext>
            </a:extLst>
          </p:cNvPr>
          <p:cNvSpPr/>
          <p:nvPr/>
        </p:nvSpPr>
        <p:spPr>
          <a:xfrm>
            <a:off x="4901609" y="3689498"/>
            <a:ext cx="350875" cy="542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D82C4-0FEA-1241-9632-35D726FC2C02}"/>
              </a:ext>
            </a:extLst>
          </p:cNvPr>
          <p:cNvSpPr txBox="1"/>
          <p:nvPr/>
        </p:nvSpPr>
        <p:spPr>
          <a:xfrm>
            <a:off x="5411973" y="370013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 de Fourier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A18B8-5923-3E44-9A61-44C6911FE501}"/>
              </a:ext>
            </a:extLst>
          </p:cNvPr>
          <p:cNvSpPr txBox="1"/>
          <p:nvPr/>
        </p:nvSpPr>
        <p:spPr>
          <a:xfrm>
            <a:off x="6510670" y="5989674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Descriptores</a:t>
            </a:r>
            <a:r>
              <a:rPr lang="en-US" dirty="0"/>
              <a:t> de Fourier</a:t>
            </a:r>
          </a:p>
        </p:txBody>
      </p:sp>
    </p:spTree>
    <p:extLst>
      <p:ext uri="{BB962C8B-B14F-4D97-AF65-F5344CB8AC3E}">
        <p14:creationId xmlns:p14="http://schemas.microsoft.com/office/powerpoint/2010/main" val="14230350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365-DC91-024B-A72E-529384FB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635066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8" name="Group 10"/>
          <p:cNvGrpSpPr>
            <a:grpSpLocks/>
          </p:cNvGrpSpPr>
          <p:nvPr/>
        </p:nvGrpSpPr>
        <p:grpSpPr bwMode="auto">
          <a:xfrm>
            <a:off x="4119563" y="5199063"/>
            <a:ext cx="2305050" cy="828675"/>
            <a:chOff x="612" y="1358"/>
            <a:chExt cx="4764" cy="1414"/>
          </a:xfrm>
        </p:grpSpPr>
        <p:sp>
          <p:nvSpPr>
            <p:cNvPr id="7179" name="Freeform 1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0" name="Freeform 1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1" name="Freeform 1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2" name="Freeform 1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3" name="Freeform 1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4" name="Freeform 1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5" name="Freeform 1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6" name="Freeform 1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87" name="Group 19"/>
          <p:cNvGrpSpPr>
            <a:grpSpLocks/>
          </p:cNvGrpSpPr>
          <p:nvPr/>
        </p:nvGrpSpPr>
        <p:grpSpPr bwMode="auto">
          <a:xfrm>
            <a:off x="4117975" y="511175"/>
            <a:ext cx="2306638" cy="539750"/>
            <a:chOff x="612" y="1344"/>
            <a:chExt cx="4764" cy="1428"/>
          </a:xfrm>
        </p:grpSpPr>
        <p:sp>
          <p:nvSpPr>
            <p:cNvPr id="7188" name="Freeform 2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89" name="Freeform 2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0" name="Freeform 2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1" name="Freeform 2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2" name="Freeform 2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3" name="Freeform 2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4" name="Freeform 2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195" name="Group 27"/>
          <p:cNvGrpSpPr>
            <a:grpSpLocks/>
          </p:cNvGrpSpPr>
          <p:nvPr/>
        </p:nvGrpSpPr>
        <p:grpSpPr bwMode="auto">
          <a:xfrm>
            <a:off x="4119563" y="3635375"/>
            <a:ext cx="2305050" cy="779463"/>
            <a:chOff x="597" y="654"/>
            <a:chExt cx="4764" cy="2822"/>
          </a:xfrm>
        </p:grpSpPr>
        <p:sp>
          <p:nvSpPr>
            <p:cNvPr id="7196" name="Freeform 2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7" name="Freeform 2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8" name="Freeform 3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199" name="Freeform 3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0" name="Freeform 3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1" name="Freeform 3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2" name="Freeform 3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3" name="Freeform 3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204" name="Group 36"/>
          <p:cNvGrpSpPr>
            <a:grpSpLocks/>
          </p:cNvGrpSpPr>
          <p:nvPr/>
        </p:nvGrpSpPr>
        <p:grpSpPr bwMode="auto">
          <a:xfrm>
            <a:off x="4119563" y="1998663"/>
            <a:ext cx="2305050" cy="754062"/>
            <a:chOff x="597" y="191"/>
            <a:chExt cx="4764" cy="3756"/>
          </a:xfrm>
        </p:grpSpPr>
        <p:sp>
          <p:nvSpPr>
            <p:cNvPr id="7205" name="Freeform 3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6" name="Freeform 3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7" name="Freeform 3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8" name="Freeform 4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09" name="Freeform 4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0" name="Freeform 4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1" name="Freeform 4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212" name="Freeform 4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298" name="Text Box 130"/>
          <p:cNvSpPr txBox="1">
            <a:spLocks noChangeArrowheads="1"/>
          </p:cNvSpPr>
          <p:nvPr/>
        </p:nvSpPr>
        <p:spPr bwMode="auto">
          <a:xfrm>
            <a:off x="1660525" y="62547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7300" name="Rectangle 132"/>
          <p:cNvSpPr>
            <a:spLocks noChangeArrowheads="1"/>
          </p:cNvSpPr>
          <p:nvPr/>
        </p:nvSpPr>
        <p:spPr bwMode="auto">
          <a:xfrm>
            <a:off x="1989138" y="615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1" name="Rectangle 133"/>
          <p:cNvSpPr>
            <a:spLocks noChangeArrowheads="1"/>
          </p:cNvSpPr>
          <p:nvPr/>
        </p:nvSpPr>
        <p:spPr bwMode="auto">
          <a:xfrm>
            <a:off x="1989138" y="22002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2" name="Rectangle 134"/>
          <p:cNvSpPr>
            <a:spLocks noChangeArrowheads="1"/>
          </p:cNvSpPr>
          <p:nvPr/>
        </p:nvSpPr>
        <p:spPr bwMode="auto">
          <a:xfrm>
            <a:off x="1989138" y="38576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7303" name="Rectangle 135"/>
          <p:cNvSpPr>
            <a:spLocks noChangeArrowheads="1"/>
          </p:cNvSpPr>
          <p:nvPr/>
        </p:nvSpPr>
        <p:spPr bwMode="auto">
          <a:xfrm>
            <a:off x="1989138" y="54419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grpSp>
        <p:nvGrpSpPr>
          <p:cNvPr id="7304" name="Group 136"/>
          <p:cNvGrpSpPr>
            <a:grpSpLocks/>
          </p:cNvGrpSpPr>
          <p:nvPr/>
        </p:nvGrpSpPr>
        <p:grpSpPr bwMode="auto">
          <a:xfrm>
            <a:off x="2133600" y="5538788"/>
            <a:ext cx="863600" cy="215900"/>
            <a:chOff x="204" y="3838"/>
            <a:chExt cx="317" cy="136"/>
          </a:xfrm>
        </p:grpSpPr>
        <p:sp>
          <p:nvSpPr>
            <p:cNvPr id="7305" name="Rectangle 13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6" name="Rectangle 13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7" name="Rectangle 13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08" name="Rectangle 14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09" name="Group 141"/>
          <p:cNvGrpSpPr>
            <a:grpSpLocks/>
          </p:cNvGrpSpPr>
          <p:nvPr/>
        </p:nvGrpSpPr>
        <p:grpSpPr bwMode="auto">
          <a:xfrm>
            <a:off x="2133600" y="3963988"/>
            <a:ext cx="863600" cy="215900"/>
            <a:chOff x="204" y="3838"/>
            <a:chExt cx="317" cy="136"/>
          </a:xfrm>
        </p:grpSpPr>
        <p:sp>
          <p:nvSpPr>
            <p:cNvPr id="7310" name="Rectangle 14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1" name="Rectangle 14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2" name="Rectangle 14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3" name="Rectangle 14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4" name="Group 146"/>
          <p:cNvGrpSpPr>
            <a:grpSpLocks/>
          </p:cNvGrpSpPr>
          <p:nvPr/>
        </p:nvGrpSpPr>
        <p:grpSpPr bwMode="auto">
          <a:xfrm>
            <a:off x="2133600" y="2287588"/>
            <a:ext cx="863600" cy="215900"/>
            <a:chOff x="204" y="3838"/>
            <a:chExt cx="317" cy="136"/>
          </a:xfrm>
        </p:grpSpPr>
        <p:sp>
          <p:nvSpPr>
            <p:cNvPr id="7315" name="Rectangle 147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6" name="Rectangle 148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7" name="Rectangle 149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18" name="Rectangle 150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7319" name="Group 151"/>
          <p:cNvGrpSpPr>
            <a:grpSpLocks/>
          </p:cNvGrpSpPr>
          <p:nvPr/>
        </p:nvGrpSpPr>
        <p:grpSpPr bwMode="auto">
          <a:xfrm>
            <a:off x="2133600" y="712788"/>
            <a:ext cx="863600" cy="215900"/>
            <a:chOff x="204" y="3838"/>
            <a:chExt cx="317" cy="136"/>
          </a:xfrm>
        </p:grpSpPr>
        <p:sp>
          <p:nvSpPr>
            <p:cNvPr id="7320" name="Rectangle 152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1" name="Rectangle 153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2" name="Rectangle 154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7323" name="Rectangle 155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7324" name="Text Box 156"/>
          <p:cNvSpPr txBox="1">
            <a:spLocks noChangeArrowheads="1"/>
          </p:cNvSpPr>
          <p:nvPr/>
        </p:nvSpPr>
        <p:spPr bwMode="auto">
          <a:xfrm>
            <a:off x="2041525" y="9858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5" name="Text Box 157"/>
          <p:cNvSpPr txBox="1">
            <a:spLocks noChangeArrowheads="1"/>
          </p:cNvSpPr>
          <p:nvPr/>
        </p:nvSpPr>
        <p:spPr bwMode="auto">
          <a:xfrm>
            <a:off x="2257425" y="258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6" name="Text Box 158"/>
          <p:cNvSpPr txBox="1">
            <a:spLocks noChangeArrowheads="1"/>
          </p:cNvSpPr>
          <p:nvPr/>
        </p:nvSpPr>
        <p:spPr bwMode="auto">
          <a:xfrm>
            <a:off x="2511425" y="4224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327" name="Text Box 159"/>
          <p:cNvSpPr txBox="1">
            <a:spLocks noChangeArrowheads="1"/>
          </p:cNvSpPr>
          <p:nvPr/>
        </p:nvSpPr>
        <p:spPr bwMode="auto">
          <a:xfrm>
            <a:off x="2752725" y="57991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7270" name="Line 102"/>
          <p:cNvSpPr>
            <a:spLocks noChangeShapeType="1"/>
          </p:cNvSpPr>
          <p:nvPr/>
        </p:nvSpPr>
        <p:spPr bwMode="auto">
          <a:xfrm>
            <a:off x="3225800" y="7731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1" name="Line 103"/>
          <p:cNvSpPr>
            <a:spLocks noChangeShapeType="1"/>
          </p:cNvSpPr>
          <p:nvPr/>
        </p:nvSpPr>
        <p:spPr bwMode="auto">
          <a:xfrm>
            <a:off x="3225800" y="23574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2" name="Line 104"/>
          <p:cNvSpPr>
            <a:spLocks noChangeShapeType="1"/>
          </p:cNvSpPr>
          <p:nvPr/>
        </p:nvSpPr>
        <p:spPr bwMode="auto">
          <a:xfrm>
            <a:off x="3225800" y="40132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7273" name="Line 105"/>
          <p:cNvSpPr>
            <a:spLocks noChangeShapeType="1"/>
          </p:cNvSpPr>
          <p:nvPr/>
        </p:nvSpPr>
        <p:spPr bwMode="auto">
          <a:xfrm>
            <a:off x="3225800" y="55975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49" name="Rectangle 85"/>
          <p:cNvSpPr>
            <a:spLocks noChangeArrowheads="1"/>
          </p:cNvSpPr>
          <p:nvPr/>
        </p:nvSpPr>
        <p:spPr bwMode="auto">
          <a:xfrm>
            <a:off x="3708400" y="938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0" name="Rectangle 86"/>
          <p:cNvSpPr>
            <a:spLocks noChangeArrowheads="1"/>
          </p:cNvSpPr>
          <p:nvPr/>
        </p:nvSpPr>
        <p:spPr bwMode="auto">
          <a:xfrm>
            <a:off x="3695700" y="25130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1" name="Rectangle 87"/>
          <p:cNvSpPr>
            <a:spLocks noChangeArrowheads="1"/>
          </p:cNvSpPr>
          <p:nvPr/>
        </p:nvSpPr>
        <p:spPr bwMode="auto">
          <a:xfrm>
            <a:off x="3746500" y="41767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1352" name="Rectangle 88"/>
          <p:cNvSpPr>
            <a:spLocks noChangeArrowheads="1"/>
          </p:cNvSpPr>
          <p:nvPr/>
        </p:nvSpPr>
        <p:spPr bwMode="auto">
          <a:xfrm>
            <a:off x="3746500" y="5764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pSp>
        <p:nvGrpSpPr>
          <p:cNvPr id="11266" name="Group 2"/>
          <p:cNvGrpSpPr>
            <a:grpSpLocks/>
          </p:cNvGrpSpPr>
          <p:nvPr/>
        </p:nvGrpSpPr>
        <p:grpSpPr bwMode="auto">
          <a:xfrm>
            <a:off x="411163" y="5541963"/>
            <a:ext cx="2305050" cy="828675"/>
            <a:chOff x="612" y="1358"/>
            <a:chExt cx="4764" cy="1414"/>
          </a:xfrm>
        </p:grpSpPr>
        <p:sp>
          <p:nvSpPr>
            <p:cNvPr id="11267" name="Freeform 3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8" name="Freeform 4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69" name="Freeform 5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0" name="Freeform 6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1" name="Freeform 7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2" name="Freeform 8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3" name="Freeform 9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4" name="Freeform 10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75" name="Group 11"/>
          <p:cNvGrpSpPr>
            <a:grpSpLocks/>
          </p:cNvGrpSpPr>
          <p:nvPr/>
        </p:nvGrpSpPr>
        <p:grpSpPr bwMode="auto">
          <a:xfrm>
            <a:off x="409575" y="854075"/>
            <a:ext cx="2306638" cy="539750"/>
            <a:chOff x="612" y="1344"/>
            <a:chExt cx="4764" cy="1428"/>
          </a:xfrm>
        </p:grpSpPr>
        <p:sp>
          <p:nvSpPr>
            <p:cNvPr id="11276" name="Freeform 12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7" name="Freeform 13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8" name="Freeform 14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79" name="Freeform 15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0" name="Freeform 16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1" name="Freeform 17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2" name="Freeform 18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83" name="Group 19"/>
          <p:cNvGrpSpPr>
            <a:grpSpLocks/>
          </p:cNvGrpSpPr>
          <p:nvPr/>
        </p:nvGrpSpPr>
        <p:grpSpPr bwMode="auto">
          <a:xfrm>
            <a:off x="411163" y="3978275"/>
            <a:ext cx="2305050" cy="779463"/>
            <a:chOff x="597" y="654"/>
            <a:chExt cx="4764" cy="2822"/>
          </a:xfrm>
        </p:grpSpPr>
        <p:sp>
          <p:nvSpPr>
            <p:cNvPr id="11284" name="Freeform 20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5" name="Freeform 21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6" name="Freeform 22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7" name="Freeform 23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8" name="Freeform 24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89" name="Freeform 25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0" name="Freeform 26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1" name="Freeform 27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292" name="Group 28"/>
          <p:cNvGrpSpPr>
            <a:grpSpLocks/>
          </p:cNvGrpSpPr>
          <p:nvPr/>
        </p:nvGrpSpPr>
        <p:grpSpPr bwMode="auto">
          <a:xfrm>
            <a:off x="411163" y="2341563"/>
            <a:ext cx="2305050" cy="754062"/>
            <a:chOff x="597" y="191"/>
            <a:chExt cx="4764" cy="3756"/>
          </a:xfrm>
        </p:grpSpPr>
        <p:sp>
          <p:nvSpPr>
            <p:cNvPr id="11293" name="Freeform 29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4" name="Freeform 30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5" name="Freeform 31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6" name="Freeform 32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7" name="Freeform 33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8" name="Freeform 34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299" name="Freeform 35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00" name="Freeform 36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1305" name="Line 41"/>
          <p:cNvSpPr>
            <a:spLocks noChangeShapeType="1"/>
          </p:cNvSpPr>
          <p:nvPr/>
        </p:nvSpPr>
        <p:spPr bwMode="auto">
          <a:xfrm>
            <a:off x="3027363" y="11811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6" name="Line 42"/>
          <p:cNvSpPr>
            <a:spLocks noChangeShapeType="1"/>
          </p:cNvSpPr>
          <p:nvPr/>
        </p:nvSpPr>
        <p:spPr bwMode="auto">
          <a:xfrm>
            <a:off x="3027363" y="27654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7" name="Line 43"/>
          <p:cNvSpPr>
            <a:spLocks noChangeShapeType="1"/>
          </p:cNvSpPr>
          <p:nvPr/>
        </p:nvSpPr>
        <p:spPr bwMode="auto">
          <a:xfrm>
            <a:off x="3027363" y="44211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8" name="Line 44"/>
          <p:cNvSpPr>
            <a:spLocks noChangeShapeType="1"/>
          </p:cNvSpPr>
          <p:nvPr/>
        </p:nvSpPr>
        <p:spPr bwMode="auto">
          <a:xfrm>
            <a:off x="3027363" y="60055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09" name="Line 45"/>
          <p:cNvSpPr>
            <a:spLocks noChangeShapeType="1"/>
          </p:cNvSpPr>
          <p:nvPr/>
        </p:nvSpPr>
        <p:spPr bwMode="auto">
          <a:xfrm>
            <a:off x="4386263" y="11938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0" name="Line 46"/>
          <p:cNvSpPr>
            <a:spLocks noChangeShapeType="1"/>
          </p:cNvSpPr>
          <p:nvPr/>
        </p:nvSpPr>
        <p:spPr bwMode="auto">
          <a:xfrm>
            <a:off x="4386263" y="27781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1" name="Line 47"/>
          <p:cNvSpPr>
            <a:spLocks noChangeShapeType="1"/>
          </p:cNvSpPr>
          <p:nvPr/>
        </p:nvSpPr>
        <p:spPr bwMode="auto">
          <a:xfrm>
            <a:off x="4386263" y="44338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2" name="Line 48"/>
          <p:cNvSpPr>
            <a:spLocks noChangeShapeType="1"/>
          </p:cNvSpPr>
          <p:nvPr/>
        </p:nvSpPr>
        <p:spPr bwMode="auto">
          <a:xfrm>
            <a:off x="4386263" y="60182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1313" name="Text Box 49"/>
          <p:cNvSpPr txBox="1">
            <a:spLocks noChangeArrowheads="1"/>
          </p:cNvSpPr>
          <p:nvPr/>
        </p:nvSpPr>
        <p:spPr bwMode="auto">
          <a:xfrm>
            <a:off x="3451225" y="6305550"/>
            <a:ext cx="119697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grpSp>
        <p:nvGrpSpPr>
          <p:cNvPr id="11314" name="Group 50"/>
          <p:cNvGrpSpPr>
            <a:grpSpLocks/>
          </p:cNvGrpSpPr>
          <p:nvPr/>
        </p:nvGrpSpPr>
        <p:grpSpPr bwMode="auto">
          <a:xfrm>
            <a:off x="5588000" y="5873750"/>
            <a:ext cx="2305050" cy="431800"/>
            <a:chOff x="612" y="1358"/>
            <a:chExt cx="4764" cy="1414"/>
          </a:xfrm>
        </p:grpSpPr>
        <p:sp>
          <p:nvSpPr>
            <p:cNvPr id="11315" name="Freeform 51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6" name="Freeform 52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7" name="Freeform 53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8" name="Freeform 54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19" name="Freeform 55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0" name="Freeform 56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1" name="Freeform 57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2" name="Freeform 58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23" name="Group 59"/>
          <p:cNvGrpSpPr>
            <a:grpSpLocks/>
          </p:cNvGrpSpPr>
          <p:nvPr/>
        </p:nvGrpSpPr>
        <p:grpSpPr bwMode="auto">
          <a:xfrm>
            <a:off x="5586413" y="941388"/>
            <a:ext cx="2306637" cy="539750"/>
            <a:chOff x="612" y="1344"/>
            <a:chExt cx="4764" cy="1428"/>
          </a:xfrm>
        </p:grpSpPr>
        <p:sp>
          <p:nvSpPr>
            <p:cNvPr id="11324" name="Freeform 60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5" name="Freeform 61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6" name="Freeform 62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7" name="Freeform 63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8" name="Freeform 64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29" name="Freeform 65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0" name="Freeform 66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31" name="Group 67"/>
          <p:cNvGrpSpPr>
            <a:grpSpLocks/>
          </p:cNvGrpSpPr>
          <p:nvPr/>
        </p:nvGrpSpPr>
        <p:grpSpPr bwMode="auto">
          <a:xfrm>
            <a:off x="5588000" y="3929063"/>
            <a:ext cx="2305050" cy="1081087"/>
            <a:chOff x="597" y="654"/>
            <a:chExt cx="4764" cy="2822"/>
          </a:xfrm>
        </p:grpSpPr>
        <p:sp>
          <p:nvSpPr>
            <p:cNvPr id="11332" name="Freeform 68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3" name="Freeform 69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4" name="Freeform 70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5" name="Freeform 71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6" name="Freeform 72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7" name="Freeform 73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8" name="Freeform 74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39" name="Freeform 75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1340" name="Group 76"/>
          <p:cNvGrpSpPr>
            <a:grpSpLocks/>
          </p:cNvGrpSpPr>
          <p:nvPr/>
        </p:nvGrpSpPr>
        <p:grpSpPr bwMode="auto">
          <a:xfrm>
            <a:off x="5588000" y="2085975"/>
            <a:ext cx="2305050" cy="1427163"/>
            <a:chOff x="597" y="191"/>
            <a:chExt cx="4764" cy="3756"/>
          </a:xfrm>
        </p:grpSpPr>
        <p:sp>
          <p:nvSpPr>
            <p:cNvPr id="11341" name="Freeform 77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2" name="Freeform 78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3" name="Freeform 79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4" name="Freeform 80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5" name="Freeform 81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6" name="Freeform 82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7" name="Freeform 83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1348" name="Freeform 84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18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9219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0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1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2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3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4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25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269" name="Oval 53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9270" name="Line 54"/>
          <p:cNvSpPr>
            <a:spLocks noChangeShapeType="1"/>
          </p:cNvSpPr>
          <p:nvPr/>
        </p:nvSpPr>
        <p:spPr bwMode="auto">
          <a:xfrm>
            <a:off x="3948113" y="1119188"/>
            <a:ext cx="1360487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1" name="Line 55"/>
          <p:cNvSpPr>
            <a:spLocks noChangeShapeType="1"/>
          </p:cNvSpPr>
          <p:nvPr/>
        </p:nvSpPr>
        <p:spPr bwMode="auto">
          <a:xfrm rot="5400000">
            <a:off x="3575844" y="4223544"/>
            <a:ext cx="2081213" cy="1298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2" name="Line 56"/>
          <p:cNvSpPr>
            <a:spLocks noChangeShapeType="1"/>
          </p:cNvSpPr>
          <p:nvPr/>
        </p:nvSpPr>
        <p:spPr bwMode="auto">
          <a:xfrm>
            <a:off x="3948113" y="2598738"/>
            <a:ext cx="1108075" cy="6985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3" name="Line 57"/>
          <p:cNvSpPr>
            <a:spLocks noChangeShapeType="1"/>
          </p:cNvSpPr>
          <p:nvPr/>
        </p:nvSpPr>
        <p:spPr bwMode="auto">
          <a:xfrm flipV="1">
            <a:off x="3971925" y="3716338"/>
            <a:ext cx="1023938" cy="614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274" name="Line 58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9275" name="Group 59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9276" name="Freeform 60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7" name="Freeform 61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8" name="Freeform 62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79" name="Freeform 63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0" name="Freeform 64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1" name="Freeform 65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2" name="Freeform 66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3" name="Freeform 67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84" name="Group 68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9285" name="Freeform 69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6" name="Freeform 70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7" name="Freeform 71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8" name="Freeform 72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89" name="Freeform 73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0" name="Freeform 74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1" name="Freeform 75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292" name="Group 76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9293" name="Freeform 77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4" name="Freeform 78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5" name="Freeform 79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6" name="Freeform 80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7" name="Freeform 81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8" name="Freeform 82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299" name="Freeform 83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0" name="Freeform 84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9301" name="Group 85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9302" name="Freeform 86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3" name="Freeform 87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4" name="Freeform 88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5" name="Freeform 89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6" name="Freeform 90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7" name="Freeform 91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8" name="Freeform 92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9309" name="Freeform 93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9310" name="Line 94"/>
          <p:cNvSpPr>
            <a:spLocks noChangeShapeType="1"/>
          </p:cNvSpPr>
          <p:nvPr/>
        </p:nvSpPr>
        <p:spPr bwMode="auto">
          <a:xfrm flipH="1">
            <a:off x="3286125" y="1119188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1" name="Line 95"/>
          <p:cNvSpPr>
            <a:spLocks noChangeShapeType="1"/>
          </p:cNvSpPr>
          <p:nvPr/>
        </p:nvSpPr>
        <p:spPr bwMode="auto">
          <a:xfrm flipH="1">
            <a:off x="3275013" y="2609850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2" name="Line 96"/>
          <p:cNvSpPr>
            <a:spLocks noChangeShapeType="1"/>
          </p:cNvSpPr>
          <p:nvPr/>
        </p:nvSpPr>
        <p:spPr bwMode="auto">
          <a:xfrm flipH="1">
            <a:off x="3308350" y="4341813"/>
            <a:ext cx="6619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3" name="Line 97"/>
          <p:cNvSpPr>
            <a:spLocks noChangeShapeType="1"/>
          </p:cNvSpPr>
          <p:nvPr/>
        </p:nvSpPr>
        <p:spPr bwMode="auto">
          <a:xfrm flipH="1">
            <a:off x="3297238" y="5916613"/>
            <a:ext cx="661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9314" name="Text Box 98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2"/>
          <p:cNvGrpSpPr>
            <a:grpSpLocks/>
          </p:cNvGrpSpPr>
          <p:nvPr/>
        </p:nvGrpSpPr>
        <p:grpSpPr bwMode="auto">
          <a:xfrm>
            <a:off x="6280150" y="2195513"/>
            <a:ext cx="2305050" cy="2813050"/>
            <a:chOff x="597" y="454"/>
            <a:chExt cx="4764" cy="3222"/>
          </a:xfrm>
        </p:grpSpPr>
        <p:sp>
          <p:nvSpPr>
            <p:cNvPr id="13315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6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7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8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19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0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21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22" name="Oval 10"/>
          <p:cNvSpPr>
            <a:spLocks noChangeArrowheads="1"/>
          </p:cNvSpPr>
          <p:nvPr/>
        </p:nvSpPr>
        <p:spPr bwMode="auto">
          <a:xfrm>
            <a:off x="4924425" y="3224213"/>
            <a:ext cx="696913" cy="601662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s-CL" sz="2400"/>
              <a:t>+</a:t>
            </a:r>
            <a:endParaRPr lang="es-ES" sz="2400"/>
          </a:p>
        </p:txBody>
      </p:sp>
      <p:sp>
        <p:nvSpPr>
          <p:cNvPr id="13323" name="Line 11"/>
          <p:cNvSpPr>
            <a:spLocks noChangeShapeType="1"/>
          </p:cNvSpPr>
          <p:nvPr/>
        </p:nvSpPr>
        <p:spPr bwMode="auto">
          <a:xfrm>
            <a:off x="3863975" y="1119188"/>
            <a:ext cx="1444625" cy="2117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4" name="Line 12"/>
          <p:cNvSpPr>
            <a:spLocks noChangeShapeType="1"/>
          </p:cNvSpPr>
          <p:nvPr/>
        </p:nvSpPr>
        <p:spPr bwMode="auto">
          <a:xfrm rot="5400000">
            <a:off x="3504407" y="4187031"/>
            <a:ext cx="2116138" cy="14065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5" name="Line 13"/>
          <p:cNvSpPr>
            <a:spLocks noChangeShapeType="1"/>
          </p:cNvSpPr>
          <p:nvPr/>
        </p:nvSpPr>
        <p:spPr bwMode="auto">
          <a:xfrm>
            <a:off x="3876675" y="2708275"/>
            <a:ext cx="1179513" cy="588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6" name="Line 14"/>
          <p:cNvSpPr>
            <a:spLocks noChangeShapeType="1"/>
          </p:cNvSpPr>
          <p:nvPr/>
        </p:nvSpPr>
        <p:spPr bwMode="auto">
          <a:xfrm flipV="1">
            <a:off x="3827463" y="3716338"/>
            <a:ext cx="1168400" cy="663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27" name="Line 15"/>
          <p:cNvSpPr>
            <a:spLocks noChangeShapeType="1"/>
          </p:cNvSpPr>
          <p:nvPr/>
        </p:nvSpPr>
        <p:spPr bwMode="auto">
          <a:xfrm>
            <a:off x="5621338" y="3525838"/>
            <a:ext cx="5048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67" name="Rectangle 55"/>
          <p:cNvSpPr>
            <a:spLocks noChangeArrowheads="1"/>
          </p:cNvSpPr>
          <p:nvPr/>
        </p:nvSpPr>
        <p:spPr bwMode="auto">
          <a:xfrm>
            <a:off x="655638" y="946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8" name="Rectangle 56"/>
          <p:cNvSpPr>
            <a:spLocks noChangeArrowheads="1"/>
          </p:cNvSpPr>
          <p:nvPr/>
        </p:nvSpPr>
        <p:spPr bwMode="auto">
          <a:xfrm>
            <a:off x="655638" y="253047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69" name="Rectangle 57"/>
          <p:cNvSpPr>
            <a:spLocks noChangeArrowheads="1"/>
          </p:cNvSpPr>
          <p:nvPr/>
        </p:nvSpPr>
        <p:spPr bwMode="auto">
          <a:xfrm>
            <a:off x="655638" y="4187825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0" name="Rectangle 58"/>
          <p:cNvSpPr>
            <a:spLocks noChangeArrowheads="1"/>
          </p:cNvSpPr>
          <p:nvPr/>
        </p:nvSpPr>
        <p:spPr bwMode="auto">
          <a:xfrm>
            <a:off x="655638" y="5772150"/>
            <a:ext cx="1152525" cy="431800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endParaRPr lang="es-ES_tradnl"/>
          </a:p>
        </p:txBody>
      </p:sp>
      <p:sp>
        <p:nvSpPr>
          <p:cNvPr id="13371" name="Line 59"/>
          <p:cNvSpPr>
            <a:spLocks noChangeShapeType="1"/>
          </p:cNvSpPr>
          <p:nvPr/>
        </p:nvSpPr>
        <p:spPr bwMode="auto">
          <a:xfrm>
            <a:off x="1879600" y="1090613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2" name="Line 60"/>
          <p:cNvSpPr>
            <a:spLocks noChangeShapeType="1"/>
          </p:cNvSpPr>
          <p:nvPr/>
        </p:nvSpPr>
        <p:spPr bwMode="auto">
          <a:xfrm>
            <a:off x="1879600" y="2674938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3" name="Line 61"/>
          <p:cNvSpPr>
            <a:spLocks noChangeShapeType="1"/>
          </p:cNvSpPr>
          <p:nvPr/>
        </p:nvSpPr>
        <p:spPr bwMode="auto">
          <a:xfrm>
            <a:off x="1879600" y="4330700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374" name="Line 62"/>
          <p:cNvSpPr>
            <a:spLocks noChangeShapeType="1"/>
          </p:cNvSpPr>
          <p:nvPr/>
        </p:nvSpPr>
        <p:spPr bwMode="auto">
          <a:xfrm>
            <a:off x="1879600" y="5915025"/>
            <a:ext cx="649288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3375" name="Group 63"/>
          <p:cNvGrpSpPr>
            <a:grpSpLocks/>
          </p:cNvGrpSpPr>
          <p:nvPr/>
        </p:nvGrpSpPr>
        <p:grpSpPr bwMode="auto">
          <a:xfrm>
            <a:off x="800100" y="5868988"/>
            <a:ext cx="863600" cy="215900"/>
            <a:chOff x="204" y="3838"/>
            <a:chExt cx="317" cy="136"/>
          </a:xfrm>
        </p:grpSpPr>
        <p:sp>
          <p:nvSpPr>
            <p:cNvPr id="13376" name="Rectangle 6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7" name="Rectangle 6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8" name="Rectangle 6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79" name="Rectangle 6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0" name="Group 68"/>
          <p:cNvGrpSpPr>
            <a:grpSpLocks/>
          </p:cNvGrpSpPr>
          <p:nvPr/>
        </p:nvGrpSpPr>
        <p:grpSpPr bwMode="auto">
          <a:xfrm>
            <a:off x="800100" y="4294188"/>
            <a:ext cx="863600" cy="215900"/>
            <a:chOff x="204" y="3838"/>
            <a:chExt cx="317" cy="136"/>
          </a:xfrm>
        </p:grpSpPr>
        <p:sp>
          <p:nvSpPr>
            <p:cNvPr id="13381" name="Rectangle 6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2" name="Rectangle 7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3" name="Rectangle 7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4" name="Rectangle 7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85" name="Group 73"/>
          <p:cNvGrpSpPr>
            <a:grpSpLocks/>
          </p:cNvGrpSpPr>
          <p:nvPr/>
        </p:nvGrpSpPr>
        <p:grpSpPr bwMode="auto">
          <a:xfrm>
            <a:off x="800100" y="2617788"/>
            <a:ext cx="863600" cy="215900"/>
            <a:chOff x="204" y="3838"/>
            <a:chExt cx="317" cy="136"/>
          </a:xfrm>
        </p:grpSpPr>
        <p:sp>
          <p:nvSpPr>
            <p:cNvPr id="13386" name="Rectangle 74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7" name="Rectangle 75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8" name="Rectangle 76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89" name="Rectangle 77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3390" name="Group 78"/>
          <p:cNvGrpSpPr>
            <a:grpSpLocks/>
          </p:cNvGrpSpPr>
          <p:nvPr/>
        </p:nvGrpSpPr>
        <p:grpSpPr bwMode="auto">
          <a:xfrm>
            <a:off x="800100" y="1042988"/>
            <a:ext cx="863600" cy="215900"/>
            <a:chOff x="204" y="3838"/>
            <a:chExt cx="317" cy="136"/>
          </a:xfrm>
        </p:grpSpPr>
        <p:sp>
          <p:nvSpPr>
            <p:cNvPr id="13391" name="Rectangle 79"/>
            <p:cNvSpPr>
              <a:spLocks noChangeArrowheads="1"/>
            </p:cNvSpPr>
            <p:nvPr/>
          </p:nvSpPr>
          <p:spPr bwMode="auto">
            <a:xfrm>
              <a:off x="204" y="3838"/>
              <a:ext cx="45" cy="13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2" name="Rectangle 80"/>
            <p:cNvSpPr>
              <a:spLocks noChangeArrowheads="1"/>
            </p:cNvSpPr>
            <p:nvPr/>
          </p:nvSpPr>
          <p:spPr bwMode="auto">
            <a:xfrm>
              <a:off x="29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3" name="Rectangle 81"/>
            <p:cNvSpPr>
              <a:spLocks noChangeArrowheads="1"/>
            </p:cNvSpPr>
            <p:nvPr/>
          </p:nvSpPr>
          <p:spPr bwMode="auto">
            <a:xfrm>
              <a:off x="385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3394" name="Rectangle 82"/>
            <p:cNvSpPr>
              <a:spLocks noChangeArrowheads="1"/>
            </p:cNvSpPr>
            <p:nvPr/>
          </p:nvSpPr>
          <p:spPr bwMode="auto">
            <a:xfrm>
              <a:off x="476" y="3838"/>
              <a:ext cx="45" cy="136"/>
            </a:xfrm>
            <a:prstGeom prst="rect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3395" name="Text Box 83"/>
          <p:cNvSpPr txBox="1">
            <a:spLocks noChangeArrowheads="1"/>
          </p:cNvSpPr>
          <p:nvPr/>
        </p:nvSpPr>
        <p:spPr bwMode="auto">
          <a:xfrm>
            <a:off x="708025" y="13160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6" name="Text Box 84"/>
          <p:cNvSpPr txBox="1">
            <a:spLocks noChangeArrowheads="1"/>
          </p:cNvSpPr>
          <p:nvPr/>
        </p:nvSpPr>
        <p:spPr bwMode="auto">
          <a:xfrm>
            <a:off x="923925" y="29162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7" name="Text Box 85"/>
          <p:cNvSpPr txBox="1">
            <a:spLocks noChangeArrowheads="1"/>
          </p:cNvSpPr>
          <p:nvPr/>
        </p:nvSpPr>
        <p:spPr bwMode="auto">
          <a:xfrm>
            <a:off x="1177925" y="45545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8" name="Text Box 86"/>
          <p:cNvSpPr txBox="1">
            <a:spLocks noChangeArrowheads="1"/>
          </p:cNvSpPr>
          <p:nvPr/>
        </p:nvSpPr>
        <p:spPr bwMode="auto">
          <a:xfrm>
            <a:off x="1419225" y="61293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399" name="Text Box 87"/>
          <p:cNvSpPr txBox="1">
            <a:spLocks noChangeArrowheads="1"/>
          </p:cNvSpPr>
          <p:nvPr/>
        </p:nvSpPr>
        <p:spPr bwMode="auto">
          <a:xfrm>
            <a:off x="314325" y="6572250"/>
            <a:ext cx="1817688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Osciladores sinusoidales</a:t>
            </a:r>
            <a:endParaRPr lang="es-ES" sz="1200">
              <a:latin typeface="Trebuchet MS" charset="0"/>
            </a:endParaRPr>
          </a:p>
        </p:txBody>
      </p:sp>
      <p:sp>
        <p:nvSpPr>
          <p:cNvPr id="13400" name="Rectangle 88"/>
          <p:cNvSpPr>
            <a:spLocks noChangeArrowheads="1"/>
          </p:cNvSpPr>
          <p:nvPr/>
        </p:nvSpPr>
        <p:spPr bwMode="auto">
          <a:xfrm>
            <a:off x="2540000" y="887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1" name="Rectangle 89"/>
          <p:cNvSpPr>
            <a:spLocks noChangeArrowheads="1"/>
          </p:cNvSpPr>
          <p:nvPr/>
        </p:nvSpPr>
        <p:spPr bwMode="auto">
          <a:xfrm>
            <a:off x="2527300" y="24622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2" name="Rectangle 90"/>
          <p:cNvSpPr>
            <a:spLocks noChangeArrowheads="1"/>
          </p:cNvSpPr>
          <p:nvPr/>
        </p:nvSpPr>
        <p:spPr bwMode="auto">
          <a:xfrm>
            <a:off x="2578100" y="41259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3" name="Rectangle 91"/>
          <p:cNvSpPr>
            <a:spLocks noChangeArrowheads="1"/>
          </p:cNvSpPr>
          <p:nvPr/>
        </p:nvSpPr>
        <p:spPr bwMode="auto">
          <a:xfrm>
            <a:off x="2578100" y="5713413"/>
            <a:ext cx="600075" cy="490537"/>
          </a:xfrm>
          <a:prstGeom prst="rect">
            <a:avLst/>
          </a:prstGeom>
          <a:solidFill>
            <a:srgbClr val="E1F2F3"/>
          </a:solidFill>
          <a:ln w="9525">
            <a:noFill/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E1F2F3"/>
            </a:extrusionClr>
          </a:sp3d>
        </p:spPr>
        <p:txBody>
          <a:bodyPr wrap="none" anchor="ctr">
            <a:prstTxWarp prst="textNoShape">
              <a:avLst/>
            </a:prstTxWarp>
            <a:flatTx/>
          </a:bodyPr>
          <a:lstStyle/>
          <a:p>
            <a:pPr algn="ctr"/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3404" name="Line 92"/>
          <p:cNvSpPr>
            <a:spLocks noChangeShapeType="1"/>
          </p:cNvSpPr>
          <p:nvPr/>
        </p:nvSpPr>
        <p:spPr bwMode="auto">
          <a:xfrm>
            <a:off x="1871663" y="10922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5" name="Line 93"/>
          <p:cNvSpPr>
            <a:spLocks noChangeShapeType="1"/>
          </p:cNvSpPr>
          <p:nvPr/>
        </p:nvSpPr>
        <p:spPr bwMode="auto">
          <a:xfrm>
            <a:off x="1871663" y="26765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6" name="Line 94"/>
          <p:cNvSpPr>
            <a:spLocks noChangeShapeType="1"/>
          </p:cNvSpPr>
          <p:nvPr/>
        </p:nvSpPr>
        <p:spPr bwMode="auto">
          <a:xfrm>
            <a:off x="1871663" y="43322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7" name="Line 95"/>
          <p:cNvSpPr>
            <a:spLocks noChangeShapeType="1"/>
          </p:cNvSpPr>
          <p:nvPr/>
        </p:nvSpPr>
        <p:spPr bwMode="auto">
          <a:xfrm>
            <a:off x="1871663" y="59166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8" name="Line 96"/>
          <p:cNvSpPr>
            <a:spLocks noChangeShapeType="1"/>
          </p:cNvSpPr>
          <p:nvPr/>
        </p:nvSpPr>
        <p:spPr bwMode="auto">
          <a:xfrm>
            <a:off x="3230563" y="1104900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09" name="Line 97"/>
          <p:cNvSpPr>
            <a:spLocks noChangeShapeType="1"/>
          </p:cNvSpPr>
          <p:nvPr/>
        </p:nvSpPr>
        <p:spPr bwMode="auto">
          <a:xfrm>
            <a:off x="3230563" y="2689225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0" name="Line 98"/>
          <p:cNvSpPr>
            <a:spLocks noChangeShapeType="1"/>
          </p:cNvSpPr>
          <p:nvPr/>
        </p:nvSpPr>
        <p:spPr bwMode="auto">
          <a:xfrm>
            <a:off x="3230563" y="4344988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1" name="Line 99"/>
          <p:cNvSpPr>
            <a:spLocks noChangeShapeType="1"/>
          </p:cNvSpPr>
          <p:nvPr/>
        </p:nvSpPr>
        <p:spPr bwMode="auto">
          <a:xfrm>
            <a:off x="3230563" y="5929313"/>
            <a:ext cx="649287" cy="0"/>
          </a:xfrm>
          <a:prstGeom prst="line">
            <a:avLst/>
          </a:prstGeom>
          <a:noFill/>
          <a:ln w="28575">
            <a:solidFill>
              <a:schemeClr val="bg2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3412" name="Text Box 100"/>
          <p:cNvSpPr txBox="1">
            <a:spLocks noChangeArrowheads="1"/>
          </p:cNvSpPr>
          <p:nvPr/>
        </p:nvSpPr>
        <p:spPr bwMode="auto">
          <a:xfrm>
            <a:off x="2286000" y="6583363"/>
            <a:ext cx="11969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Amplificadores</a:t>
            </a:r>
            <a:endParaRPr lang="es-ES" sz="1200">
              <a:latin typeface="Trebuchet MS" charset="0"/>
            </a:endParaRPr>
          </a:p>
        </p:txBody>
      </p:sp>
      <p:sp>
        <p:nvSpPr>
          <p:cNvPr id="13413" name="Text Box 101"/>
          <p:cNvSpPr txBox="1">
            <a:spLocks noChangeArrowheads="1"/>
          </p:cNvSpPr>
          <p:nvPr/>
        </p:nvSpPr>
        <p:spPr bwMode="auto">
          <a:xfrm>
            <a:off x="5078413" y="4200525"/>
            <a:ext cx="7715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200">
                <a:latin typeface="Trebuchet MS" charset="0"/>
              </a:rPr>
              <a:t>Sumador</a:t>
            </a:r>
            <a:endParaRPr lang="es-ES" sz="1200">
              <a:latin typeface="Trebuchet MS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62" name="Group 2"/>
          <p:cNvGrpSpPr>
            <a:grpSpLocks/>
          </p:cNvGrpSpPr>
          <p:nvPr/>
        </p:nvGrpSpPr>
        <p:grpSpPr bwMode="auto">
          <a:xfrm>
            <a:off x="889000" y="1954213"/>
            <a:ext cx="2305050" cy="2813050"/>
            <a:chOff x="597" y="454"/>
            <a:chExt cx="4764" cy="3222"/>
          </a:xfrm>
        </p:grpSpPr>
        <p:sp>
          <p:nvSpPr>
            <p:cNvPr id="15363" name="Freeform 3"/>
            <p:cNvSpPr>
              <a:spLocks/>
            </p:cNvSpPr>
            <p:nvPr/>
          </p:nvSpPr>
          <p:spPr bwMode="auto">
            <a:xfrm>
              <a:off x="597" y="454"/>
              <a:ext cx="704" cy="1911"/>
            </a:xfrm>
            <a:custGeom>
              <a:avLst/>
              <a:gdLst/>
              <a:ahLst/>
              <a:cxnLst>
                <a:cxn ang="0">
                  <a:pos x="8" y="1351"/>
                </a:cxn>
                <a:cxn ang="0">
                  <a:pos x="24" y="1104"/>
                </a:cxn>
                <a:cxn ang="0">
                  <a:pos x="40" y="864"/>
                </a:cxn>
                <a:cxn ang="0">
                  <a:pos x="56" y="648"/>
                </a:cxn>
                <a:cxn ang="0">
                  <a:pos x="64" y="456"/>
                </a:cxn>
                <a:cxn ang="0">
                  <a:pos x="80" y="288"/>
                </a:cxn>
                <a:cxn ang="0">
                  <a:pos x="96" y="160"/>
                </a:cxn>
                <a:cxn ang="0">
                  <a:pos x="112" y="72"/>
                </a:cxn>
                <a:cxn ang="0">
                  <a:pos x="136" y="8"/>
                </a:cxn>
                <a:cxn ang="0">
                  <a:pos x="152" y="16"/>
                </a:cxn>
                <a:cxn ang="0">
                  <a:pos x="160" y="56"/>
                </a:cxn>
                <a:cxn ang="0">
                  <a:pos x="176" y="136"/>
                </a:cxn>
                <a:cxn ang="0">
                  <a:pos x="192" y="232"/>
                </a:cxn>
                <a:cxn ang="0">
                  <a:pos x="208" y="360"/>
                </a:cxn>
                <a:cxn ang="0">
                  <a:pos x="216" y="504"/>
                </a:cxn>
                <a:cxn ang="0">
                  <a:pos x="232" y="664"/>
                </a:cxn>
                <a:cxn ang="0">
                  <a:pos x="248" y="824"/>
                </a:cxn>
                <a:cxn ang="0">
                  <a:pos x="264" y="984"/>
                </a:cxn>
                <a:cxn ang="0">
                  <a:pos x="280" y="1143"/>
                </a:cxn>
                <a:cxn ang="0">
                  <a:pos x="288" y="1295"/>
                </a:cxn>
                <a:cxn ang="0">
                  <a:pos x="304" y="1431"/>
                </a:cxn>
                <a:cxn ang="0">
                  <a:pos x="320" y="1551"/>
                </a:cxn>
                <a:cxn ang="0">
                  <a:pos x="336" y="1655"/>
                </a:cxn>
                <a:cxn ang="0">
                  <a:pos x="352" y="1743"/>
                </a:cxn>
                <a:cxn ang="0">
                  <a:pos x="360" y="1807"/>
                </a:cxn>
                <a:cxn ang="0">
                  <a:pos x="376" y="1863"/>
                </a:cxn>
                <a:cxn ang="0">
                  <a:pos x="392" y="1887"/>
                </a:cxn>
                <a:cxn ang="0">
                  <a:pos x="408" y="1911"/>
                </a:cxn>
                <a:cxn ang="0">
                  <a:pos x="432" y="1903"/>
                </a:cxn>
                <a:cxn ang="0">
                  <a:pos x="448" y="1887"/>
                </a:cxn>
                <a:cxn ang="0">
                  <a:pos x="464" y="1863"/>
                </a:cxn>
                <a:cxn ang="0">
                  <a:pos x="480" y="1839"/>
                </a:cxn>
                <a:cxn ang="0">
                  <a:pos x="488" y="1815"/>
                </a:cxn>
                <a:cxn ang="0">
                  <a:pos x="520" y="1783"/>
                </a:cxn>
                <a:cxn ang="0">
                  <a:pos x="536" y="1767"/>
                </a:cxn>
                <a:cxn ang="0">
                  <a:pos x="544" y="1759"/>
                </a:cxn>
                <a:cxn ang="0">
                  <a:pos x="568" y="1759"/>
                </a:cxn>
                <a:cxn ang="0">
                  <a:pos x="592" y="1767"/>
                </a:cxn>
                <a:cxn ang="0">
                  <a:pos x="616" y="1783"/>
                </a:cxn>
                <a:cxn ang="0">
                  <a:pos x="640" y="1799"/>
                </a:cxn>
                <a:cxn ang="0">
                  <a:pos x="664" y="1799"/>
                </a:cxn>
                <a:cxn ang="0">
                  <a:pos x="688" y="1799"/>
                </a:cxn>
              </a:cxnLst>
              <a:rect l="0" t="0" r="r" b="b"/>
              <a:pathLst>
                <a:path w="704" h="1911">
                  <a:moveTo>
                    <a:pt x="0" y="1527"/>
                  </a:moveTo>
                  <a:lnTo>
                    <a:pt x="8" y="1439"/>
                  </a:lnTo>
                  <a:lnTo>
                    <a:pt x="8" y="1351"/>
                  </a:lnTo>
                  <a:lnTo>
                    <a:pt x="16" y="1263"/>
                  </a:lnTo>
                  <a:lnTo>
                    <a:pt x="16" y="1183"/>
                  </a:lnTo>
                  <a:lnTo>
                    <a:pt x="24" y="1104"/>
                  </a:lnTo>
                  <a:lnTo>
                    <a:pt x="32" y="1016"/>
                  </a:lnTo>
                  <a:lnTo>
                    <a:pt x="32" y="936"/>
                  </a:lnTo>
                  <a:lnTo>
                    <a:pt x="40" y="864"/>
                  </a:lnTo>
                  <a:lnTo>
                    <a:pt x="40" y="784"/>
                  </a:lnTo>
                  <a:lnTo>
                    <a:pt x="48" y="712"/>
                  </a:lnTo>
                  <a:lnTo>
                    <a:pt x="56" y="648"/>
                  </a:lnTo>
                  <a:lnTo>
                    <a:pt x="56" y="576"/>
                  </a:lnTo>
                  <a:lnTo>
                    <a:pt x="64" y="512"/>
                  </a:lnTo>
                  <a:lnTo>
                    <a:pt x="64" y="456"/>
                  </a:lnTo>
                  <a:lnTo>
                    <a:pt x="72" y="392"/>
                  </a:lnTo>
                  <a:lnTo>
                    <a:pt x="80" y="344"/>
                  </a:lnTo>
                  <a:lnTo>
                    <a:pt x="80" y="288"/>
                  </a:lnTo>
                  <a:lnTo>
                    <a:pt x="88" y="248"/>
                  </a:lnTo>
                  <a:lnTo>
                    <a:pt x="88" y="200"/>
                  </a:lnTo>
                  <a:lnTo>
                    <a:pt x="96" y="160"/>
                  </a:lnTo>
                  <a:lnTo>
                    <a:pt x="104" y="128"/>
                  </a:lnTo>
                  <a:lnTo>
                    <a:pt x="104" y="96"/>
                  </a:lnTo>
                  <a:lnTo>
                    <a:pt x="112" y="72"/>
                  </a:lnTo>
                  <a:lnTo>
                    <a:pt x="112" y="48"/>
                  </a:lnTo>
                  <a:lnTo>
                    <a:pt x="120" y="32"/>
                  </a:lnTo>
                  <a:lnTo>
                    <a:pt x="136" y="8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16"/>
                  </a:lnTo>
                  <a:lnTo>
                    <a:pt x="152" y="24"/>
                  </a:lnTo>
                  <a:lnTo>
                    <a:pt x="160" y="40"/>
                  </a:lnTo>
                  <a:lnTo>
                    <a:pt x="160" y="56"/>
                  </a:lnTo>
                  <a:lnTo>
                    <a:pt x="168" y="80"/>
                  </a:lnTo>
                  <a:lnTo>
                    <a:pt x="176" y="104"/>
                  </a:lnTo>
                  <a:lnTo>
                    <a:pt x="176" y="136"/>
                  </a:lnTo>
                  <a:lnTo>
                    <a:pt x="184" y="168"/>
                  </a:lnTo>
                  <a:lnTo>
                    <a:pt x="184" y="200"/>
                  </a:lnTo>
                  <a:lnTo>
                    <a:pt x="192" y="232"/>
                  </a:lnTo>
                  <a:lnTo>
                    <a:pt x="192" y="272"/>
                  </a:lnTo>
                  <a:lnTo>
                    <a:pt x="200" y="320"/>
                  </a:lnTo>
                  <a:lnTo>
                    <a:pt x="208" y="360"/>
                  </a:lnTo>
                  <a:lnTo>
                    <a:pt x="208" y="408"/>
                  </a:lnTo>
                  <a:lnTo>
                    <a:pt x="216" y="456"/>
                  </a:lnTo>
                  <a:lnTo>
                    <a:pt x="216" y="504"/>
                  </a:lnTo>
                  <a:lnTo>
                    <a:pt x="224" y="552"/>
                  </a:lnTo>
                  <a:lnTo>
                    <a:pt x="232" y="608"/>
                  </a:lnTo>
                  <a:lnTo>
                    <a:pt x="232" y="664"/>
                  </a:lnTo>
                  <a:lnTo>
                    <a:pt x="240" y="712"/>
                  </a:lnTo>
                  <a:lnTo>
                    <a:pt x="240" y="768"/>
                  </a:lnTo>
                  <a:lnTo>
                    <a:pt x="248" y="824"/>
                  </a:lnTo>
                  <a:lnTo>
                    <a:pt x="256" y="880"/>
                  </a:lnTo>
                  <a:lnTo>
                    <a:pt x="256" y="928"/>
                  </a:lnTo>
                  <a:lnTo>
                    <a:pt x="264" y="984"/>
                  </a:lnTo>
                  <a:lnTo>
                    <a:pt x="264" y="1040"/>
                  </a:lnTo>
                  <a:lnTo>
                    <a:pt x="272" y="1088"/>
                  </a:lnTo>
                  <a:lnTo>
                    <a:pt x="280" y="1143"/>
                  </a:lnTo>
                  <a:lnTo>
                    <a:pt x="280" y="1191"/>
                  </a:lnTo>
                  <a:lnTo>
                    <a:pt x="288" y="1247"/>
                  </a:lnTo>
                  <a:lnTo>
                    <a:pt x="288" y="1295"/>
                  </a:lnTo>
                  <a:lnTo>
                    <a:pt x="296" y="1343"/>
                  </a:lnTo>
                  <a:lnTo>
                    <a:pt x="304" y="1383"/>
                  </a:lnTo>
                  <a:lnTo>
                    <a:pt x="304" y="1431"/>
                  </a:lnTo>
                  <a:lnTo>
                    <a:pt x="312" y="1471"/>
                  </a:lnTo>
                  <a:lnTo>
                    <a:pt x="312" y="1511"/>
                  </a:lnTo>
                  <a:lnTo>
                    <a:pt x="320" y="1551"/>
                  </a:lnTo>
                  <a:lnTo>
                    <a:pt x="328" y="1591"/>
                  </a:lnTo>
                  <a:lnTo>
                    <a:pt x="328" y="1623"/>
                  </a:lnTo>
                  <a:lnTo>
                    <a:pt x="336" y="1655"/>
                  </a:lnTo>
                  <a:lnTo>
                    <a:pt x="336" y="1687"/>
                  </a:lnTo>
                  <a:lnTo>
                    <a:pt x="344" y="1719"/>
                  </a:lnTo>
                  <a:lnTo>
                    <a:pt x="352" y="1743"/>
                  </a:lnTo>
                  <a:lnTo>
                    <a:pt x="352" y="1767"/>
                  </a:lnTo>
                  <a:lnTo>
                    <a:pt x="360" y="1791"/>
                  </a:lnTo>
                  <a:lnTo>
                    <a:pt x="360" y="1807"/>
                  </a:lnTo>
                  <a:lnTo>
                    <a:pt x="368" y="1831"/>
                  </a:lnTo>
                  <a:lnTo>
                    <a:pt x="376" y="1847"/>
                  </a:lnTo>
                  <a:lnTo>
                    <a:pt x="376" y="1863"/>
                  </a:lnTo>
                  <a:lnTo>
                    <a:pt x="384" y="1871"/>
                  </a:lnTo>
                  <a:lnTo>
                    <a:pt x="384" y="1879"/>
                  </a:lnTo>
                  <a:lnTo>
                    <a:pt x="392" y="1887"/>
                  </a:lnTo>
                  <a:lnTo>
                    <a:pt x="392" y="1895"/>
                  </a:lnTo>
                  <a:lnTo>
                    <a:pt x="400" y="1903"/>
                  </a:lnTo>
                  <a:lnTo>
                    <a:pt x="408" y="1911"/>
                  </a:lnTo>
                  <a:lnTo>
                    <a:pt x="416" y="1911"/>
                  </a:lnTo>
                  <a:lnTo>
                    <a:pt x="424" y="1903"/>
                  </a:lnTo>
                  <a:lnTo>
                    <a:pt x="432" y="1903"/>
                  </a:lnTo>
                  <a:lnTo>
                    <a:pt x="448" y="1887"/>
                  </a:lnTo>
                  <a:lnTo>
                    <a:pt x="440" y="1887"/>
                  </a:lnTo>
                  <a:lnTo>
                    <a:pt x="448" y="1887"/>
                  </a:lnTo>
                  <a:lnTo>
                    <a:pt x="456" y="1879"/>
                  </a:lnTo>
                  <a:lnTo>
                    <a:pt x="456" y="1871"/>
                  </a:lnTo>
                  <a:lnTo>
                    <a:pt x="464" y="1863"/>
                  </a:lnTo>
                  <a:lnTo>
                    <a:pt x="464" y="1855"/>
                  </a:lnTo>
                  <a:lnTo>
                    <a:pt x="472" y="1847"/>
                  </a:lnTo>
                  <a:lnTo>
                    <a:pt x="480" y="1839"/>
                  </a:lnTo>
                  <a:lnTo>
                    <a:pt x="480" y="1831"/>
                  </a:lnTo>
                  <a:lnTo>
                    <a:pt x="488" y="1823"/>
                  </a:lnTo>
                  <a:lnTo>
                    <a:pt x="488" y="1815"/>
                  </a:lnTo>
                  <a:lnTo>
                    <a:pt x="496" y="1807"/>
                  </a:lnTo>
                  <a:lnTo>
                    <a:pt x="504" y="1799"/>
                  </a:lnTo>
                  <a:lnTo>
                    <a:pt x="520" y="1783"/>
                  </a:lnTo>
                  <a:lnTo>
                    <a:pt x="512" y="1783"/>
                  </a:lnTo>
                  <a:lnTo>
                    <a:pt x="520" y="1783"/>
                  </a:lnTo>
                  <a:lnTo>
                    <a:pt x="536" y="1767"/>
                  </a:lnTo>
                  <a:lnTo>
                    <a:pt x="528" y="1767"/>
                  </a:lnTo>
                  <a:lnTo>
                    <a:pt x="536" y="1767"/>
                  </a:lnTo>
                  <a:lnTo>
                    <a:pt x="544" y="1759"/>
                  </a:lnTo>
                  <a:lnTo>
                    <a:pt x="552" y="1759"/>
                  </a:lnTo>
                  <a:lnTo>
                    <a:pt x="560" y="1759"/>
                  </a:lnTo>
                  <a:lnTo>
                    <a:pt x="568" y="1759"/>
                  </a:lnTo>
                  <a:lnTo>
                    <a:pt x="576" y="1759"/>
                  </a:lnTo>
                  <a:lnTo>
                    <a:pt x="584" y="1759"/>
                  </a:lnTo>
                  <a:lnTo>
                    <a:pt x="592" y="1767"/>
                  </a:lnTo>
                  <a:lnTo>
                    <a:pt x="600" y="1767"/>
                  </a:lnTo>
                  <a:lnTo>
                    <a:pt x="608" y="1775"/>
                  </a:lnTo>
                  <a:lnTo>
                    <a:pt x="616" y="1783"/>
                  </a:lnTo>
                  <a:lnTo>
                    <a:pt x="624" y="1783"/>
                  </a:lnTo>
                  <a:lnTo>
                    <a:pt x="632" y="1791"/>
                  </a:lnTo>
                  <a:lnTo>
                    <a:pt x="640" y="1799"/>
                  </a:lnTo>
                  <a:lnTo>
                    <a:pt x="648" y="1799"/>
                  </a:lnTo>
                  <a:lnTo>
                    <a:pt x="656" y="1799"/>
                  </a:lnTo>
                  <a:lnTo>
                    <a:pt x="664" y="1799"/>
                  </a:lnTo>
                  <a:lnTo>
                    <a:pt x="672" y="1799"/>
                  </a:lnTo>
                  <a:lnTo>
                    <a:pt x="680" y="1799"/>
                  </a:lnTo>
                  <a:lnTo>
                    <a:pt x="688" y="1799"/>
                  </a:lnTo>
                  <a:lnTo>
                    <a:pt x="696" y="1791"/>
                  </a:lnTo>
                  <a:lnTo>
                    <a:pt x="704" y="178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4" name="Freeform 4"/>
            <p:cNvSpPr>
              <a:spLocks/>
            </p:cNvSpPr>
            <p:nvPr/>
          </p:nvSpPr>
          <p:spPr bwMode="auto">
            <a:xfrm>
              <a:off x="1301" y="1765"/>
              <a:ext cx="721" cy="1879"/>
            </a:xfrm>
            <a:custGeom>
              <a:avLst/>
              <a:gdLst/>
              <a:ahLst/>
              <a:cxnLst>
                <a:cxn ang="0">
                  <a:pos x="16" y="456"/>
                </a:cxn>
                <a:cxn ang="0">
                  <a:pos x="33" y="432"/>
                </a:cxn>
                <a:cxn ang="0">
                  <a:pos x="49" y="400"/>
                </a:cxn>
                <a:cxn ang="0">
                  <a:pos x="57" y="368"/>
                </a:cxn>
                <a:cxn ang="0">
                  <a:pos x="73" y="336"/>
                </a:cxn>
                <a:cxn ang="0">
                  <a:pos x="89" y="296"/>
                </a:cxn>
                <a:cxn ang="0">
                  <a:pos x="105" y="256"/>
                </a:cxn>
                <a:cxn ang="0">
                  <a:pos x="113" y="224"/>
                </a:cxn>
                <a:cxn ang="0">
                  <a:pos x="129" y="192"/>
                </a:cxn>
                <a:cxn ang="0">
                  <a:pos x="145" y="160"/>
                </a:cxn>
                <a:cxn ang="0">
                  <a:pos x="161" y="136"/>
                </a:cxn>
                <a:cxn ang="0">
                  <a:pos x="185" y="112"/>
                </a:cxn>
                <a:cxn ang="0">
                  <a:pos x="209" y="112"/>
                </a:cxn>
                <a:cxn ang="0">
                  <a:pos x="233" y="112"/>
                </a:cxn>
                <a:cxn ang="0">
                  <a:pos x="257" y="128"/>
                </a:cxn>
                <a:cxn ang="0">
                  <a:pos x="281" y="144"/>
                </a:cxn>
                <a:cxn ang="0">
                  <a:pos x="305" y="152"/>
                </a:cxn>
                <a:cxn ang="0">
                  <a:pos x="329" y="152"/>
                </a:cxn>
                <a:cxn ang="0">
                  <a:pos x="353" y="136"/>
                </a:cxn>
                <a:cxn ang="0">
                  <a:pos x="369" y="120"/>
                </a:cxn>
                <a:cxn ang="0">
                  <a:pos x="385" y="96"/>
                </a:cxn>
                <a:cxn ang="0">
                  <a:pos x="401" y="72"/>
                </a:cxn>
                <a:cxn ang="0">
                  <a:pos x="409" y="48"/>
                </a:cxn>
                <a:cxn ang="0">
                  <a:pos x="441" y="16"/>
                </a:cxn>
                <a:cxn ang="0">
                  <a:pos x="457" y="0"/>
                </a:cxn>
                <a:cxn ang="0">
                  <a:pos x="481" y="16"/>
                </a:cxn>
                <a:cxn ang="0">
                  <a:pos x="497" y="48"/>
                </a:cxn>
                <a:cxn ang="0">
                  <a:pos x="513" y="96"/>
                </a:cxn>
                <a:cxn ang="0">
                  <a:pos x="529" y="160"/>
                </a:cxn>
                <a:cxn ang="0">
                  <a:pos x="537" y="240"/>
                </a:cxn>
                <a:cxn ang="0">
                  <a:pos x="553" y="344"/>
                </a:cxn>
                <a:cxn ang="0">
                  <a:pos x="569" y="464"/>
                </a:cxn>
                <a:cxn ang="0">
                  <a:pos x="585" y="600"/>
                </a:cxn>
                <a:cxn ang="0">
                  <a:pos x="601" y="752"/>
                </a:cxn>
                <a:cxn ang="0">
                  <a:pos x="609" y="912"/>
                </a:cxn>
                <a:cxn ang="0">
                  <a:pos x="625" y="1071"/>
                </a:cxn>
                <a:cxn ang="0">
                  <a:pos x="641" y="1231"/>
                </a:cxn>
                <a:cxn ang="0">
                  <a:pos x="657" y="1391"/>
                </a:cxn>
                <a:cxn ang="0">
                  <a:pos x="665" y="1535"/>
                </a:cxn>
                <a:cxn ang="0">
                  <a:pos x="681" y="1663"/>
                </a:cxn>
                <a:cxn ang="0">
                  <a:pos x="697" y="1767"/>
                </a:cxn>
                <a:cxn ang="0">
                  <a:pos x="713" y="1847"/>
                </a:cxn>
              </a:cxnLst>
              <a:rect l="0" t="0" r="r" b="b"/>
              <a:pathLst>
                <a:path w="721" h="1879">
                  <a:moveTo>
                    <a:pt x="0" y="472"/>
                  </a:moveTo>
                  <a:lnTo>
                    <a:pt x="8" y="464"/>
                  </a:lnTo>
                  <a:lnTo>
                    <a:pt x="16" y="456"/>
                  </a:lnTo>
                  <a:lnTo>
                    <a:pt x="24" y="448"/>
                  </a:lnTo>
                  <a:lnTo>
                    <a:pt x="24" y="440"/>
                  </a:lnTo>
                  <a:lnTo>
                    <a:pt x="33" y="432"/>
                  </a:lnTo>
                  <a:lnTo>
                    <a:pt x="33" y="424"/>
                  </a:lnTo>
                  <a:lnTo>
                    <a:pt x="41" y="408"/>
                  </a:lnTo>
                  <a:lnTo>
                    <a:pt x="49" y="400"/>
                  </a:lnTo>
                  <a:lnTo>
                    <a:pt x="49" y="392"/>
                  </a:lnTo>
                  <a:lnTo>
                    <a:pt x="57" y="376"/>
                  </a:lnTo>
                  <a:lnTo>
                    <a:pt x="57" y="368"/>
                  </a:lnTo>
                  <a:lnTo>
                    <a:pt x="65" y="360"/>
                  </a:lnTo>
                  <a:lnTo>
                    <a:pt x="65" y="344"/>
                  </a:lnTo>
                  <a:lnTo>
                    <a:pt x="73" y="336"/>
                  </a:lnTo>
                  <a:lnTo>
                    <a:pt x="81" y="320"/>
                  </a:lnTo>
                  <a:lnTo>
                    <a:pt x="81" y="312"/>
                  </a:lnTo>
                  <a:lnTo>
                    <a:pt x="89" y="296"/>
                  </a:lnTo>
                  <a:lnTo>
                    <a:pt x="89" y="280"/>
                  </a:lnTo>
                  <a:lnTo>
                    <a:pt x="97" y="272"/>
                  </a:lnTo>
                  <a:lnTo>
                    <a:pt x="105" y="256"/>
                  </a:lnTo>
                  <a:lnTo>
                    <a:pt x="105" y="248"/>
                  </a:lnTo>
                  <a:lnTo>
                    <a:pt x="113" y="232"/>
                  </a:lnTo>
                  <a:lnTo>
                    <a:pt x="113" y="224"/>
                  </a:lnTo>
                  <a:lnTo>
                    <a:pt x="121" y="216"/>
                  </a:lnTo>
                  <a:lnTo>
                    <a:pt x="129" y="200"/>
                  </a:lnTo>
                  <a:lnTo>
                    <a:pt x="129" y="192"/>
                  </a:lnTo>
                  <a:lnTo>
                    <a:pt x="137" y="184"/>
                  </a:lnTo>
                  <a:lnTo>
                    <a:pt x="137" y="176"/>
                  </a:lnTo>
                  <a:lnTo>
                    <a:pt x="145" y="160"/>
                  </a:lnTo>
                  <a:lnTo>
                    <a:pt x="153" y="152"/>
                  </a:lnTo>
                  <a:lnTo>
                    <a:pt x="161" y="144"/>
                  </a:lnTo>
                  <a:lnTo>
                    <a:pt x="161" y="136"/>
                  </a:lnTo>
                  <a:lnTo>
                    <a:pt x="169" y="128"/>
                  </a:lnTo>
                  <a:lnTo>
                    <a:pt x="177" y="120"/>
                  </a:lnTo>
                  <a:lnTo>
                    <a:pt x="185" y="112"/>
                  </a:lnTo>
                  <a:lnTo>
                    <a:pt x="193" y="112"/>
                  </a:lnTo>
                  <a:lnTo>
                    <a:pt x="201" y="112"/>
                  </a:lnTo>
                  <a:lnTo>
                    <a:pt x="209" y="112"/>
                  </a:lnTo>
                  <a:lnTo>
                    <a:pt x="217" y="112"/>
                  </a:lnTo>
                  <a:lnTo>
                    <a:pt x="225" y="112"/>
                  </a:lnTo>
                  <a:lnTo>
                    <a:pt x="233" y="112"/>
                  </a:lnTo>
                  <a:lnTo>
                    <a:pt x="241" y="120"/>
                  </a:lnTo>
                  <a:lnTo>
                    <a:pt x="249" y="128"/>
                  </a:lnTo>
                  <a:lnTo>
                    <a:pt x="257" y="128"/>
                  </a:lnTo>
                  <a:lnTo>
                    <a:pt x="265" y="136"/>
                  </a:lnTo>
                  <a:lnTo>
                    <a:pt x="273" y="136"/>
                  </a:lnTo>
                  <a:lnTo>
                    <a:pt x="281" y="144"/>
                  </a:lnTo>
                  <a:lnTo>
                    <a:pt x="289" y="152"/>
                  </a:lnTo>
                  <a:lnTo>
                    <a:pt x="297" y="152"/>
                  </a:lnTo>
                  <a:lnTo>
                    <a:pt x="305" y="152"/>
                  </a:lnTo>
                  <a:lnTo>
                    <a:pt x="313" y="152"/>
                  </a:lnTo>
                  <a:lnTo>
                    <a:pt x="321" y="152"/>
                  </a:lnTo>
                  <a:lnTo>
                    <a:pt x="329" y="152"/>
                  </a:lnTo>
                  <a:lnTo>
                    <a:pt x="337" y="144"/>
                  </a:lnTo>
                  <a:lnTo>
                    <a:pt x="345" y="144"/>
                  </a:lnTo>
                  <a:lnTo>
                    <a:pt x="353" y="136"/>
                  </a:lnTo>
                  <a:lnTo>
                    <a:pt x="369" y="120"/>
                  </a:lnTo>
                  <a:lnTo>
                    <a:pt x="361" y="120"/>
                  </a:lnTo>
                  <a:lnTo>
                    <a:pt x="369" y="120"/>
                  </a:lnTo>
                  <a:lnTo>
                    <a:pt x="377" y="112"/>
                  </a:lnTo>
                  <a:lnTo>
                    <a:pt x="377" y="104"/>
                  </a:lnTo>
                  <a:lnTo>
                    <a:pt x="385" y="96"/>
                  </a:lnTo>
                  <a:lnTo>
                    <a:pt x="385" y="88"/>
                  </a:lnTo>
                  <a:lnTo>
                    <a:pt x="393" y="80"/>
                  </a:lnTo>
                  <a:lnTo>
                    <a:pt x="401" y="72"/>
                  </a:lnTo>
                  <a:lnTo>
                    <a:pt x="401" y="64"/>
                  </a:lnTo>
                  <a:lnTo>
                    <a:pt x="409" y="56"/>
                  </a:lnTo>
                  <a:lnTo>
                    <a:pt x="409" y="48"/>
                  </a:lnTo>
                  <a:lnTo>
                    <a:pt x="417" y="40"/>
                  </a:lnTo>
                  <a:lnTo>
                    <a:pt x="425" y="32"/>
                  </a:lnTo>
                  <a:lnTo>
                    <a:pt x="441" y="16"/>
                  </a:lnTo>
                  <a:lnTo>
                    <a:pt x="441" y="8"/>
                  </a:lnTo>
                  <a:lnTo>
                    <a:pt x="449" y="8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8"/>
                  </a:lnTo>
                  <a:lnTo>
                    <a:pt x="481" y="16"/>
                  </a:lnTo>
                  <a:lnTo>
                    <a:pt x="489" y="24"/>
                  </a:lnTo>
                  <a:lnTo>
                    <a:pt x="489" y="32"/>
                  </a:lnTo>
                  <a:lnTo>
                    <a:pt x="497" y="48"/>
                  </a:lnTo>
                  <a:lnTo>
                    <a:pt x="505" y="64"/>
                  </a:lnTo>
                  <a:lnTo>
                    <a:pt x="505" y="80"/>
                  </a:lnTo>
                  <a:lnTo>
                    <a:pt x="513" y="96"/>
                  </a:lnTo>
                  <a:lnTo>
                    <a:pt x="513" y="112"/>
                  </a:lnTo>
                  <a:lnTo>
                    <a:pt x="521" y="136"/>
                  </a:lnTo>
                  <a:lnTo>
                    <a:pt x="529" y="160"/>
                  </a:lnTo>
                  <a:lnTo>
                    <a:pt x="529" y="184"/>
                  </a:lnTo>
                  <a:lnTo>
                    <a:pt x="537" y="216"/>
                  </a:lnTo>
                  <a:lnTo>
                    <a:pt x="537" y="240"/>
                  </a:lnTo>
                  <a:lnTo>
                    <a:pt x="545" y="272"/>
                  </a:lnTo>
                  <a:lnTo>
                    <a:pt x="553" y="312"/>
                  </a:lnTo>
                  <a:lnTo>
                    <a:pt x="553" y="344"/>
                  </a:lnTo>
                  <a:lnTo>
                    <a:pt x="561" y="384"/>
                  </a:lnTo>
                  <a:lnTo>
                    <a:pt x="561" y="424"/>
                  </a:lnTo>
                  <a:lnTo>
                    <a:pt x="569" y="464"/>
                  </a:lnTo>
                  <a:lnTo>
                    <a:pt x="577" y="512"/>
                  </a:lnTo>
                  <a:lnTo>
                    <a:pt x="577" y="552"/>
                  </a:lnTo>
                  <a:lnTo>
                    <a:pt x="585" y="600"/>
                  </a:lnTo>
                  <a:lnTo>
                    <a:pt x="585" y="648"/>
                  </a:lnTo>
                  <a:lnTo>
                    <a:pt x="593" y="704"/>
                  </a:lnTo>
                  <a:lnTo>
                    <a:pt x="601" y="752"/>
                  </a:lnTo>
                  <a:lnTo>
                    <a:pt x="601" y="800"/>
                  </a:lnTo>
                  <a:lnTo>
                    <a:pt x="609" y="856"/>
                  </a:lnTo>
                  <a:lnTo>
                    <a:pt x="609" y="912"/>
                  </a:lnTo>
                  <a:lnTo>
                    <a:pt x="617" y="960"/>
                  </a:lnTo>
                  <a:lnTo>
                    <a:pt x="625" y="1015"/>
                  </a:lnTo>
                  <a:lnTo>
                    <a:pt x="625" y="1071"/>
                  </a:lnTo>
                  <a:lnTo>
                    <a:pt x="633" y="1127"/>
                  </a:lnTo>
                  <a:lnTo>
                    <a:pt x="633" y="1183"/>
                  </a:lnTo>
                  <a:lnTo>
                    <a:pt x="641" y="1231"/>
                  </a:lnTo>
                  <a:lnTo>
                    <a:pt x="641" y="1287"/>
                  </a:lnTo>
                  <a:lnTo>
                    <a:pt x="649" y="1335"/>
                  </a:lnTo>
                  <a:lnTo>
                    <a:pt x="657" y="1391"/>
                  </a:lnTo>
                  <a:lnTo>
                    <a:pt x="657" y="1439"/>
                  </a:lnTo>
                  <a:lnTo>
                    <a:pt x="665" y="1487"/>
                  </a:lnTo>
                  <a:lnTo>
                    <a:pt x="665" y="1535"/>
                  </a:lnTo>
                  <a:lnTo>
                    <a:pt x="673" y="1583"/>
                  </a:lnTo>
                  <a:lnTo>
                    <a:pt x="681" y="1623"/>
                  </a:lnTo>
                  <a:lnTo>
                    <a:pt x="681" y="1663"/>
                  </a:lnTo>
                  <a:lnTo>
                    <a:pt x="689" y="1703"/>
                  </a:lnTo>
                  <a:lnTo>
                    <a:pt x="689" y="1735"/>
                  </a:lnTo>
                  <a:lnTo>
                    <a:pt x="697" y="1767"/>
                  </a:lnTo>
                  <a:lnTo>
                    <a:pt x="705" y="1799"/>
                  </a:lnTo>
                  <a:lnTo>
                    <a:pt x="705" y="1823"/>
                  </a:lnTo>
                  <a:lnTo>
                    <a:pt x="713" y="1847"/>
                  </a:lnTo>
                  <a:lnTo>
                    <a:pt x="713" y="1863"/>
                  </a:lnTo>
                  <a:lnTo>
                    <a:pt x="721" y="18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5" name="Freeform 5"/>
            <p:cNvSpPr>
              <a:spLocks/>
            </p:cNvSpPr>
            <p:nvPr/>
          </p:nvSpPr>
          <p:spPr bwMode="auto">
            <a:xfrm>
              <a:off x="2022" y="454"/>
              <a:ext cx="641" cy="3222"/>
            </a:xfrm>
            <a:custGeom>
              <a:avLst/>
              <a:gdLst/>
              <a:ahLst/>
              <a:cxnLst>
                <a:cxn ang="0">
                  <a:pos x="16" y="3222"/>
                </a:cxn>
                <a:cxn ang="0">
                  <a:pos x="32" y="3198"/>
                </a:cxn>
                <a:cxn ang="0">
                  <a:pos x="48" y="3134"/>
                </a:cxn>
                <a:cxn ang="0">
                  <a:pos x="64" y="3030"/>
                </a:cxn>
                <a:cxn ang="0">
                  <a:pos x="80" y="2902"/>
                </a:cxn>
                <a:cxn ang="0">
                  <a:pos x="88" y="2726"/>
                </a:cxn>
                <a:cxn ang="0">
                  <a:pos x="104" y="2534"/>
                </a:cxn>
                <a:cxn ang="0">
                  <a:pos x="120" y="2310"/>
                </a:cxn>
                <a:cxn ang="0">
                  <a:pos x="136" y="2071"/>
                </a:cxn>
                <a:cxn ang="0">
                  <a:pos x="144" y="1815"/>
                </a:cxn>
                <a:cxn ang="0">
                  <a:pos x="160" y="1551"/>
                </a:cxn>
                <a:cxn ang="0">
                  <a:pos x="176" y="1295"/>
                </a:cxn>
                <a:cxn ang="0">
                  <a:pos x="192" y="1048"/>
                </a:cxn>
                <a:cxn ang="0">
                  <a:pos x="208" y="808"/>
                </a:cxn>
                <a:cxn ang="0">
                  <a:pos x="216" y="600"/>
                </a:cxn>
                <a:cxn ang="0">
                  <a:pos x="232" y="416"/>
                </a:cxn>
                <a:cxn ang="0">
                  <a:pos x="248" y="256"/>
                </a:cxn>
                <a:cxn ang="0">
                  <a:pos x="264" y="136"/>
                </a:cxn>
                <a:cxn ang="0">
                  <a:pos x="280" y="56"/>
                </a:cxn>
                <a:cxn ang="0">
                  <a:pos x="288" y="16"/>
                </a:cxn>
                <a:cxn ang="0">
                  <a:pos x="304" y="8"/>
                </a:cxn>
                <a:cxn ang="0">
                  <a:pos x="320" y="32"/>
                </a:cxn>
                <a:cxn ang="0">
                  <a:pos x="337" y="96"/>
                </a:cxn>
                <a:cxn ang="0">
                  <a:pos x="345" y="184"/>
                </a:cxn>
                <a:cxn ang="0">
                  <a:pos x="361" y="304"/>
                </a:cxn>
                <a:cxn ang="0">
                  <a:pos x="377" y="440"/>
                </a:cxn>
                <a:cxn ang="0">
                  <a:pos x="393" y="592"/>
                </a:cxn>
                <a:cxn ang="0">
                  <a:pos x="409" y="752"/>
                </a:cxn>
                <a:cxn ang="0">
                  <a:pos x="417" y="912"/>
                </a:cxn>
                <a:cxn ang="0">
                  <a:pos x="433" y="1072"/>
                </a:cxn>
                <a:cxn ang="0">
                  <a:pos x="449" y="1231"/>
                </a:cxn>
                <a:cxn ang="0">
                  <a:pos x="465" y="1367"/>
                </a:cxn>
                <a:cxn ang="0">
                  <a:pos x="481" y="1503"/>
                </a:cxn>
                <a:cxn ang="0">
                  <a:pos x="489" y="1615"/>
                </a:cxn>
                <a:cxn ang="0">
                  <a:pos x="505" y="1711"/>
                </a:cxn>
                <a:cxn ang="0">
                  <a:pos x="521" y="1783"/>
                </a:cxn>
                <a:cxn ang="0">
                  <a:pos x="537" y="1839"/>
                </a:cxn>
                <a:cxn ang="0">
                  <a:pos x="545" y="1879"/>
                </a:cxn>
                <a:cxn ang="0">
                  <a:pos x="569" y="1911"/>
                </a:cxn>
                <a:cxn ang="0">
                  <a:pos x="593" y="1903"/>
                </a:cxn>
                <a:cxn ang="0">
                  <a:pos x="617" y="1879"/>
                </a:cxn>
                <a:cxn ang="0">
                  <a:pos x="633" y="1855"/>
                </a:cxn>
              </a:cxnLst>
              <a:rect l="0" t="0" r="r" b="b"/>
              <a:pathLst>
                <a:path w="641" h="3222">
                  <a:moveTo>
                    <a:pt x="0" y="3190"/>
                  </a:moveTo>
                  <a:lnTo>
                    <a:pt x="16" y="3214"/>
                  </a:lnTo>
                  <a:lnTo>
                    <a:pt x="16" y="3222"/>
                  </a:lnTo>
                  <a:lnTo>
                    <a:pt x="24" y="3214"/>
                  </a:lnTo>
                  <a:lnTo>
                    <a:pt x="32" y="3206"/>
                  </a:lnTo>
                  <a:lnTo>
                    <a:pt x="32" y="3198"/>
                  </a:lnTo>
                  <a:lnTo>
                    <a:pt x="40" y="3182"/>
                  </a:lnTo>
                  <a:lnTo>
                    <a:pt x="40" y="3158"/>
                  </a:lnTo>
                  <a:lnTo>
                    <a:pt x="48" y="3134"/>
                  </a:lnTo>
                  <a:lnTo>
                    <a:pt x="56" y="3102"/>
                  </a:lnTo>
                  <a:lnTo>
                    <a:pt x="56" y="3070"/>
                  </a:lnTo>
                  <a:lnTo>
                    <a:pt x="64" y="3030"/>
                  </a:lnTo>
                  <a:lnTo>
                    <a:pt x="64" y="2990"/>
                  </a:lnTo>
                  <a:lnTo>
                    <a:pt x="72" y="2950"/>
                  </a:lnTo>
                  <a:lnTo>
                    <a:pt x="80" y="2902"/>
                  </a:lnTo>
                  <a:lnTo>
                    <a:pt x="80" y="2846"/>
                  </a:lnTo>
                  <a:lnTo>
                    <a:pt x="88" y="2790"/>
                  </a:lnTo>
                  <a:lnTo>
                    <a:pt x="88" y="2726"/>
                  </a:lnTo>
                  <a:lnTo>
                    <a:pt x="96" y="2670"/>
                  </a:lnTo>
                  <a:lnTo>
                    <a:pt x="96" y="2598"/>
                  </a:lnTo>
                  <a:lnTo>
                    <a:pt x="104" y="2534"/>
                  </a:lnTo>
                  <a:lnTo>
                    <a:pt x="112" y="2462"/>
                  </a:lnTo>
                  <a:lnTo>
                    <a:pt x="112" y="2382"/>
                  </a:lnTo>
                  <a:lnTo>
                    <a:pt x="120" y="2310"/>
                  </a:lnTo>
                  <a:lnTo>
                    <a:pt x="120" y="2231"/>
                  </a:lnTo>
                  <a:lnTo>
                    <a:pt x="128" y="2151"/>
                  </a:lnTo>
                  <a:lnTo>
                    <a:pt x="136" y="2071"/>
                  </a:lnTo>
                  <a:lnTo>
                    <a:pt x="136" y="1983"/>
                  </a:lnTo>
                  <a:lnTo>
                    <a:pt x="144" y="1895"/>
                  </a:lnTo>
                  <a:lnTo>
                    <a:pt x="144" y="1815"/>
                  </a:lnTo>
                  <a:lnTo>
                    <a:pt x="152" y="1727"/>
                  </a:lnTo>
                  <a:lnTo>
                    <a:pt x="160" y="1639"/>
                  </a:lnTo>
                  <a:lnTo>
                    <a:pt x="160" y="1551"/>
                  </a:lnTo>
                  <a:lnTo>
                    <a:pt x="168" y="1463"/>
                  </a:lnTo>
                  <a:lnTo>
                    <a:pt x="168" y="1383"/>
                  </a:lnTo>
                  <a:lnTo>
                    <a:pt x="176" y="1295"/>
                  </a:lnTo>
                  <a:lnTo>
                    <a:pt x="184" y="1207"/>
                  </a:lnTo>
                  <a:lnTo>
                    <a:pt x="184" y="1127"/>
                  </a:lnTo>
                  <a:lnTo>
                    <a:pt x="192" y="1048"/>
                  </a:lnTo>
                  <a:lnTo>
                    <a:pt x="192" y="968"/>
                  </a:lnTo>
                  <a:lnTo>
                    <a:pt x="200" y="888"/>
                  </a:lnTo>
                  <a:lnTo>
                    <a:pt x="208" y="808"/>
                  </a:lnTo>
                  <a:lnTo>
                    <a:pt x="208" y="736"/>
                  </a:lnTo>
                  <a:lnTo>
                    <a:pt x="216" y="664"/>
                  </a:lnTo>
                  <a:lnTo>
                    <a:pt x="216" y="600"/>
                  </a:lnTo>
                  <a:lnTo>
                    <a:pt x="224" y="536"/>
                  </a:lnTo>
                  <a:lnTo>
                    <a:pt x="232" y="472"/>
                  </a:lnTo>
                  <a:lnTo>
                    <a:pt x="232" y="416"/>
                  </a:lnTo>
                  <a:lnTo>
                    <a:pt x="240" y="360"/>
                  </a:lnTo>
                  <a:lnTo>
                    <a:pt x="240" y="304"/>
                  </a:lnTo>
                  <a:lnTo>
                    <a:pt x="248" y="256"/>
                  </a:lnTo>
                  <a:lnTo>
                    <a:pt x="256" y="216"/>
                  </a:lnTo>
                  <a:lnTo>
                    <a:pt x="256" y="176"/>
                  </a:lnTo>
                  <a:lnTo>
                    <a:pt x="264" y="136"/>
                  </a:lnTo>
                  <a:lnTo>
                    <a:pt x="264" y="112"/>
                  </a:lnTo>
                  <a:lnTo>
                    <a:pt x="272" y="80"/>
                  </a:lnTo>
                  <a:lnTo>
                    <a:pt x="280" y="56"/>
                  </a:lnTo>
                  <a:lnTo>
                    <a:pt x="280" y="40"/>
                  </a:lnTo>
                  <a:lnTo>
                    <a:pt x="288" y="24"/>
                  </a:lnTo>
                  <a:lnTo>
                    <a:pt x="288" y="16"/>
                  </a:lnTo>
                  <a:lnTo>
                    <a:pt x="296" y="8"/>
                  </a:lnTo>
                  <a:lnTo>
                    <a:pt x="296" y="0"/>
                  </a:lnTo>
                  <a:lnTo>
                    <a:pt x="304" y="8"/>
                  </a:lnTo>
                  <a:lnTo>
                    <a:pt x="312" y="8"/>
                  </a:lnTo>
                  <a:lnTo>
                    <a:pt x="312" y="24"/>
                  </a:lnTo>
                  <a:lnTo>
                    <a:pt x="320" y="32"/>
                  </a:lnTo>
                  <a:lnTo>
                    <a:pt x="320" y="48"/>
                  </a:lnTo>
                  <a:lnTo>
                    <a:pt x="328" y="72"/>
                  </a:lnTo>
                  <a:lnTo>
                    <a:pt x="337" y="96"/>
                  </a:lnTo>
                  <a:lnTo>
                    <a:pt x="337" y="120"/>
                  </a:lnTo>
                  <a:lnTo>
                    <a:pt x="345" y="152"/>
                  </a:lnTo>
                  <a:lnTo>
                    <a:pt x="345" y="184"/>
                  </a:lnTo>
                  <a:lnTo>
                    <a:pt x="353" y="224"/>
                  </a:lnTo>
                  <a:lnTo>
                    <a:pt x="361" y="264"/>
                  </a:lnTo>
                  <a:lnTo>
                    <a:pt x="361" y="304"/>
                  </a:lnTo>
                  <a:lnTo>
                    <a:pt x="369" y="344"/>
                  </a:lnTo>
                  <a:lnTo>
                    <a:pt x="369" y="392"/>
                  </a:lnTo>
                  <a:lnTo>
                    <a:pt x="377" y="440"/>
                  </a:lnTo>
                  <a:lnTo>
                    <a:pt x="385" y="488"/>
                  </a:lnTo>
                  <a:lnTo>
                    <a:pt x="385" y="536"/>
                  </a:lnTo>
                  <a:lnTo>
                    <a:pt x="393" y="592"/>
                  </a:lnTo>
                  <a:lnTo>
                    <a:pt x="393" y="640"/>
                  </a:lnTo>
                  <a:lnTo>
                    <a:pt x="401" y="696"/>
                  </a:lnTo>
                  <a:lnTo>
                    <a:pt x="409" y="752"/>
                  </a:lnTo>
                  <a:lnTo>
                    <a:pt x="409" y="800"/>
                  </a:lnTo>
                  <a:lnTo>
                    <a:pt x="417" y="856"/>
                  </a:lnTo>
                  <a:lnTo>
                    <a:pt x="417" y="912"/>
                  </a:lnTo>
                  <a:lnTo>
                    <a:pt x="425" y="968"/>
                  </a:lnTo>
                  <a:lnTo>
                    <a:pt x="433" y="1024"/>
                  </a:lnTo>
                  <a:lnTo>
                    <a:pt x="433" y="1072"/>
                  </a:lnTo>
                  <a:lnTo>
                    <a:pt x="441" y="1127"/>
                  </a:lnTo>
                  <a:lnTo>
                    <a:pt x="441" y="1175"/>
                  </a:lnTo>
                  <a:lnTo>
                    <a:pt x="449" y="1231"/>
                  </a:lnTo>
                  <a:lnTo>
                    <a:pt x="457" y="1279"/>
                  </a:lnTo>
                  <a:lnTo>
                    <a:pt x="457" y="1327"/>
                  </a:lnTo>
                  <a:lnTo>
                    <a:pt x="465" y="1367"/>
                  </a:lnTo>
                  <a:lnTo>
                    <a:pt x="465" y="1415"/>
                  </a:lnTo>
                  <a:lnTo>
                    <a:pt x="473" y="1463"/>
                  </a:lnTo>
                  <a:lnTo>
                    <a:pt x="481" y="1503"/>
                  </a:lnTo>
                  <a:lnTo>
                    <a:pt x="481" y="1543"/>
                  </a:lnTo>
                  <a:lnTo>
                    <a:pt x="489" y="1575"/>
                  </a:lnTo>
                  <a:lnTo>
                    <a:pt x="489" y="1615"/>
                  </a:lnTo>
                  <a:lnTo>
                    <a:pt x="497" y="1647"/>
                  </a:lnTo>
                  <a:lnTo>
                    <a:pt x="497" y="1679"/>
                  </a:lnTo>
                  <a:lnTo>
                    <a:pt x="505" y="1711"/>
                  </a:lnTo>
                  <a:lnTo>
                    <a:pt x="513" y="1735"/>
                  </a:lnTo>
                  <a:lnTo>
                    <a:pt x="513" y="1759"/>
                  </a:lnTo>
                  <a:lnTo>
                    <a:pt x="521" y="1783"/>
                  </a:lnTo>
                  <a:lnTo>
                    <a:pt x="521" y="1807"/>
                  </a:lnTo>
                  <a:lnTo>
                    <a:pt x="529" y="1823"/>
                  </a:lnTo>
                  <a:lnTo>
                    <a:pt x="537" y="1839"/>
                  </a:lnTo>
                  <a:lnTo>
                    <a:pt x="537" y="1855"/>
                  </a:lnTo>
                  <a:lnTo>
                    <a:pt x="545" y="1871"/>
                  </a:lnTo>
                  <a:lnTo>
                    <a:pt x="545" y="1879"/>
                  </a:lnTo>
                  <a:lnTo>
                    <a:pt x="553" y="1887"/>
                  </a:lnTo>
                  <a:lnTo>
                    <a:pt x="569" y="1903"/>
                  </a:lnTo>
                  <a:lnTo>
                    <a:pt x="569" y="1911"/>
                  </a:lnTo>
                  <a:lnTo>
                    <a:pt x="577" y="1911"/>
                  </a:lnTo>
                  <a:lnTo>
                    <a:pt x="585" y="1911"/>
                  </a:lnTo>
                  <a:lnTo>
                    <a:pt x="593" y="1903"/>
                  </a:lnTo>
                  <a:lnTo>
                    <a:pt x="601" y="1895"/>
                  </a:lnTo>
                  <a:lnTo>
                    <a:pt x="609" y="1887"/>
                  </a:lnTo>
                  <a:lnTo>
                    <a:pt x="617" y="1879"/>
                  </a:lnTo>
                  <a:lnTo>
                    <a:pt x="617" y="1871"/>
                  </a:lnTo>
                  <a:lnTo>
                    <a:pt x="625" y="1863"/>
                  </a:lnTo>
                  <a:lnTo>
                    <a:pt x="633" y="1855"/>
                  </a:lnTo>
                  <a:lnTo>
                    <a:pt x="633" y="1847"/>
                  </a:lnTo>
                  <a:lnTo>
                    <a:pt x="641" y="183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6" name="Freeform 6"/>
            <p:cNvSpPr>
              <a:spLocks/>
            </p:cNvSpPr>
            <p:nvPr/>
          </p:nvSpPr>
          <p:spPr bwMode="auto">
            <a:xfrm>
              <a:off x="2663" y="1765"/>
              <a:ext cx="801" cy="528"/>
            </a:xfrm>
            <a:custGeom>
              <a:avLst/>
              <a:gdLst/>
              <a:ahLst/>
              <a:cxnLst>
                <a:cxn ang="0">
                  <a:pos x="16" y="512"/>
                </a:cxn>
                <a:cxn ang="0">
                  <a:pos x="24" y="488"/>
                </a:cxn>
                <a:cxn ang="0">
                  <a:pos x="40" y="472"/>
                </a:cxn>
                <a:cxn ang="0">
                  <a:pos x="64" y="448"/>
                </a:cxn>
                <a:cxn ang="0">
                  <a:pos x="88" y="448"/>
                </a:cxn>
                <a:cxn ang="0">
                  <a:pos x="112" y="456"/>
                </a:cxn>
                <a:cxn ang="0">
                  <a:pos x="136" y="464"/>
                </a:cxn>
                <a:cxn ang="0">
                  <a:pos x="160" y="480"/>
                </a:cxn>
                <a:cxn ang="0">
                  <a:pos x="184" y="488"/>
                </a:cxn>
                <a:cxn ang="0">
                  <a:pos x="208" y="488"/>
                </a:cxn>
                <a:cxn ang="0">
                  <a:pos x="232" y="464"/>
                </a:cxn>
                <a:cxn ang="0">
                  <a:pos x="248" y="440"/>
                </a:cxn>
                <a:cxn ang="0">
                  <a:pos x="264" y="416"/>
                </a:cxn>
                <a:cxn ang="0">
                  <a:pos x="280" y="384"/>
                </a:cxn>
                <a:cxn ang="0">
                  <a:pos x="296" y="352"/>
                </a:cxn>
                <a:cxn ang="0">
                  <a:pos x="304" y="312"/>
                </a:cxn>
                <a:cxn ang="0">
                  <a:pos x="320" y="272"/>
                </a:cxn>
                <a:cxn ang="0">
                  <a:pos x="336" y="240"/>
                </a:cxn>
                <a:cxn ang="0">
                  <a:pos x="352" y="208"/>
                </a:cxn>
                <a:cxn ang="0">
                  <a:pos x="368" y="176"/>
                </a:cxn>
                <a:cxn ang="0">
                  <a:pos x="376" y="152"/>
                </a:cxn>
                <a:cxn ang="0">
                  <a:pos x="400" y="120"/>
                </a:cxn>
                <a:cxn ang="0">
                  <a:pos x="424" y="112"/>
                </a:cxn>
                <a:cxn ang="0">
                  <a:pos x="448" y="112"/>
                </a:cxn>
                <a:cxn ang="0">
                  <a:pos x="472" y="120"/>
                </a:cxn>
                <a:cxn ang="0">
                  <a:pos x="496" y="136"/>
                </a:cxn>
                <a:cxn ang="0">
                  <a:pos x="520" y="152"/>
                </a:cxn>
                <a:cxn ang="0">
                  <a:pos x="544" y="152"/>
                </a:cxn>
                <a:cxn ang="0">
                  <a:pos x="568" y="144"/>
                </a:cxn>
                <a:cxn ang="0">
                  <a:pos x="592" y="120"/>
                </a:cxn>
                <a:cxn ang="0">
                  <a:pos x="608" y="96"/>
                </a:cxn>
                <a:cxn ang="0">
                  <a:pos x="624" y="72"/>
                </a:cxn>
                <a:cxn ang="0">
                  <a:pos x="640" y="48"/>
                </a:cxn>
                <a:cxn ang="0">
                  <a:pos x="664" y="16"/>
                </a:cxn>
                <a:cxn ang="0">
                  <a:pos x="672" y="8"/>
                </a:cxn>
                <a:cxn ang="0">
                  <a:pos x="696" y="8"/>
                </a:cxn>
                <a:cxn ang="0">
                  <a:pos x="721" y="32"/>
                </a:cxn>
                <a:cxn ang="0">
                  <a:pos x="729" y="72"/>
                </a:cxn>
                <a:cxn ang="0">
                  <a:pos x="745" y="128"/>
                </a:cxn>
                <a:cxn ang="0">
                  <a:pos x="761" y="200"/>
                </a:cxn>
                <a:cxn ang="0">
                  <a:pos x="777" y="296"/>
                </a:cxn>
                <a:cxn ang="0">
                  <a:pos x="793" y="408"/>
                </a:cxn>
              </a:cxnLst>
              <a:rect l="0" t="0" r="r" b="b"/>
              <a:pathLst>
                <a:path w="801" h="528">
                  <a:moveTo>
                    <a:pt x="0" y="528"/>
                  </a:moveTo>
                  <a:lnTo>
                    <a:pt x="8" y="520"/>
                  </a:lnTo>
                  <a:lnTo>
                    <a:pt x="16" y="512"/>
                  </a:lnTo>
                  <a:lnTo>
                    <a:pt x="16" y="504"/>
                  </a:lnTo>
                  <a:lnTo>
                    <a:pt x="24" y="496"/>
                  </a:lnTo>
                  <a:lnTo>
                    <a:pt x="24" y="488"/>
                  </a:lnTo>
                  <a:lnTo>
                    <a:pt x="40" y="472"/>
                  </a:lnTo>
                  <a:lnTo>
                    <a:pt x="32" y="472"/>
                  </a:lnTo>
                  <a:lnTo>
                    <a:pt x="40" y="472"/>
                  </a:lnTo>
                  <a:lnTo>
                    <a:pt x="48" y="464"/>
                  </a:lnTo>
                  <a:lnTo>
                    <a:pt x="56" y="456"/>
                  </a:lnTo>
                  <a:lnTo>
                    <a:pt x="64" y="448"/>
                  </a:lnTo>
                  <a:lnTo>
                    <a:pt x="72" y="448"/>
                  </a:lnTo>
                  <a:lnTo>
                    <a:pt x="80" y="448"/>
                  </a:lnTo>
                  <a:lnTo>
                    <a:pt x="88" y="448"/>
                  </a:lnTo>
                  <a:lnTo>
                    <a:pt x="96" y="448"/>
                  </a:lnTo>
                  <a:lnTo>
                    <a:pt x="104" y="448"/>
                  </a:lnTo>
                  <a:lnTo>
                    <a:pt x="112" y="456"/>
                  </a:lnTo>
                  <a:lnTo>
                    <a:pt x="120" y="456"/>
                  </a:lnTo>
                  <a:lnTo>
                    <a:pt x="128" y="464"/>
                  </a:lnTo>
                  <a:lnTo>
                    <a:pt x="136" y="464"/>
                  </a:lnTo>
                  <a:lnTo>
                    <a:pt x="144" y="472"/>
                  </a:lnTo>
                  <a:lnTo>
                    <a:pt x="152" y="480"/>
                  </a:lnTo>
                  <a:lnTo>
                    <a:pt x="160" y="480"/>
                  </a:lnTo>
                  <a:lnTo>
                    <a:pt x="168" y="488"/>
                  </a:lnTo>
                  <a:lnTo>
                    <a:pt x="176" y="488"/>
                  </a:lnTo>
                  <a:lnTo>
                    <a:pt x="184" y="488"/>
                  </a:lnTo>
                  <a:lnTo>
                    <a:pt x="192" y="488"/>
                  </a:lnTo>
                  <a:lnTo>
                    <a:pt x="200" y="488"/>
                  </a:lnTo>
                  <a:lnTo>
                    <a:pt x="208" y="488"/>
                  </a:lnTo>
                  <a:lnTo>
                    <a:pt x="216" y="480"/>
                  </a:lnTo>
                  <a:lnTo>
                    <a:pt x="224" y="472"/>
                  </a:lnTo>
                  <a:lnTo>
                    <a:pt x="232" y="464"/>
                  </a:lnTo>
                  <a:lnTo>
                    <a:pt x="240" y="456"/>
                  </a:lnTo>
                  <a:lnTo>
                    <a:pt x="248" y="448"/>
                  </a:lnTo>
                  <a:lnTo>
                    <a:pt x="248" y="440"/>
                  </a:lnTo>
                  <a:lnTo>
                    <a:pt x="256" y="432"/>
                  </a:lnTo>
                  <a:lnTo>
                    <a:pt x="256" y="424"/>
                  </a:lnTo>
                  <a:lnTo>
                    <a:pt x="264" y="416"/>
                  </a:lnTo>
                  <a:lnTo>
                    <a:pt x="272" y="408"/>
                  </a:lnTo>
                  <a:lnTo>
                    <a:pt x="272" y="392"/>
                  </a:lnTo>
                  <a:lnTo>
                    <a:pt x="280" y="384"/>
                  </a:lnTo>
                  <a:lnTo>
                    <a:pt x="280" y="376"/>
                  </a:lnTo>
                  <a:lnTo>
                    <a:pt x="288" y="360"/>
                  </a:lnTo>
                  <a:lnTo>
                    <a:pt x="296" y="352"/>
                  </a:lnTo>
                  <a:lnTo>
                    <a:pt x="296" y="336"/>
                  </a:lnTo>
                  <a:lnTo>
                    <a:pt x="304" y="328"/>
                  </a:lnTo>
                  <a:lnTo>
                    <a:pt x="304" y="312"/>
                  </a:lnTo>
                  <a:lnTo>
                    <a:pt x="312" y="304"/>
                  </a:lnTo>
                  <a:lnTo>
                    <a:pt x="320" y="288"/>
                  </a:lnTo>
                  <a:lnTo>
                    <a:pt x="320" y="272"/>
                  </a:lnTo>
                  <a:lnTo>
                    <a:pt x="328" y="264"/>
                  </a:lnTo>
                  <a:lnTo>
                    <a:pt x="328" y="248"/>
                  </a:lnTo>
                  <a:lnTo>
                    <a:pt x="336" y="240"/>
                  </a:lnTo>
                  <a:lnTo>
                    <a:pt x="344" y="224"/>
                  </a:lnTo>
                  <a:lnTo>
                    <a:pt x="344" y="216"/>
                  </a:lnTo>
                  <a:lnTo>
                    <a:pt x="352" y="208"/>
                  </a:lnTo>
                  <a:lnTo>
                    <a:pt x="352" y="192"/>
                  </a:lnTo>
                  <a:lnTo>
                    <a:pt x="360" y="184"/>
                  </a:lnTo>
                  <a:lnTo>
                    <a:pt x="368" y="176"/>
                  </a:lnTo>
                  <a:lnTo>
                    <a:pt x="368" y="168"/>
                  </a:lnTo>
                  <a:lnTo>
                    <a:pt x="376" y="160"/>
                  </a:lnTo>
                  <a:lnTo>
                    <a:pt x="376" y="152"/>
                  </a:lnTo>
                  <a:lnTo>
                    <a:pt x="384" y="144"/>
                  </a:lnTo>
                  <a:lnTo>
                    <a:pt x="400" y="128"/>
                  </a:lnTo>
                  <a:lnTo>
                    <a:pt x="400" y="120"/>
                  </a:lnTo>
                  <a:lnTo>
                    <a:pt x="408" y="112"/>
                  </a:lnTo>
                  <a:lnTo>
                    <a:pt x="416" y="112"/>
                  </a:lnTo>
                  <a:lnTo>
                    <a:pt x="424" y="112"/>
                  </a:lnTo>
                  <a:lnTo>
                    <a:pt x="432" y="112"/>
                  </a:lnTo>
                  <a:lnTo>
                    <a:pt x="440" y="112"/>
                  </a:lnTo>
                  <a:lnTo>
                    <a:pt x="448" y="112"/>
                  </a:lnTo>
                  <a:lnTo>
                    <a:pt x="456" y="112"/>
                  </a:lnTo>
                  <a:lnTo>
                    <a:pt x="464" y="120"/>
                  </a:lnTo>
                  <a:lnTo>
                    <a:pt x="472" y="120"/>
                  </a:lnTo>
                  <a:lnTo>
                    <a:pt x="480" y="128"/>
                  </a:lnTo>
                  <a:lnTo>
                    <a:pt x="488" y="136"/>
                  </a:lnTo>
                  <a:lnTo>
                    <a:pt x="496" y="136"/>
                  </a:lnTo>
                  <a:lnTo>
                    <a:pt x="504" y="144"/>
                  </a:lnTo>
                  <a:lnTo>
                    <a:pt x="512" y="144"/>
                  </a:lnTo>
                  <a:lnTo>
                    <a:pt x="520" y="152"/>
                  </a:lnTo>
                  <a:lnTo>
                    <a:pt x="528" y="152"/>
                  </a:lnTo>
                  <a:lnTo>
                    <a:pt x="536" y="152"/>
                  </a:lnTo>
                  <a:lnTo>
                    <a:pt x="544" y="152"/>
                  </a:lnTo>
                  <a:lnTo>
                    <a:pt x="552" y="152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36"/>
                  </a:lnTo>
                  <a:lnTo>
                    <a:pt x="584" y="128"/>
                  </a:lnTo>
                  <a:lnTo>
                    <a:pt x="592" y="120"/>
                  </a:lnTo>
                  <a:lnTo>
                    <a:pt x="600" y="112"/>
                  </a:lnTo>
                  <a:lnTo>
                    <a:pt x="600" y="104"/>
                  </a:lnTo>
                  <a:lnTo>
                    <a:pt x="608" y="96"/>
                  </a:lnTo>
                  <a:lnTo>
                    <a:pt x="608" y="88"/>
                  </a:lnTo>
                  <a:lnTo>
                    <a:pt x="616" y="80"/>
                  </a:lnTo>
                  <a:lnTo>
                    <a:pt x="624" y="72"/>
                  </a:lnTo>
                  <a:lnTo>
                    <a:pt x="632" y="64"/>
                  </a:lnTo>
                  <a:lnTo>
                    <a:pt x="632" y="56"/>
                  </a:lnTo>
                  <a:lnTo>
                    <a:pt x="640" y="48"/>
                  </a:lnTo>
                  <a:lnTo>
                    <a:pt x="648" y="40"/>
                  </a:lnTo>
                  <a:lnTo>
                    <a:pt x="648" y="32"/>
                  </a:lnTo>
                  <a:lnTo>
                    <a:pt x="664" y="16"/>
                  </a:lnTo>
                  <a:lnTo>
                    <a:pt x="656" y="16"/>
                  </a:lnTo>
                  <a:lnTo>
                    <a:pt x="664" y="16"/>
                  </a:lnTo>
                  <a:lnTo>
                    <a:pt x="672" y="8"/>
                  </a:lnTo>
                  <a:lnTo>
                    <a:pt x="680" y="0"/>
                  </a:lnTo>
                  <a:lnTo>
                    <a:pt x="688" y="0"/>
                  </a:lnTo>
                  <a:lnTo>
                    <a:pt x="696" y="8"/>
                  </a:lnTo>
                  <a:lnTo>
                    <a:pt x="704" y="16"/>
                  </a:lnTo>
                  <a:lnTo>
                    <a:pt x="712" y="24"/>
                  </a:lnTo>
                  <a:lnTo>
                    <a:pt x="721" y="32"/>
                  </a:lnTo>
                  <a:lnTo>
                    <a:pt x="721" y="40"/>
                  </a:lnTo>
                  <a:lnTo>
                    <a:pt x="729" y="56"/>
                  </a:lnTo>
                  <a:lnTo>
                    <a:pt x="729" y="72"/>
                  </a:lnTo>
                  <a:lnTo>
                    <a:pt x="737" y="88"/>
                  </a:lnTo>
                  <a:lnTo>
                    <a:pt x="745" y="104"/>
                  </a:lnTo>
                  <a:lnTo>
                    <a:pt x="745" y="128"/>
                  </a:lnTo>
                  <a:lnTo>
                    <a:pt x="753" y="152"/>
                  </a:lnTo>
                  <a:lnTo>
                    <a:pt x="753" y="176"/>
                  </a:lnTo>
                  <a:lnTo>
                    <a:pt x="761" y="200"/>
                  </a:lnTo>
                  <a:lnTo>
                    <a:pt x="769" y="232"/>
                  </a:lnTo>
                  <a:lnTo>
                    <a:pt x="769" y="264"/>
                  </a:lnTo>
                  <a:lnTo>
                    <a:pt x="777" y="296"/>
                  </a:lnTo>
                  <a:lnTo>
                    <a:pt x="777" y="336"/>
                  </a:lnTo>
                  <a:lnTo>
                    <a:pt x="785" y="368"/>
                  </a:lnTo>
                  <a:lnTo>
                    <a:pt x="793" y="408"/>
                  </a:lnTo>
                  <a:lnTo>
                    <a:pt x="793" y="448"/>
                  </a:lnTo>
                  <a:lnTo>
                    <a:pt x="801" y="496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7" name="Freeform 7"/>
            <p:cNvSpPr>
              <a:spLocks/>
            </p:cNvSpPr>
            <p:nvPr/>
          </p:nvSpPr>
          <p:spPr bwMode="auto">
            <a:xfrm>
              <a:off x="3464" y="462"/>
              <a:ext cx="608" cy="3214"/>
            </a:xfrm>
            <a:custGeom>
              <a:avLst/>
              <a:gdLst/>
              <a:ahLst/>
              <a:cxnLst>
                <a:cxn ang="0">
                  <a:pos x="8" y="1887"/>
                </a:cxn>
                <a:cxn ang="0">
                  <a:pos x="24" y="2039"/>
                </a:cxn>
                <a:cxn ang="0">
                  <a:pos x="32" y="2191"/>
                </a:cxn>
                <a:cxn ang="0">
                  <a:pos x="48" y="2358"/>
                </a:cxn>
                <a:cxn ang="0">
                  <a:pos x="64" y="2518"/>
                </a:cxn>
                <a:cxn ang="0">
                  <a:pos x="80" y="2678"/>
                </a:cxn>
                <a:cxn ang="0">
                  <a:pos x="96" y="2822"/>
                </a:cxn>
                <a:cxn ang="0">
                  <a:pos x="104" y="2950"/>
                </a:cxn>
                <a:cxn ang="0">
                  <a:pos x="120" y="3062"/>
                </a:cxn>
                <a:cxn ang="0">
                  <a:pos x="136" y="3142"/>
                </a:cxn>
                <a:cxn ang="0">
                  <a:pos x="152" y="3190"/>
                </a:cxn>
                <a:cxn ang="0">
                  <a:pos x="168" y="3214"/>
                </a:cxn>
                <a:cxn ang="0">
                  <a:pos x="176" y="3190"/>
                </a:cxn>
                <a:cxn ang="0">
                  <a:pos x="192" y="3134"/>
                </a:cxn>
                <a:cxn ang="0">
                  <a:pos x="208" y="3038"/>
                </a:cxn>
                <a:cxn ang="0">
                  <a:pos x="224" y="2910"/>
                </a:cxn>
                <a:cxn ang="0">
                  <a:pos x="232" y="2742"/>
                </a:cxn>
                <a:cxn ang="0">
                  <a:pos x="248" y="2550"/>
                </a:cxn>
                <a:cxn ang="0">
                  <a:pos x="264" y="2326"/>
                </a:cxn>
                <a:cxn ang="0">
                  <a:pos x="280" y="2087"/>
                </a:cxn>
                <a:cxn ang="0">
                  <a:pos x="296" y="1831"/>
                </a:cxn>
                <a:cxn ang="0">
                  <a:pos x="304" y="1575"/>
                </a:cxn>
                <a:cxn ang="0">
                  <a:pos x="320" y="1319"/>
                </a:cxn>
                <a:cxn ang="0">
                  <a:pos x="336" y="1064"/>
                </a:cxn>
                <a:cxn ang="0">
                  <a:pos x="352" y="832"/>
                </a:cxn>
                <a:cxn ang="0">
                  <a:pos x="368" y="616"/>
                </a:cxn>
                <a:cxn ang="0">
                  <a:pos x="376" y="424"/>
                </a:cxn>
                <a:cxn ang="0">
                  <a:pos x="392" y="264"/>
                </a:cxn>
                <a:cxn ang="0">
                  <a:pos x="408" y="144"/>
                </a:cxn>
                <a:cxn ang="0">
                  <a:pos x="424" y="56"/>
                </a:cxn>
                <a:cxn ang="0">
                  <a:pos x="432" y="8"/>
                </a:cxn>
                <a:cxn ang="0">
                  <a:pos x="456" y="8"/>
                </a:cxn>
                <a:cxn ang="0">
                  <a:pos x="472" y="56"/>
                </a:cxn>
                <a:cxn ang="0">
                  <a:pos x="488" y="136"/>
                </a:cxn>
                <a:cxn ang="0">
                  <a:pos x="504" y="240"/>
                </a:cxn>
                <a:cxn ang="0">
                  <a:pos x="520" y="368"/>
                </a:cxn>
                <a:cxn ang="0">
                  <a:pos x="528" y="512"/>
                </a:cxn>
                <a:cxn ang="0">
                  <a:pos x="544" y="672"/>
                </a:cxn>
                <a:cxn ang="0">
                  <a:pos x="560" y="832"/>
                </a:cxn>
                <a:cxn ang="0">
                  <a:pos x="576" y="992"/>
                </a:cxn>
                <a:cxn ang="0">
                  <a:pos x="584" y="1151"/>
                </a:cxn>
                <a:cxn ang="0">
                  <a:pos x="600" y="1303"/>
                </a:cxn>
              </a:cxnLst>
              <a:rect l="0" t="0" r="r" b="b"/>
              <a:pathLst>
                <a:path w="608" h="3214">
                  <a:moveTo>
                    <a:pt x="0" y="1799"/>
                  </a:moveTo>
                  <a:lnTo>
                    <a:pt x="0" y="1847"/>
                  </a:lnTo>
                  <a:lnTo>
                    <a:pt x="8" y="1887"/>
                  </a:lnTo>
                  <a:lnTo>
                    <a:pt x="8" y="1935"/>
                  </a:lnTo>
                  <a:lnTo>
                    <a:pt x="16" y="1983"/>
                  </a:lnTo>
                  <a:lnTo>
                    <a:pt x="24" y="2039"/>
                  </a:lnTo>
                  <a:lnTo>
                    <a:pt x="24" y="2087"/>
                  </a:lnTo>
                  <a:lnTo>
                    <a:pt x="32" y="2143"/>
                  </a:lnTo>
                  <a:lnTo>
                    <a:pt x="32" y="2191"/>
                  </a:lnTo>
                  <a:lnTo>
                    <a:pt x="40" y="2247"/>
                  </a:lnTo>
                  <a:lnTo>
                    <a:pt x="48" y="2302"/>
                  </a:lnTo>
                  <a:lnTo>
                    <a:pt x="48" y="2358"/>
                  </a:lnTo>
                  <a:lnTo>
                    <a:pt x="56" y="2414"/>
                  </a:lnTo>
                  <a:lnTo>
                    <a:pt x="56" y="2462"/>
                  </a:lnTo>
                  <a:lnTo>
                    <a:pt x="64" y="2518"/>
                  </a:lnTo>
                  <a:lnTo>
                    <a:pt x="72" y="2574"/>
                  </a:lnTo>
                  <a:lnTo>
                    <a:pt x="72" y="2622"/>
                  </a:lnTo>
                  <a:lnTo>
                    <a:pt x="80" y="2678"/>
                  </a:lnTo>
                  <a:lnTo>
                    <a:pt x="80" y="2726"/>
                  </a:lnTo>
                  <a:lnTo>
                    <a:pt x="88" y="2774"/>
                  </a:lnTo>
                  <a:lnTo>
                    <a:pt x="96" y="2822"/>
                  </a:lnTo>
                  <a:lnTo>
                    <a:pt x="96" y="2870"/>
                  </a:lnTo>
                  <a:lnTo>
                    <a:pt x="104" y="2910"/>
                  </a:lnTo>
                  <a:lnTo>
                    <a:pt x="104" y="2950"/>
                  </a:lnTo>
                  <a:lnTo>
                    <a:pt x="112" y="2990"/>
                  </a:lnTo>
                  <a:lnTo>
                    <a:pt x="120" y="3030"/>
                  </a:lnTo>
                  <a:lnTo>
                    <a:pt x="120" y="3062"/>
                  </a:lnTo>
                  <a:lnTo>
                    <a:pt x="128" y="3094"/>
                  </a:lnTo>
                  <a:lnTo>
                    <a:pt x="128" y="3118"/>
                  </a:lnTo>
                  <a:lnTo>
                    <a:pt x="136" y="3142"/>
                  </a:lnTo>
                  <a:lnTo>
                    <a:pt x="144" y="3166"/>
                  </a:lnTo>
                  <a:lnTo>
                    <a:pt x="144" y="3182"/>
                  </a:lnTo>
                  <a:lnTo>
                    <a:pt x="152" y="3190"/>
                  </a:lnTo>
                  <a:lnTo>
                    <a:pt x="152" y="3206"/>
                  </a:lnTo>
                  <a:lnTo>
                    <a:pt x="160" y="3206"/>
                  </a:lnTo>
                  <a:lnTo>
                    <a:pt x="168" y="3214"/>
                  </a:lnTo>
                  <a:lnTo>
                    <a:pt x="168" y="3206"/>
                  </a:lnTo>
                  <a:lnTo>
                    <a:pt x="176" y="3198"/>
                  </a:lnTo>
                  <a:lnTo>
                    <a:pt x="176" y="3190"/>
                  </a:lnTo>
                  <a:lnTo>
                    <a:pt x="184" y="3174"/>
                  </a:lnTo>
                  <a:lnTo>
                    <a:pt x="184" y="3158"/>
                  </a:lnTo>
                  <a:lnTo>
                    <a:pt x="192" y="3134"/>
                  </a:lnTo>
                  <a:lnTo>
                    <a:pt x="200" y="3102"/>
                  </a:lnTo>
                  <a:lnTo>
                    <a:pt x="200" y="3078"/>
                  </a:lnTo>
                  <a:lnTo>
                    <a:pt x="208" y="3038"/>
                  </a:lnTo>
                  <a:lnTo>
                    <a:pt x="208" y="2998"/>
                  </a:lnTo>
                  <a:lnTo>
                    <a:pt x="216" y="2958"/>
                  </a:lnTo>
                  <a:lnTo>
                    <a:pt x="224" y="2910"/>
                  </a:lnTo>
                  <a:lnTo>
                    <a:pt x="224" y="2854"/>
                  </a:lnTo>
                  <a:lnTo>
                    <a:pt x="232" y="2798"/>
                  </a:lnTo>
                  <a:lnTo>
                    <a:pt x="232" y="2742"/>
                  </a:lnTo>
                  <a:lnTo>
                    <a:pt x="240" y="2678"/>
                  </a:lnTo>
                  <a:lnTo>
                    <a:pt x="248" y="2614"/>
                  </a:lnTo>
                  <a:lnTo>
                    <a:pt x="248" y="2550"/>
                  </a:lnTo>
                  <a:lnTo>
                    <a:pt x="256" y="2478"/>
                  </a:lnTo>
                  <a:lnTo>
                    <a:pt x="256" y="2406"/>
                  </a:lnTo>
                  <a:lnTo>
                    <a:pt x="264" y="2326"/>
                  </a:lnTo>
                  <a:lnTo>
                    <a:pt x="272" y="2247"/>
                  </a:lnTo>
                  <a:lnTo>
                    <a:pt x="272" y="2167"/>
                  </a:lnTo>
                  <a:lnTo>
                    <a:pt x="280" y="2087"/>
                  </a:lnTo>
                  <a:lnTo>
                    <a:pt x="280" y="2007"/>
                  </a:lnTo>
                  <a:lnTo>
                    <a:pt x="288" y="1919"/>
                  </a:lnTo>
                  <a:lnTo>
                    <a:pt x="296" y="1831"/>
                  </a:lnTo>
                  <a:lnTo>
                    <a:pt x="296" y="1751"/>
                  </a:lnTo>
                  <a:lnTo>
                    <a:pt x="304" y="1663"/>
                  </a:lnTo>
                  <a:lnTo>
                    <a:pt x="304" y="1575"/>
                  </a:lnTo>
                  <a:lnTo>
                    <a:pt x="312" y="1487"/>
                  </a:lnTo>
                  <a:lnTo>
                    <a:pt x="320" y="1399"/>
                  </a:lnTo>
                  <a:lnTo>
                    <a:pt x="320" y="1319"/>
                  </a:lnTo>
                  <a:lnTo>
                    <a:pt x="328" y="1231"/>
                  </a:lnTo>
                  <a:lnTo>
                    <a:pt x="328" y="1143"/>
                  </a:lnTo>
                  <a:lnTo>
                    <a:pt x="336" y="1064"/>
                  </a:lnTo>
                  <a:lnTo>
                    <a:pt x="344" y="984"/>
                  </a:lnTo>
                  <a:lnTo>
                    <a:pt x="344" y="904"/>
                  </a:lnTo>
                  <a:lnTo>
                    <a:pt x="352" y="832"/>
                  </a:lnTo>
                  <a:lnTo>
                    <a:pt x="352" y="752"/>
                  </a:lnTo>
                  <a:lnTo>
                    <a:pt x="360" y="680"/>
                  </a:lnTo>
                  <a:lnTo>
                    <a:pt x="368" y="616"/>
                  </a:lnTo>
                  <a:lnTo>
                    <a:pt x="368" y="544"/>
                  </a:lnTo>
                  <a:lnTo>
                    <a:pt x="376" y="488"/>
                  </a:lnTo>
                  <a:lnTo>
                    <a:pt x="376" y="424"/>
                  </a:lnTo>
                  <a:lnTo>
                    <a:pt x="384" y="368"/>
                  </a:lnTo>
                  <a:lnTo>
                    <a:pt x="384" y="312"/>
                  </a:lnTo>
                  <a:lnTo>
                    <a:pt x="392" y="264"/>
                  </a:lnTo>
                  <a:lnTo>
                    <a:pt x="400" y="224"/>
                  </a:lnTo>
                  <a:lnTo>
                    <a:pt x="400" y="184"/>
                  </a:lnTo>
                  <a:lnTo>
                    <a:pt x="408" y="144"/>
                  </a:lnTo>
                  <a:lnTo>
                    <a:pt x="408" y="112"/>
                  </a:lnTo>
                  <a:lnTo>
                    <a:pt x="416" y="80"/>
                  </a:lnTo>
                  <a:lnTo>
                    <a:pt x="424" y="56"/>
                  </a:lnTo>
                  <a:lnTo>
                    <a:pt x="424" y="32"/>
                  </a:lnTo>
                  <a:lnTo>
                    <a:pt x="432" y="16"/>
                  </a:lnTo>
                  <a:lnTo>
                    <a:pt x="432" y="8"/>
                  </a:lnTo>
                  <a:lnTo>
                    <a:pt x="440" y="0"/>
                  </a:lnTo>
                  <a:lnTo>
                    <a:pt x="456" y="0"/>
                  </a:lnTo>
                  <a:lnTo>
                    <a:pt x="456" y="8"/>
                  </a:lnTo>
                  <a:lnTo>
                    <a:pt x="464" y="24"/>
                  </a:lnTo>
                  <a:lnTo>
                    <a:pt x="472" y="40"/>
                  </a:lnTo>
                  <a:lnTo>
                    <a:pt x="472" y="56"/>
                  </a:lnTo>
                  <a:lnTo>
                    <a:pt x="480" y="80"/>
                  </a:lnTo>
                  <a:lnTo>
                    <a:pt x="480" y="104"/>
                  </a:lnTo>
                  <a:lnTo>
                    <a:pt x="488" y="136"/>
                  </a:lnTo>
                  <a:lnTo>
                    <a:pt x="496" y="168"/>
                  </a:lnTo>
                  <a:lnTo>
                    <a:pt x="496" y="200"/>
                  </a:lnTo>
                  <a:lnTo>
                    <a:pt x="504" y="240"/>
                  </a:lnTo>
                  <a:lnTo>
                    <a:pt x="504" y="280"/>
                  </a:lnTo>
                  <a:lnTo>
                    <a:pt x="512" y="320"/>
                  </a:lnTo>
                  <a:lnTo>
                    <a:pt x="520" y="368"/>
                  </a:lnTo>
                  <a:lnTo>
                    <a:pt x="520" y="416"/>
                  </a:lnTo>
                  <a:lnTo>
                    <a:pt x="528" y="464"/>
                  </a:lnTo>
                  <a:lnTo>
                    <a:pt x="528" y="512"/>
                  </a:lnTo>
                  <a:lnTo>
                    <a:pt x="536" y="568"/>
                  </a:lnTo>
                  <a:lnTo>
                    <a:pt x="544" y="616"/>
                  </a:lnTo>
                  <a:lnTo>
                    <a:pt x="544" y="672"/>
                  </a:lnTo>
                  <a:lnTo>
                    <a:pt x="552" y="720"/>
                  </a:lnTo>
                  <a:lnTo>
                    <a:pt x="552" y="776"/>
                  </a:lnTo>
                  <a:lnTo>
                    <a:pt x="560" y="832"/>
                  </a:lnTo>
                  <a:lnTo>
                    <a:pt x="560" y="888"/>
                  </a:lnTo>
                  <a:lnTo>
                    <a:pt x="568" y="944"/>
                  </a:lnTo>
                  <a:lnTo>
                    <a:pt x="576" y="992"/>
                  </a:lnTo>
                  <a:lnTo>
                    <a:pt x="576" y="1048"/>
                  </a:lnTo>
                  <a:lnTo>
                    <a:pt x="584" y="1104"/>
                  </a:lnTo>
                  <a:lnTo>
                    <a:pt x="584" y="1151"/>
                  </a:lnTo>
                  <a:lnTo>
                    <a:pt x="592" y="1199"/>
                  </a:lnTo>
                  <a:lnTo>
                    <a:pt x="600" y="1255"/>
                  </a:lnTo>
                  <a:lnTo>
                    <a:pt x="600" y="1303"/>
                  </a:lnTo>
                  <a:lnTo>
                    <a:pt x="608" y="1351"/>
                  </a:lnTo>
                  <a:lnTo>
                    <a:pt x="608" y="139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8" name="Freeform 8"/>
            <p:cNvSpPr>
              <a:spLocks/>
            </p:cNvSpPr>
            <p:nvPr/>
          </p:nvSpPr>
          <p:spPr bwMode="auto">
            <a:xfrm>
              <a:off x="4072" y="1837"/>
              <a:ext cx="801" cy="528"/>
            </a:xfrm>
            <a:custGeom>
              <a:avLst/>
              <a:gdLst/>
              <a:ahLst/>
              <a:cxnLst>
                <a:cxn ang="0">
                  <a:pos x="16" y="104"/>
                </a:cxn>
                <a:cxn ang="0">
                  <a:pos x="24" y="216"/>
                </a:cxn>
                <a:cxn ang="0">
                  <a:pos x="40" y="312"/>
                </a:cxn>
                <a:cxn ang="0">
                  <a:pos x="56" y="392"/>
                </a:cxn>
                <a:cxn ang="0">
                  <a:pos x="72" y="448"/>
                </a:cxn>
                <a:cxn ang="0">
                  <a:pos x="88" y="496"/>
                </a:cxn>
                <a:cxn ang="0">
                  <a:pos x="96" y="520"/>
                </a:cxn>
                <a:cxn ang="0">
                  <a:pos x="120" y="528"/>
                </a:cxn>
                <a:cxn ang="0">
                  <a:pos x="144" y="504"/>
                </a:cxn>
                <a:cxn ang="0">
                  <a:pos x="168" y="480"/>
                </a:cxn>
                <a:cxn ang="0">
                  <a:pos x="176" y="456"/>
                </a:cxn>
                <a:cxn ang="0">
                  <a:pos x="192" y="432"/>
                </a:cxn>
                <a:cxn ang="0">
                  <a:pos x="208" y="408"/>
                </a:cxn>
                <a:cxn ang="0">
                  <a:pos x="232" y="384"/>
                </a:cxn>
                <a:cxn ang="0">
                  <a:pos x="256" y="376"/>
                </a:cxn>
                <a:cxn ang="0">
                  <a:pos x="280" y="376"/>
                </a:cxn>
                <a:cxn ang="0">
                  <a:pos x="304" y="392"/>
                </a:cxn>
                <a:cxn ang="0">
                  <a:pos x="328" y="400"/>
                </a:cxn>
                <a:cxn ang="0">
                  <a:pos x="353" y="416"/>
                </a:cxn>
                <a:cxn ang="0">
                  <a:pos x="377" y="416"/>
                </a:cxn>
                <a:cxn ang="0">
                  <a:pos x="401" y="400"/>
                </a:cxn>
                <a:cxn ang="0">
                  <a:pos x="417" y="384"/>
                </a:cxn>
                <a:cxn ang="0">
                  <a:pos x="441" y="352"/>
                </a:cxn>
                <a:cxn ang="0">
                  <a:pos x="449" y="328"/>
                </a:cxn>
                <a:cxn ang="0">
                  <a:pos x="465" y="296"/>
                </a:cxn>
                <a:cxn ang="0">
                  <a:pos x="481" y="256"/>
                </a:cxn>
                <a:cxn ang="0">
                  <a:pos x="497" y="216"/>
                </a:cxn>
                <a:cxn ang="0">
                  <a:pos x="513" y="184"/>
                </a:cxn>
                <a:cxn ang="0">
                  <a:pos x="521" y="152"/>
                </a:cxn>
                <a:cxn ang="0">
                  <a:pos x="537" y="120"/>
                </a:cxn>
                <a:cxn ang="0">
                  <a:pos x="553" y="88"/>
                </a:cxn>
                <a:cxn ang="0">
                  <a:pos x="569" y="64"/>
                </a:cxn>
                <a:cxn ang="0">
                  <a:pos x="585" y="48"/>
                </a:cxn>
                <a:cxn ang="0">
                  <a:pos x="609" y="40"/>
                </a:cxn>
                <a:cxn ang="0">
                  <a:pos x="633" y="40"/>
                </a:cxn>
                <a:cxn ang="0">
                  <a:pos x="657" y="56"/>
                </a:cxn>
                <a:cxn ang="0">
                  <a:pos x="681" y="72"/>
                </a:cxn>
                <a:cxn ang="0">
                  <a:pos x="705" y="80"/>
                </a:cxn>
                <a:cxn ang="0">
                  <a:pos x="729" y="80"/>
                </a:cxn>
                <a:cxn ang="0">
                  <a:pos x="753" y="64"/>
                </a:cxn>
                <a:cxn ang="0">
                  <a:pos x="777" y="40"/>
                </a:cxn>
                <a:cxn ang="0">
                  <a:pos x="793" y="16"/>
                </a:cxn>
              </a:cxnLst>
              <a:rect l="0" t="0" r="r" b="b"/>
              <a:pathLst>
                <a:path w="801" h="528">
                  <a:moveTo>
                    <a:pt x="0" y="16"/>
                  </a:moveTo>
                  <a:lnTo>
                    <a:pt x="8" y="64"/>
                  </a:lnTo>
                  <a:lnTo>
                    <a:pt x="16" y="104"/>
                  </a:lnTo>
                  <a:lnTo>
                    <a:pt x="16" y="144"/>
                  </a:lnTo>
                  <a:lnTo>
                    <a:pt x="24" y="184"/>
                  </a:lnTo>
                  <a:lnTo>
                    <a:pt x="24" y="216"/>
                  </a:lnTo>
                  <a:lnTo>
                    <a:pt x="32" y="256"/>
                  </a:lnTo>
                  <a:lnTo>
                    <a:pt x="40" y="288"/>
                  </a:lnTo>
                  <a:lnTo>
                    <a:pt x="40" y="312"/>
                  </a:lnTo>
                  <a:lnTo>
                    <a:pt x="48" y="344"/>
                  </a:lnTo>
                  <a:lnTo>
                    <a:pt x="48" y="368"/>
                  </a:lnTo>
                  <a:lnTo>
                    <a:pt x="56" y="392"/>
                  </a:lnTo>
                  <a:lnTo>
                    <a:pt x="64" y="416"/>
                  </a:lnTo>
                  <a:lnTo>
                    <a:pt x="64" y="432"/>
                  </a:lnTo>
                  <a:lnTo>
                    <a:pt x="72" y="448"/>
                  </a:lnTo>
                  <a:lnTo>
                    <a:pt x="72" y="464"/>
                  </a:lnTo>
                  <a:lnTo>
                    <a:pt x="80" y="480"/>
                  </a:lnTo>
                  <a:lnTo>
                    <a:pt x="88" y="496"/>
                  </a:lnTo>
                  <a:lnTo>
                    <a:pt x="88" y="504"/>
                  </a:lnTo>
                  <a:lnTo>
                    <a:pt x="104" y="520"/>
                  </a:lnTo>
                  <a:lnTo>
                    <a:pt x="96" y="520"/>
                  </a:lnTo>
                  <a:lnTo>
                    <a:pt x="104" y="520"/>
                  </a:lnTo>
                  <a:lnTo>
                    <a:pt x="112" y="528"/>
                  </a:lnTo>
                  <a:lnTo>
                    <a:pt x="120" y="528"/>
                  </a:lnTo>
                  <a:lnTo>
                    <a:pt x="128" y="520"/>
                  </a:lnTo>
                  <a:lnTo>
                    <a:pt x="136" y="512"/>
                  </a:lnTo>
                  <a:lnTo>
                    <a:pt x="144" y="504"/>
                  </a:lnTo>
                  <a:lnTo>
                    <a:pt x="152" y="496"/>
                  </a:lnTo>
                  <a:lnTo>
                    <a:pt x="160" y="488"/>
                  </a:lnTo>
                  <a:lnTo>
                    <a:pt x="168" y="480"/>
                  </a:lnTo>
                  <a:lnTo>
                    <a:pt x="168" y="472"/>
                  </a:lnTo>
                  <a:lnTo>
                    <a:pt x="176" y="464"/>
                  </a:lnTo>
                  <a:lnTo>
                    <a:pt x="176" y="456"/>
                  </a:lnTo>
                  <a:lnTo>
                    <a:pt x="184" y="448"/>
                  </a:lnTo>
                  <a:lnTo>
                    <a:pt x="192" y="440"/>
                  </a:lnTo>
                  <a:lnTo>
                    <a:pt x="192" y="432"/>
                  </a:lnTo>
                  <a:lnTo>
                    <a:pt x="200" y="424"/>
                  </a:lnTo>
                  <a:lnTo>
                    <a:pt x="200" y="416"/>
                  </a:lnTo>
                  <a:lnTo>
                    <a:pt x="208" y="408"/>
                  </a:lnTo>
                  <a:lnTo>
                    <a:pt x="216" y="400"/>
                  </a:lnTo>
                  <a:lnTo>
                    <a:pt x="224" y="392"/>
                  </a:lnTo>
                  <a:lnTo>
                    <a:pt x="232" y="384"/>
                  </a:lnTo>
                  <a:lnTo>
                    <a:pt x="240" y="376"/>
                  </a:lnTo>
                  <a:lnTo>
                    <a:pt x="248" y="376"/>
                  </a:lnTo>
                  <a:lnTo>
                    <a:pt x="256" y="376"/>
                  </a:lnTo>
                  <a:lnTo>
                    <a:pt x="264" y="376"/>
                  </a:lnTo>
                  <a:lnTo>
                    <a:pt x="272" y="376"/>
                  </a:lnTo>
                  <a:lnTo>
                    <a:pt x="280" y="376"/>
                  </a:lnTo>
                  <a:lnTo>
                    <a:pt x="288" y="384"/>
                  </a:lnTo>
                  <a:lnTo>
                    <a:pt x="296" y="384"/>
                  </a:lnTo>
                  <a:lnTo>
                    <a:pt x="304" y="392"/>
                  </a:lnTo>
                  <a:lnTo>
                    <a:pt x="312" y="392"/>
                  </a:lnTo>
                  <a:lnTo>
                    <a:pt x="320" y="400"/>
                  </a:lnTo>
                  <a:lnTo>
                    <a:pt x="328" y="400"/>
                  </a:lnTo>
                  <a:lnTo>
                    <a:pt x="337" y="408"/>
                  </a:lnTo>
                  <a:lnTo>
                    <a:pt x="345" y="416"/>
                  </a:lnTo>
                  <a:lnTo>
                    <a:pt x="353" y="416"/>
                  </a:lnTo>
                  <a:lnTo>
                    <a:pt x="361" y="416"/>
                  </a:lnTo>
                  <a:lnTo>
                    <a:pt x="369" y="416"/>
                  </a:lnTo>
                  <a:lnTo>
                    <a:pt x="377" y="416"/>
                  </a:lnTo>
                  <a:lnTo>
                    <a:pt x="385" y="416"/>
                  </a:lnTo>
                  <a:lnTo>
                    <a:pt x="393" y="408"/>
                  </a:lnTo>
                  <a:lnTo>
                    <a:pt x="401" y="400"/>
                  </a:lnTo>
                  <a:lnTo>
                    <a:pt x="409" y="400"/>
                  </a:lnTo>
                  <a:lnTo>
                    <a:pt x="417" y="392"/>
                  </a:lnTo>
                  <a:lnTo>
                    <a:pt x="417" y="384"/>
                  </a:lnTo>
                  <a:lnTo>
                    <a:pt x="425" y="376"/>
                  </a:lnTo>
                  <a:lnTo>
                    <a:pt x="433" y="368"/>
                  </a:lnTo>
                  <a:lnTo>
                    <a:pt x="441" y="352"/>
                  </a:lnTo>
                  <a:lnTo>
                    <a:pt x="441" y="344"/>
                  </a:lnTo>
                  <a:lnTo>
                    <a:pt x="449" y="336"/>
                  </a:lnTo>
                  <a:lnTo>
                    <a:pt x="449" y="328"/>
                  </a:lnTo>
                  <a:lnTo>
                    <a:pt x="457" y="312"/>
                  </a:lnTo>
                  <a:lnTo>
                    <a:pt x="465" y="304"/>
                  </a:lnTo>
                  <a:lnTo>
                    <a:pt x="465" y="296"/>
                  </a:lnTo>
                  <a:lnTo>
                    <a:pt x="473" y="280"/>
                  </a:lnTo>
                  <a:lnTo>
                    <a:pt x="473" y="272"/>
                  </a:lnTo>
                  <a:lnTo>
                    <a:pt x="481" y="256"/>
                  </a:lnTo>
                  <a:lnTo>
                    <a:pt x="489" y="248"/>
                  </a:lnTo>
                  <a:lnTo>
                    <a:pt x="489" y="232"/>
                  </a:lnTo>
                  <a:lnTo>
                    <a:pt x="497" y="216"/>
                  </a:lnTo>
                  <a:lnTo>
                    <a:pt x="497" y="208"/>
                  </a:lnTo>
                  <a:lnTo>
                    <a:pt x="505" y="192"/>
                  </a:lnTo>
                  <a:lnTo>
                    <a:pt x="513" y="184"/>
                  </a:lnTo>
                  <a:lnTo>
                    <a:pt x="513" y="168"/>
                  </a:lnTo>
                  <a:lnTo>
                    <a:pt x="521" y="160"/>
                  </a:lnTo>
                  <a:lnTo>
                    <a:pt x="521" y="152"/>
                  </a:lnTo>
                  <a:lnTo>
                    <a:pt x="529" y="136"/>
                  </a:lnTo>
                  <a:lnTo>
                    <a:pt x="529" y="128"/>
                  </a:lnTo>
                  <a:lnTo>
                    <a:pt x="537" y="120"/>
                  </a:lnTo>
                  <a:lnTo>
                    <a:pt x="545" y="104"/>
                  </a:lnTo>
                  <a:lnTo>
                    <a:pt x="545" y="96"/>
                  </a:lnTo>
                  <a:lnTo>
                    <a:pt x="553" y="88"/>
                  </a:lnTo>
                  <a:lnTo>
                    <a:pt x="553" y="80"/>
                  </a:lnTo>
                  <a:lnTo>
                    <a:pt x="561" y="72"/>
                  </a:lnTo>
                  <a:lnTo>
                    <a:pt x="569" y="64"/>
                  </a:lnTo>
                  <a:lnTo>
                    <a:pt x="585" y="48"/>
                  </a:lnTo>
                  <a:lnTo>
                    <a:pt x="577" y="48"/>
                  </a:lnTo>
                  <a:lnTo>
                    <a:pt x="585" y="48"/>
                  </a:lnTo>
                  <a:lnTo>
                    <a:pt x="593" y="40"/>
                  </a:lnTo>
                  <a:lnTo>
                    <a:pt x="601" y="40"/>
                  </a:lnTo>
                  <a:lnTo>
                    <a:pt x="609" y="40"/>
                  </a:lnTo>
                  <a:lnTo>
                    <a:pt x="617" y="40"/>
                  </a:lnTo>
                  <a:lnTo>
                    <a:pt x="625" y="40"/>
                  </a:lnTo>
                  <a:lnTo>
                    <a:pt x="633" y="40"/>
                  </a:lnTo>
                  <a:lnTo>
                    <a:pt x="641" y="48"/>
                  </a:lnTo>
                  <a:lnTo>
                    <a:pt x="649" y="48"/>
                  </a:lnTo>
                  <a:lnTo>
                    <a:pt x="657" y="56"/>
                  </a:lnTo>
                  <a:lnTo>
                    <a:pt x="665" y="56"/>
                  </a:lnTo>
                  <a:lnTo>
                    <a:pt x="673" y="64"/>
                  </a:lnTo>
                  <a:lnTo>
                    <a:pt x="681" y="72"/>
                  </a:lnTo>
                  <a:lnTo>
                    <a:pt x="689" y="72"/>
                  </a:lnTo>
                  <a:lnTo>
                    <a:pt x="697" y="80"/>
                  </a:lnTo>
                  <a:lnTo>
                    <a:pt x="705" y="80"/>
                  </a:lnTo>
                  <a:lnTo>
                    <a:pt x="713" y="80"/>
                  </a:lnTo>
                  <a:lnTo>
                    <a:pt x="721" y="80"/>
                  </a:lnTo>
                  <a:lnTo>
                    <a:pt x="729" y="80"/>
                  </a:lnTo>
                  <a:lnTo>
                    <a:pt x="737" y="80"/>
                  </a:lnTo>
                  <a:lnTo>
                    <a:pt x="745" y="72"/>
                  </a:lnTo>
                  <a:lnTo>
                    <a:pt x="753" y="64"/>
                  </a:lnTo>
                  <a:lnTo>
                    <a:pt x="761" y="56"/>
                  </a:lnTo>
                  <a:lnTo>
                    <a:pt x="769" y="48"/>
                  </a:lnTo>
                  <a:lnTo>
                    <a:pt x="777" y="40"/>
                  </a:lnTo>
                  <a:lnTo>
                    <a:pt x="785" y="32"/>
                  </a:lnTo>
                  <a:lnTo>
                    <a:pt x="793" y="24"/>
                  </a:lnTo>
                  <a:lnTo>
                    <a:pt x="793" y="16"/>
                  </a:lnTo>
                  <a:lnTo>
                    <a:pt x="801" y="8"/>
                  </a:lnTo>
                  <a:lnTo>
                    <a:pt x="801" y="0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5369" name="Freeform 9"/>
            <p:cNvSpPr>
              <a:spLocks/>
            </p:cNvSpPr>
            <p:nvPr/>
          </p:nvSpPr>
          <p:spPr bwMode="auto">
            <a:xfrm>
              <a:off x="4873" y="1765"/>
              <a:ext cx="488" cy="1903"/>
            </a:xfrm>
            <a:custGeom>
              <a:avLst/>
              <a:gdLst/>
              <a:ahLst/>
              <a:cxnLst>
                <a:cxn ang="0">
                  <a:pos x="8" y="64"/>
                </a:cxn>
                <a:cxn ang="0">
                  <a:pos x="16" y="48"/>
                </a:cxn>
                <a:cxn ang="0">
                  <a:pos x="24" y="32"/>
                </a:cxn>
                <a:cxn ang="0">
                  <a:pos x="40" y="16"/>
                </a:cxn>
                <a:cxn ang="0">
                  <a:pos x="56" y="8"/>
                </a:cxn>
                <a:cxn ang="0">
                  <a:pos x="72" y="8"/>
                </a:cxn>
                <a:cxn ang="0">
                  <a:pos x="88" y="16"/>
                </a:cxn>
                <a:cxn ang="0">
                  <a:pos x="96" y="32"/>
                </a:cxn>
                <a:cxn ang="0">
                  <a:pos x="104" y="48"/>
                </a:cxn>
                <a:cxn ang="0">
                  <a:pos x="112" y="80"/>
                </a:cxn>
                <a:cxn ang="0">
                  <a:pos x="120" y="120"/>
                </a:cxn>
                <a:cxn ang="0">
                  <a:pos x="128" y="168"/>
                </a:cxn>
                <a:cxn ang="0">
                  <a:pos x="144" y="224"/>
                </a:cxn>
                <a:cxn ang="0">
                  <a:pos x="152" y="288"/>
                </a:cxn>
                <a:cxn ang="0">
                  <a:pos x="160" y="360"/>
                </a:cxn>
                <a:cxn ang="0">
                  <a:pos x="168" y="440"/>
                </a:cxn>
                <a:cxn ang="0">
                  <a:pos x="176" y="528"/>
                </a:cxn>
                <a:cxn ang="0">
                  <a:pos x="192" y="616"/>
                </a:cxn>
                <a:cxn ang="0">
                  <a:pos x="200" y="720"/>
                </a:cxn>
                <a:cxn ang="0">
                  <a:pos x="208" y="824"/>
                </a:cxn>
                <a:cxn ang="0">
                  <a:pos x="216" y="928"/>
                </a:cxn>
                <a:cxn ang="0">
                  <a:pos x="224" y="1031"/>
                </a:cxn>
                <a:cxn ang="0">
                  <a:pos x="240" y="1143"/>
                </a:cxn>
                <a:cxn ang="0">
                  <a:pos x="248" y="1247"/>
                </a:cxn>
                <a:cxn ang="0">
                  <a:pos x="256" y="1359"/>
                </a:cxn>
                <a:cxn ang="0">
                  <a:pos x="264" y="1455"/>
                </a:cxn>
                <a:cxn ang="0">
                  <a:pos x="272" y="1551"/>
                </a:cxn>
                <a:cxn ang="0">
                  <a:pos x="288" y="1639"/>
                </a:cxn>
                <a:cxn ang="0">
                  <a:pos x="296" y="1711"/>
                </a:cxn>
                <a:cxn ang="0">
                  <a:pos x="304" y="1775"/>
                </a:cxn>
                <a:cxn ang="0">
                  <a:pos x="312" y="1831"/>
                </a:cxn>
                <a:cxn ang="0">
                  <a:pos x="320" y="1871"/>
                </a:cxn>
                <a:cxn ang="0">
                  <a:pos x="328" y="1895"/>
                </a:cxn>
                <a:cxn ang="0">
                  <a:pos x="352" y="1903"/>
                </a:cxn>
                <a:cxn ang="0">
                  <a:pos x="360" y="1879"/>
                </a:cxn>
                <a:cxn ang="0">
                  <a:pos x="368" y="1839"/>
                </a:cxn>
                <a:cxn ang="0">
                  <a:pos x="376" y="1783"/>
                </a:cxn>
                <a:cxn ang="0">
                  <a:pos x="392" y="1711"/>
                </a:cxn>
                <a:cxn ang="0">
                  <a:pos x="400" y="1623"/>
                </a:cxn>
                <a:cxn ang="0">
                  <a:pos x="408" y="1519"/>
                </a:cxn>
                <a:cxn ang="0">
                  <a:pos x="416" y="1399"/>
                </a:cxn>
                <a:cxn ang="0">
                  <a:pos x="424" y="1263"/>
                </a:cxn>
                <a:cxn ang="0">
                  <a:pos x="440" y="1127"/>
                </a:cxn>
                <a:cxn ang="0">
                  <a:pos x="448" y="975"/>
                </a:cxn>
                <a:cxn ang="0">
                  <a:pos x="456" y="808"/>
                </a:cxn>
                <a:cxn ang="0">
                  <a:pos x="464" y="648"/>
                </a:cxn>
                <a:cxn ang="0">
                  <a:pos x="472" y="472"/>
                </a:cxn>
                <a:cxn ang="0">
                  <a:pos x="488" y="304"/>
                </a:cxn>
              </a:cxnLst>
              <a:rect l="0" t="0" r="r" b="b"/>
              <a:pathLst>
                <a:path w="488" h="1903">
                  <a:moveTo>
                    <a:pt x="0" y="72"/>
                  </a:moveTo>
                  <a:lnTo>
                    <a:pt x="8" y="64"/>
                  </a:lnTo>
                  <a:lnTo>
                    <a:pt x="16" y="56"/>
                  </a:lnTo>
                  <a:lnTo>
                    <a:pt x="16" y="48"/>
                  </a:lnTo>
                  <a:lnTo>
                    <a:pt x="24" y="40"/>
                  </a:lnTo>
                  <a:lnTo>
                    <a:pt x="24" y="32"/>
                  </a:lnTo>
                  <a:lnTo>
                    <a:pt x="32" y="24"/>
                  </a:lnTo>
                  <a:lnTo>
                    <a:pt x="40" y="16"/>
                  </a:lnTo>
                  <a:lnTo>
                    <a:pt x="48" y="8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80" y="8"/>
                  </a:lnTo>
                  <a:lnTo>
                    <a:pt x="88" y="16"/>
                  </a:lnTo>
                  <a:lnTo>
                    <a:pt x="88" y="24"/>
                  </a:lnTo>
                  <a:lnTo>
                    <a:pt x="96" y="32"/>
                  </a:lnTo>
                  <a:lnTo>
                    <a:pt x="96" y="40"/>
                  </a:lnTo>
                  <a:lnTo>
                    <a:pt x="104" y="48"/>
                  </a:lnTo>
                  <a:lnTo>
                    <a:pt x="104" y="64"/>
                  </a:lnTo>
                  <a:lnTo>
                    <a:pt x="112" y="80"/>
                  </a:lnTo>
                  <a:lnTo>
                    <a:pt x="120" y="104"/>
                  </a:lnTo>
                  <a:lnTo>
                    <a:pt x="120" y="120"/>
                  </a:lnTo>
                  <a:lnTo>
                    <a:pt x="128" y="144"/>
                  </a:lnTo>
                  <a:lnTo>
                    <a:pt x="128" y="168"/>
                  </a:lnTo>
                  <a:lnTo>
                    <a:pt x="136" y="192"/>
                  </a:lnTo>
                  <a:lnTo>
                    <a:pt x="144" y="224"/>
                  </a:lnTo>
                  <a:lnTo>
                    <a:pt x="144" y="256"/>
                  </a:lnTo>
                  <a:lnTo>
                    <a:pt x="152" y="288"/>
                  </a:lnTo>
                  <a:lnTo>
                    <a:pt x="152" y="320"/>
                  </a:lnTo>
                  <a:lnTo>
                    <a:pt x="160" y="360"/>
                  </a:lnTo>
                  <a:lnTo>
                    <a:pt x="168" y="400"/>
                  </a:lnTo>
                  <a:lnTo>
                    <a:pt x="168" y="440"/>
                  </a:lnTo>
                  <a:lnTo>
                    <a:pt x="176" y="480"/>
                  </a:lnTo>
                  <a:lnTo>
                    <a:pt x="176" y="528"/>
                  </a:lnTo>
                  <a:lnTo>
                    <a:pt x="184" y="568"/>
                  </a:lnTo>
                  <a:lnTo>
                    <a:pt x="192" y="616"/>
                  </a:lnTo>
                  <a:lnTo>
                    <a:pt x="192" y="664"/>
                  </a:lnTo>
                  <a:lnTo>
                    <a:pt x="200" y="720"/>
                  </a:lnTo>
                  <a:lnTo>
                    <a:pt x="200" y="768"/>
                  </a:lnTo>
                  <a:lnTo>
                    <a:pt x="208" y="824"/>
                  </a:lnTo>
                  <a:lnTo>
                    <a:pt x="216" y="872"/>
                  </a:lnTo>
                  <a:lnTo>
                    <a:pt x="216" y="928"/>
                  </a:lnTo>
                  <a:lnTo>
                    <a:pt x="224" y="983"/>
                  </a:lnTo>
                  <a:lnTo>
                    <a:pt x="224" y="1031"/>
                  </a:lnTo>
                  <a:lnTo>
                    <a:pt x="232" y="1087"/>
                  </a:lnTo>
                  <a:lnTo>
                    <a:pt x="240" y="1143"/>
                  </a:lnTo>
                  <a:lnTo>
                    <a:pt x="240" y="1199"/>
                  </a:lnTo>
                  <a:lnTo>
                    <a:pt x="248" y="1247"/>
                  </a:lnTo>
                  <a:lnTo>
                    <a:pt x="248" y="1303"/>
                  </a:lnTo>
                  <a:lnTo>
                    <a:pt x="256" y="1359"/>
                  </a:lnTo>
                  <a:lnTo>
                    <a:pt x="264" y="1407"/>
                  </a:lnTo>
                  <a:lnTo>
                    <a:pt x="264" y="1455"/>
                  </a:lnTo>
                  <a:lnTo>
                    <a:pt x="272" y="1503"/>
                  </a:lnTo>
                  <a:lnTo>
                    <a:pt x="272" y="1551"/>
                  </a:lnTo>
                  <a:lnTo>
                    <a:pt x="280" y="1591"/>
                  </a:lnTo>
                  <a:lnTo>
                    <a:pt x="288" y="1639"/>
                  </a:lnTo>
                  <a:lnTo>
                    <a:pt x="288" y="1679"/>
                  </a:lnTo>
                  <a:lnTo>
                    <a:pt x="296" y="1711"/>
                  </a:lnTo>
                  <a:lnTo>
                    <a:pt x="296" y="1743"/>
                  </a:lnTo>
                  <a:lnTo>
                    <a:pt x="304" y="1775"/>
                  </a:lnTo>
                  <a:lnTo>
                    <a:pt x="304" y="1807"/>
                  </a:lnTo>
                  <a:lnTo>
                    <a:pt x="312" y="1831"/>
                  </a:lnTo>
                  <a:lnTo>
                    <a:pt x="320" y="1855"/>
                  </a:lnTo>
                  <a:lnTo>
                    <a:pt x="320" y="1871"/>
                  </a:lnTo>
                  <a:lnTo>
                    <a:pt x="328" y="1887"/>
                  </a:lnTo>
                  <a:lnTo>
                    <a:pt x="328" y="1895"/>
                  </a:lnTo>
                  <a:lnTo>
                    <a:pt x="336" y="1903"/>
                  </a:lnTo>
                  <a:lnTo>
                    <a:pt x="352" y="1903"/>
                  </a:lnTo>
                  <a:lnTo>
                    <a:pt x="352" y="1895"/>
                  </a:lnTo>
                  <a:lnTo>
                    <a:pt x="360" y="1879"/>
                  </a:lnTo>
                  <a:lnTo>
                    <a:pt x="368" y="1863"/>
                  </a:lnTo>
                  <a:lnTo>
                    <a:pt x="368" y="1839"/>
                  </a:lnTo>
                  <a:lnTo>
                    <a:pt x="376" y="1815"/>
                  </a:lnTo>
                  <a:lnTo>
                    <a:pt x="376" y="1783"/>
                  </a:lnTo>
                  <a:lnTo>
                    <a:pt x="384" y="1751"/>
                  </a:lnTo>
                  <a:lnTo>
                    <a:pt x="392" y="1711"/>
                  </a:lnTo>
                  <a:lnTo>
                    <a:pt x="392" y="1663"/>
                  </a:lnTo>
                  <a:lnTo>
                    <a:pt x="400" y="1623"/>
                  </a:lnTo>
                  <a:lnTo>
                    <a:pt x="400" y="1567"/>
                  </a:lnTo>
                  <a:lnTo>
                    <a:pt x="408" y="1519"/>
                  </a:lnTo>
                  <a:lnTo>
                    <a:pt x="416" y="1455"/>
                  </a:lnTo>
                  <a:lnTo>
                    <a:pt x="416" y="1399"/>
                  </a:lnTo>
                  <a:lnTo>
                    <a:pt x="424" y="1335"/>
                  </a:lnTo>
                  <a:lnTo>
                    <a:pt x="424" y="1263"/>
                  </a:lnTo>
                  <a:lnTo>
                    <a:pt x="432" y="1199"/>
                  </a:lnTo>
                  <a:lnTo>
                    <a:pt x="440" y="1127"/>
                  </a:lnTo>
                  <a:lnTo>
                    <a:pt x="440" y="1047"/>
                  </a:lnTo>
                  <a:lnTo>
                    <a:pt x="448" y="975"/>
                  </a:lnTo>
                  <a:lnTo>
                    <a:pt x="448" y="896"/>
                  </a:lnTo>
                  <a:lnTo>
                    <a:pt x="456" y="808"/>
                  </a:lnTo>
                  <a:lnTo>
                    <a:pt x="464" y="728"/>
                  </a:lnTo>
                  <a:lnTo>
                    <a:pt x="464" y="648"/>
                  </a:lnTo>
                  <a:lnTo>
                    <a:pt x="472" y="560"/>
                  </a:lnTo>
                  <a:lnTo>
                    <a:pt x="472" y="472"/>
                  </a:lnTo>
                  <a:lnTo>
                    <a:pt x="480" y="384"/>
                  </a:lnTo>
                  <a:lnTo>
                    <a:pt x="488" y="30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aphicFrame>
        <p:nvGraphicFramePr>
          <p:cNvPr id="15447" name="Group 87"/>
          <p:cNvGraphicFramePr>
            <a:graphicFrameLocks noGrp="1"/>
          </p:cNvGraphicFramePr>
          <p:nvPr/>
        </p:nvGraphicFramePr>
        <p:xfrm>
          <a:off x="4562475" y="1789113"/>
          <a:ext cx="4267200" cy="2992440"/>
        </p:xfrm>
        <a:graphic>
          <a:graphicData uri="http://schemas.openxmlformats.org/drawingml/2006/table">
            <a:tbl>
              <a:tblPr/>
              <a:tblGrid>
                <a:gridCol w="21351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20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8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28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28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28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5448" name="Line 88"/>
          <p:cNvSpPr>
            <a:spLocks noChangeShapeType="1"/>
          </p:cNvSpPr>
          <p:nvPr/>
        </p:nvSpPr>
        <p:spPr bwMode="auto">
          <a:xfrm>
            <a:off x="3681413" y="3297238"/>
            <a:ext cx="6143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8" name="Line 30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1" name="Line 3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43" name="Line 35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54" name="Text Box 46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7455" name="Text Box 47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7456" name="Text Box 48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7" name="Text Box 49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8" name="Text Box 50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0" name="Line 52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1" name="Line 53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2" name="Line 54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3" name="Line 55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6" name="Text Box 58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7" name="Text Box 59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7468" name="Text Box 60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/>
        </p:nvGraphicFramePr>
        <p:xfrm>
          <a:off x="652463" y="2282825"/>
          <a:ext cx="2740025" cy="2125663"/>
        </p:xfrm>
        <a:graphic>
          <a:graphicData uri="http://schemas.openxmlformats.org/drawingml/2006/table">
            <a:tbl>
              <a:tblPr/>
              <a:tblGrid>
                <a:gridCol w="1371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Frecuencia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Amplitud</a:t>
                      </a:r>
                      <a:endParaRPr kumimoji="0" lang="es-E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1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 typeface="Symbol" charset="2"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 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2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3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  <a:sym typeface="Symbol" charset="2"/>
                        </a:rPr>
                        <a:t>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CL" sz="16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F</a:t>
                      </a:r>
                      <a:r>
                        <a:rPr kumimoji="0" lang="es-CL" sz="16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rebuchet MS" charset="0"/>
                          <a:ea typeface="Arial" charset="0"/>
                          <a:cs typeface="Arial" charset="0"/>
                        </a:rPr>
                        <a:t>4</a:t>
                      </a:r>
                      <a:endParaRPr kumimoji="0" lang="es-ES" sz="1600" b="0" i="0" u="none" strike="noStrike" cap="none" normalizeH="0" baseline="-25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rebuchet MS" charset="0"/>
                        <a:ea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79" name="Line 23"/>
          <p:cNvSpPr>
            <a:spLocks noChangeShapeType="1"/>
          </p:cNvSpPr>
          <p:nvPr/>
        </p:nvSpPr>
        <p:spPr bwMode="auto">
          <a:xfrm>
            <a:off x="4732338" y="4337050"/>
            <a:ext cx="34051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0" name="Line 24"/>
          <p:cNvSpPr>
            <a:spLocks noChangeShapeType="1"/>
          </p:cNvSpPr>
          <p:nvPr/>
        </p:nvSpPr>
        <p:spPr bwMode="auto">
          <a:xfrm flipV="1">
            <a:off x="4889500" y="1665288"/>
            <a:ext cx="0" cy="28273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2" name="Line 26"/>
          <p:cNvSpPr>
            <a:spLocks noChangeShapeType="1"/>
          </p:cNvSpPr>
          <p:nvPr/>
        </p:nvSpPr>
        <p:spPr bwMode="auto">
          <a:xfrm>
            <a:off x="54356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4" name="Line 28"/>
          <p:cNvSpPr>
            <a:spLocks noChangeShapeType="1"/>
          </p:cNvSpPr>
          <p:nvPr/>
        </p:nvSpPr>
        <p:spPr bwMode="auto">
          <a:xfrm>
            <a:off x="60134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6" name="Line 30"/>
          <p:cNvSpPr>
            <a:spLocks noChangeShapeType="1"/>
          </p:cNvSpPr>
          <p:nvPr/>
        </p:nvSpPr>
        <p:spPr bwMode="auto">
          <a:xfrm>
            <a:off x="659130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8" name="Line 32"/>
          <p:cNvSpPr>
            <a:spLocks noChangeShapeType="1"/>
          </p:cNvSpPr>
          <p:nvPr/>
        </p:nvSpPr>
        <p:spPr bwMode="auto">
          <a:xfrm>
            <a:off x="7169150" y="4276725"/>
            <a:ext cx="0" cy="1555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89" name="Text Box 33"/>
          <p:cNvSpPr txBox="1">
            <a:spLocks noChangeArrowheads="1"/>
          </p:cNvSpPr>
          <p:nvPr/>
        </p:nvSpPr>
        <p:spPr bwMode="auto">
          <a:xfrm>
            <a:off x="7793038" y="4381500"/>
            <a:ext cx="1179512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Frecuencia</a:t>
            </a:r>
            <a:endParaRPr lang="es-ES" sz="1600">
              <a:latin typeface="Trebuchet MS" charset="0"/>
            </a:endParaRPr>
          </a:p>
        </p:txBody>
      </p:sp>
      <p:sp>
        <p:nvSpPr>
          <p:cNvPr id="19490" name="Text Box 34"/>
          <p:cNvSpPr txBox="1">
            <a:spLocks noChangeArrowheads="1"/>
          </p:cNvSpPr>
          <p:nvPr/>
        </p:nvSpPr>
        <p:spPr bwMode="auto">
          <a:xfrm>
            <a:off x="4316413" y="1193800"/>
            <a:ext cx="100965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sz="1600">
                <a:latin typeface="Trebuchet MS" charset="0"/>
              </a:rPr>
              <a:t>Amplitud</a:t>
            </a:r>
            <a:endParaRPr lang="es-ES" sz="1600">
              <a:latin typeface="Trebuchet MS" charset="0"/>
            </a:endParaRPr>
          </a:p>
        </p:txBody>
      </p:sp>
      <p:sp>
        <p:nvSpPr>
          <p:cNvPr id="19491" name="Text Box 35"/>
          <p:cNvSpPr txBox="1">
            <a:spLocks noChangeArrowheads="1"/>
          </p:cNvSpPr>
          <p:nvPr/>
        </p:nvSpPr>
        <p:spPr bwMode="auto">
          <a:xfrm>
            <a:off x="5270500" y="2614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2" name="Text Box 36"/>
          <p:cNvSpPr txBox="1">
            <a:spLocks noChangeArrowheads="1"/>
          </p:cNvSpPr>
          <p:nvPr/>
        </p:nvSpPr>
        <p:spPr bwMode="auto">
          <a:xfrm>
            <a:off x="5829300" y="18526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3" name="Text Box 37"/>
          <p:cNvSpPr txBox="1">
            <a:spLocks noChangeArrowheads="1"/>
          </p:cNvSpPr>
          <p:nvPr/>
        </p:nvSpPr>
        <p:spPr bwMode="auto">
          <a:xfrm>
            <a:off x="6426200" y="20685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4" name="Text Box 38"/>
          <p:cNvSpPr txBox="1">
            <a:spLocks noChangeArrowheads="1"/>
          </p:cNvSpPr>
          <p:nvPr/>
        </p:nvSpPr>
        <p:spPr bwMode="auto">
          <a:xfrm>
            <a:off x="6999288" y="2817813"/>
            <a:ext cx="3841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</a:rPr>
              <a:t>F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495" name="Line 39"/>
          <p:cNvSpPr>
            <a:spLocks noChangeShapeType="1"/>
          </p:cNvSpPr>
          <p:nvPr/>
        </p:nvSpPr>
        <p:spPr bwMode="auto">
          <a:xfrm flipV="1">
            <a:off x="5426075" y="3040063"/>
            <a:ext cx="0" cy="1282700"/>
          </a:xfrm>
          <a:prstGeom prst="line">
            <a:avLst/>
          </a:prstGeom>
          <a:noFill/>
          <a:ln w="76200">
            <a:solidFill>
              <a:srgbClr val="00FF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6" name="Line 40"/>
          <p:cNvSpPr>
            <a:spLocks noChangeShapeType="1"/>
          </p:cNvSpPr>
          <p:nvPr/>
        </p:nvSpPr>
        <p:spPr bwMode="auto">
          <a:xfrm flipH="1" flipV="1">
            <a:off x="5986463" y="2359025"/>
            <a:ext cx="11112" cy="1973263"/>
          </a:xfrm>
          <a:prstGeom prst="line">
            <a:avLst/>
          </a:prstGeom>
          <a:noFill/>
          <a:ln w="76200">
            <a:solidFill>
              <a:srgbClr val="FF00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7" name="Line 41"/>
          <p:cNvSpPr>
            <a:spLocks noChangeShapeType="1"/>
          </p:cNvSpPr>
          <p:nvPr/>
        </p:nvSpPr>
        <p:spPr bwMode="auto">
          <a:xfrm flipH="1" flipV="1">
            <a:off x="6570663" y="2563813"/>
            <a:ext cx="11112" cy="1771650"/>
          </a:xfrm>
          <a:prstGeom prst="line">
            <a:avLst/>
          </a:prstGeom>
          <a:noFill/>
          <a:ln w="76200">
            <a:solidFill>
              <a:srgbClr val="009900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498" name="Line 42"/>
          <p:cNvSpPr>
            <a:spLocks noChangeShapeType="1"/>
          </p:cNvSpPr>
          <p:nvPr/>
        </p:nvSpPr>
        <p:spPr bwMode="auto">
          <a:xfrm flipV="1">
            <a:off x="7158038" y="3206750"/>
            <a:ext cx="1587" cy="1122363"/>
          </a:xfrm>
          <a:prstGeom prst="line">
            <a:avLst/>
          </a:prstGeom>
          <a:noFill/>
          <a:ln w="76200">
            <a:solidFill>
              <a:srgbClr val="0000FF"/>
            </a:solidFill>
            <a:round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grpSp>
        <p:nvGrpSpPr>
          <p:cNvPr id="19499" name="Group 43"/>
          <p:cNvGrpSpPr>
            <a:grpSpLocks/>
          </p:cNvGrpSpPr>
          <p:nvPr/>
        </p:nvGrpSpPr>
        <p:grpSpPr bwMode="auto">
          <a:xfrm>
            <a:off x="731838" y="5797550"/>
            <a:ext cx="2305050" cy="431800"/>
            <a:chOff x="612" y="1358"/>
            <a:chExt cx="4764" cy="1414"/>
          </a:xfrm>
        </p:grpSpPr>
        <p:sp>
          <p:nvSpPr>
            <p:cNvPr id="19500" name="Freeform 44"/>
            <p:cNvSpPr>
              <a:spLocks/>
            </p:cNvSpPr>
            <p:nvPr/>
          </p:nvSpPr>
          <p:spPr bwMode="auto">
            <a:xfrm>
              <a:off x="612" y="1358"/>
              <a:ext cx="616" cy="1414"/>
            </a:xfrm>
            <a:custGeom>
              <a:avLst/>
              <a:gdLst/>
              <a:ahLst/>
              <a:cxnLst>
                <a:cxn ang="0">
                  <a:pos x="8" y="551"/>
                </a:cxn>
                <a:cxn ang="0">
                  <a:pos x="24" y="399"/>
                </a:cxn>
                <a:cxn ang="0">
                  <a:pos x="40" y="263"/>
                </a:cxn>
                <a:cxn ang="0">
                  <a:pos x="56" y="152"/>
                </a:cxn>
                <a:cxn ang="0">
                  <a:pos x="64" y="72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12" y="40"/>
                </a:cxn>
                <a:cxn ang="0">
                  <a:pos x="128" y="104"/>
                </a:cxn>
                <a:cxn ang="0">
                  <a:pos x="144" y="200"/>
                </a:cxn>
                <a:cxn ang="0">
                  <a:pos x="160" y="319"/>
                </a:cxn>
                <a:cxn ang="0">
                  <a:pos x="176" y="463"/>
                </a:cxn>
                <a:cxn ang="0">
                  <a:pos x="184" y="615"/>
                </a:cxn>
                <a:cxn ang="0">
                  <a:pos x="200" y="775"/>
                </a:cxn>
                <a:cxn ang="0">
                  <a:pos x="216" y="935"/>
                </a:cxn>
                <a:cxn ang="0">
                  <a:pos x="232" y="1079"/>
                </a:cxn>
                <a:cxn ang="0">
                  <a:pos x="240" y="1199"/>
                </a:cxn>
                <a:cxn ang="0">
                  <a:pos x="256" y="1303"/>
                </a:cxn>
                <a:cxn ang="0">
                  <a:pos x="272" y="1374"/>
                </a:cxn>
                <a:cxn ang="0">
                  <a:pos x="296" y="1414"/>
                </a:cxn>
                <a:cxn ang="0">
                  <a:pos x="304" y="1398"/>
                </a:cxn>
                <a:cxn ang="0">
                  <a:pos x="320" y="1351"/>
                </a:cxn>
                <a:cxn ang="0">
                  <a:pos x="336" y="1271"/>
                </a:cxn>
                <a:cxn ang="0">
                  <a:pos x="352" y="1167"/>
                </a:cxn>
                <a:cxn ang="0">
                  <a:pos x="360" y="1031"/>
                </a:cxn>
                <a:cxn ang="0">
                  <a:pos x="376" y="879"/>
                </a:cxn>
                <a:cxn ang="0">
                  <a:pos x="392" y="727"/>
                </a:cxn>
                <a:cxn ang="0">
                  <a:pos x="408" y="567"/>
                </a:cxn>
                <a:cxn ang="0">
                  <a:pos x="416" y="415"/>
                </a:cxn>
                <a:cxn ang="0">
                  <a:pos x="432" y="279"/>
                </a:cxn>
                <a:cxn ang="0">
                  <a:pos x="448" y="168"/>
                </a:cxn>
                <a:cxn ang="0">
                  <a:pos x="464" y="80"/>
                </a:cxn>
                <a:cxn ang="0">
                  <a:pos x="480" y="24"/>
                </a:cxn>
                <a:cxn ang="0">
                  <a:pos x="488" y="0"/>
                </a:cxn>
                <a:cxn ang="0">
                  <a:pos x="512" y="32"/>
                </a:cxn>
                <a:cxn ang="0">
                  <a:pos x="528" y="96"/>
                </a:cxn>
                <a:cxn ang="0">
                  <a:pos x="536" y="192"/>
                </a:cxn>
                <a:cxn ang="0">
                  <a:pos x="552" y="311"/>
                </a:cxn>
                <a:cxn ang="0">
                  <a:pos x="568" y="447"/>
                </a:cxn>
                <a:cxn ang="0">
                  <a:pos x="584" y="599"/>
                </a:cxn>
                <a:cxn ang="0">
                  <a:pos x="592" y="759"/>
                </a:cxn>
                <a:cxn ang="0">
                  <a:pos x="608" y="919"/>
                </a:cxn>
              </a:cxnLst>
              <a:rect l="0" t="0" r="r" b="b"/>
              <a:pathLst>
                <a:path w="616" h="1414">
                  <a:moveTo>
                    <a:pt x="0" y="655"/>
                  </a:moveTo>
                  <a:lnTo>
                    <a:pt x="8" y="599"/>
                  </a:lnTo>
                  <a:lnTo>
                    <a:pt x="8" y="551"/>
                  </a:lnTo>
                  <a:lnTo>
                    <a:pt x="16" y="495"/>
                  </a:lnTo>
                  <a:lnTo>
                    <a:pt x="16" y="447"/>
                  </a:lnTo>
                  <a:lnTo>
                    <a:pt x="24" y="399"/>
                  </a:lnTo>
                  <a:lnTo>
                    <a:pt x="32" y="351"/>
                  </a:lnTo>
                  <a:lnTo>
                    <a:pt x="32" y="311"/>
                  </a:lnTo>
                  <a:lnTo>
                    <a:pt x="40" y="263"/>
                  </a:lnTo>
                  <a:lnTo>
                    <a:pt x="40" y="223"/>
                  </a:lnTo>
                  <a:lnTo>
                    <a:pt x="48" y="192"/>
                  </a:lnTo>
                  <a:lnTo>
                    <a:pt x="56" y="152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48"/>
                  </a:lnTo>
                  <a:lnTo>
                    <a:pt x="80" y="32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8"/>
                  </a:lnTo>
                  <a:lnTo>
                    <a:pt x="104" y="16"/>
                  </a:lnTo>
                  <a:lnTo>
                    <a:pt x="112" y="24"/>
                  </a:lnTo>
                  <a:lnTo>
                    <a:pt x="112" y="40"/>
                  </a:lnTo>
                  <a:lnTo>
                    <a:pt x="120" y="56"/>
                  </a:lnTo>
                  <a:lnTo>
                    <a:pt x="128" y="80"/>
                  </a:lnTo>
                  <a:lnTo>
                    <a:pt x="128" y="104"/>
                  </a:lnTo>
                  <a:lnTo>
                    <a:pt x="136" y="136"/>
                  </a:lnTo>
                  <a:lnTo>
                    <a:pt x="136" y="168"/>
                  </a:lnTo>
                  <a:lnTo>
                    <a:pt x="144" y="200"/>
                  </a:lnTo>
                  <a:lnTo>
                    <a:pt x="152" y="239"/>
                  </a:lnTo>
                  <a:lnTo>
                    <a:pt x="152" y="279"/>
                  </a:lnTo>
                  <a:lnTo>
                    <a:pt x="160" y="319"/>
                  </a:lnTo>
                  <a:lnTo>
                    <a:pt x="160" y="367"/>
                  </a:lnTo>
                  <a:lnTo>
                    <a:pt x="168" y="415"/>
                  </a:lnTo>
                  <a:lnTo>
                    <a:pt x="176" y="463"/>
                  </a:lnTo>
                  <a:lnTo>
                    <a:pt x="176" y="511"/>
                  </a:lnTo>
                  <a:lnTo>
                    <a:pt x="184" y="567"/>
                  </a:lnTo>
                  <a:lnTo>
                    <a:pt x="184" y="615"/>
                  </a:lnTo>
                  <a:lnTo>
                    <a:pt x="192" y="671"/>
                  </a:lnTo>
                  <a:lnTo>
                    <a:pt x="192" y="727"/>
                  </a:lnTo>
                  <a:lnTo>
                    <a:pt x="200" y="775"/>
                  </a:lnTo>
                  <a:lnTo>
                    <a:pt x="208" y="831"/>
                  </a:lnTo>
                  <a:lnTo>
                    <a:pt x="208" y="879"/>
                  </a:lnTo>
                  <a:lnTo>
                    <a:pt x="216" y="935"/>
                  </a:lnTo>
                  <a:lnTo>
                    <a:pt x="216" y="983"/>
                  </a:lnTo>
                  <a:lnTo>
                    <a:pt x="224" y="1031"/>
                  </a:lnTo>
                  <a:lnTo>
                    <a:pt x="232" y="1079"/>
                  </a:lnTo>
                  <a:lnTo>
                    <a:pt x="232" y="1119"/>
                  </a:lnTo>
                  <a:lnTo>
                    <a:pt x="240" y="1167"/>
                  </a:lnTo>
                  <a:lnTo>
                    <a:pt x="240" y="1199"/>
                  </a:lnTo>
                  <a:lnTo>
                    <a:pt x="248" y="1239"/>
                  </a:lnTo>
                  <a:lnTo>
                    <a:pt x="256" y="1271"/>
                  </a:lnTo>
                  <a:lnTo>
                    <a:pt x="256" y="1303"/>
                  </a:lnTo>
                  <a:lnTo>
                    <a:pt x="264" y="1327"/>
                  </a:lnTo>
                  <a:lnTo>
                    <a:pt x="264" y="1351"/>
                  </a:lnTo>
                  <a:lnTo>
                    <a:pt x="272" y="1374"/>
                  </a:lnTo>
                  <a:lnTo>
                    <a:pt x="280" y="1390"/>
                  </a:lnTo>
                  <a:lnTo>
                    <a:pt x="280" y="1398"/>
                  </a:lnTo>
                  <a:lnTo>
                    <a:pt x="296" y="1414"/>
                  </a:lnTo>
                  <a:lnTo>
                    <a:pt x="296" y="1414"/>
                  </a:lnTo>
                  <a:lnTo>
                    <a:pt x="304" y="1406"/>
                  </a:lnTo>
                  <a:lnTo>
                    <a:pt x="304" y="1398"/>
                  </a:lnTo>
                  <a:lnTo>
                    <a:pt x="312" y="1390"/>
                  </a:lnTo>
                  <a:lnTo>
                    <a:pt x="312" y="1374"/>
                  </a:lnTo>
                  <a:lnTo>
                    <a:pt x="320" y="1351"/>
                  </a:lnTo>
                  <a:lnTo>
                    <a:pt x="328" y="1327"/>
                  </a:lnTo>
                  <a:lnTo>
                    <a:pt x="328" y="1303"/>
                  </a:lnTo>
                  <a:lnTo>
                    <a:pt x="336" y="1271"/>
                  </a:lnTo>
                  <a:lnTo>
                    <a:pt x="336" y="1239"/>
                  </a:lnTo>
                  <a:lnTo>
                    <a:pt x="344" y="1199"/>
                  </a:lnTo>
                  <a:lnTo>
                    <a:pt x="352" y="1167"/>
                  </a:lnTo>
                  <a:lnTo>
                    <a:pt x="352" y="1119"/>
                  </a:lnTo>
                  <a:lnTo>
                    <a:pt x="360" y="1079"/>
                  </a:lnTo>
                  <a:lnTo>
                    <a:pt x="360" y="1031"/>
                  </a:lnTo>
                  <a:lnTo>
                    <a:pt x="368" y="983"/>
                  </a:lnTo>
                  <a:lnTo>
                    <a:pt x="376" y="935"/>
                  </a:lnTo>
                  <a:lnTo>
                    <a:pt x="376" y="879"/>
                  </a:lnTo>
                  <a:lnTo>
                    <a:pt x="384" y="831"/>
                  </a:lnTo>
                  <a:lnTo>
                    <a:pt x="384" y="775"/>
                  </a:lnTo>
                  <a:lnTo>
                    <a:pt x="392" y="727"/>
                  </a:lnTo>
                  <a:lnTo>
                    <a:pt x="392" y="671"/>
                  </a:lnTo>
                  <a:lnTo>
                    <a:pt x="400" y="615"/>
                  </a:lnTo>
                  <a:lnTo>
                    <a:pt x="408" y="567"/>
                  </a:lnTo>
                  <a:lnTo>
                    <a:pt x="408" y="511"/>
                  </a:lnTo>
                  <a:lnTo>
                    <a:pt x="416" y="463"/>
                  </a:lnTo>
                  <a:lnTo>
                    <a:pt x="416" y="415"/>
                  </a:lnTo>
                  <a:lnTo>
                    <a:pt x="424" y="367"/>
                  </a:lnTo>
                  <a:lnTo>
                    <a:pt x="432" y="319"/>
                  </a:lnTo>
                  <a:lnTo>
                    <a:pt x="432" y="279"/>
                  </a:lnTo>
                  <a:lnTo>
                    <a:pt x="440" y="239"/>
                  </a:lnTo>
                  <a:lnTo>
                    <a:pt x="440" y="200"/>
                  </a:lnTo>
                  <a:lnTo>
                    <a:pt x="448" y="168"/>
                  </a:lnTo>
                  <a:lnTo>
                    <a:pt x="456" y="136"/>
                  </a:lnTo>
                  <a:lnTo>
                    <a:pt x="456" y="104"/>
                  </a:lnTo>
                  <a:lnTo>
                    <a:pt x="464" y="80"/>
                  </a:lnTo>
                  <a:lnTo>
                    <a:pt x="464" y="56"/>
                  </a:lnTo>
                  <a:lnTo>
                    <a:pt x="472" y="40"/>
                  </a:lnTo>
                  <a:lnTo>
                    <a:pt x="480" y="24"/>
                  </a:lnTo>
                  <a:lnTo>
                    <a:pt x="480" y="16"/>
                  </a:lnTo>
                  <a:lnTo>
                    <a:pt x="488" y="8"/>
                  </a:lnTo>
                  <a:lnTo>
                    <a:pt x="488" y="0"/>
                  </a:lnTo>
                  <a:lnTo>
                    <a:pt x="496" y="8"/>
                  </a:lnTo>
                  <a:lnTo>
                    <a:pt x="504" y="16"/>
                  </a:lnTo>
                  <a:lnTo>
                    <a:pt x="512" y="32"/>
                  </a:lnTo>
                  <a:lnTo>
                    <a:pt x="512" y="48"/>
                  </a:lnTo>
                  <a:lnTo>
                    <a:pt x="520" y="72"/>
                  </a:lnTo>
                  <a:lnTo>
                    <a:pt x="528" y="96"/>
                  </a:lnTo>
                  <a:lnTo>
                    <a:pt x="528" y="120"/>
                  </a:lnTo>
                  <a:lnTo>
                    <a:pt x="536" y="152"/>
                  </a:lnTo>
                  <a:lnTo>
                    <a:pt x="536" y="192"/>
                  </a:lnTo>
                  <a:lnTo>
                    <a:pt x="544" y="223"/>
                  </a:lnTo>
                  <a:lnTo>
                    <a:pt x="552" y="263"/>
                  </a:lnTo>
                  <a:lnTo>
                    <a:pt x="552" y="311"/>
                  </a:lnTo>
                  <a:lnTo>
                    <a:pt x="560" y="351"/>
                  </a:lnTo>
                  <a:lnTo>
                    <a:pt x="560" y="399"/>
                  </a:lnTo>
                  <a:lnTo>
                    <a:pt x="568" y="447"/>
                  </a:lnTo>
                  <a:lnTo>
                    <a:pt x="568" y="495"/>
                  </a:lnTo>
                  <a:lnTo>
                    <a:pt x="576" y="551"/>
                  </a:lnTo>
                  <a:lnTo>
                    <a:pt x="584" y="599"/>
                  </a:lnTo>
                  <a:lnTo>
                    <a:pt x="584" y="655"/>
                  </a:lnTo>
                  <a:lnTo>
                    <a:pt x="592" y="703"/>
                  </a:lnTo>
                  <a:lnTo>
                    <a:pt x="592" y="759"/>
                  </a:lnTo>
                  <a:lnTo>
                    <a:pt x="600" y="815"/>
                  </a:lnTo>
                  <a:lnTo>
                    <a:pt x="608" y="863"/>
                  </a:lnTo>
                  <a:lnTo>
                    <a:pt x="608" y="919"/>
                  </a:lnTo>
                  <a:lnTo>
                    <a:pt x="616" y="967"/>
                  </a:lnTo>
                  <a:lnTo>
                    <a:pt x="616" y="101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1" name="Freeform 45"/>
            <p:cNvSpPr>
              <a:spLocks/>
            </p:cNvSpPr>
            <p:nvPr/>
          </p:nvSpPr>
          <p:spPr bwMode="auto">
            <a:xfrm>
              <a:off x="1228" y="1358"/>
              <a:ext cx="625" cy="1414"/>
            </a:xfrm>
            <a:custGeom>
              <a:avLst/>
              <a:gdLst/>
              <a:ahLst/>
              <a:cxnLst>
                <a:cxn ang="0">
                  <a:pos x="16" y="1103"/>
                </a:cxn>
                <a:cxn ang="0">
                  <a:pos x="24" y="1223"/>
                </a:cxn>
                <a:cxn ang="0">
                  <a:pos x="40" y="1319"/>
                </a:cxn>
                <a:cxn ang="0">
                  <a:pos x="56" y="1382"/>
                </a:cxn>
                <a:cxn ang="0">
                  <a:pos x="80" y="1406"/>
                </a:cxn>
                <a:cxn ang="0">
                  <a:pos x="96" y="1374"/>
                </a:cxn>
                <a:cxn ang="0">
                  <a:pos x="112" y="1311"/>
                </a:cxn>
                <a:cxn ang="0">
                  <a:pos x="121" y="1215"/>
                </a:cxn>
                <a:cxn ang="0">
                  <a:pos x="137" y="1095"/>
                </a:cxn>
                <a:cxn ang="0">
                  <a:pos x="153" y="951"/>
                </a:cxn>
                <a:cxn ang="0">
                  <a:pos x="169" y="799"/>
                </a:cxn>
                <a:cxn ang="0">
                  <a:pos x="177" y="639"/>
                </a:cxn>
                <a:cxn ang="0">
                  <a:pos x="193" y="479"/>
                </a:cxn>
                <a:cxn ang="0">
                  <a:pos x="209" y="335"/>
                </a:cxn>
                <a:cxn ang="0">
                  <a:pos x="225" y="216"/>
                </a:cxn>
                <a:cxn ang="0">
                  <a:pos x="241" y="112"/>
                </a:cxn>
                <a:cxn ang="0">
                  <a:pos x="249" y="40"/>
                </a:cxn>
                <a:cxn ang="0">
                  <a:pos x="265" y="8"/>
                </a:cxn>
                <a:cxn ang="0">
                  <a:pos x="289" y="16"/>
                </a:cxn>
                <a:cxn ang="0">
                  <a:pos x="297" y="64"/>
                </a:cxn>
                <a:cxn ang="0">
                  <a:pos x="313" y="144"/>
                </a:cxn>
                <a:cxn ang="0">
                  <a:pos x="329" y="247"/>
                </a:cxn>
                <a:cxn ang="0">
                  <a:pos x="345" y="383"/>
                </a:cxn>
                <a:cxn ang="0">
                  <a:pos x="353" y="535"/>
                </a:cxn>
                <a:cxn ang="0">
                  <a:pos x="369" y="687"/>
                </a:cxn>
                <a:cxn ang="0">
                  <a:pos x="385" y="847"/>
                </a:cxn>
                <a:cxn ang="0">
                  <a:pos x="401" y="999"/>
                </a:cxn>
                <a:cxn ang="0">
                  <a:pos x="417" y="1135"/>
                </a:cxn>
                <a:cxn ang="0">
                  <a:pos x="425" y="1247"/>
                </a:cxn>
                <a:cxn ang="0">
                  <a:pos x="441" y="1335"/>
                </a:cxn>
                <a:cxn ang="0">
                  <a:pos x="457" y="1390"/>
                </a:cxn>
                <a:cxn ang="0">
                  <a:pos x="481" y="1406"/>
                </a:cxn>
                <a:cxn ang="0">
                  <a:pos x="489" y="1398"/>
                </a:cxn>
                <a:cxn ang="0">
                  <a:pos x="497" y="1343"/>
                </a:cxn>
                <a:cxn ang="0">
                  <a:pos x="513" y="1263"/>
                </a:cxn>
                <a:cxn ang="0">
                  <a:pos x="529" y="1151"/>
                </a:cxn>
                <a:cxn ang="0">
                  <a:pos x="545" y="1015"/>
                </a:cxn>
                <a:cxn ang="0">
                  <a:pos x="553" y="863"/>
                </a:cxn>
                <a:cxn ang="0">
                  <a:pos x="569" y="711"/>
                </a:cxn>
                <a:cxn ang="0">
                  <a:pos x="585" y="551"/>
                </a:cxn>
                <a:cxn ang="0">
                  <a:pos x="601" y="399"/>
                </a:cxn>
                <a:cxn ang="0">
                  <a:pos x="617" y="263"/>
                </a:cxn>
              </a:cxnLst>
              <a:rect l="0" t="0" r="r" b="b"/>
              <a:pathLst>
                <a:path w="625" h="1414">
                  <a:moveTo>
                    <a:pt x="0" y="1015"/>
                  </a:moveTo>
                  <a:lnTo>
                    <a:pt x="8" y="1063"/>
                  </a:lnTo>
                  <a:lnTo>
                    <a:pt x="16" y="1103"/>
                  </a:lnTo>
                  <a:lnTo>
                    <a:pt x="16" y="1151"/>
                  </a:lnTo>
                  <a:lnTo>
                    <a:pt x="24" y="1191"/>
                  </a:lnTo>
                  <a:lnTo>
                    <a:pt x="24" y="1223"/>
                  </a:lnTo>
                  <a:lnTo>
                    <a:pt x="32" y="1263"/>
                  </a:lnTo>
                  <a:lnTo>
                    <a:pt x="40" y="1295"/>
                  </a:lnTo>
                  <a:lnTo>
                    <a:pt x="40" y="1319"/>
                  </a:lnTo>
                  <a:lnTo>
                    <a:pt x="48" y="1343"/>
                  </a:lnTo>
                  <a:lnTo>
                    <a:pt x="48" y="1367"/>
                  </a:lnTo>
                  <a:lnTo>
                    <a:pt x="56" y="1382"/>
                  </a:lnTo>
                  <a:lnTo>
                    <a:pt x="72" y="1406"/>
                  </a:lnTo>
                  <a:lnTo>
                    <a:pt x="72" y="1414"/>
                  </a:lnTo>
                  <a:lnTo>
                    <a:pt x="80" y="1406"/>
                  </a:lnTo>
                  <a:lnTo>
                    <a:pt x="88" y="1398"/>
                  </a:lnTo>
                  <a:lnTo>
                    <a:pt x="88" y="1390"/>
                  </a:lnTo>
                  <a:lnTo>
                    <a:pt x="96" y="1374"/>
                  </a:lnTo>
                  <a:lnTo>
                    <a:pt x="96" y="1359"/>
                  </a:lnTo>
                  <a:lnTo>
                    <a:pt x="104" y="1335"/>
                  </a:lnTo>
                  <a:lnTo>
                    <a:pt x="112" y="1311"/>
                  </a:lnTo>
                  <a:lnTo>
                    <a:pt x="112" y="1279"/>
                  </a:lnTo>
                  <a:lnTo>
                    <a:pt x="121" y="1247"/>
                  </a:lnTo>
                  <a:lnTo>
                    <a:pt x="121" y="1215"/>
                  </a:lnTo>
                  <a:lnTo>
                    <a:pt x="129" y="1175"/>
                  </a:lnTo>
                  <a:lnTo>
                    <a:pt x="137" y="1135"/>
                  </a:lnTo>
                  <a:lnTo>
                    <a:pt x="137" y="1095"/>
                  </a:lnTo>
                  <a:lnTo>
                    <a:pt x="145" y="1047"/>
                  </a:lnTo>
                  <a:lnTo>
                    <a:pt x="145" y="999"/>
                  </a:lnTo>
                  <a:lnTo>
                    <a:pt x="153" y="951"/>
                  </a:lnTo>
                  <a:lnTo>
                    <a:pt x="153" y="903"/>
                  </a:lnTo>
                  <a:lnTo>
                    <a:pt x="161" y="847"/>
                  </a:lnTo>
                  <a:lnTo>
                    <a:pt x="169" y="799"/>
                  </a:lnTo>
                  <a:lnTo>
                    <a:pt x="169" y="743"/>
                  </a:lnTo>
                  <a:lnTo>
                    <a:pt x="177" y="687"/>
                  </a:lnTo>
                  <a:lnTo>
                    <a:pt x="177" y="639"/>
                  </a:lnTo>
                  <a:lnTo>
                    <a:pt x="185" y="583"/>
                  </a:lnTo>
                  <a:lnTo>
                    <a:pt x="193" y="535"/>
                  </a:lnTo>
                  <a:lnTo>
                    <a:pt x="193" y="479"/>
                  </a:lnTo>
                  <a:lnTo>
                    <a:pt x="201" y="431"/>
                  </a:lnTo>
                  <a:lnTo>
                    <a:pt x="201" y="383"/>
                  </a:lnTo>
                  <a:lnTo>
                    <a:pt x="209" y="335"/>
                  </a:lnTo>
                  <a:lnTo>
                    <a:pt x="217" y="295"/>
                  </a:lnTo>
                  <a:lnTo>
                    <a:pt x="217" y="247"/>
                  </a:lnTo>
                  <a:lnTo>
                    <a:pt x="225" y="216"/>
                  </a:lnTo>
                  <a:lnTo>
                    <a:pt x="225" y="176"/>
                  </a:lnTo>
                  <a:lnTo>
                    <a:pt x="233" y="144"/>
                  </a:lnTo>
                  <a:lnTo>
                    <a:pt x="241" y="112"/>
                  </a:lnTo>
                  <a:lnTo>
                    <a:pt x="241" y="88"/>
                  </a:lnTo>
                  <a:lnTo>
                    <a:pt x="249" y="64"/>
                  </a:lnTo>
                  <a:lnTo>
                    <a:pt x="249" y="40"/>
                  </a:lnTo>
                  <a:lnTo>
                    <a:pt x="257" y="24"/>
                  </a:lnTo>
                  <a:lnTo>
                    <a:pt x="265" y="16"/>
                  </a:lnTo>
                  <a:lnTo>
                    <a:pt x="265" y="8"/>
                  </a:lnTo>
                  <a:lnTo>
                    <a:pt x="273" y="0"/>
                  </a:lnTo>
                  <a:lnTo>
                    <a:pt x="281" y="8"/>
                  </a:lnTo>
                  <a:lnTo>
                    <a:pt x="289" y="16"/>
                  </a:lnTo>
                  <a:lnTo>
                    <a:pt x="289" y="24"/>
                  </a:lnTo>
                  <a:lnTo>
                    <a:pt x="297" y="40"/>
                  </a:lnTo>
                  <a:lnTo>
                    <a:pt x="297" y="64"/>
                  </a:lnTo>
                  <a:lnTo>
                    <a:pt x="305" y="88"/>
                  </a:lnTo>
                  <a:lnTo>
                    <a:pt x="313" y="112"/>
                  </a:lnTo>
                  <a:lnTo>
                    <a:pt x="313" y="144"/>
                  </a:lnTo>
                  <a:lnTo>
                    <a:pt x="321" y="176"/>
                  </a:lnTo>
                  <a:lnTo>
                    <a:pt x="321" y="216"/>
                  </a:lnTo>
                  <a:lnTo>
                    <a:pt x="329" y="247"/>
                  </a:lnTo>
                  <a:lnTo>
                    <a:pt x="337" y="295"/>
                  </a:lnTo>
                  <a:lnTo>
                    <a:pt x="337" y="335"/>
                  </a:lnTo>
                  <a:lnTo>
                    <a:pt x="345" y="383"/>
                  </a:lnTo>
                  <a:lnTo>
                    <a:pt x="345" y="431"/>
                  </a:lnTo>
                  <a:lnTo>
                    <a:pt x="353" y="479"/>
                  </a:lnTo>
                  <a:lnTo>
                    <a:pt x="353" y="535"/>
                  </a:lnTo>
                  <a:lnTo>
                    <a:pt x="361" y="583"/>
                  </a:lnTo>
                  <a:lnTo>
                    <a:pt x="369" y="639"/>
                  </a:lnTo>
                  <a:lnTo>
                    <a:pt x="369" y="687"/>
                  </a:lnTo>
                  <a:lnTo>
                    <a:pt x="377" y="743"/>
                  </a:lnTo>
                  <a:lnTo>
                    <a:pt x="377" y="799"/>
                  </a:lnTo>
                  <a:lnTo>
                    <a:pt x="385" y="847"/>
                  </a:lnTo>
                  <a:lnTo>
                    <a:pt x="393" y="903"/>
                  </a:lnTo>
                  <a:lnTo>
                    <a:pt x="393" y="951"/>
                  </a:lnTo>
                  <a:lnTo>
                    <a:pt x="401" y="999"/>
                  </a:lnTo>
                  <a:lnTo>
                    <a:pt x="401" y="1047"/>
                  </a:lnTo>
                  <a:lnTo>
                    <a:pt x="409" y="1095"/>
                  </a:lnTo>
                  <a:lnTo>
                    <a:pt x="417" y="1135"/>
                  </a:lnTo>
                  <a:lnTo>
                    <a:pt x="417" y="1175"/>
                  </a:lnTo>
                  <a:lnTo>
                    <a:pt x="425" y="1215"/>
                  </a:lnTo>
                  <a:lnTo>
                    <a:pt x="425" y="1247"/>
                  </a:lnTo>
                  <a:lnTo>
                    <a:pt x="433" y="1279"/>
                  </a:lnTo>
                  <a:lnTo>
                    <a:pt x="441" y="1311"/>
                  </a:lnTo>
                  <a:lnTo>
                    <a:pt x="441" y="1335"/>
                  </a:lnTo>
                  <a:lnTo>
                    <a:pt x="449" y="1359"/>
                  </a:lnTo>
                  <a:lnTo>
                    <a:pt x="449" y="1374"/>
                  </a:lnTo>
                  <a:lnTo>
                    <a:pt x="457" y="1390"/>
                  </a:lnTo>
                  <a:lnTo>
                    <a:pt x="465" y="1398"/>
                  </a:lnTo>
                  <a:lnTo>
                    <a:pt x="465" y="1406"/>
                  </a:lnTo>
                  <a:lnTo>
                    <a:pt x="481" y="1406"/>
                  </a:lnTo>
                  <a:lnTo>
                    <a:pt x="473" y="1406"/>
                  </a:lnTo>
                  <a:lnTo>
                    <a:pt x="481" y="1406"/>
                  </a:lnTo>
                  <a:lnTo>
                    <a:pt x="489" y="1398"/>
                  </a:lnTo>
                  <a:lnTo>
                    <a:pt x="489" y="1382"/>
                  </a:lnTo>
                  <a:lnTo>
                    <a:pt x="497" y="1367"/>
                  </a:lnTo>
                  <a:lnTo>
                    <a:pt x="497" y="1343"/>
                  </a:lnTo>
                  <a:lnTo>
                    <a:pt x="505" y="1319"/>
                  </a:lnTo>
                  <a:lnTo>
                    <a:pt x="513" y="1295"/>
                  </a:lnTo>
                  <a:lnTo>
                    <a:pt x="513" y="1263"/>
                  </a:lnTo>
                  <a:lnTo>
                    <a:pt x="521" y="1223"/>
                  </a:lnTo>
                  <a:lnTo>
                    <a:pt x="521" y="1191"/>
                  </a:lnTo>
                  <a:lnTo>
                    <a:pt x="529" y="1151"/>
                  </a:lnTo>
                  <a:lnTo>
                    <a:pt x="529" y="1103"/>
                  </a:lnTo>
                  <a:lnTo>
                    <a:pt x="537" y="1063"/>
                  </a:lnTo>
                  <a:lnTo>
                    <a:pt x="545" y="1015"/>
                  </a:lnTo>
                  <a:lnTo>
                    <a:pt x="545" y="967"/>
                  </a:lnTo>
                  <a:lnTo>
                    <a:pt x="553" y="919"/>
                  </a:lnTo>
                  <a:lnTo>
                    <a:pt x="553" y="863"/>
                  </a:lnTo>
                  <a:lnTo>
                    <a:pt x="561" y="815"/>
                  </a:lnTo>
                  <a:lnTo>
                    <a:pt x="569" y="759"/>
                  </a:lnTo>
                  <a:lnTo>
                    <a:pt x="569" y="711"/>
                  </a:lnTo>
                  <a:lnTo>
                    <a:pt x="577" y="655"/>
                  </a:lnTo>
                  <a:lnTo>
                    <a:pt x="577" y="599"/>
                  </a:lnTo>
                  <a:lnTo>
                    <a:pt x="585" y="551"/>
                  </a:lnTo>
                  <a:lnTo>
                    <a:pt x="593" y="495"/>
                  </a:lnTo>
                  <a:lnTo>
                    <a:pt x="593" y="447"/>
                  </a:lnTo>
                  <a:lnTo>
                    <a:pt x="601" y="399"/>
                  </a:lnTo>
                  <a:lnTo>
                    <a:pt x="601" y="351"/>
                  </a:lnTo>
                  <a:lnTo>
                    <a:pt x="609" y="311"/>
                  </a:lnTo>
                  <a:lnTo>
                    <a:pt x="617" y="263"/>
                  </a:lnTo>
                  <a:lnTo>
                    <a:pt x="617" y="223"/>
                  </a:lnTo>
                  <a:lnTo>
                    <a:pt x="625" y="192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2" name="Freeform 46"/>
            <p:cNvSpPr>
              <a:spLocks/>
            </p:cNvSpPr>
            <p:nvPr/>
          </p:nvSpPr>
          <p:spPr bwMode="auto">
            <a:xfrm>
              <a:off x="1853" y="1358"/>
              <a:ext cx="617" cy="1414"/>
            </a:xfrm>
            <a:custGeom>
              <a:avLst/>
              <a:gdLst/>
              <a:ahLst/>
              <a:cxnLst>
                <a:cxn ang="0">
                  <a:pos x="8" y="120"/>
                </a:cxn>
                <a:cxn ang="0">
                  <a:pos x="24" y="48"/>
                </a:cxn>
                <a:cxn ang="0">
                  <a:pos x="40" y="8"/>
                </a:cxn>
                <a:cxn ang="0">
                  <a:pos x="56" y="16"/>
                </a:cxn>
                <a:cxn ang="0">
                  <a:pos x="72" y="56"/>
                </a:cxn>
                <a:cxn ang="0">
                  <a:pos x="88" y="136"/>
                </a:cxn>
                <a:cxn ang="0">
                  <a:pos x="96" y="239"/>
                </a:cxn>
                <a:cxn ang="0">
                  <a:pos x="112" y="367"/>
                </a:cxn>
                <a:cxn ang="0">
                  <a:pos x="128" y="511"/>
                </a:cxn>
                <a:cxn ang="0">
                  <a:pos x="144" y="671"/>
                </a:cxn>
                <a:cxn ang="0">
                  <a:pos x="152" y="831"/>
                </a:cxn>
                <a:cxn ang="0">
                  <a:pos x="168" y="983"/>
                </a:cxn>
                <a:cxn ang="0">
                  <a:pos x="184" y="1119"/>
                </a:cxn>
                <a:cxn ang="0">
                  <a:pos x="200" y="1239"/>
                </a:cxn>
                <a:cxn ang="0">
                  <a:pos x="216" y="1327"/>
                </a:cxn>
                <a:cxn ang="0">
                  <a:pos x="224" y="1390"/>
                </a:cxn>
                <a:cxn ang="0">
                  <a:pos x="240" y="1414"/>
                </a:cxn>
                <a:cxn ang="0">
                  <a:pos x="264" y="1390"/>
                </a:cxn>
                <a:cxn ang="0">
                  <a:pos x="272" y="1327"/>
                </a:cxn>
                <a:cxn ang="0">
                  <a:pos x="288" y="1239"/>
                </a:cxn>
                <a:cxn ang="0">
                  <a:pos x="304" y="1119"/>
                </a:cxn>
                <a:cxn ang="0">
                  <a:pos x="320" y="983"/>
                </a:cxn>
                <a:cxn ang="0">
                  <a:pos x="328" y="831"/>
                </a:cxn>
                <a:cxn ang="0">
                  <a:pos x="344" y="671"/>
                </a:cxn>
                <a:cxn ang="0">
                  <a:pos x="360" y="511"/>
                </a:cxn>
                <a:cxn ang="0">
                  <a:pos x="376" y="367"/>
                </a:cxn>
                <a:cxn ang="0">
                  <a:pos x="392" y="239"/>
                </a:cxn>
                <a:cxn ang="0">
                  <a:pos x="400" y="136"/>
                </a:cxn>
                <a:cxn ang="0">
                  <a:pos x="416" y="56"/>
                </a:cxn>
                <a:cxn ang="0">
                  <a:pos x="432" y="16"/>
                </a:cxn>
                <a:cxn ang="0">
                  <a:pos x="448" y="8"/>
                </a:cxn>
                <a:cxn ang="0">
                  <a:pos x="464" y="48"/>
                </a:cxn>
                <a:cxn ang="0">
                  <a:pos x="480" y="120"/>
                </a:cxn>
                <a:cxn ang="0">
                  <a:pos x="496" y="223"/>
                </a:cxn>
                <a:cxn ang="0">
                  <a:pos x="504" y="351"/>
                </a:cxn>
                <a:cxn ang="0">
                  <a:pos x="521" y="495"/>
                </a:cxn>
                <a:cxn ang="0">
                  <a:pos x="537" y="655"/>
                </a:cxn>
                <a:cxn ang="0">
                  <a:pos x="553" y="815"/>
                </a:cxn>
                <a:cxn ang="0">
                  <a:pos x="569" y="967"/>
                </a:cxn>
                <a:cxn ang="0">
                  <a:pos x="577" y="1103"/>
                </a:cxn>
                <a:cxn ang="0">
                  <a:pos x="593" y="1223"/>
                </a:cxn>
                <a:cxn ang="0">
                  <a:pos x="609" y="1319"/>
                </a:cxn>
              </a:cxnLst>
              <a:rect l="0" t="0" r="r" b="b"/>
              <a:pathLst>
                <a:path w="617" h="1414">
                  <a:moveTo>
                    <a:pt x="0" y="192"/>
                  </a:moveTo>
                  <a:lnTo>
                    <a:pt x="0" y="152"/>
                  </a:lnTo>
                  <a:lnTo>
                    <a:pt x="8" y="120"/>
                  </a:lnTo>
                  <a:lnTo>
                    <a:pt x="16" y="96"/>
                  </a:lnTo>
                  <a:lnTo>
                    <a:pt x="16" y="72"/>
                  </a:lnTo>
                  <a:lnTo>
                    <a:pt x="24" y="48"/>
                  </a:lnTo>
                  <a:lnTo>
                    <a:pt x="24" y="32"/>
                  </a:lnTo>
                  <a:lnTo>
                    <a:pt x="32" y="16"/>
                  </a:lnTo>
                  <a:lnTo>
                    <a:pt x="40" y="8"/>
                  </a:lnTo>
                  <a:lnTo>
                    <a:pt x="48" y="0"/>
                  </a:lnTo>
                  <a:lnTo>
                    <a:pt x="48" y="8"/>
                  </a:lnTo>
                  <a:lnTo>
                    <a:pt x="56" y="16"/>
                  </a:lnTo>
                  <a:lnTo>
                    <a:pt x="64" y="24"/>
                  </a:lnTo>
                  <a:lnTo>
                    <a:pt x="64" y="40"/>
                  </a:lnTo>
                  <a:lnTo>
                    <a:pt x="72" y="56"/>
                  </a:lnTo>
                  <a:lnTo>
                    <a:pt x="72" y="80"/>
                  </a:lnTo>
                  <a:lnTo>
                    <a:pt x="80" y="104"/>
                  </a:lnTo>
                  <a:lnTo>
                    <a:pt x="88" y="136"/>
                  </a:lnTo>
                  <a:lnTo>
                    <a:pt x="88" y="168"/>
                  </a:lnTo>
                  <a:lnTo>
                    <a:pt x="96" y="200"/>
                  </a:lnTo>
                  <a:lnTo>
                    <a:pt x="96" y="239"/>
                  </a:lnTo>
                  <a:lnTo>
                    <a:pt x="104" y="279"/>
                  </a:lnTo>
                  <a:lnTo>
                    <a:pt x="104" y="319"/>
                  </a:lnTo>
                  <a:lnTo>
                    <a:pt x="112" y="367"/>
                  </a:lnTo>
                  <a:lnTo>
                    <a:pt x="120" y="415"/>
                  </a:lnTo>
                  <a:lnTo>
                    <a:pt x="120" y="463"/>
                  </a:lnTo>
                  <a:lnTo>
                    <a:pt x="128" y="511"/>
                  </a:lnTo>
                  <a:lnTo>
                    <a:pt x="128" y="567"/>
                  </a:lnTo>
                  <a:lnTo>
                    <a:pt x="136" y="615"/>
                  </a:lnTo>
                  <a:lnTo>
                    <a:pt x="144" y="671"/>
                  </a:lnTo>
                  <a:lnTo>
                    <a:pt x="144" y="727"/>
                  </a:lnTo>
                  <a:lnTo>
                    <a:pt x="152" y="775"/>
                  </a:lnTo>
                  <a:lnTo>
                    <a:pt x="152" y="831"/>
                  </a:lnTo>
                  <a:lnTo>
                    <a:pt x="160" y="879"/>
                  </a:lnTo>
                  <a:lnTo>
                    <a:pt x="168" y="935"/>
                  </a:lnTo>
                  <a:lnTo>
                    <a:pt x="168" y="983"/>
                  </a:lnTo>
                  <a:lnTo>
                    <a:pt x="176" y="1031"/>
                  </a:lnTo>
                  <a:lnTo>
                    <a:pt x="176" y="1079"/>
                  </a:lnTo>
                  <a:lnTo>
                    <a:pt x="184" y="1119"/>
                  </a:lnTo>
                  <a:lnTo>
                    <a:pt x="192" y="1167"/>
                  </a:lnTo>
                  <a:lnTo>
                    <a:pt x="192" y="1199"/>
                  </a:lnTo>
                  <a:lnTo>
                    <a:pt x="200" y="1239"/>
                  </a:lnTo>
                  <a:lnTo>
                    <a:pt x="200" y="1271"/>
                  </a:lnTo>
                  <a:lnTo>
                    <a:pt x="208" y="1303"/>
                  </a:lnTo>
                  <a:lnTo>
                    <a:pt x="216" y="1327"/>
                  </a:lnTo>
                  <a:lnTo>
                    <a:pt x="216" y="1351"/>
                  </a:lnTo>
                  <a:lnTo>
                    <a:pt x="224" y="1374"/>
                  </a:lnTo>
                  <a:lnTo>
                    <a:pt x="224" y="1390"/>
                  </a:lnTo>
                  <a:lnTo>
                    <a:pt x="232" y="1398"/>
                  </a:lnTo>
                  <a:lnTo>
                    <a:pt x="248" y="1414"/>
                  </a:lnTo>
                  <a:lnTo>
                    <a:pt x="240" y="1414"/>
                  </a:lnTo>
                  <a:lnTo>
                    <a:pt x="248" y="1406"/>
                  </a:lnTo>
                  <a:lnTo>
                    <a:pt x="256" y="1398"/>
                  </a:lnTo>
                  <a:lnTo>
                    <a:pt x="264" y="1390"/>
                  </a:lnTo>
                  <a:lnTo>
                    <a:pt x="264" y="1374"/>
                  </a:lnTo>
                  <a:lnTo>
                    <a:pt x="272" y="1351"/>
                  </a:lnTo>
                  <a:lnTo>
                    <a:pt x="272" y="1327"/>
                  </a:lnTo>
                  <a:lnTo>
                    <a:pt x="280" y="1303"/>
                  </a:lnTo>
                  <a:lnTo>
                    <a:pt x="280" y="1271"/>
                  </a:lnTo>
                  <a:lnTo>
                    <a:pt x="288" y="1239"/>
                  </a:lnTo>
                  <a:lnTo>
                    <a:pt x="296" y="1199"/>
                  </a:lnTo>
                  <a:lnTo>
                    <a:pt x="296" y="1167"/>
                  </a:lnTo>
                  <a:lnTo>
                    <a:pt x="304" y="1119"/>
                  </a:lnTo>
                  <a:lnTo>
                    <a:pt x="304" y="1079"/>
                  </a:lnTo>
                  <a:lnTo>
                    <a:pt x="312" y="1031"/>
                  </a:lnTo>
                  <a:lnTo>
                    <a:pt x="320" y="983"/>
                  </a:lnTo>
                  <a:lnTo>
                    <a:pt x="320" y="935"/>
                  </a:lnTo>
                  <a:lnTo>
                    <a:pt x="328" y="879"/>
                  </a:lnTo>
                  <a:lnTo>
                    <a:pt x="328" y="831"/>
                  </a:lnTo>
                  <a:lnTo>
                    <a:pt x="336" y="775"/>
                  </a:lnTo>
                  <a:lnTo>
                    <a:pt x="344" y="727"/>
                  </a:lnTo>
                  <a:lnTo>
                    <a:pt x="344" y="671"/>
                  </a:lnTo>
                  <a:lnTo>
                    <a:pt x="352" y="615"/>
                  </a:lnTo>
                  <a:lnTo>
                    <a:pt x="352" y="567"/>
                  </a:lnTo>
                  <a:lnTo>
                    <a:pt x="360" y="511"/>
                  </a:lnTo>
                  <a:lnTo>
                    <a:pt x="368" y="463"/>
                  </a:lnTo>
                  <a:lnTo>
                    <a:pt x="368" y="415"/>
                  </a:lnTo>
                  <a:lnTo>
                    <a:pt x="376" y="367"/>
                  </a:lnTo>
                  <a:lnTo>
                    <a:pt x="376" y="319"/>
                  </a:lnTo>
                  <a:lnTo>
                    <a:pt x="384" y="279"/>
                  </a:lnTo>
                  <a:lnTo>
                    <a:pt x="392" y="239"/>
                  </a:lnTo>
                  <a:lnTo>
                    <a:pt x="392" y="200"/>
                  </a:lnTo>
                  <a:lnTo>
                    <a:pt x="400" y="168"/>
                  </a:lnTo>
                  <a:lnTo>
                    <a:pt x="400" y="136"/>
                  </a:lnTo>
                  <a:lnTo>
                    <a:pt x="408" y="104"/>
                  </a:lnTo>
                  <a:lnTo>
                    <a:pt x="416" y="80"/>
                  </a:lnTo>
                  <a:lnTo>
                    <a:pt x="416" y="56"/>
                  </a:lnTo>
                  <a:lnTo>
                    <a:pt x="424" y="40"/>
                  </a:lnTo>
                  <a:lnTo>
                    <a:pt x="424" y="24"/>
                  </a:lnTo>
                  <a:lnTo>
                    <a:pt x="432" y="16"/>
                  </a:lnTo>
                  <a:lnTo>
                    <a:pt x="440" y="8"/>
                  </a:lnTo>
                  <a:lnTo>
                    <a:pt x="440" y="0"/>
                  </a:lnTo>
                  <a:lnTo>
                    <a:pt x="448" y="8"/>
                  </a:lnTo>
                  <a:lnTo>
                    <a:pt x="456" y="16"/>
                  </a:lnTo>
                  <a:lnTo>
                    <a:pt x="464" y="32"/>
                  </a:lnTo>
                  <a:lnTo>
                    <a:pt x="464" y="48"/>
                  </a:lnTo>
                  <a:lnTo>
                    <a:pt x="472" y="72"/>
                  </a:lnTo>
                  <a:lnTo>
                    <a:pt x="472" y="96"/>
                  </a:lnTo>
                  <a:lnTo>
                    <a:pt x="480" y="120"/>
                  </a:lnTo>
                  <a:lnTo>
                    <a:pt x="480" y="152"/>
                  </a:lnTo>
                  <a:lnTo>
                    <a:pt x="488" y="192"/>
                  </a:lnTo>
                  <a:lnTo>
                    <a:pt x="496" y="223"/>
                  </a:lnTo>
                  <a:lnTo>
                    <a:pt x="496" y="263"/>
                  </a:lnTo>
                  <a:lnTo>
                    <a:pt x="504" y="311"/>
                  </a:lnTo>
                  <a:lnTo>
                    <a:pt x="504" y="351"/>
                  </a:lnTo>
                  <a:lnTo>
                    <a:pt x="512" y="399"/>
                  </a:lnTo>
                  <a:lnTo>
                    <a:pt x="521" y="447"/>
                  </a:lnTo>
                  <a:lnTo>
                    <a:pt x="521" y="495"/>
                  </a:lnTo>
                  <a:lnTo>
                    <a:pt x="529" y="551"/>
                  </a:lnTo>
                  <a:lnTo>
                    <a:pt x="529" y="599"/>
                  </a:lnTo>
                  <a:lnTo>
                    <a:pt x="537" y="655"/>
                  </a:lnTo>
                  <a:lnTo>
                    <a:pt x="545" y="703"/>
                  </a:lnTo>
                  <a:lnTo>
                    <a:pt x="545" y="759"/>
                  </a:lnTo>
                  <a:lnTo>
                    <a:pt x="553" y="815"/>
                  </a:lnTo>
                  <a:lnTo>
                    <a:pt x="553" y="863"/>
                  </a:lnTo>
                  <a:lnTo>
                    <a:pt x="561" y="919"/>
                  </a:lnTo>
                  <a:lnTo>
                    <a:pt x="569" y="967"/>
                  </a:lnTo>
                  <a:lnTo>
                    <a:pt x="569" y="1015"/>
                  </a:lnTo>
                  <a:lnTo>
                    <a:pt x="577" y="1063"/>
                  </a:lnTo>
                  <a:lnTo>
                    <a:pt x="577" y="1103"/>
                  </a:lnTo>
                  <a:lnTo>
                    <a:pt x="585" y="1151"/>
                  </a:lnTo>
                  <a:lnTo>
                    <a:pt x="593" y="1191"/>
                  </a:lnTo>
                  <a:lnTo>
                    <a:pt x="593" y="1223"/>
                  </a:lnTo>
                  <a:lnTo>
                    <a:pt x="601" y="1263"/>
                  </a:lnTo>
                  <a:lnTo>
                    <a:pt x="601" y="1295"/>
                  </a:lnTo>
                  <a:lnTo>
                    <a:pt x="609" y="1319"/>
                  </a:lnTo>
                  <a:lnTo>
                    <a:pt x="617" y="1343"/>
                  </a:lnTo>
                  <a:lnTo>
                    <a:pt x="617" y="1367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3" name="Freeform 47"/>
            <p:cNvSpPr>
              <a:spLocks/>
            </p:cNvSpPr>
            <p:nvPr/>
          </p:nvSpPr>
          <p:spPr bwMode="auto">
            <a:xfrm>
              <a:off x="2470" y="1358"/>
              <a:ext cx="632" cy="1414"/>
            </a:xfrm>
            <a:custGeom>
              <a:avLst/>
              <a:gdLst/>
              <a:ahLst/>
              <a:cxnLst>
                <a:cxn ang="0">
                  <a:pos x="8" y="1398"/>
                </a:cxn>
                <a:cxn ang="0">
                  <a:pos x="32" y="1406"/>
                </a:cxn>
                <a:cxn ang="0">
                  <a:pos x="48" y="1374"/>
                </a:cxn>
                <a:cxn ang="0">
                  <a:pos x="56" y="1311"/>
                </a:cxn>
                <a:cxn ang="0">
                  <a:pos x="72" y="1215"/>
                </a:cxn>
                <a:cxn ang="0">
                  <a:pos x="88" y="1095"/>
                </a:cxn>
                <a:cxn ang="0">
                  <a:pos x="104" y="951"/>
                </a:cxn>
                <a:cxn ang="0">
                  <a:pos x="112" y="799"/>
                </a:cxn>
                <a:cxn ang="0">
                  <a:pos x="128" y="639"/>
                </a:cxn>
                <a:cxn ang="0">
                  <a:pos x="144" y="479"/>
                </a:cxn>
                <a:cxn ang="0">
                  <a:pos x="160" y="335"/>
                </a:cxn>
                <a:cxn ang="0">
                  <a:pos x="176" y="216"/>
                </a:cxn>
                <a:cxn ang="0">
                  <a:pos x="184" y="112"/>
                </a:cxn>
                <a:cxn ang="0">
                  <a:pos x="200" y="40"/>
                </a:cxn>
                <a:cxn ang="0">
                  <a:pos x="216" y="8"/>
                </a:cxn>
                <a:cxn ang="0">
                  <a:pos x="232" y="16"/>
                </a:cxn>
                <a:cxn ang="0">
                  <a:pos x="248" y="64"/>
                </a:cxn>
                <a:cxn ang="0">
                  <a:pos x="264" y="144"/>
                </a:cxn>
                <a:cxn ang="0">
                  <a:pos x="280" y="247"/>
                </a:cxn>
                <a:cxn ang="0">
                  <a:pos x="288" y="383"/>
                </a:cxn>
                <a:cxn ang="0">
                  <a:pos x="304" y="535"/>
                </a:cxn>
                <a:cxn ang="0">
                  <a:pos x="320" y="687"/>
                </a:cxn>
                <a:cxn ang="0">
                  <a:pos x="336" y="847"/>
                </a:cxn>
                <a:cxn ang="0">
                  <a:pos x="352" y="999"/>
                </a:cxn>
                <a:cxn ang="0">
                  <a:pos x="360" y="1135"/>
                </a:cxn>
                <a:cxn ang="0">
                  <a:pos x="376" y="1247"/>
                </a:cxn>
                <a:cxn ang="0">
                  <a:pos x="392" y="1335"/>
                </a:cxn>
                <a:cxn ang="0">
                  <a:pos x="408" y="1390"/>
                </a:cxn>
                <a:cxn ang="0">
                  <a:pos x="432" y="1406"/>
                </a:cxn>
                <a:cxn ang="0">
                  <a:pos x="440" y="1367"/>
                </a:cxn>
                <a:cxn ang="0">
                  <a:pos x="456" y="1295"/>
                </a:cxn>
                <a:cxn ang="0">
                  <a:pos x="472" y="1191"/>
                </a:cxn>
                <a:cxn ang="0">
                  <a:pos x="488" y="1063"/>
                </a:cxn>
                <a:cxn ang="0">
                  <a:pos x="504" y="919"/>
                </a:cxn>
                <a:cxn ang="0">
                  <a:pos x="512" y="759"/>
                </a:cxn>
                <a:cxn ang="0">
                  <a:pos x="528" y="599"/>
                </a:cxn>
                <a:cxn ang="0">
                  <a:pos x="544" y="447"/>
                </a:cxn>
                <a:cxn ang="0">
                  <a:pos x="560" y="311"/>
                </a:cxn>
                <a:cxn ang="0">
                  <a:pos x="576" y="192"/>
                </a:cxn>
                <a:cxn ang="0">
                  <a:pos x="584" y="96"/>
                </a:cxn>
                <a:cxn ang="0">
                  <a:pos x="600" y="32"/>
                </a:cxn>
                <a:cxn ang="0">
                  <a:pos x="624" y="8"/>
                </a:cxn>
              </a:cxnLst>
              <a:rect l="0" t="0" r="r" b="b"/>
              <a:pathLst>
                <a:path w="632" h="1414">
                  <a:moveTo>
                    <a:pt x="0" y="1367"/>
                  </a:moveTo>
                  <a:lnTo>
                    <a:pt x="8" y="1382"/>
                  </a:lnTo>
                  <a:lnTo>
                    <a:pt x="8" y="1398"/>
                  </a:lnTo>
                  <a:lnTo>
                    <a:pt x="16" y="1406"/>
                  </a:lnTo>
                  <a:lnTo>
                    <a:pt x="24" y="1414"/>
                  </a:lnTo>
                  <a:lnTo>
                    <a:pt x="32" y="1406"/>
                  </a:lnTo>
                  <a:lnTo>
                    <a:pt x="32" y="1398"/>
                  </a:lnTo>
                  <a:lnTo>
                    <a:pt x="40" y="1390"/>
                  </a:lnTo>
                  <a:lnTo>
                    <a:pt x="48" y="1374"/>
                  </a:lnTo>
                  <a:lnTo>
                    <a:pt x="48" y="1359"/>
                  </a:lnTo>
                  <a:lnTo>
                    <a:pt x="56" y="1335"/>
                  </a:lnTo>
                  <a:lnTo>
                    <a:pt x="56" y="1311"/>
                  </a:lnTo>
                  <a:lnTo>
                    <a:pt x="64" y="1279"/>
                  </a:lnTo>
                  <a:lnTo>
                    <a:pt x="64" y="1247"/>
                  </a:lnTo>
                  <a:lnTo>
                    <a:pt x="72" y="1215"/>
                  </a:lnTo>
                  <a:lnTo>
                    <a:pt x="80" y="1175"/>
                  </a:lnTo>
                  <a:lnTo>
                    <a:pt x="80" y="1135"/>
                  </a:lnTo>
                  <a:lnTo>
                    <a:pt x="88" y="1095"/>
                  </a:lnTo>
                  <a:lnTo>
                    <a:pt x="88" y="1047"/>
                  </a:lnTo>
                  <a:lnTo>
                    <a:pt x="96" y="999"/>
                  </a:lnTo>
                  <a:lnTo>
                    <a:pt x="104" y="951"/>
                  </a:lnTo>
                  <a:lnTo>
                    <a:pt x="104" y="903"/>
                  </a:lnTo>
                  <a:lnTo>
                    <a:pt x="112" y="847"/>
                  </a:lnTo>
                  <a:lnTo>
                    <a:pt x="112" y="799"/>
                  </a:lnTo>
                  <a:lnTo>
                    <a:pt x="120" y="743"/>
                  </a:lnTo>
                  <a:lnTo>
                    <a:pt x="128" y="687"/>
                  </a:lnTo>
                  <a:lnTo>
                    <a:pt x="128" y="639"/>
                  </a:lnTo>
                  <a:lnTo>
                    <a:pt x="136" y="583"/>
                  </a:lnTo>
                  <a:lnTo>
                    <a:pt x="136" y="535"/>
                  </a:lnTo>
                  <a:lnTo>
                    <a:pt x="144" y="479"/>
                  </a:lnTo>
                  <a:lnTo>
                    <a:pt x="152" y="431"/>
                  </a:lnTo>
                  <a:lnTo>
                    <a:pt x="152" y="383"/>
                  </a:lnTo>
                  <a:lnTo>
                    <a:pt x="160" y="335"/>
                  </a:lnTo>
                  <a:lnTo>
                    <a:pt x="160" y="295"/>
                  </a:lnTo>
                  <a:lnTo>
                    <a:pt x="168" y="247"/>
                  </a:lnTo>
                  <a:lnTo>
                    <a:pt x="176" y="216"/>
                  </a:lnTo>
                  <a:lnTo>
                    <a:pt x="176" y="176"/>
                  </a:lnTo>
                  <a:lnTo>
                    <a:pt x="184" y="144"/>
                  </a:lnTo>
                  <a:lnTo>
                    <a:pt x="184" y="112"/>
                  </a:lnTo>
                  <a:lnTo>
                    <a:pt x="192" y="88"/>
                  </a:lnTo>
                  <a:lnTo>
                    <a:pt x="200" y="64"/>
                  </a:lnTo>
                  <a:lnTo>
                    <a:pt x="200" y="40"/>
                  </a:lnTo>
                  <a:lnTo>
                    <a:pt x="208" y="24"/>
                  </a:lnTo>
                  <a:lnTo>
                    <a:pt x="208" y="16"/>
                  </a:lnTo>
                  <a:lnTo>
                    <a:pt x="216" y="8"/>
                  </a:lnTo>
                  <a:lnTo>
                    <a:pt x="224" y="0"/>
                  </a:lnTo>
                  <a:lnTo>
                    <a:pt x="232" y="8"/>
                  </a:lnTo>
                  <a:lnTo>
                    <a:pt x="232" y="16"/>
                  </a:lnTo>
                  <a:lnTo>
                    <a:pt x="240" y="24"/>
                  </a:lnTo>
                  <a:lnTo>
                    <a:pt x="240" y="40"/>
                  </a:lnTo>
                  <a:lnTo>
                    <a:pt x="248" y="64"/>
                  </a:lnTo>
                  <a:lnTo>
                    <a:pt x="256" y="88"/>
                  </a:lnTo>
                  <a:lnTo>
                    <a:pt x="256" y="112"/>
                  </a:lnTo>
                  <a:lnTo>
                    <a:pt x="264" y="144"/>
                  </a:lnTo>
                  <a:lnTo>
                    <a:pt x="264" y="176"/>
                  </a:lnTo>
                  <a:lnTo>
                    <a:pt x="272" y="216"/>
                  </a:lnTo>
                  <a:lnTo>
                    <a:pt x="280" y="247"/>
                  </a:lnTo>
                  <a:lnTo>
                    <a:pt x="280" y="295"/>
                  </a:lnTo>
                  <a:lnTo>
                    <a:pt x="288" y="335"/>
                  </a:lnTo>
                  <a:lnTo>
                    <a:pt x="288" y="383"/>
                  </a:lnTo>
                  <a:lnTo>
                    <a:pt x="296" y="431"/>
                  </a:lnTo>
                  <a:lnTo>
                    <a:pt x="304" y="479"/>
                  </a:lnTo>
                  <a:lnTo>
                    <a:pt x="304" y="535"/>
                  </a:lnTo>
                  <a:lnTo>
                    <a:pt x="312" y="583"/>
                  </a:lnTo>
                  <a:lnTo>
                    <a:pt x="312" y="639"/>
                  </a:lnTo>
                  <a:lnTo>
                    <a:pt x="320" y="687"/>
                  </a:lnTo>
                  <a:lnTo>
                    <a:pt x="328" y="743"/>
                  </a:lnTo>
                  <a:lnTo>
                    <a:pt x="328" y="799"/>
                  </a:lnTo>
                  <a:lnTo>
                    <a:pt x="336" y="847"/>
                  </a:lnTo>
                  <a:lnTo>
                    <a:pt x="336" y="903"/>
                  </a:lnTo>
                  <a:lnTo>
                    <a:pt x="344" y="951"/>
                  </a:lnTo>
                  <a:lnTo>
                    <a:pt x="352" y="999"/>
                  </a:lnTo>
                  <a:lnTo>
                    <a:pt x="352" y="1047"/>
                  </a:lnTo>
                  <a:lnTo>
                    <a:pt x="360" y="1095"/>
                  </a:lnTo>
                  <a:lnTo>
                    <a:pt x="360" y="1135"/>
                  </a:lnTo>
                  <a:lnTo>
                    <a:pt x="368" y="1175"/>
                  </a:lnTo>
                  <a:lnTo>
                    <a:pt x="376" y="1215"/>
                  </a:lnTo>
                  <a:lnTo>
                    <a:pt x="376" y="1247"/>
                  </a:lnTo>
                  <a:lnTo>
                    <a:pt x="384" y="1279"/>
                  </a:lnTo>
                  <a:lnTo>
                    <a:pt x="384" y="1311"/>
                  </a:lnTo>
                  <a:lnTo>
                    <a:pt x="392" y="1335"/>
                  </a:lnTo>
                  <a:lnTo>
                    <a:pt x="400" y="1359"/>
                  </a:lnTo>
                  <a:lnTo>
                    <a:pt x="400" y="1374"/>
                  </a:lnTo>
                  <a:lnTo>
                    <a:pt x="408" y="1390"/>
                  </a:lnTo>
                  <a:lnTo>
                    <a:pt x="408" y="1398"/>
                  </a:lnTo>
                  <a:lnTo>
                    <a:pt x="416" y="1406"/>
                  </a:lnTo>
                  <a:lnTo>
                    <a:pt x="432" y="1406"/>
                  </a:lnTo>
                  <a:lnTo>
                    <a:pt x="432" y="1398"/>
                  </a:lnTo>
                  <a:lnTo>
                    <a:pt x="440" y="1382"/>
                  </a:lnTo>
                  <a:lnTo>
                    <a:pt x="440" y="1367"/>
                  </a:lnTo>
                  <a:lnTo>
                    <a:pt x="448" y="1343"/>
                  </a:lnTo>
                  <a:lnTo>
                    <a:pt x="456" y="1319"/>
                  </a:lnTo>
                  <a:lnTo>
                    <a:pt x="456" y="1295"/>
                  </a:lnTo>
                  <a:lnTo>
                    <a:pt x="464" y="1263"/>
                  </a:lnTo>
                  <a:lnTo>
                    <a:pt x="464" y="1223"/>
                  </a:lnTo>
                  <a:lnTo>
                    <a:pt x="472" y="1191"/>
                  </a:lnTo>
                  <a:lnTo>
                    <a:pt x="480" y="1151"/>
                  </a:lnTo>
                  <a:lnTo>
                    <a:pt x="480" y="1103"/>
                  </a:lnTo>
                  <a:lnTo>
                    <a:pt x="488" y="1063"/>
                  </a:lnTo>
                  <a:lnTo>
                    <a:pt x="488" y="1015"/>
                  </a:lnTo>
                  <a:lnTo>
                    <a:pt x="496" y="967"/>
                  </a:lnTo>
                  <a:lnTo>
                    <a:pt x="504" y="919"/>
                  </a:lnTo>
                  <a:lnTo>
                    <a:pt x="504" y="863"/>
                  </a:lnTo>
                  <a:lnTo>
                    <a:pt x="512" y="815"/>
                  </a:lnTo>
                  <a:lnTo>
                    <a:pt x="512" y="759"/>
                  </a:lnTo>
                  <a:lnTo>
                    <a:pt x="520" y="711"/>
                  </a:lnTo>
                  <a:lnTo>
                    <a:pt x="528" y="655"/>
                  </a:lnTo>
                  <a:lnTo>
                    <a:pt x="528" y="599"/>
                  </a:lnTo>
                  <a:lnTo>
                    <a:pt x="536" y="551"/>
                  </a:lnTo>
                  <a:lnTo>
                    <a:pt x="536" y="495"/>
                  </a:lnTo>
                  <a:lnTo>
                    <a:pt x="544" y="447"/>
                  </a:lnTo>
                  <a:lnTo>
                    <a:pt x="552" y="399"/>
                  </a:lnTo>
                  <a:lnTo>
                    <a:pt x="552" y="351"/>
                  </a:lnTo>
                  <a:lnTo>
                    <a:pt x="560" y="311"/>
                  </a:lnTo>
                  <a:lnTo>
                    <a:pt x="560" y="263"/>
                  </a:lnTo>
                  <a:lnTo>
                    <a:pt x="568" y="223"/>
                  </a:lnTo>
                  <a:lnTo>
                    <a:pt x="576" y="192"/>
                  </a:lnTo>
                  <a:lnTo>
                    <a:pt x="576" y="152"/>
                  </a:lnTo>
                  <a:lnTo>
                    <a:pt x="584" y="120"/>
                  </a:lnTo>
                  <a:lnTo>
                    <a:pt x="584" y="96"/>
                  </a:lnTo>
                  <a:lnTo>
                    <a:pt x="592" y="72"/>
                  </a:lnTo>
                  <a:lnTo>
                    <a:pt x="600" y="48"/>
                  </a:lnTo>
                  <a:lnTo>
                    <a:pt x="600" y="32"/>
                  </a:lnTo>
                  <a:lnTo>
                    <a:pt x="616" y="8"/>
                  </a:lnTo>
                  <a:lnTo>
                    <a:pt x="616" y="0"/>
                  </a:lnTo>
                  <a:lnTo>
                    <a:pt x="624" y="8"/>
                  </a:lnTo>
                  <a:lnTo>
                    <a:pt x="632" y="16"/>
                  </a:lnTo>
                  <a:lnTo>
                    <a:pt x="632" y="24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4" name="Freeform 48"/>
            <p:cNvSpPr>
              <a:spLocks/>
            </p:cNvSpPr>
            <p:nvPr/>
          </p:nvSpPr>
          <p:spPr bwMode="auto">
            <a:xfrm>
              <a:off x="3102" y="1366"/>
              <a:ext cx="617" cy="1406"/>
            </a:xfrm>
            <a:custGeom>
              <a:avLst/>
              <a:gdLst/>
              <a:ahLst/>
              <a:cxnLst>
                <a:cxn ang="0">
                  <a:pos x="8" y="48"/>
                </a:cxn>
                <a:cxn ang="0">
                  <a:pos x="24" y="128"/>
                </a:cxn>
                <a:cxn ang="0">
                  <a:pos x="40" y="231"/>
                </a:cxn>
                <a:cxn ang="0">
                  <a:pos x="56" y="359"/>
                </a:cxn>
                <a:cxn ang="0">
                  <a:pos x="72" y="503"/>
                </a:cxn>
                <a:cxn ang="0">
                  <a:pos x="80" y="663"/>
                </a:cxn>
                <a:cxn ang="0">
                  <a:pos x="96" y="823"/>
                </a:cxn>
                <a:cxn ang="0">
                  <a:pos x="112" y="975"/>
                </a:cxn>
                <a:cxn ang="0">
                  <a:pos x="128" y="1111"/>
                </a:cxn>
                <a:cxn ang="0">
                  <a:pos x="144" y="1231"/>
                </a:cxn>
                <a:cxn ang="0">
                  <a:pos x="152" y="1319"/>
                </a:cxn>
                <a:cxn ang="0">
                  <a:pos x="168" y="1382"/>
                </a:cxn>
                <a:cxn ang="0">
                  <a:pos x="184" y="1406"/>
                </a:cxn>
                <a:cxn ang="0">
                  <a:pos x="200" y="1382"/>
                </a:cxn>
                <a:cxn ang="0">
                  <a:pos x="216" y="1319"/>
                </a:cxn>
                <a:cxn ang="0">
                  <a:pos x="232" y="1231"/>
                </a:cxn>
                <a:cxn ang="0">
                  <a:pos x="248" y="1111"/>
                </a:cxn>
                <a:cxn ang="0">
                  <a:pos x="256" y="975"/>
                </a:cxn>
                <a:cxn ang="0">
                  <a:pos x="272" y="823"/>
                </a:cxn>
                <a:cxn ang="0">
                  <a:pos x="288" y="663"/>
                </a:cxn>
                <a:cxn ang="0">
                  <a:pos x="305" y="503"/>
                </a:cxn>
                <a:cxn ang="0">
                  <a:pos x="321" y="359"/>
                </a:cxn>
                <a:cxn ang="0">
                  <a:pos x="329" y="231"/>
                </a:cxn>
                <a:cxn ang="0">
                  <a:pos x="345" y="128"/>
                </a:cxn>
                <a:cxn ang="0">
                  <a:pos x="361" y="48"/>
                </a:cxn>
                <a:cxn ang="0">
                  <a:pos x="377" y="8"/>
                </a:cxn>
                <a:cxn ang="0">
                  <a:pos x="385" y="0"/>
                </a:cxn>
                <a:cxn ang="0">
                  <a:pos x="401" y="24"/>
                </a:cxn>
                <a:cxn ang="0">
                  <a:pos x="417" y="88"/>
                </a:cxn>
                <a:cxn ang="0">
                  <a:pos x="433" y="184"/>
                </a:cxn>
                <a:cxn ang="0">
                  <a:pos x="449" y="303"/>
                </a:cxn>
                <a:cxn ang="0">
                  <a:pos x="457" y="439"/>
                </a:cxn>
                <a:cxn ang="0">
                  <a:pos x="473" y="591"/>
                </a:cxn>
                <a:cxn ang="0">
                  <a:pos x="489" y="751"/>
                </a:cxn>
                <a:cxn ang="0">
                  <a:pos x="505" y="911"/>
                </a:cxn>
                <a:cxn ang="0">
                  <a:pos x="521" y="1055"/>
                </a:cxn>
                <a:cxn ang="0">
                  <a:pos x="529" y="1183"/>
                </a:cxn>
                <a:cxn ang="0">
                  <a:pos x="545" y="1287"/>
                </a:cxn>
                <a:cxn ang="0">
                  <a:pos x="561" y="1359"/>
                </a:cxn>
                <a:cxn ang="0">
                  <a:pos x="577" y="1398"/>
                </a:cxn>
                <a:cxn ang="0">
                  <a:pos x="593" y="1390"/>
                </a:cxn>
                <a:cxn ang="0">
                  <a:pos x="609" y="1351"/>
                </a:cxn>
              </a:cxnLst>
              <a:rect l="0" t="0" r="r" b="b"/>
              <a:pathLst>
                <a:path w="617" h="1406">
                  <a:moveTo>
                    <a:pt x="0" y="16"/>
                  </a:moveTo>
                  <a:lnTo>
                    <a:pt x="8" y="32"/>
                  </a:lnTo>
                  <a:lnTo>
                    <a:pt x="8" y="48"/>
                  </a:lnTo>
                  <a:lnTo>
                    <a:pt x="16" y="72"/>
                  </a:lnTo>
                  <a:lnTo>
                    <a:pt x="24" y="96"/>
                  </a:lnTo>
                  <a:lnTo>
                    <a:pt x="24" y="128"/>
                  </a:lnTo>
                  <a:lnTo>
                    <a:pt x="32" y="160"/>
                  </a:lnTo>
                  <a:lnTo>
                    <a:pt x="32" y="192"/>
                  </a:lnTo>
                  <a:lnTo>
                    <a:pt x="40" y="231"/>
                  </a:lnTo>
                  <a:lnTo>
                    <a:pt x="48" y="271"/>
                  </a:lnTo>
                  <a:lnTo>
                    <a:pt x="48" y="311"/>
                  </a:lnTo>
                  <a:lnTo>
                    <a:pt x="56" y="359"/>
                  </a:lnTo>
                  <a:lnTo>
                    <a:pt x="56" y="407"/>
                  </a:lnTo>
                  <a:lnTo>
                    <a:pt x="64" y="455"/>
                  </a:lnTo>
                  <a:lnTo>
                    <a:pt x="72" y="503"/>
                  </a:lnTo>
                  <a:lnTo>
                    <a:pt x="72" y="559"/>
                  </a:lnTo>
                  <a:lnTo>
                    <a:pt x="80" y="607"/>
                  </a:lnTo>
                  <a:lnTo>
                    <a:pt x="80" y="663"/>
                  </a:lnTo>
                  <a:lnTo>
                    <a:pt x="88" y="719"/>
                  </a:lnTo>
                  <a:lnTo>
                    <a:pt x="96" y="767"/>
                  </a:lnTo>
                  <a:lnTo>
                    <a:pt x="96" y="823"/>
                  </a:lnTo>
                  <a:lnTo>
                    <a:pt x="104" y="871"/>
                  </a:lnTo>
                  <a:lnTo>
                    <a:pt x="104" y="927"/>
                  </a:lnTo>
                  <a:lnTo>
                    <a:pt x="112" y="975"/>
                  </a:lnTo>
                  <a:lnTo>
                    <a:pt x="120" y="1023"/>
                  </a:lnTo>
                  <a:lnTo>
                    <a:pt x="120" y="1071"/>
                  </a:lnTo>
                  <a:lnTo>
                    <a:pt x="128" y="1111"/>
                  </a:lnTo>
                  <a:lnTo>
                    <a:pt x="128" y="1159"/>
                  </a:lnTo>
                  <a:lnTo>
                    <a:pt x="136" y="1191"/>
                  </a:lnTo>
                  <a:lnTo>
                    <a:pt x="144" y="1231"/>
                  </a:lnTo>
                  <a:lnTo>
                    <a:pt x="144" y="1263"/>
                  </a:lnTo>
                  <a:lnTo>
                    <a:pt x="152" y="1295"/>
                  </a:lnTo>
                  <a:lnTo>
                    <a:pt x="152" y="1319"/>
                  </a:lnTo>
                  <a:lnTo>
                    <a:pt x="160" y="1343"/>
                  </a:lnTo>
                  <a:lnTo>
                    <a:pt x="168" y="1366"/>
                  </a:lnTo>
                  <a:lnTo>
                    <a:pt x="168" y="1382"/>
                  </a:lnTo>
                  <a:lnTo>
                    <a:pt x="176" y="1390"/>
                  </a:lnTo>
                  <a:lnTo>
                    <a:pt x="176" y="1398"/>
                  </a:lnTo>
                  <a:lnTo>
                    <a:pt x="184" y="1406"/>
                  </a:lnTo>
                  <a:lnTo>
                    <a:pt x="192" y="1398"/>
                  </a:lnTo>
                  <a:lnTo>
                    <a:pt x="200" y="1390"/>
                  </a:lnTo>
                  <a:lnTo>
                    <a:pt x="200" y="1382"/>
                  </a:lnTo>
                  <a:lnTo>
                    <a:pt x="208" y="1366"/>
                  </a:lnTo>
                  <a:lnTo>
                    <a:pt x="208" y="1343"/>
                  </a:lnTo>
                  <a:lnTo>
                    <a:pt x="216" y="1319"/>
                  </a:lnTo>
                  <a:lnTo>
                    <a:pt x="224" y="1295"/>
                  </a:lnTo>
                  <a:lnTo>
                    <a:pt x="224" y="1263"/>
                  </a:lnTo>
                  <a:lnTo>
                    <a:pt x="232" y="1231"/>
                  </a:lnTo>
                  <a:lnTo>
                    <a:pt x="232" y="1191"/>
                  </a:lnTo>
                  <a:lnTo>
                    <a:pt x="240" y="1159"/>
                  </a:lnTo>
                  <a:lnTo>
                    <a:pt x="248" y="1111"/>
                  </a:lnTo>
                  <a:lnTo>
                    <a:pt x="248" y="1071"/>
                  </a:lnTo>
                  <a:lnTo>
                    <a:pt x="256" y="1023"/>
                  </a:lnTo>
                  <a:lnTo>
                    <a:pt x="256" y="975"/>
                  </a:lnTo>
                  <a:lnTo>
                    <a:pt x="264" y="927"/>
                  </a:lnTo>
                  <a:lnTo>
                    <a:pt x="272" y="871"/>
                  </a:lnTo>
                  <a:lnTo>
                    <a:pt x="272" y="823"/>
                  </a:lnTo>
                  <a:lnTo>
                    <a:pt x="280" y="767"/>
                  </a:lnTo>
                  <a:lnTo>
                    <a:pt x="280" y="719"/>
                  </a:lnTo>
                  <a:lnTo>
                    <a:pt x="288" y="663"/>
                  </a:lnTo>
                  <a:lnTo>
                    <a:pt x="297" y="607"/>
                  </a:lnTo>
                  <a:lnTo>
                    <a:pt x="297" y="559"/>
                  </a:lnTo>
                  <a:lnTo>
                    <a:pt x="305" y="503"/>
                  </a:lnTo>
                  <a:lnTo>
                    <a:pt x="305" y="455"/>
                  </a:lnTo>
                  <a:lnTo>
                    <a:pt x="313" y="407"/>
                  </a:lnTo>
                  <a:lnTo>
                    <a:pt x="321" y="359"/>
                  </a:lnTo>
                  <a:lnTo>
                    <a:pt x="321" y="311"/>
                  </a:lnTo>
                  <a:lnTo>
                    <a:pt x="329" y="271"/>
                  </a:lnTo>
                  <a:lnTo>
                    <a:pt x="329" y="231"/>
                  </a:lnTo>
                  <a:lnTo>
                    <a:pt x="337" y="192"/>
                  </a:lnTo>
                  <a:lnTo>
                    <a:pt x="345" y="160"/>
                  </a:lnTo>
                  <a:lnTo>
                    <a:pt x="345" y="128"/>
                  </a:lnTo>
                  <a:lnTo>
                    <a:pt x="353" y="96"/>
                  </a:lnTo>
                  <a:lnTo>
                    <a:pt x="353" y="72"/>
                  </a:lnTo>
                  <a:lnTo>
                    <a:pt x="361" y="48"/>
                  </a:lnTo>
                  <a:lnTo>
                    <a:pt x="369" y="32"/>
                  </a:lnTo>
                  <a:lnTo>
                    <a:pt x="369" y="16"/>
                  </a:lnTo>
                  <a:lnTo>
                    <a:pt x="377" y="8"/>
                  </a:lnTo>
                  <a:lnTo>
                    <a:pt x="377" y="0"/>
                  </a:lnTo>
                  <a:lnTo>
                    <a:pt x="393" y="0"/>
                  </a:lnTo>
                  <a:lnTo>
                    <a:pt x="385" y="0"/>
                  </a:lnTo>
                  <a:lnTo>
                    <a:pt x="393" y="0"/>
                  </a:lnTo>
                  <a:lnTo>
                    <a:pt x="401" y="8"/>
                  </a:lnTo>
                  <a:lnTo>
                    <a:pt x="401" y="24"/>
                  </a:lnTo>
                  <a:lnTo>
                    <a:pt x="409" y="40"/>
                  </a:lnTo>
                  <a:lnTo>
                    <a:pt x="409" y="64"/>
                  </a:lnTo>
                  <a:lnTo>
                    <a:pt x="417" y="88"/>
                  </a:lnTo>
                  <a:lnTo>
                    <a:pt x="425" y="112"/>
                  </a:lnTo>
                  <a:lnTo>
                    <a:pt x="425" y="144"/>
                  </a:lnTo>
                  <a:lnTo>
                    <a:pt x="433" y="184"/>
                  </a:lnTo>
                  <a:lnTo>
                    <a:pt x="433" y="215"/>
                  </a:lnTo>
                  <a:lnTo>
                    <a:pt x="441" y="255"/>
                  </a:lnTo>
                  <a:lnTo>
                    <a:pt x="449" y="303"/>
                  </a:lnTo>
                  <a:lnTo>
                    <a:pt x="449" y="343"/>
                  </a:lnTo>
                  <a:lnTo>
                    <a:pt x="457" y="391"/>
                  </a:lnTo>
                  <a:lnTo>
                    <a:pt x="457" y="439"/>
                  </a:lnTo>
                  <a:lnTo>
                    <a:pt x="465" y="487"/>
                  </a:lnTo>
                  <a:lnTo>
                    <a:pt x="473" y="543"/>
                  </a:lnTo>
                  <a:lnTo>
                    <a:pt x="473" y="591"/>
                  </a:lnTo>
                  <a:lnTo>
                    <a:pt x="481" y="647"/>
                  </a:lnTo>
                  <a:lnTo>
                    <a:pt x="481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55"/>
                  </a:lnTo>
                  <a:lnTo>
                    <a:pt x="505" y="911"/>
                  </a:lnTo>
                  <a:lnTo>
                    <a:pt x="505" y="959"/>
                  </a:lnTo>
                  <a:lnTo>
                    <a:pt x="513" y="1007"/>
                  </a:lnTo>
                  <a:lnTo>
                    <a:pt x="521" y="1055"/>
                  </a:lnTo>
                  <a:lnTo>
                    <a:pt x="521" y="1095"/>
                  </a:lnTo>
                  <a:lnTo>
                    <a:pt x="529" y="1143"/>
                  </a:lnTo>
                  <a:lnTo>
                    <a:pt x="529" y="1183"/>
                  </a:lnTo>
                  <a:lnTo>
                    <a:pt x="537" y="1215"/>
                  </a:lnTo>
                  <a:lnTo>
                    <a:pt x="545" y="1255"/>
                  </a:lnTo>
                  <a:lnTo>
                    <a:pt x="545" y="1287"/>
                  </a:lnTo>
                  <a:lnTo>
                    <a:pt x="553" y="1311"/>
                  </a:lnTo>
                  <a:lnTo>
                    <a:pt x="553" y="1335"/>
                  </a:lnTo>
                  <a:lnTo>
                    <a:pt x="561" y="1359"/>
                  </a:lnTo>
                  <a:lnTo>
                    <a:pt x="561" y="1374"/>
                  </a:lnTo>
                  <a:lnTo>
                    <a:pt x="569" y="1390"/>
                  </a:lnTo>
                  <a:lnTo>
                    <a:pt x="577" y="1398"/>
                  </a:lnTo>
                  <a:lnTo>
                    <a:pt x="585" y="1406"/>
                  </a:lnTo>
                  <a:lnTo>
                    <a:pt x="585" y="1398"/>
                  </a:lnTo>
                  <a:lnTo>
                    <a:pt x="593" y="1390"/>
                  </a:lnTo>
                  <a:lnTo>
                    <a:pt x="601" y="1382"/>
                  </a:lnTo>
                  <a:lnTo>
                    <a:pt x="601" y="1366"/>
                  </a:lnTo>
                  <a:lnTo>
                    <a:pt x="609" y="1351"/>
                  </a:lnTo>
                  <a:lnTo>
                    <a:pt x="609" y="1327"/>
                  </a:lnTo>
                  <a:lnTo>
                    <a:pt x="617" y="1303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5" name="Freeform 49"/>
            <p:cNvSpPr>
              <a:spLocks/>
            </p:cNvSpPr>
            <p:nvPr/>
          </p:nvSpPr>
          <p:spPr bwMode="auto">
            <a:xfrm>
              <a:off x="3719" y="1358"/>
              <a:ext cx="616" cy="1414"/>
            </a:xfrm>
            <a:custGeom>
              <a:avLst/>
              <a:gdLst/>
              <a:ahLst/>
              <a:cxnLst>
                <a:cxn ang="0">
                  <a:pos x="8" y="1247"/>
                </a:cxn>
                <a:cxn ang="0">
                  <a:pos x="24" y="1135"/>
                </a:cxn>
                <a:cxn ang="0">
                  <a:pos x="40" y="999"/>
                </a:cxn>
                <a:cxn ang="0">
                  <a:pos x="56" y="847"/>
                </a:cxn>
                <a:cxn ang="0">
                  <a:pos x="64" y="687"/>
                </a:cxn>
                <a:cxn ang="0">
                  <a:pos x="80" y="535"/>
                </a:cxn>
                <a:cxn ang="0">
                  <a:pos x="96" y="383"/>
                </a:cxn>
                <a:cxn ang="0">
                  <a:pos x="112" y="247"/>
                </a:cxn>
                <a:cxn ang="0">
                  <a:pos x="128" y="144"/>
                </a:cxn>
                <a:cxn ang="0">
                  <a:pos x="136" y="64"/>
                </a:cxn>
                <a:cxn ang="0">
                  <a:pos x="152" y="16"/>
                </a:cxn>
                <a:cxn ang="0">
                  <a:pos x="168" y="8"/>
                </a:cxn>
                <a:cxn ang="0">
                  <a:pos x="184" y="40"/>
                </a:cxn>
                <a:cxn ang="0">
                  <a:pos x="200" y="112"/>
                </a:cxn>
                <a:cxn ang="0">
                  <a:pos x="216" y="216"/>
                </a:cxn>
                <a:cxn ang="0">
                  <a:pos x="232" y="335"/>
                </a:cxn>
                <a:cxn ang="0">
                  <a:pos x="240" y="479"/>
                </a:cxn>
                <a:cxn ang="0">
                  <a:pos x="256" y="639"/>
                </a:cxn>
                <a:cxn ang="0">
                  <a:pos x="272" y="799"/>
                </a:cxn>
                <a:cxn ang="0">
                  <a:pos x="288" y="951"/>
                </a:cxn>
                <a:cxn ang="0">
                  <a:pos x="304" y="1095"/>
                </a:cxn>
                <a:cxn ang="0">
                  <a:pos x="312" y="1215"/>
                </a:cxn>
                <a:cxn ang="0">
                  <a:pos x="328" y="1311"/>
                </a:cxn>
                <a:cxn ang="0">
                  <a:pos x="344" y="1374"/>
                </a:cxn>
                <a:cxn ang="0">
                  <a:pos x="360" y="1406"/>
                </a:cxn>
                <a:cxn ang="0">
                  <a:pos x="376" y="1398"/>
                </a:cxn>
                <a:cxn ang="0">
                  <a:pos x="392" y="1343"/>
                </a:cxn>
                <a:cxn ang="0">
                  <a:pos x="408" y="1263"/>
                </a:cxn>
                <a:cxn ang="0">
                  <a:pos x="416" y="1151"/>
                </a:cxn>
                <a:cxn ang="0">
                  <a:pos x="432" y="1015"/>
                </a:cxn>
                <a:cxn ang="0">
                  <a:pos x="448" y="863"/>
                </a:cxn>
                <a:cxn ang="0">
                  <a:pos x="464" y="711"/>
                </a:cxn>
                <a:cxn ang="0">
                  <a:pos x="480" y="551"/>
                </a:cxn>
                <a:cxn ang="0">
                  <a:pos x="488" y="399"/>
                </a:cxn>
                <a:cxn ang="0">
                  <a:pos x="504" y="263"/>
                </a:cxn>
                <a:cxn ang="0">
                  <a:pos x="520" y="152"/>
                </a:cxn>
                <a:cxn ang="0">
                  <a:pos x="536" y="72"/>
                </a:cxn>
                <a:cxn ang="0">
                  <a:pos x="544" y="16"/>
                </a:cxn>
                <a:cxn ang="0">
                  <a:pos x="568" y="8"/>
                </a:cxn>
                <a:cxn ang="0">
                  <a:pos x="584" y="40"/>
                </a:cxn>
                <a:cxn ang="0">
                  <a:pos x="592" y="104"/>
                </a:cxn>
                <a:cxn ang="0">
                  <a:pos x="608" y="200"/>
                </a:cxn>
              </a:cxnLst>
              <a:rect l="0" t="0" r="r" b="b"/>
              <a:pathLst>
                <a:path w="616" h="1414">
                  <a:moveTo>
                    <a:pt x="0" y="1311"/>
                  </a:moveTo>
                  <a:lnTo>
                    <a:pt x="8" y="1279"/>
                  </a:lnTo>
                  <a:lnTo>
                    <a:pt x="8" y="1247"/>
                  </a:lnTo>
                  <a:lnTo>
                    <a:pt x="16" y="1215"/>
                  </a:lnTo>
                  <a:lnTo>
                    <a:pt x="16" y="1175"/>
                  </a:lnTo>
                  <a:lnTo>
                    <a:pt x="24" y="1135"/>
                  </a:lnTo>
                  <a:lnTo>
                    <a:pt x="32" y="1095"/>
                  </a:lnTo>
                  <a:lnTo>
                    <a:pt x="32" y="1047"/>
                  </a:lnTo>
                  <a:lnTo>
                    <a:pt x="40" y="999"/>
                  </a:lnTo>
                  <a:lnTo>
                    <a:pt x="40" y="951"/>
                  </a:lnTo>
                  <a:lnTo>
                    <a:pt x="48" y="903"/>
                  </a:lnTo>
                  <a:lnTo>
                    <a:pt x="56" y="847"/>
                  </a:lnTo>
                  <a:lnTo>
                    <a:pt x="56" y="799"/>
                  </a:lnTo>
                  <a:lnTo>
                    <a:pt x="64" y="743"/>
                  </a:lnTo>
                  <a:lnTo>
                    <a:pt x="64" y="687"/>
                  </a:lnTo>
                  <a:lnTo>
                    <a:pt x="72" y="639"/>
                  </a:lnTo>
                  <a:lnTo>
                    <a:pt x="80" y="583"/>
                  </a:lnTo>
                  <a:lnTo>
                    <a:pt x="80" y="535"/>
                  </a:lnTo>
                  <a:lnTo>
                    <a:pt x="88" y="479"/>
                  </a:lnTo>
                  <a:lnTo>
                    <a:pt x="88" y="431"/>
                  </a:lnTo>
                  <a:lnTo>
                    <a:pt x="96" y="383"/>
                  </a:lnTo>
                  <a:lnTo>
                    <a:pt x="104" y="335"/>
                  </a:lnTo>
                  <a:lnTo>
                    <a:pt x="104" y="295"/>
                  </a:lnTo>
                  <a:lnTo>
                    <a:pt x="112" y="247"/>
                  </a:lnTo>
                  <a:lnTo>
                    <a:pt x="112" y="216"/>
                  </a:lnTo>
                  <a:lnTo>
                    <a:pt x="120" y="176"/>
                  </a:lnTo>
                  <a:lnTo>
                    <a:pt x="128" y="144"/>
                  </a:lnTo>
                  <a:lnTo>
                    <a:pt x="128" y="112"/>
                  </a:lnTo>
                  <a:lnTo>
                    <a:pt x="136" y="88"/>
                  </a:lnTo>
                  <a:lnTo>
                    <a:pt x="136" y="64"/>
                  </a:lnTo>
                  <a:lnTo>
                    <a:pt x="144" y="40"/>
                  </a:lnTo>
                  <a:lnTo>
                    <a:pt x="144" y="24"/>
                  </a:lnTo>
                  <a:lnTo>
                    <a:pt x="152" y="16"/>
                  </a:lnTo>
                  <a:lnTo>
                    <a:pt x="168" y="0"/>
                  </a:lnTo>
                  <a:lnTo>
                    <a:pt x="160" y="0"/>
                  </a:lnTo>
                  <a:lnTo>
                    <a:pt x="168" y="8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84" y="40"/>
                  </a:lnTo>
                  <a:lnTo>
                    <a:pt x="192" y="64"/>
                  </a:lnTo>
                  <a:lnTo>
                    <a:pt x="192" y="88"/>
                  </a:lnTo>
                  <a:lnTo>
                    <a:pt x="200" y="112"/>
                  </a:lnTo>
                  <a:lnTo>
                    <a:pt x="208" y="144"/>
                  </a:lnTo>
                  <a:lnTo>
                    <a:pt x="208" y="176"/>
                  </a:lnTo>
                  <a:lnTo>
                    <a:pt x="216" y="216"/>
                  </a:lnTo>
                  <a:lnTo>
                    <a:pt x="216" y="247"/>
                  </a:lnTo>
                  <a:lnTo>
                    <a:pt x="224" y="295"/>
                  </a:lnTo>
                  <a:lnTo>
                    <a:pt x="232" y="335"/>
                  </a:lnTo>
                  <a:lnTo>
                    <a:pt x="232" y="383"/>
                  </a:lnTo>
                  <a:lnTo>
                    <a:pt x="240" y="431"/>
                  </a:lnTo>
                  <a:lnTo>
                    <a:pt x="240" y="479"/>
                  </a:lnTo>
                  <a:lnTo>
                    <a:pt x="248" y="535"/>
                  </a:lnTo>
                  <a:lnTo>
                    <a:pt x="256" y="583"/>
                  </a:lnTo>
                  <a:lnTo>
                    <a:pt x="256" y="639"/>
                  </a:lnTo>
                  <a:lnTo>
                    <a:pt x="264" y="687"/>
                  </a:lnTo>
                  <a:lnTo>
                    <a:pt x="264" y="743"/>
                  </a:lnTo>
                  <a:lnTo>
                    <a:pt x="272" y="799"/>
                  </a:lnTo>
                  <a:lnTo>
                    <a:pt x="280" y="847"/>
                  </a:lnTo>
                  <a:lnTo>
                    <a:pt x="280" y="903"/>
                  </a:lnTo>
                  <a:lnTo>
                    <a:pt x="288" y="951"/>
                  </a:lnTo>
                  <a:lnTo>
                    <a:pt x="288" y="999"/>
                  </a:lnTo>
                  <a:lnTo>
                    <a:pt x="296" y="1047"/>
                  </a:lnTo>
                  <a:lnTo>
                    <a:pt x="304" y="1095"/>
                  </a:lnTo>
                  <a:lnTo>
                    <a:pt x="304" y="1135"/>
                  </a:lnTo>
                  <a:lnTo>
                    <a:pt x="312" y="1175"/>
                  </a:lnTo>
                  <a:lnTo>
                    <a:pt x="312" y="1215"/>
                  </a:lnTo>
                  <a:lnTo>
                    <a:pt x="320" y="1247"/>
                  </a:lnTo>
                  <a:lnTo>
                    <a:pt x="320" y="1279"/>
                  </a:lnTo>
                  <a:lnTo>
                    <a:pt x="328" y="1311"/>
                  </a:lnTo>
                  <a:lnTo>
                    <a:pt x="336" y="1335"/>
                  </a:lnTo>
                  <a:lnTo>
                    <a:pt x="336" y="1359"/>
                  </a:lnTo>
                  <a:lnTo>
                    <a:pt x="344" y="1374"/>
                  </a:lnTo>
                  <a:lnTo>
                    <a:pt x="344" y="1390"/>
                  </a:lnTo>
                  <a:lnTo>
                    <a:pt x="352" y="1398"/>
                  </a:lnTo>
                  <a:lnTo>
                    <a:pt x="360" y="1406"/>
                  </a:lnTo>
                  <a:lnTo>
                    <a:pt x="360" y="1414"/>
                  </a:lnTo>
                  <a:lnTo>
                    <a:pt x="368" y="1406"/>
                  </a:lnTo>
                  <a:lnTo>
                    <a:pt x="376" y="1398"/>
                  </a:lnTo>
                  <a:lnTo>
                    <a:pt x="384" y="1382"/>
                  </a:lnTo>
                  <a:lnTo>
                    <a:pt x="384" y="1367"/>
                  </a:lnTo>
                  <a:lnTo>
                    <a:pt x="392" y="1343"/>
                  </a:lnTo>
                  <a:lnTo>
                    <a:pt x="392" y="1319"/>
                  </a:lnTo>
                  <a:lnTo>
                    <a:pt x="400" y="1295"/>
                  </a:lnTo>
                  <a:lnTo>
                    <a:pt x="408" y="1263"/>
                  </a:lnTo>
                  <a:lnTo>
                    <a:pt x="408" y="1223"/>
                  </a:lnTo>
                  <a:lnTo>
                    <a:pt x="416" y="1191"/>
                  </a:lnTo>
                  <a:lnTo>
                    <a:pt x="416" y="1151"/>
                  </a:lnTo>
                  <a:lnTo>
                    <a:pt x="424" y="1103"/>
                  </a:lnTo>
                  <a:lnTo>
                    <a:pt x="432" y="1063"/>
                  </a:lnTo>
                  <a:lnTo>
                    <a:pt x="432" y="1015"/>
                  </a:lnTo>
                  <a:lnTo>
                    <a:pt x="440" y="967"/>
                  </a:lnTo>
                  <a:lnTo>
                    <a:pt x="440" y="919"/>
                  </a:lnTo>
                  <a:lnTo>
                    <a:pt x="448" y="863"/>
                  </a:lnTo>
                  <a:lnTo>
                    <a:pt x="456" y="815"/>
                  </a:lnTo>
                  <a:lnTo>
                    <a:pt x="456" y="759"/>
                  </a:lnTo>
                  <a:lnTo>
                    <a:pt x="464" y="711"/>
                  </a:lnTo>
                  <a:lnTo>
                    <a:pt x="464" y="655"/>
                  </a:lnTo>
                  <a:lnTo>
                    <a:pt x="472" y="599"/>
                  </a:lnTo>
                  <a:lnTo>
                    <a:pt x="480" y="551"/>
                  </a:lnTo>
                  <a:lnTo>
                    <a:pt x="480" y="495"/>
                  </a:lnTo>
                  <a:lnTo>
                    <a:pt x="488" y="447"/>
                  </a:lnTo>
                  <a:lnTo>
                    <a:pt x="488" y="399"/>
                  </a:lnTo>
                  <a:lnTo>
                    <a:pt x="496" y="351"/>
                  </a:lnTo>
                  <a:lnTo>
                    <a:pt x="504" y="311"/>
                  </a:lnTo>
                  <a:lnTo>
                    <a:pt x="504" y="263"/>
                  </a:lnTo>
                  <a:lnTo>
                    <a:pt x="512" y="223"/>
                  </a:lnTo>
                  <a:lnTo>
                    <a:pt x="512" y="192"/>
                  </a:lnTo>
                  <a:lnTo>
                    <a:pt x="520" y="152"/>
                  </a:lnTo>
                  <a:lnTo>
                    <a:pt x="520" y="120"/>
                  </a:lnTo>
                  <a:lnTo>
                    <a:pt x="528" y="96"/>
                  </a:lnTo>
                  <a:lnTo>
                    <a:pt x="536" y="72"/>
                  </a:lnTo>
                  <a:lnTo>
                    <a:pt x="536" y="48"/>
                  </a:lnTo>
                  <a:lnTo>
                    <a:pt x="544" y="32"/>
                  </a:lnTo>
                  <a:lnTo>
                    <a:pt x="544" y="16"/>
                  </a:lnTo>
                  <a:lnTo>
                    <a:pt x="552" y="8"/>
                  </a:lnTo>
                  <a:lnTo>
                    <a:pt x="560" y="0"/>
                  </a:lnTo>
                  <a:lnTo>
                    <a:pt x="568" y="8"/>
                  </a:lnTo>
                  <a:lnTo>
                    <a:pt x="568" y="16"/>
                  </a:lnTo>
                  <a:lnTo>
                    <a:pt x="576" y="24"/>
                  </a:lnTo>
                  <a:lnTo>
                    <a:pt x="584" y="40"/>
                  </a:lnTo>
                  <a:lnTo>
                    <a:pt x="584" y="56"/>
                  </a:lnTo>
                  <a:lnTo>
                    <a:pt x="592" y="80"/>
                  </a:lnTo>
                  <a:lnTo>
                    <a:pt x="592" y="104"/>
                  </a:lnTo>
                  <a:lnTo>
                    <a:pt x="600" y="136"/>
                  </a:lnTo>
                  <a:lnTo>
                    <a:pt x="608" y="168"/>
                  </a:lnTo>
                  <a:lnTo>
                    <a:pt x="608" y="200"/>
                  </a:lnTo>
                  <a:lnTo>
                    <a:pt x="616" y="239"/>
                  </a:lnTo>
                  <a:lnTo>
                    <a:pt x="616" y="279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6" name="Freeform 50"/>
            <p:cNvSpPr>
              <a:spLocks/>
            </p:cNvSpPr>
            <p:nvPr/>
          </p:nvSpPr>
          <p:spPr bwMode="auto">
            <a:xfrm>
              <a:off x="4335" y="1366"/>
              <a:ext cx="625" cy="1406"/>
            </a:xfrm>
            <a:custGeom>
              <a:avLst/>
              <a:gdLst/>
              <a:ahLst/>
              <a:cxnLst>
                <a:cxn ang="0">
                  <a:pos x="16" y="359"/>
                </a:cxn>
                <a:cxn ang="0">
                  <a:pos x="24" y="503"/>
                </a:cxn>
                <a:cxn ang="0">
                  <a:pos x="40" y="663"/>
                </a:cxn>
                <a:cxn ang="0">
                  <a:pos x="56" y="823"/>
                </a:cxn>
                <a:cxn ang="0">
                  <a:pos x="72" y="975"/>
                </a:cxn>
                <a:cxn ang="0">
                  <a:pos x="89" y="1111"/>
                </a:cxn>
                <a:cxn ang="0">
                  <a:pos x="97" y="1231"/>
                </a:cxn>
                <a:cxn ang="0">
                  <a:pos x="113" y="1319"/>
                </a:cxn>
                <a:cxn ang="0">
                  <a:pos x="129" y="1382"/>
                </a:cxn>
                <a:cxn ang="0">
                  <a:pos x="145" y="1406"/>
                </a:cxn>
                <a:cxn ang="0">
                  <a:pos x="161" y="1382"/>
                </a:cxn>
                <a:cxn ang="0">
                  <a:pos x="177" y="1319"/>
                </a:cxn>
                <a:cxn ang="0">
                  <a:pos x="193" y="1231"/>
                </a:cxn>
                <a:cxn ang="0">
                  <a:pos x="201" y="1111"/>
                </a:cxn>
                <a:cxn ang="0">
                  <a:pos x="217" y="975"/>
                </a:cxn>
                <a:cxn ang="0">
                  <a:pos x="233" y="823"/>
                </a:cxn>
                <a:cxn ang="0">
                  <a:pos x="249" y="663"/>
                </a:cxn>
                <a:cxn ang="0">
                  <a:pos x="265" y="503"/>
                </a:cxn>
                <a:cxn ang="0">
                  <a:pos x="273" y="359"/>
                </a:cxn>
                <a:cxn ang="0">
                  <a:pos x="289" y="231"/>
                </a:cxn>
                <a:cxn ang="0">
                  <a:pos x="305" y="128"/>
                </a:cxn>
                <a:cxn ang="0">
                  <a:pos x="321" y="48"/>
                </a:cxn>
                <a:cxn ang="0">
                  <a:pos x="329" y="8"/>
                </a:cxn>
                <a:cxn ang="0">
                  <a:pos x="353" y="8"/>
                </a:cxn>
                <a:cxn ang="0">
                  <a:pos x="369" y="64"/>
                </a:cxn>
                <a:cxn ang="0">
                  <a:pos x="385" y="144"/>
                </a:cxn>
                <a:cxn ang="0">
                  <a:pos x="401" y="255"/>
                </a:cxn>
                <a:cxn ang="0">
                  <a:pos x="417" y="391"/>
                </a:cxn>
                <a:cxn ang="0">
                  <a:pos x="425" y="543"/>
                </a:cxn>
                <a:cxn ang="0">
                  <a:pos x="441" y="703"/>
                </a:cxn>
                <a:cxn ang="0">
                  <a:pos x="457" y="855"/>
                </a:cxn>
                <a:cxn ang="0">
                  <a:pos x="473" y="1007"/>
                </a:cxn>
                <a:cxn ang="0">
                  <a:pos x="481" y="1143"/>
                </a:cxn>
                <a:cxn ang="0">
                  <a:pos x="497" y="1255"/>
                </a:cxn>
                <a:cxn ang="0">
                  <a:pos x="513" y="1335"/>
                </a:cxn>
                <a:cxn ang="0">
                  <a:pos x="537" y="1398"/>
                </a:cxn>
                <a:cxn ang="0">
                  <a:pos x="545" y="1406"/>
                </a:cxn>
                <a:cxn ang="0">
                  <a:pos x="553" y="1382"/>
                </a:cxn>
                <a:cxn ang="0">
                  <a:pos x="569" y="1327"/>
                </a:cxn>
                <a:cxn ang="0">
                  <a:pos x="585" y="1239"/>
                </a:cxn>
                <a:cxn ang="0">
                  <a:pos x="601" y="1127"/>
                </a:cxn>
                <a:cxn ang="0">
                  <a:pos x="617" y="991"/>
                </a:cxn>
              </a:cxnLst>
              <a:rect l="0" t="0" r="r" b="b"/>
              <a:pathLst>
                <a:path w="625" h="1406">
                  <a:moveTo>
                    <a:pt x="0" y="271"/>
                  </a:moveTo>
                  <a:lnTo>
                    <a:pt x="8" y="311"/>
                  </a:lnTo>
                  <a:lnTo>
                    <a:pt x="16" y="359"/>
                  </a:lnTo>
                  <a:lnTo>
                    <a:pt x="16" y="407"/>
                  </a:lnTo>
                  <a:lnTo>
                    <a:pt x="24" y="455"/>
                  </a:lnTo>
                  <a:lnTo>
                    <a:pt x="24" y="503"/>
                  </a:lnTo>
                  <a:lnTo>
                    <a:pt x="32" y="559"/>
                  </a:lnTo>
                  <a:lnTo>
                    <a:pt x="40" y="607"/>
                  </a:lnTo>
                  <a:lnTo>
                    <a:pt x="40" y="663"/>
                  </a:lnTo>
                  <a:lnTo>
                    <a:pt x="48" y="719"/>
                  </a:lnTo>
                  <a:lnTo>
                    <a:pt x="48" y="767"/>
                  </a:lnTo>
                  <a:lnTo>
                    <a:pt x="56" y="823"/>
                  </a:lnTo>
                  <a:lnTo>
                    <a:pt x="64" y="871"/>
                  </a:lnTo>
                  <a:lnTo>
                    <a:pt x="64" y="927"/>
                  </a:lnTo>
                  <a:lnTo>
                    <a:pt x="72" y="975"/>
                  </a:lnTo>
                  <a:lnTo>
                    <a:pt x="72" y="1023"/>
                  </a:lnTo>
                  <a:lnTo>
                    <a:pt x="80" y="1071"/>
                  </a:lnTo>
                  <a:lnTo>
                    <a:pt x="89" y="1111"/>
                  </a:lnTo>
                  <a:lnTo>
                    <a:pt x="89" y="1159"/>
                  </a:lnTo>
                  <a:lnTo>
                    <a:pt x="97" y="1191"/>
                  </a:lnTo>
                  <a:lnTo>
                    <a:pt x="97" y="1231"/>
                  </a:lnTo>
                  <a:lnTo>
                    <a:pt x="105" y="1263"/>
                  </a:lnTo>
                  <a:lnTo>
                    <a:pt x="105" y="1295"/>
                  </a:lnTo>
                  <a:lnTo>
                    <a:pt x="113" y="1319"/>
                  </a:lnTo>
                  <a:lnTo>
                    <a:pt x="121" y="1343"/>
                  </a:lnTo>
                  <a:lnTo>
                    <a:pt x="121" y="1366"/>
                  </a:lnTo>
                  <a:lnTo>
                    <a:pt x="129" y="1382"/>
                  </a:lnTo>
                  <a:lnTo>
                    <a:pt x="129" y="1390"/>
                  </a:lnTo>
                  <a:lnTo>
                    <a:pt x="137" y="1398"/>
                  </a:lnTo>
                  <a:lnTo>
                    <a:pt x="145" y="1406"/>
                  </a:lnTo>
                  <a:lnTo>
                    <a:pt x="153" y="1398"/>
                  </a:lnTo>
                  <a:lnTo>
                    <a:pt x="153" y="1390"/>
                  </a:lnTo>
                  <a:lnTo>
                    <a:pt x="161" y="1382"/>
                  </a:lnTo>
                  <a:lnTo>
                    <a:pt x="169" y="1366"/>
                  </a:lnTo>
                  <a:lnTo>
                    <a:pt x="169" y="1343"/>
                  </a:lnTo>
                  <a:lnTo>
                    <a:pt x="177" y="1319"/>
                  </a:lnTo>
                  <a:lnTo>
                    <a:pt x="177" y="1295"/>
                  </a:lnTo>
                  <a:lnTo>
                    <a:pt x="185" y="1263"/>
                  </a:lnTo>
                  <a:lnTo>
                    <a:pt x="193" y="1231"/>
                  </a:lnTo>
                  <a:lnTo>
                    <a:pt x="193" y="1191"/>
                  </a:lnTo>
                  <a:lnTo>
                    <a:pt x="201" y="1159"/>
                  </a:lnTo>
                  <a:lnTo>
                    <a:pt x="201" y="1111"/>
                  </a:lnTo>
                  <a:lnTo>
                    <a:pt x="209" y="1071"/>
                  </a:lnTo>
                  <a:lnTo>
                    <a:pt x="217" y="1023"/>
                  </a:lnTo>
                  <a:lnTo>
                    <a:pt x="217" y="975"/>
                  </a:lnTo>
                  <a:lnTo>
                    <a:pt x="225" y="927"/>
                  </a:lnTo>
                  <a:lnTo>
                    <a:pt x="225" y="871"/>
                  </a:lnTo>
                  <a:lnTo>
                    <a:pt x="233" y="823"/>
                  </a:lnTo>
                  <a:lnTo>
                    <a:pt x="241" y="767"/>
                  </a:lnTo>
                  <a:lnTo>
                    <a:pt x="241" y="719"/>
                  </a:lnTo>
                  <a:lnTo>
                    <a:pt x="249" y="663"/>
                  </a:lnTo>
                  <a:lnTo>
                    <a:pt x="249" y="607"/>
                  </a:lnTo>
                  <a:lnTo>
                    <a:pt x="257" y="559"/>
                  </a:lnTo>
                  <a:lnTo>
                    <a:pt x="265" y="503"/>
                  </a:lnTo>
                  <a:lnTo>
                    <a:pt x="265" y="455"/>
                  </a:lnTo>
                  <a:lnTo>
                    <a:pt x="273" y="407"/>
                  </a:lnTo>
                  <a:lnTo>
                    <a:pt x="273" y="359"/>
                  </a:lnTo>
                  <a:lnTo>
                    <a:pt x="281" y="311"/>
                  </a:lnTo>
                  <a:lnTo>
                    <a:pt x="281" y="271"/>
                  </a:lnTo>
                  <a:lnTo>
                    <a:pt x="289" y="231"/>
                  </a:lnTo>
                  <a:lnTo>
                    <a:pt x="297" y="192"/>
                  </a:lnTo>
                  <a:lnTo>
                    <a:pt x="297" y="160"/>
                  </a:lnTo>
                  <a:lnTo>
                    <a:pt x="305" y="128"/>
                  </a:lnTo>
                  <a:lnTo>
                    <a:pt x="305" y="96"/>
                  </a:lnTo>
                  <a:lnTo>
                    <a:pt x="313" y="72"/>
                  </a:lnTo>
                  <a:lnTo>
                    <a:pt x="321" y="48"/>
                  </a:lnTo>
                  <a:lnTo>
                    <a:pt x="321" y="32"/>
                  </a:lnTo>
                  <a:lnTo>
                    <a:pt x="329" y="16"/>
                  </a:lnTo>
                  <a:lnTo>
                    <a:pt x="329" y="8"/>
                  </a:lnTo>
                  <a:lnTo>
                    <a:pt x="337" y="0"/>
                  </a:lnTo>
                  <a:lnTo>
                    <a:pt x="353" y="0"/>
                  </a:lnTo>
                  <a:lnTo>
                    <a:pt x="353" y="8"/>
                  </a:lnTo>
                  <a:lnTo>
                    <a:pt x="361" y="24"/>
                  </a:lnTo>
                  <a:lnTo>
                    <a:pt x="369" y="40"/>
                  </a:lnTo>
                  <a:lnTo>
                    <a:pt x="369" y="64"/>
                  </a:lnTo>
                  <a:lnTo>
                    <a:pt x="377" y="88"/>
                  </a:lnTo>
                  <a:lnTo>
                    <a:pt x="377" y="112"/>
                  </a:lnTo>
                  <a:lnTo>
                    <a:pt x="385" y="144"/>
                  </a:lnTo>
                  <a:lnTo>
                    <a:pt x="393" y="184"/>
                  </a:lnTo>
                  <a:lnTo>
                    <a:pt x="393" y="215"/>
                  </a:lnTo>
                  <a:lnTo>
                    <a:pt x="401" y="255"/>
                  </a:lnTo>
                  <a:lnTo>
                    <a:pt x="401" y="303"/>
                  </a:lnTo>
                  <a:lnTo>
                    <a:pt x="409" y="343"/>
                  </a:lnTo>
                  <a:lnTo>
                    <a:pt x="417" y="391"/>
                  </a:lnTo>
                  <a:lnTo>
                    <a:pt x="417" y="439"/>
                  </a:lnTo>
                  <a:lnTo>
                    <a:pt x="425" y="487"/>
                  </a:lnTo>
                  <a:lnTo>
                    <a:pt x="425" y="543"/>
                  </a:lnTo>
                  <a:lnTo>
                    <a:pt x="433" y="591"/>
                  </a:lnTo>
                  <a:lnTo>
                    <a:pt x="441" y="647"/>
                  </a:lnTo>
                  <a:lnTo>
                    <a:pt x="441" y="703"/>
                  </a:lnTo>
                  <a:lnTo>
                    <a:pt x="449" y="751"/>
                  </a:lnTo>
                  <a:lnTo>
                    <a:pt x="449" y="807"/>
                  </a:lnTo>
                  <a:lnTo>
                    <a:pt x="457" y="855"/>
                  </a:lnTo>
                  <a:lnTo>
                    <a:pt x="465" y="911"/>
                  </a:lnTo>
                  <a:lnTo>
                    <a:pt x="465" y="959"/>
                  </a:lnTo>
                  <a:lnTo>
                    <a:pt x="473" y="1007"/>
                  </a:lnTo>
                  <a:lnTo>
                    <a:pt x="473" y="1055"/>
                  </a:lnTo>
                  <a:lnTo>
                    <a:pt x="481" y="1095"/>
                  </a:lnTo>
                  <a:lnTo>
                    <a:pt x="481" y="1143"/>
                  </a:lnTo>
                  <a:lnTo>
                    <a:pt x="489" y="1183"/>
                  </a:lnTo>
                  <a:lnTo>
                    <a:pt x="497" y="1215"/>
                  </a:lnTo>
                  <a:lnTo>
                    <a:pt x="497" y="1255"/>
                  </a:lnTo>
                  <a:lnTo>
                    <a:pt x="505" y="1287"/>
                  </a:lnTo>
                  <a:lnTo>
                    <a:pt x="505" y="1311"/>
                  </a:lnTo>
                  <a:lnTo>
                    <a:pt x="513" y="1335"/>
                  </a:lnTo>
                  <a:lnTo>
                    <a:pt x="521" y="1359"/>
                  </a:lnTo>
                  <a:lnTo>
                    <a:pt x="521" y="1374"/>
                  </a:lnTo>
                  <a:lnTo>
                    <a:pt x="537" y="1398"/>
                  </a:lnTo>
                  <a:lnTo>
                    <a:pt x="529" y="1398"/>
                  </a:lnTo>
                  <a:lnTo>
                    <a:pt x="537" y="1398"/>
                  </a:lnTo>
                  <a:lnTo>
                    <a:pt x="545" y="1406"/>
                  </a:lnTo>
                  <a:lnTo>
                    <a:pt x="545" y="1398"/>
                  </a:lnTo>
                  <a:lnTo>
                    <a:pt x="553" y="1390"/>
                  </a:lnTo>
                  <a:lnTo>
                    <a:pt x="553" y="1382"/>
                  </a:lnTo>
                  <a:lnTo>
                    <a:pt x="561" y="1366"/>
                  </a:lnTo>
                  <a:lnTo>
                    <a:pt x="569" y="1351"/>
                  </a:lnTo>
                  <a:lnTo>
                    <a:pt x="569" y="1327"/>
                  </a:lnTo>
                  <a:lnTo>
                    <a:pt x="577" y="1303"/>
                  </a:lnTo>
                  <a:lnTo>
                    <a:pt x="577" y="1271"/>
                  </a:lnTo>
                  <a:lnTo>
                    <a:pt x="585" y="1239"/>
                  </a:lnTo>
                  <a:lnTo>
                    <a:pt x="593" y="1207"/>
                  </a:lnTo>
                  <a:lnTo>
                    <a:pt x="593" y="1167"/>
                  </a:lnTo>
                  <a:lnTo>
                    <a:pt x="601" y="1127"/>
                  </a:lnTo>
                  <a:lnTo>
                    <a:pt x="601" y="1087"/>
                  </a:lnTo>
                  <a:lnTo>
                    <a:pt x="609" y="1039"/>
                  </a:lnTo>
                  <a:lnTo>
                    <a:pt x="617" y="991"/>
                  </a:lnTo>
                  <a:lnTo>
                    <a:pt x="617" y="943"/>
                  </a:lnTo>
                  <a:lnTo>
                    <a:pt x="625" y="895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07" name="Freeform 51"/>
            <p:cNvSpPr>
              <a:spLocks/>
            </p:cNvSpPr>
            <p:nvPr/>
          </p:nvSpPr>
          <p:spPr bwMode="auto">
            <a:xfrm>
              <a:off x="4960" y="1358"/>
              <a:ext cx="416" cy="1414"/>
            </a:xfrm>
            <a:custGeom>
              <a:avLst/>
              <a:gdLst/>
              <a:ahLst/>
              <a:cxnLst>
                <a:cxn ang="0">
                  <a:pos x="0" y="847"/>
                </a:cxn>
                <a:cxn ang="0">
                  <a:pos x="16" y="743"/>
                </a:cxn>
                <a:cxn ang="0">
                  <a:pos x="24" y="639"/>
                </a:cxn>
                <a:cxn ang="0">
                  <a:pos x="32" y="535"/>
                </a:cxn>
                <a:cxn ang="0">
                  <a:pos x="40" y="431"/>
                </a:cxn>
                <a:cxn ang="0">
                  <a:pos x="48" y="335"/>
                </a:cxn>
                <a:cxn ang="0">
                  <a:pos x="56" y="247"/>
                </a:cxn>
                <a:cxn ang="0">
                  <a:pos x="72" y="176"/>
                </a:cxn>
                <a:cxn ang="0">
                  <a:pos x="80" y="112"/>
                </a:cxn>
                <a:cxn ang="0">
                  <a:pos x="88" y="64"/>
                </a:cxn>
                <a:cxn ang="0">
                  <a:pos x="96" y="24"/>
                </a:cxn>
                <a:cxn ang="0">
                  <a:pos x="104" y="8"/>
                </a:cxn>
                <a:cxn ang="0">
                  <a:pos x="120" y="8"/>
                </a:cxn>
                <a:cxn ang="0">
                  <a:pos x="128" y="24"/>
                </a:cxn>
                <a:cxn ang="0">
                  <a:pos x="144" y="64"/>
                </a:cxn>
                <a:cxn ang="0">
                  <a:pos x="152" y="112"/>
                </a:cxn>
                <a:cxn ang="0">
                  <a:pos x="160" y="176"/>
                </a:cxn>
                <a:cxn ang="0">
                  <a:pos x="168" y="247"/>
                </a:cxn>
                <a:cxn ang="0">
                  <a:pos x="176" y="335"/>
                </a:cxn>
                <a:cxn ang="0">
                  <a:pos x="192" y="431"/>
                </a:cxn>
                <a:cxn ang="0">
                  <a:pos x="200" y="535"/>
                </a:cxn>
                <a:cxn ang="0">
                  <a:pos x="208" y="639"/>
                </a:cxn>
                <a:cxn ang="0">
                  <a:pos x="216" y="743"/>
                </a:cxn>
                <a:cxn ang="0">
                  <a:pos x="224" y="847"/>
                </a:cxn>
                <a:cxn ang="0">
                  <a:pos x="232" y="951"/>
                </a:cxn>
                <a:cxn ang="0">
                  <a:pos x="248" y="1047"/>
                </a:cxn>
                <a:cxn ang="0">
                  <a:pos x="256" y="1135"/>
                </a:cxn>
                <a:cxn ang="0">
                  <a:pos x="264" y="1215"/>
                </a:cxn>
                <a:cxn ang="0">
                  <a:pos x="272" y="1279"/>
                </a:cxn>
                <a:cxn ang="0">
                  <a:pos x="280" y="1335"/>
                </a:cxn>
                <a:cxn ang="0">
                  <a:pos x="296" y="1374"/>
                </a:cxn>
                <a:cxn ang="0">
                  <a:pos x="304" y="1398"/>
                </a:cxn>
                <a:cxn ang="0">
                  <a:pos x="312" y="1414"/>
                </a:cxn>
                <a:cxn ang="0">
                  <a:pos x="328" y="1398"/>
                </a:cxn>
                <a:cxn ang="0">
                  <a:pos x="336" y="1367"/>
                </a:cxn>
                <a:cxn ang="0">
                  <a:pos x="344" y="1319"/>
                </a:cxn>
                <a:cxn ang="0">
                  <a:pos x="352" y="1263"/>
                </a:cxn>
                <a:cxn ang="0">
                  <a:pos x="368" y="1191"/>
                </a:cxn>
                <a:cxn ang="0">
                  <a:pos x="376" y="1103"/>
                </a:cxn>
                <a:cxn ang="0">
                  <a:pos x="384" y="1015"/>
                </a:cxn>
                <a:cxn ang="0">
                  <a:pos x="392" y="919"/>
                </a:cxn>
                <a:cxn ang="0">
                  <a:pos x="400" y="815"/>
                </a:cxn>
                <a:cxn ang="0">
                  <a:pos x="416" y="711"/>
                </a:cxn>
              </a:cxnLst>
              <a:rect l="0" t="0" r="r" b="b"/>
              <a:pathLst>
                <a:path w="416" h="1414">
                  <a:moveTo>
                    <a:pt x="0" y="903"/>
                  </a:moveTo>
                  <a:lnTo>
                    <a:pt x="0" y="847"/>
                  </a:lnTo>
                  <a:lnTo>
                    <a:pt x="8" y="799"/>
                  </a:lnTo>
                  <a:lnTo>
                    <a:pt x="16" y="743"/>
                  </a:lnTo>
                  <a:lnTo>
                    <a:pt x="16" y="687"/>
                  </a:lnTo>
                  <a:lnTo>
                    <a:pt x="24" y="639"/>
                  </a:lnTo>
                  <a:lnTo>
                    <a:pt x="24" y="583"/>
                  </a:lnTo>
                  <a:lnTo>
                    <a:pt x="32" y="535"/>
                  </a:lnTo>
                  <a:lnTo>
                    <a:pt x="32" y="479"/>
                  </a:lnTo>
                  <a:lnTo>
                    <a:pt x="40" y="431"/>
                  </a:lnTo>
                  <a:lnTo>
                    <a:pt x="48" y="383"/>
                  </a:lnTo>
                  <a:lnTo>
                    <a:pt x="48" y="335"/>
                  </a:lnTo>
                  <a:lnTo>
                    <a:pt x="56" y="295"/>
                  </a:lnTo>
                  <a:lnTo>
                    <a:pt x="56" y="247"/>
                  </a:lnTo>
                  <a:lnTo>
                    <a:pt x="64" y="216"/>
                  </a:lnTo>
                  <a:lnTo>
                    <a:pt x="72" y="176"/>
                  </a:lnTo>
                  <a:lnTo>
                    <a:pt x="72" y="144"/>
                  </a:lnTo>
                  <a:lnTo>
                    <a:pt x="80" y="112"/>
                  </a:lnTo>
                  <a:lnTo>
                    <a:pt x="80" y="88"/>
                  </a:lnTo>
                  <a:lnTo>
                    <a:pt x="88" y="64"/>
                  </a:lnTo>
                  <a:lnTo>
                    <a:pt x="96" y="40"/>
                  </a:lnTo>
                  <a:lnTo>
                    <a:pt x="96" y="24"/>
                  </a:lnTo>
                  <a:lnTo>
                    <a:pt x="104" y="16"/>
                  </a:lnTo>
                  <a:lnTo>
                    <a:pt x="104" y="8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8" y="16"/>
                  </a:lnTo>
                  <a:lnTo>
                    <a:pt x="128" y="24"/>
                  </a:lnTo>
                  <a:lnTo>
                    <a:pt x="136" y="40"/>
                  </a:lnTo>
                  <a:lnTo>
                    <a:pt x="144" y="64"/>
                  </a:lnTo>
                  <a:lnTo>
                    <a:pt x="144" y="88"/>
                  </a:lnTo>
                  <a:lnTo>
                    <a:pt x="152" y="112"/>
                  </a:lnTo>
                  <a:lnTo>
                    <a:pt x="152" y="144"/>
                  </a:lnTo>
                  <a:lnTo>
                    <a:pt x="160" y="176"/>
                  </a:lnTo>
                  <a:lnTo>
                    <a:pt x="168" y="216"/>
                  </a:lnTo>
                  <a:lnTo>
                    <a:pt x="168" y="247"/>
                  </a:lnTo>
                  <a:lnTo>
                    <a:pt x="176" y="295"/>
                  </a:lnTo>
                  <a:lnTo>
                    <a:pt x="176" y="335"/>
                  </a:lnTo>
                  <a:lnTo>
                    <a:pt x="184" y="383"/>
                  </a:lnTo>
                  <a:lnTo>
                    <a:pt x="192" y="431"/>
                  </a:lnTo>
                  <a:lnTo>
                    <a:pt x="192" y="479"/>
                  </a:lnTo>
                  <a:lnTo>
                    <a:pt x="200" y="535"/>
                  </a:lnTo>
                  <a:lnTo>
                    <a:pt x="200" y="583"/>
                  </a:lnTo>
                  <a:lnTo>
                    <a:pt x="208" y="639"/>
                  </a:lnTo>
                  <a:lnTo>
                    <a:pt x="216" y="687"/>
                  </a:lnTo>
                  <a:lnTo>
                    <a:pt x="216" y="743"/>
                  </a:lnTo>
                  <a:lnTo>
                    <a:pt x="224" y="799"/>
                  </a:lnTo>
                  <a:lnTo>
                    <a:pt x="224" y="847"/>
                  </a:lnTo>
                  <a:lnTo>
                    <a:pt x="232" y="903"/>
                  </a:lnTo>
                  <a:lnTo>
                    <a:pt x="232" y="951"/>
                  </a:lnTo>
                  <a:lnTo>
                    <a:pt x="240" y="999"/>
                  </a:lnTo>
                  <a:lnTo>
                    <a:pt x="248" y="1047"/>
                  </a:lnTo>
                  <a:lnTo>
                    <a:pt x="248" y="1095"/>
                  </a:lnTo>
                  <a:lnTo>
                    <a:pt x="256" y="1135"/>
                  </a:lnTo>
                  <a:lnTo>
                    <a:pt x="256" y="1175"/>
                  </a:lnTo>
                  <a:lnTo>
                    <a:pt x="264" y="1215"/>
                  </a:lnTo>
                  <a:lnTo>
                    <a:pt x="272" y="1247"/>
                  </a:lnTo>
                  <a:lnTo>
                    <a:pt x="272" y="1279"/>
                  </a:lnTo>
                  <a:lnTo>
                    <a:pt x="280" y="1311"/>
                  </a:lnTo>
                  <a:lnTo>
                    <a:pt x="280" y="1335"/>
                  </a:lnTo>
                  <a:lnTo>
                    <a:pt x="288" y="1359"/>
                  </a:lnTo>
                  <a:lnTo>
                    <a:pt x="296" y="1374"/>
                  </a:lnTo>
                  <a:lnTo>
                    <a:pt x="296" y="1390"/>
                  </a:lnTo>
                  <a:lnTo>
                    <a:pt x="304" y="1398"/>
                  </a:lnTo>
                  <a:lnTo>
                    <a:pt x="304" y="1406"/>
                  </a:lnTo>
                  <a:lnTo>
                    <a:pt x="312" y="1414"/>
                  </a:lnTo>
                  <a:lnTo>
                    <a:pt x="320" y="1406"/>
                  </a:lnTo>
                  <a:lnTo>
                    <a:pt x="328" y="1398"/>
                  </a:lnTo>
                  <a:lnTo>
                    <a:pt x="328" y="1382"/>
                  </a:lnTo>
                  <a:lnTo>
                    <a:pt x="336" y="1367"/>
                  </a:lnTo>
                  <a:lnTo>
                    <a:pt x="344" y="1343"/>
                  </a:lnTo>
                  <a:lnTo>
                    <a:pt x="344" y="1319"/>
                  </a:lnTo>
                  <a:lnTo>
                    <a:pt x="352" y="1295"/>
                  </a:lnTo>
                  <a:lnTo>
                    <a:pt x="352" y="1263"/>
                  </a:lnTo>
                  <a:lnTo>
                    <a:pt x="360" y="1223"/>
                  </a:lnTo>
                  <a:lnTo>
                    <a:pt x="368" y="1191"/>
                  </a:lnTo>
                  <a:lnTo>
                    <a:pt x="368" y="1151"/>
                  </a:lnTo>
                  <a:lnTo>
                    <a:pt x="376" y="1103"/>
                  </a:lnTo>
                  <a:lnTo>
                    <a:pt x="376" y="1063"/>
                  </a:lnTo>
                  <a:lnTo>
                    <a:pt x="384" y="1015"/>
                  </a:lnTo>
                  <a:lnTo>
                    <a:pt x="392" y="967"/>
                  </a:lnTo>
                  <a:lnTo>
                    <a:pt x="392" y="919"/>
                  </a:lnTo>
                  <a:lnTo>
                    <a:pt x="400" y="863"/>
                  </a:lnTo>
                  <a:lnTo>
                    <a:pt x="400" y="815"/>
                  </a:lnTo>
                  <a:lnTo>
                    <a:pt x="408" y="759"/>
                  </a:lnTo>
                  <a:lnTo>
                    <a:pt x="416" y="711"/>
                  </a:lnTo>
                </a:path>
              </a:pathLst>
            </a:custGeom>
            <a:noFill/>
            <a:ln w="38100" cmpd="sng">
              <a:solidFill>
                <a:srgbClr val="0000F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08" name="Group 52"/>
          <p:cNvGrpSpPr>
            <a:grpSpLocks/>
          </p:cNvGrpSpPr>
          <p:nvPr/>
        </p:nvGrpSpPr>
        <p:grpSpPr bwMode="auto">
          <a:xfrm>
            <a:off x="730250" y="865188"/>
            <a:ext cx="2306638" cy="539750"/>
            <a:chOff x="612" y="1344"/>
            <a:chExt cx="4764" cy="1428"/>
          </a:xfrm>
        </p:grpSpPr>
        <p:sp>
          <p:nvSpPr>
            <p:cNvPr id="19509" name="Freeform 53"/>
            <p:cNvSpPr>
              <a:spLocks/>
            </p:cNvSpPr>
            <p:nvPr/>
          </p:nvSpPr>
          <p:spPr bwMode="auto">
            <a:xfrm>
              <a:off x="612" y="1344"/>
              <a:ext cx="704" cy="695"/>
            </a:xfrm>
            <a:custGeom>
              <a:avLst/>
              <a:gdLst/>
              <a:ahLst/>
              <a:cxnLst>
                <a:cxn ang="0">
                  <a:pos x="8" y="671"/>
                </a:cxn>
                <a:cxn ang="0">
                  <a:pos x="24" y="631"/>
                </a:cxn>
                <a:cxn ang="0">
                  <a:pos x="40" y="591"/>
                </a:cxn>
                <a:cxn ang="0">
                  <a:pos x="56" y="551"/>
                </a:cxn>
                <a:cxn ang="0">
                  <a:pos x="64" y="511"/>
                </a:cxn>
                <a:cxn ang="0">
                  <a:pos x="80" y="471"/>
                </a:cxn>
                <a:cxn ang="0">
                  <a:pos x="96" y="439"/>
                </a:cxn>
                <a:cxn ang="0">
                  <a:pos x="112" y="399"/>
                </a:cxn>
                <a:cxn ang="0">
                  <a:pos x="128" y="367"/>
                </a:cxn>
                <a:cxn ang="0">
                  <a:pos x="136" y="327"/>
                </a:cxn>
                <a:cxn ang="0">
                  <a:pos x="152" y="295"/>
                </a:cxn>
                <a:cxn ang="0">
                  <a:pos x="168" y="263"/>
                </a:cxn>
                <a:cxn ang="0">
                  <a:pos x="184" y="231"/>
                </a:cxn>
                <a:cxn ang="0">
                  <a:pos x="192" y="208"/>
                </a:cxn>
                <a:cxn ang="0">
                  <a:pos x="208" y="176"/>
                </a:cxn>
                <a:cxn ang="0">
                  <a:pos x="224" y="152"/>
                </a:cxn>
                <a:cxn ang="0">
                  <a:pos x="240" y="128"/>
                </a:cxn>
                <a:cxn ang="0">
                  <a:pos x="256" y="104"/>
                </a:cxn>
                <a:cxn ang="0">
                  <a:pos x="272" y="80"/>
                </a:cxn>
                <a:cxn ang="0">
                  <a:pos x="288" y="56"/>
                </a:cxn>
                <a:cxn ang="0">
                  <a:pos x="312" y="40"/>
                </a:cxn>
                <a:cxn ang="0">
                  <a:pos x="336" y="16"/>
                </a:cxn>
                <a:cxn ang="0">
                  <a:pos x="360" y="8"/>
                </a:cxn>
                <a:cxn ang="0">
                  <a:pos x="384" y="0"/>
                </a:cxn>
                <a:cxn ang="0">
                  <a:pos x="408" y="8"/>
                </a:cxn>
                <a:cxn ang="0">
                  <a:pos x="432" y="16"/>
                </a:cxn>
                <a:cxn ang="0">
                  <a:pos x="456" y="24"/>
                </a:cxn>
                <a:cxn ang="0">
                  <a:pos x="480" y="48"/>
                </a:cxn>
                <a:cxn ang="0">
                  <a:pos x="504" y="72"/>
                </a:cxn>
                <a:cxn ang="0">
                  <a:pos x="528" y="96"/>
                </a:cxn>
                <a:cxn ang="0">
                  <a:pos x="536" y="120"/>
                </a:cxn>
                <a:cxn ang="0">
                  <a:pos x="552" y="144"/>
                </a:cxn>
                <a:cxn ang="0">
                  <a:pos x="568" y="168"/>
                </a:cxn>
                <a:cxn ang="0">
                  <a:pos x="584" y="192"/>
                </a:cxn>
                <a:cxn ang="0">
                  <a:pos x="592" y="216"/>
                </a:cxn>
                <a:cxn ang="0">
                  <a:pos x="608" y="247"/>
                </a:cxn>
                <a:cxn ang="0">
                  <a:pos x="624" y="279"/>
                </a:cxn>
                <a:cxn ang="0">
                  <a:pos x="640" y="311"/>
                </a:cxn>
                <a:cxn ang="0">
                  <a:pos x="656" y="343"/>
                </a:cxn>
                <a:cxn ang="0">
                  <a:pos x="664" y="383"/>
                </a:cxn>
                <a:cxn ang="0">
                  <a:pos x="680" y="415"/>
                </a:cxn>
                <a:cxn ang="0">
                  <a:pos x="696" y="455"/>
                </a:cxn>
              </a:cxnLst>
              <a:rect l="0" t="0" r="r" b="b"/>
              <a:pathLst>
                <a:path w="704" h="695">
                  <a:moveTo>
                    <a:pt x="0" y="695"/>
                  </a:moveTo>
                  <a:lnTo>
                    <a:pt x="8" y="679"/>
                  </a:lnTo>
                  <a:lnTo>
                    <a:pt x="8" y="671"/>
                  </a:lnTo>
                  <a:lnTo>
                    <a:pt x="16" y="655"/>
                  </a:lnTo>
                  <a:lnTo>
                    <a:pt x="16" y="639"/>
                  </a:lnTo>
                  <a:lnTo>
                    <a:pt x="24" y="631"/>
                  </a:lnTo>
                  <a:lnTo>
                    <a:pt x="32" y="615"/>
                  </a:lnTo>
                  <a:lnTo>
                    <a:pt x="32" y="599"/>
                  </a:lnTo>
                  <a:lnTo>
                    <a:pt x="40" y="591"/>
                  </a:lnTo>
                  <a:lnTo>
                    <a:pt x="40" y="575"/>
                  </a:lnTo>
                  <a:lnTo>
                    <a:pt x="48" y="559"/>
                  </a:lnTo>
                  <a:lnTo>
                    <a:pt x="56" y="551"/>
                  </a:lnTo>
                  <a:lnTo>
                    <a:pt x="56" y="535"/>
                  </a:lnTo>
                  <a:lnTo>
                    <a:pt x="64" y="527"/>
                  </a:lnTo>
                  <a:lnTo>
                    <a:pt x="64" y="511"/>
                  </a:lnTo>
                  <a:lnTo>
                    <a:pt x="72" y="495"/>
                  </a:lnTo>
                  <a:lnTo>
                    <a:pt x="80" y="487"/>
                  </a:lnTo>
                  <a:lnTo>
                    <a:pt x="80" y="471"/>
                  </a:lnTo>
                  <a:lnTo>
                    <a:pt x="88" y="463"/>
                  </a:lnTo>
                  <a:lnTo>
                    <a:pt x="88" y="447"/>
                  </a:lnTo>
                  <a:lnTo>
                    <a:pt x="96" y="439"/>
                  </a:lnTo>
                  <a:lnTo>
                    <a:pt x="104" y="423"/>
                  </a:lnTo>
                  <a:lnTo>
                    <a:pt x="104" y="407"/>
                  </a:lnTo>
                  <a:lnTo>
                    <a:pt x="112" y="399"/>
                  </a:lnTo>
                  <a:lnTo>
                    <a:pt x="112" y="383"/>
                  </a:lnTo>
                  <a:lnTo>
                    <a:pt x="120" y="375"/>
                  </a:lnTo>
                  <a:lnTo>
                    <a:pt x="128" y="367"/>
                  </a:lnTo>
                  <a:lnTo>
                    <a:pt x="128" y="351"/>
                  </a:lnTo>
                  <a:lnTo>
                    <a:pt x="136" y="343"/>
                  </a:lnTo>
                  <a:lnTo>
                    <a:pt x="136" y="327"/>
                  </a:lnTo>
                  <a:lnTo>
                    <a:pt x="144" y="319"/>
                  </a:lnTo>
                  <a:lnTo>
                    <a:pt x="152" y="311"/>
                  </a:lnTo>
                  <a:lnTo>
                    <a:pt x="152" y="295"/>
                  </a:lnTo>
                  <a:lnTo>
                    <a:pt x="160" y="287"/>
                  </a:lnTo>
                  <a:lnTo>
                    <a:pt x="160" y="271"/>
                  </a:lnTo>
                  <a:lnTo>
                    <a:pt x="168" y="263"/>
                  </a:lnTo>
                  <a:lnTo>
                    <a:pt x="176" y="255"/>
                  </a:lnTo>
                  <a:lnTo>
                    <a:pt x="176" y="247"/>
                  </a:lnTo>
                  <a:lnTo>
                    <a:pt x="184" y="231"/>
                  </a:lnTo>
                  <a:lnTo>
                    <a:pt x="184" y="223"/>
                  </a:lnTo>
                  <a:lnTo>
                    <a:pt x="192" y="216"/>
                  </a:lnTo>
                  <a:lnTo>
                    <a:pt x="192" y="208"/>
                  </a:lnTo>
                  <a:lnTo>
                    <a:pt x="200" y="200"/>
                  </a:lnTo>
                  <a:lnTo>
                    <a:pt x="208" y="192"/>
                  </a:lnTo>
                  <a:lnTo>
                    <a:pt x="208" y="176"/>
                  </a:lnTo>
                  <a:lnTo>
                    <a:pt x="216" y="168"/>
                  </a:lnTo>
                  <a:lnTo>
                    <a:pt x="216" y="160"/>
                  </a:lnTo>
                  <a:lnTo>
                    <a:pt x="224" y="152"/>
                  </a:lnTo>
                  <a:lnTo>
                    <a:pt x="232" y="144"/>
                  </a:lnTo>
                  <a:lnTo>
                    <a:pt x="232" y="136"/>
                  </a:lnTo>
                  <a:lnTo>
                    <a:pt x="240" y="128"/>
                  </a:lnTo>
                  <a:lnTo>
                    <a:pt x="240" y="120"/>
                  </a:lnTo>
                  <a:lnTo>
                    <a:pt x="248" y="112"/>
                  </a:lnTo>
                  <a:lnTo>
                    <a:pt x="256" y="104"/>
                  </a:lnTo>
                  <a:lnTo>
                    <a:pt x="264" y="96"/>
                  </a:lnTo>
                  <a:lnTo>
                    <a:pt x="264" y="88"/>
                  </a:lnTo>
                  <a:lnTo>
                    <a:pt x="272" y="80"/>
                  </a:lnTo>
                  <a:lnTo>
                    <a:pt x="280" y="72"/>
                  </a:lnTo>
                  <a:lnTo>
                    <a:pt x="296" y="56"/>
                  </a:lnTo>
                  <a:lnTo>
                    <a:pt x="288" y="56"/>
                  </a:lnTo>
                  <a:lnTo>
                    <a:pt x="296" y="56"/>
                  </a:lnTo>
                  <a:lnTo>
                    <a:pt x="304" y="48"/>
                  </a:lnTo>
                  <a:lnTo>
                    <a:pt x="312" y="40"/>
                  </a:lnTo>
                  <a:lnTo>
                    <a:pt x="320" y="32"/>
                  </a:lnTo>
                  <a:lnTo>
                    <a:pt x="328" y="24"/>
                  </a:lnTo>
                  <a:lnTo>
                    <a:pt x="336" y="16"/>
                  </a:lnTo>
                  <a:lnTo>
                    <a:pt x="344" y="16"/>
                  </a:lnTo>
                  <a:lnTo>
                    <a:pt x="352" y="8"/>
                  </a:lnTo>
                  <a:lnTo>
                    <a:pt x="360" y="8"/>
                  </a:lnTo>
                  <a:lnTo>
                    <a:pt x="368" y="8"/>
                  </a:lnTo>
                  <a:lnTo>
                    <a:pt x="376" y="8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0"/>
                  </a:lnTo>
                  <a:lnTo>
                    <a:pt x="408" y="8"/>
                  </a:lnTo>
                  <a:lnTo>
                    <a:pt x="416" y="8"/>
                  </a:lnTo>
                  <a:lnTo>
                    <a:pt x="424" y="8"/>
                  </a:lnTo>
                  <a:lnTo>
                    <a:pt x="432" y="16"/>
                  </a:lnTo>
                  <a:lnTo>
                    <a:pt x="440" y="16"/>
                  </a:lnTo>
                  <a:lnTo>
                    <a:pt x="448" y="16"/>
                  </a:lnTo>
                  <a:lnTo>
                    <a:pt x="456" y="24"/>
                  </a:lnTo>
                  <a:lnTo>
                    <a:pt x="464" y="32"/>
                  </a:lnTo>
                  <a:lnTo>
                    <a:pt x="472" y="40"/>
                  </a:lnTo>
                  <a:lnTo>
                    <a:pt x="480" y="48"/>
                  </a:lnTo>
                  <a:lnTo>
                    <a:pt x="488" y="56"/>
                  </a:lnTo>
                  <a:lnTo>
                    <a:pt x="496" y="64"/>
                  </a:lnTo>
                  <a:lnTo>
                    <a:pt x="504" y="72"/>
                  </a:lnTo>
                  <a:lnTo>
                    <a:pt x="512" y="80"/>
                  </a:lnTo>
                  <a:lnTo>
                    <a:pt x="520" y="88"/>
                  </a:lnTo>
                  <a:lnTo>
                    <a:pt x="528" y="96"/>
                  </a:lnTo>
                  <a:lnTo>
                    <a:pt x="528" y="104"/>
                  </a:lnTo>
                  <a:lnTo>
                    <a:pt x="536" y="112"/>
                  </a:lnTo>
                  <a:lnTo>
                    <a:pt x="536" y="120"/>
                  </a:lnTo>
                  <a:lnTo>
                    <a:pt x="544" y="128"/>
                  </a:lnTo>
                  <a:lnTo>
                    <a:pt x="552" y="136"/>
                  </a:lnTo>
                  <a:lnTo>
                    <a:pt x="552" y="144"/>
                  </a:lnTo>
                  <a:lnTo>
                    <a:pt x="560" y="152"/>
                  </a:lnTo>
                  <a:lnTo>
                    <a:pt x="560" y="160"/>
                  </a:lnTo>
                  <a:lnTo>
                    <a:pt x="568" y="168"/>
                  </a:lnTo>
                  <a:lnTo>
                    <a:pt x="568" y="176"/>
                  </a:lnTo>
                  <a:lnTo>
                    <a:pt x="576" y="184"/>
                  </a:lnTo>
                  <a:lnTo>
                    <a:pt x="584" y="192"/>
                  </a:lnTo>
                  <a:lnTo>
                    <a:pt x="584" y="200"/>
                  </a:lnTo>
                  <a:lnTo>
                    <a:pt x="592" y="208"/>
                  </a:lnTo>
                  <a:lnTo>
                    <a:pt x="592" y="216"/>
                  </a:lnTo>
                  <a:lnTo>
                    <a:pt x="600" y="231"/>
                  </a:lnTo>
                  <a:lnTo>
                    <a:pt x="608" y="239"/>
                  </a:lnTo>
                  <a:lnTo>
                    <a:pt x="608" y="247"/>
                  </a:lnTo>
                  <a:lnTo>
                    <a:pt x="616" y="255"/>
                  </a:lnTo>
                  <a:lnTo>
                    <a:pt x="616" y="271"/>
                  </a:lnTo>
                  <a:lnTo>
                    <a:pt x="624" y="279"/>
                  </a:lnTo>
                  <a:lnTo>
                    <a:pt x="632" y="287"/>
                  </a:lnTo>
                  <a:lnTo>
                    <a:pt x="632" y="303"/>
                  </a:lnTo>
                  <a:lnTo>
                    <a:pt x="640" y="311"/>
                  </a:lnTo>
                  <a:lnTo>
                    <a:pt x="640" y="319"/>
                  </a:lnTo>
                  <a:lnTo>
                    <a:pt x="648" y="335"/>
                  </a:lnTo>
                  <a:lnTo>
                    <a:pt x="656" y="343"/>
                  </a:lnTo>
                  <a:lnTo>
                    <a:pt x="656" y="359"/>
                  </a:lnTo>
                  <a:lnTo>
                    <a:pt x="664" y="367"/>
                  </a:lnTo>
                  <a:lnTo>
                    <a:pt x="664" y="383"/>
                  </a:lnTo>
                  <a:lnTo>
                    <a:pt x="672" y="391"/>
                  </a:lnTo>
                  <a:lnTo>
                    <a:pt x="680" y="399"/>
                  </a:lnTo>
                  <a:lnTo>
                    <a:pt x="680" y="415"/>
                  </a:lnTo>
                  <a:lnTo>
                    <a:pt x="688" y="431"/>
                  </a:lnTo>
                  <a:lnTo>
                    <a:pt x="688" y="439"/>
                  </a:lnTo>
                  <a:lnTo>
                    <a:pt x="696" y="455"/>
                  </a:lnTo>
                  <a:lnTo>
                    <a:pt x="704" y="463"/>
                  </a:lnTo>
                  <a:lnTo>
                    <a:pt x="704" y="47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0" name="Freeform 54"/>
            <p:cNvSpPr>
              <a:spLocks/>
            </p:cNvSpPr>
            <p:nvPr/>
          </p:nvSpPr>
          <p:spPr bwMode="auto">
            <a:xfrm>
              <a:off x="1316" y="1837"/>
              <a:ext cx="705" cy="935"/>
            </a:xfrm>
            <a:custGeom>
              <a:avLst/>
              <a:gdLst/>
              <a:ahLst/>
              <a:cxnLst>
                <a:cxn ang="0">
                  <a:pos x="8" y="24"/>
                </a:cxn>
                <a:cxn ang="0">
                  <a:pos x="24" y="64"/>
                </a:cxn>
                <a:cxn ang="0">
                  <a:pos x="41" y="104"/>
                </a:cxn>
                <a:cxn ang="0">
                  <a:pos x="57" y="136"/>
                </a:cxn>
                <a:cxn ang="0">
                  <a:pos x="65" y="176"/>
                </a:cxn>
                <a:cxn ang="0">
                  <a:pos x="81" y="216"/>
                </a:cxn>
                <a:cxn ang="0">
                  <a:pos x="97" y="256"/>
                </a:cxn>
                <a:cxn ang="0">
                  <a:pos x="113" y="296"/>
                </a:cxn>
                <a:cxn ang="0">
                  <a:pos x="129" y="336"/>
                </a:cxn>
                <a:cxn ang="0">
                  <a:pos x="137" y="376"/>
                </a:cxn>
                <a:cxn ang="0">
                  <a:pos x="153" y="416"/>
                </a:cxn>
                <a:cxn ang="0">
                  <a:pos x="169" y="456"/>
                </a:cxn>
                <a:cxn ang="0">
                  <a:pos x="185" y="488"/>
                </a:cxn>
                <a:cxn ang="0">
                  <a:pos x="201" y="528"/>
                </a:cxn>
                <a:cxn ang="0">
                  <a:pos x="209" y="560"/>
                </a:cxn>
                <a:cxn ang="0">
                  <a:pos x="225" y="600"/>
                </a:cxn>
                <a:cxn ang="0">
                  <a:pos x="241" y="632"/>
                </a:cxn>
                <a:cxn ang="0">
                  <a:pos x="257" y="664"/>
                </a:cxn>
                <a:cxn ang="0">
                  <a:pos x="265" y="696"/>
                </a:cxn>
                <a:cxn ang="0">
                  <a:pos x="281" y="720"/>
                </a:cxn>
                <a:cxn ang="0">
                  <a:pos x="297" y="752"/>
                </a:cxn>
                <a:cxn ang="0">
                  <a:pos x="313" y="776"/>
                </a:cxn>
                <a:cxn ang="0">
                  <a:pos x="329" y="800"/>
                </a:cxn>
                <a:cxn ang="0">
                  <a:pos x="337" y="824"/>
                </a:cxn>
                <a:cxn ang="0">
                  <a:pos x="361" y="848"/>
                </a:cxn>
                <a:cxn ang="0">
                  <a:pos x="377" y="872"/>
                </a:cxn>
                <a:cxn ang="0">
                  <a:pos x="401" y="895"/>
                </a:cxn>
                <a:cxn ang="0">
                  <a:pos x="425" y="911"/>
                </a:cxn>
                <a:cxn ang="0">
                  <a:pos x="449" y="927"/>
                </a:cxn>
                <a:cxn ang="0">
                  <a:pos x="473" y="935"/>
                </a:cxn>
                <a:cxn ang="0">
                  <a:pos x="497" y="927"/>
                </a:cxn>
                <a:cxn ang="0">
                  <a:pos x="521" y="927"/>
                </a:cxn>
                <a:cxn ang="0">
                  <a:pos x="545" y="911"/>
                </a:cxn>
                <a:cxn ang="0">
                  <a:pos x="569" y="895"/>
                </a:cxn>
                <a:cxn ang="0">
                  <a:pos x="593" y="864"/>
                </a:cxn>
                <a:cxn ang="0">
                  <a:pos x="609" y="840"/>
                </a:cxn>
                <a:cxn ang="0">
                  <a:pos x="625" y="824"/>
                </a:cxn>
                <a:cxn ang="0">
                  <a:pos x="641" y="800"/>
                </a:cxn>
                <a:cxn ang="0">
                  <a:pos x="657" y="776"/>
                </a:cxn>
                <a:cxn ang="0">
                  <a:pos x="665" y="752"/>
                </a:cxn>
                <a:cxn ang="0">
                  <a:pos x="681" y="720"/>
                </a:cxn>
                <a:cxn ang="0">
                  <a:pos x="697" y="696"/>
                </a:cxn>
              </a:cxnLst>
              <a:rect l="0" t="0" r="r" b="b"/>
              <a:pathLst>
                <a:path w="705" h="935">
                  <a:moveTo>
                    <a:pt x="0" y="0"/>
                  </a:moveTo>
                  <a:lnTo>
                    <a:pt x="8" y="8"/>
                  </a:lnTo>
                  <a:lnTo>
                    <a:pt x="8" y="24"/>
                  </a:lnTo>
                  <a:lnTo>
                    <a:pt x="16" y="32"/>
                  </a:lnTo>
                  <a:lnTo>
                    <a:pt x="24" y="48"/>
                  </a:lnTo>
                  <a:lnTo>
                    <a:pt x="24" y="64"/>
                  </a:lnTo>
                  <a:lnTo>
                    <a:pt x="33" y="72"/>
                  </a:lnTo>
                  <a:lnTo>
                    <a:pt x="33" y="88"/>
                  </a:lnTo>
                  <a:lnTo>
                    <a:pt x="41" y="104"/>
                  </a:lnTo>
                  <a:lnTo>
                    <a:pt x="49" y="112"/>
                  </a:lnTo>
                  <a:lnTo>
                    <a:pt x="49" y="128"/>
                  </a:lnTo>
                  <a:lnTo>
                    <a:pt x="57" y="136"/>
                  </a:lnTo>
                  <a:lnTo>
                    <a:pt x="57" y="152"/>
                  </a:lnTo>
                  <a:lnTo>
                    <a:pt x="65" y="168"/>
                  </a:lnTo>
                  <a:lnTo>
                    <a:pt x="65" y="176"/>
                  </a:lnTo>
                  <a:lnTo>
                    <a:pt x="73" y="192"/>
                  </a:lnTo>
                  <a:lnTo>
                    <a:pt x="81" y="208"/>
                  </a:lnTo>
                  <a:lnTo>
                    <a:pt x="81" y="216"/>
                  </a:lnTo>
                  <a:lnTo>
                    <a:pt x="89" y="232"/>
                  </a:lnTo>
                  <a:lnTo>
                    <a:pt x="89" y="248"/>
                  </a:lnTo>
                  <a:lnTo>
                    <a:pt x="97" y="256"/>
                  </a:lnTo>
                  <a:lnTo>
                    <a:pt x="105" y="272"/>
                  </a:lnTo>
                  <a:lnTo>
                    <a:pt x="105" y="288"/>
                  </a:lnTo>
                  <a:lnTo>
                    <a:pt x="113" y="296"/>
                  </a:lnTo>
                  <a:lnTo>
                    <a:pt x="113" y="312"/>
                  </a:lnTo>
                  <a:lnTo>
                    <a:pt x="121" y="328"/>
                  </a:lnTo>
                  <a:lnTo>
                    <a:pt x="129" y="336"/>
                  </a:lnTo>
                  <a:lnTo>
                    <a:pt x="129" y="352"/>
                  </a:lnTo>
                  <a:lnTo>
                    <a:pt x="137" y="368"/>
                  </a:lnTo>
                  <a:lnTo>
                    <a:pt x="137" y="376"/>
                  </a:lnTo>
                  <a:lnTo>
                    <a:pt x="145" y="392"/>
                  </a:lnTo>
                  <a:lnTo>
                    <a:pt x="153" y="400"/>
                  </a:lnTo>
                  <a:lnTo>
                    <a:pt x="153" y="416"/>
                  </a:lnTo>
                  <a:lnTo>
                    <a:pt x="161" y="432"/>
                  </a:lnTo>
                  <a:lnTo>
                    <a:pt x="161" y="440"/>
                  </a:lnTo>
                  <a:lnTo>
                    <a:pt x="169" y="456"/>
                  </a:lnTo>
                  <a:lnTo>
                    <a:pt x="177" y="464"/>
                  </a:lnTo>
                  <a:lnTo>
                    <a:pt x="177" y="480"/>
                  </a:lnTo>
                  <a:lnTo>
                    <a:pt x="185" y="488"/>
                  </a:lnTo>
                  <a:lnTo>
                    <a:pt x="185" y="504"/>
                  </a:lnTo>
                  <a:lnTo>
                    <a:pt x="193" y="520"/>
                  </a:lnTo>
                  <a:lnTo>
                    <a:pt x="201" y="528"/>
                  </a:lnTo>
                  <a:lnTo>
                    <a:pt x="201" y="544"/>
                  </a:lnTo>
                  <a:lnTo>
                    <a:pt x="209" y="552"/>
                  </a:lnTo>
                  <a:lnTo>
                    <a:pt x="209" y="560"/>
                  </a:lnTo>
                  <a:lnTo>
                    <a:pt x="217" y="576"/>
                  </a:lnTo>
                  <a:lnTo>
                    <a:pt x="225" y="584"/>
                  </a:lnTo>
                  <a:lnTo>
                    <a:pt x="225" y="600"/>
                  </a:lnTo>
                  <a:lnTo>
                    <a:pt x="233" y="608"/>
                  </a:lnTo>
                  <a:lnTo>
                    <a:pt x="233" y="624"/>
                  </a:lnTo>
                  <a:lnTo>
                    <a:pt x="241" y="632"/>
                  </a:lnTo>
                  <a:lnTo>
                    <a:pt x="249" y="640"/>
                  </a:lnTo>
                  <a:lnTo>
                    <a:pt x="249" y="656"/>
                  </a:lnTo>
                  <a:lnTo>
                    <a:pt x="257" y="664"/>
                  </a:lnTo>
                  <a:lnTo>
                    <a:pt x="257" y="672"/>
                  </a:lnTo>
                  <a:lnTo>
                    <a:pt x="265" y="688"/>
                  </a:lnTo>
                  <a:lnTo>
                    <a:pt x="265" y="696"/>
                  </a:lnTo>
                  <a:lnTo>
                    <a:pt x="273" y="704"/>
                  </a:lnTo>
                  <a:lnTo>
                    <a:pt x="281" y="712"/>
                  </a:lnTo>
                  <a:lnTo>
                    <a:pt x="281" y="720"/>
                  </a:lnTo>
                  <a:lnTo>
                    <a:pt x="289" y="736"/>
                  </a:lnTo>
                  <a:lnTo>
                    <a:pt x="289" y="744"/>
                  </a:lnTo>
                  <a:lnTo>
                    <a:pt x="297" y="752"/>
                  </a:lnTo>
                  <a:lnTo>
                    <a:pt x="305" y="760"/>
                  </a:lnTo>
                  <a:lnTo>
                    <a:pt x="305" y="768"/>
                  </a:lnTo>
                  <a:lnTo>
                    <a:pt x="313" y="776"/>
                  </a:lnTo>
                  <a:lnTo>
                    <a:pt x="313" y="784"/>
                  </a:lnTo>
                  <a:lnTo>
                    <a:pt x="321" y="792"/>
                  </a:lnTo>
                  <a:lnTo>
                    <a:pt x="329" y="800"/>
                  </a:lnTo>
                  <a:lnTo>
                    <a:pt x="329" y="808"/>
                  </a:lnTo>
                  <a:lnTo>
                    <a:pt x="337" y="816"/>
                  </a:lnTo>
                  <a:lnTo>
                    <a:pt x="337" y="824"/>
                  </a:lnTo>
                  <a:lnTo>
                    <a:pt x="345" y="832"/>
                  </a:lnTo>
                  <a:lnTo>
                    <a:pt x="353" y="840"/>
                  </a:lnTo>
                  <a:lnTo>
                    <a:pt x="361" y="848"/>
                  </a:lnTo>
                  <a:lnTo>
                    <a:pt x="361" y="856"/>
                  </a:lnTo>
                  <a:lnTo>
                    <a:pt x="369" y="864"/>
                  </a:lnTo>
                  <a:lnTo>
                    <a:pt x="377" y="872"/>
                  </a:lnTo>
                  <a:lnTo>
                    <a:pt x="385" y="880"/>
                  </a:lnTo>
                  <a:lnTo>
                    <a:pt x="393" y="888"/>
                  </a:lnTo>
                  <a:lnTo>
                    <a:pt x="401" y="895"/>
                  </a:lnTo>
                  <a:lnTo>
                    <a:pt x="409" y="903"/>
                  </a:lnTo>
                  <a:lnTo>
                    <a:pt x="417" y="911"/>
                  </a:lnTo>
                  <a:lnTo>
                    <a:pt x="425" y="911"/>
                  </a:lnTo>
                  <a:lnTo>
                    <a:pt x="433" y="919"/>
                  </a:lnTo>
                  <a:lnTo>
                    <a:pt x="441" y="927"/>
                  </a:lnTo>
                  <a:lnTo>
                    <a:pt x="449" y="927"/>
                  </a:lnTo>
                  <a:lnTo>
                    <a:pt x="457" y="927"/>
                  </a:lnTo>
                  <a:lnTo>
                    <a:pt x="465" y="927"/>
                  </a:lnTo>
                  <a:lnTo>
                    <a:pt x="473" y="935"/>
                  </a:lnTo>
                  <a:lnTo>
                    <a:pt x="481" y="935"/>
                  </a:lnTo>
                  <a:lnTo>
                    <a:pt x="489" y="935"/>
                  </a:lnTo>
                  <a:lnTo>
                    <a:pt x="497" y="927"/>
                  </a:lnTo>
                  <a:lnTo>
                    <a:pt x="505" y="927"/>
                  </a:lnTo>
                  <a:lnTo>
                    <a:pt x="513" y="927"/>
                  </a:lnTo>
                  <a:lnTo>
                    <a:pt x="521" y="927"/>
                  </a:lnTo>
                  <a:lnTo>
                    <a:pt x="529" y="919"/>
                  </a:lnTo>
                  <a:lnTo>
                    <a:pt x="537" y="911"/>
                  </a:lnTo>
                  <a:lnTo>
                    <a:pt x="545" y="911"/>
                  </a:lnTo>
                  <a:lnTo>
                    <a:pt x="553" y="903"/>
                  </a:lnTo>
                  <a:lnTo>
                    <a:pt x="561" y="895"/>
                  </a:lnTo>
                  <a:lnTo>
                    <a:pt x="569" y="895"/>
                  </a:lnTo>
                  <a:lnTo>
                    <a:pt x="585" y="880"/>
                  </a:lnTo>
                  <a:lnTo>
                    <a:pt x="585" y="872"/>
                  </a:lnTo>
                  <a:lnTo>
                    <a:pt x="593" y="864"/>
                  </a:lnTo>
                  <a:lnTo>
                    <a:pt x="601" y="856"/>
                  </a:lnTo>
                  <a:lnTo>
                    <a:pt x="617" y="840"/>
                  </a:lnTo>
                  <a:lnTo>
                    <a:pt x="609" y="840"/>
                  </a:lnTo>
                  <a:lnTo>
                    <a:pt x="617" y="840"/>
                  </a:lnTo>
                  <a:lnTo>
                    <a:pt x="625" y="832"/>
                  </a:lnTo>
                  <a:lnTo>
                    <a:pt x="625" y="824"/>
                  </a:lnTo>
                  <a:lnTo>
                    <a:pt x="633" y="816"/>
                  </a:lnTo>
                  <a:lnTo>
                    <a:pt x="633" y="808"/>
                  </a:lnTo>
                  <a:lnTo>
                    <a:pt x="641" y="800"/>
                  </a:lnTo>
                  <a:lnTo>
                    <a:pt x="641" y="792"/>
                  </a:lnTo>
                  <a:lnTo>
                    <a:pt x="649" y="784"/>
                  </a:lnTo>
                  <a:lnTo>
                    <a:pt x="657" y="776"/>
                  </a:lnTo>
                  <a:lnTo>
                    <a:pt x="657" y="768"/>
                  </a:lnTo>
                  <a:lnTo>
                    <a:pt x="665" y="760"/>
                  </a:lnTo>
                  <a:lnTo>
                    <a:pt x="665" y="752"/>
                  </a:lnTo>
                  <a:lnTo>
                    <a:pt x="673" y="744"/>
                  </a:lnTo>
                  <a:lnTo>
                    <a:pt x="681" y="736"/>
                  </a:lnTo>
                  <a:lnTo>
                    <a:pt x="681" y="720"/>
                  </a:lnTo>
                  <a:lnTo>
                    <a:pt x="689" y="712"/>
                  </a:lnTo>
                  <a:lnTo>
                    <a:pt x="689" y="704"/>
                  </a:lnTo>
                  <a:lnTo>
                    <a:pt x="697" y="696"/>
                  </a:lnTo>
                  <a:lnTo>
                    <a:pt x="705" y="688"/>
                  </a:lnTo>
                  <a:lnTo>
                    <a:pt x="705" y="67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1" name="Freeform 55"/>
            <p:cNvSpPr>
              <a:spLocks/>
            </p:cNvSpPr>
            <p:nvPr/>
          </p:nvSpPr>
          <p:spPr bwMode="auto">
            <a:xfrm>
              <a:off x="2021" y="1358"/>
              <a:ext cx="713" cy="1151"/>
            </a:xfrm>
            <a:custGeom>
              <a:avLst/>
              <a:gdLst/>
              <a:ahLst/>
              <a:cxnLst>
                <a:cxn ang="0">
                  <a:pos x="8" y="1135"/>
                </a:cxn>
                <a:cxn ang="0">
                  <a:pos x="24" y="1103"/>
                </a:cxn>
                <a:cxn ang="0">
                  <a:pos x="40" y="1063"/>
                </a:cxn>
                <a:cxn ang="0">
                  <a:pos x="56" y="1031"/>
                </a:cxn>
                <a:cxn ang="0">
                  <a:pos x="72" y="999"/>
                </a:cxn>
                <a:cxn ang="0">
                  <a:pos x="80" y="959"/>
                </a:cxn>
                <a:cxn ang="0">
                  <a:pos x="96" y="919"/>
                </a:cxn>
                <a:cxn ang="0">
                  <a:pos x="112" y="879"/>
                </a:cxn>
                <a:cxn ang="0">
                  <a:pos x="128" y="847"/>
                </a:cxn>
                <a:cxn ang="0">
                  <a:pos x="136" y="807"/>
                </a:cxn>
                <a:cxn ang="0">
                  <a:pos x="152" y="767"/>
                </a:cxn>
                <a:cxn ang="0">
                  <a:pos x="168" y="727"/>
                </a:cxn>
                <a:cxn ang="0">
                  <a:pos x="184" y="687"/>
                </a:cxn>
                <a:cxn ang="0">
                  <a:pos x="200" y="647"/>
                </a:cxn>
                <a:cxn ang="0">
                  <a:pos x="208" y="607"/>
                </a:cxn>
                <a:cxn ang="0">
                  <a:pos x="224" y="567"/>
                </a:cxn>
                <a:cxn ang="0">
                  <a:pos x="240" y="527"/>
                </a:cxn>
                <a:cxn ang="0">
                  <a:pos x="256" y="487"/>
                </a:cxn>
                <a:cxn ang="0">
                  <a:pos x="272" y="455"/>
                </a:cxn>
                <a:cxn ang="0">
                  <a:pos x="280" y="415"/>
                </a:cxn>
                <a:cxn ang="0">
                  <a:pos x="296" y="383"/>
                </a:cxn>
                <a:cxn ang="0">
                  <a:pos x="312" y="343"/>
                </a:cxn>
                <a:cxn ang="0">
                  <a:pos x="328" y="311"/>
                </a:cxn>
                <a:cxn ang="0">
                  <a:pos x="336" y="279"/>
                </a:cxn>
                <a:cxn ang="0">
                  <a:pos x="353" y="247"/>
                </a:cxn>
                <a:cxn ang="0">
                  <a:pos x="369" y="216"/>
                </a:cxn>
                <a:cxn ang="0">
                  <a:pos x="385" y="192"/>
                </a:cxn>
                <a:cxn ang="0">
                  <a:pos x="401" y="168"/>
                </a:cxn>
                <a:cxn ang="0">
                  <a:pos x="409" y="144"/>
                </a:cxn>
                <a:cxn ang="0">
                  <a:pos x="425" y="120"/>
                </a:cxn>
                <a:cxn ang="0">
                  <a:pos x="441" y="96"/>
                </a:cxn>
                <a:cxn ang="0">
                  <a:pos x="465" y="64"/>
                </a:cxn>
                <a:cxn ang="0">
                  <a:pos x="489" y="40"/>
                </a:cxn>
                <a:cxn ang="0">
                  <a:pos x="513" y="16"/>
                </a:cxn>
                <a:cxn ang="0">
                  <a:pos x="537" y="8"/>
                </a:cxn>
                <a:cxn ang="0">
                  <a:pos x="561" y="0"/>
                </a:cxn>
                <a:cxn ang="0">
                  <a:pos x="585" y="8"/>
                </a:cxn>
                <a:cxn ang="0">
                  <a:pos x="609" y="8"/>
                </a:cxn>
                <a:cxn ang="0">
                  <a:pos x="633" y="24"/>
                </a:cxn>
                <a:cxn ang="0">
                  <a:pos x="657" y="48"/>
                </a:cxn>
                <a:cxn ang="0">
                  <a:pos x="689" y="72"/>
                </a:cxn>
                <a:cxn ang="0">
                  <a:pos x="705" y="96"/>
                </a:cxn>
              </a:cxnLst>
              <a:rect l="0" t="0" r="r" b="b"/>
              <a:pathLst>
                <a:path w="713" h="1151">
                  <a:moveTo>
                    <a:pt x="0" y="1151"/>
                  </a:moveTo>
                  <a:lnTo>
                    <a:pt x="8" y="1143"/>
                  </a:lnTo>
                  <a:lnTo>
                    <a:pt x="8" y="1135"/>
                  </a:lnTo>
                  <a:lnTo>
                    <a:pt x="16" y="1119"/>
                  </a:lnTo>
                  <a:lnTo>
                    <a:pt x="24" y="1111"/>
                  </a:lnTo>
                  <a:lnTo>
                    <a:pt x="24" y="1103"/>
                  </a:lnTo>
                  <a:lnTo>
                    <a:pt x="32" y="1087"/>
                  </a:lnTo>
                  <a:lnTo>
                    <a:pt x="32" y="1079"/>
                  </a:lnTo>
                  <a:lnTo>
                    <a:pt x="40" y="1063"/>
                  </a:lnTo>
                  <a:lnTo>
                    <a:pt x="48" y="1055"/>
                  </a:lnTo>
                  <a:lnTo>
                    <a:pt x="48" y="1039"/>
                  </a:lnTo>
                  <a:lnTo>
                    <a:pt x="56" y="1031"/>
                  </a:lnTo>
                  <a:lnTo>
                    <a:pt x="56" y="1023"/>
                  </a:lnTo>
                  <a:lnTo>
                    <a:pt x="64" y="1007"/>
                  </a:lnTo>
                  <a:lnTo>
                    <a:pt x="72" y="999"/>
                  </a:lnTo>
                  <a:lnTo>
                    <a:pt x="72" y="983"/>
                  </a:lnTo>
                  <a:lnTo>
                    <a:pt x="80" y="967"/>
                  </a:lnTo>
                  <a:lnTo>
                    <a:pt x="80" y="959"/>
                  </a:lnTo>
                  <a:lnTo>
                    <a:pt x="88" y="943"/>
                  </a:lnTo>
                  <a:lnTo>
                    <a:pt x="96" y="935"/>
                  </a:lnTo>
                  <a:lnTo>
                    <a:pt x="96" y="919"/>
                  </a:lnTo>
                  <a:lnTo>
                    <a:pt x="104" y="911"/>
                  </a:lnTo>
                  <a:lnTo>
                    <a:pt x="104" y="895"/>
                  </a:lnTo>
                  <a:lnTo>
                    <a:pt x="112" y="879"/>
                  </a:lnTo>
                  <a:lnTo>
                    <a:pt x="112" y="871"/>
                  </a:lnTo>
                  <a:lnTo>
                    <a:pt x="120" y="855"/>
                  </a:lnTo>
                  <a:lnTo>
                    <a:pt x="128" y="847"/>
                  </a:lnTo>
                  <a:lnTo>
                    <a:pt x="128" y="831"/>
                  </a:lnTo>
                  <a:lnTo>
                    <a:pt x="136" y="815"/>
                  </a:lnTo>
                  <a:lnTo>
                    <a:pt x="136" y="807"/>
                  </a:lnTo>
                  <a:lnTo>
                    <a:pt x="144" y="791"/>
                  </a:lnTo>
                  <a:lnTo>
                    <a:pt x="152" y="775"/>
                  </a:lnTo>
                  <a:lnTo>
                    <a:pt x="152" y="767"/>
                  </a:lnTo>
                  <a:lnTo>
                    <a:pt x="160" y="751"/>
                  </a:lnTo>
                  <a:lnTo>
                    <a:pt x="160" y="735"/>
                  </a:lnTo>
                  <a:lnTo>
                    <a:pt x="168" y="727"/>
                  </a:lnTo>
                  <a:lnTo>
                    <a:pt x="176" y="711"/>
                  </a:lnTo>
                  <a:lnTo>
                    <a:pt x="176" y="695"/>
                  </a:lnTo>
                  <a:lnTo>
                    <a:pt x="184" y="687"/>
                  </a:lnTo>
                  <a:lnTo>
                    <a:pt x="184" y="671"/>
                  </a:lnTo>
                  <a:lnTo>
                    <a:pt x="192" y="655"/>
                  </a:lnTo>
                  <a:lnTo>
                    <a:pt x="200" y="647"/>
                  </a:lnTo>
                  <a:lnTo>
                    <a:pt x="200" y="631"/>
                  </a:lnTo>
                  <a:lnTo>
                    <a:pt x="208" y="615"/>
                  </a:lnTo>
                  <a:lnTo>
                    <a:pt x="208" y="607"/>
                  </a:lnTo>
                  <a:lnTo>
                    <a:pt x="216" y="591"/>
                  </a:lnTo>
                  <a:lnTo>
                    <a:pt x="224" y="583"/>
                  </a:lnTo>
                  <a:lnTo>
                    <a:pt x="224" y="567"/>
                  </a:lnTo>
                  <a:lnTo>
                    <a:pt x="232" y="551"/>
                  </a:lnTo>
                  <a:lnTo>
                    <a:pt x="232" y="543"/>
                  </a:lnTo>
                  <a:lnTo>
                    <a:pt x="240" y="527"/>
                  </a:lnTo>
                  <a:lnTo>
                    <a:pt x="248" y="511"/>
                  </a:lnTo>
                  <a:lnTo>
                    <a:pt x="248" y="503"/>
                  </a:lnTo>
                  <a:lnTo>
                    <a:pt x="256" y="487"/>
                  </a:lnTo>
                  <a:lnTo>
                    <a:pt x="256" y="479"/>
                  </a:lnTo>
                  <a:lnTo>
                    <a:pt x="264" y="463"/>
                  </a:lnTo>
                  <a:lnTo>
                    <a:pt x="272" y="455"/>
                  </a:lnTo>
                  <a:lnTo>
                    <a:pt x="272" y="439"/>
                  </a:lnTo>
                  <a:lnTo>
                    <a:pt x="280" y="431"/>
                  </a:lnTo>
                  <a:lnTo>
                    <a:pt x="280" y="415"/>
                  </a:lnTo>
                  <a:lnTo>
                    <a:pt x="288" y="399"/>
                  </a:lnTo>
                  <a:lnTo>
                    <a:pt x="296" y="391"/>
                  </a:lnTo>
                  <a:lnTo>
                    <a:pt x="296" y="383"/>
                  </a:lnTo>
                  <a:lnTo>
                    <a:pt x="304" y="367"/>
                  </a:lnTo>
                  <a:lnTo>
                    <a:pt x="304" y="359"/>
                  </a:lnTo>
                  <a:lnTo>
                    <a:pt x="312" y="343"/>
                  </a:lnTo>
                  <a:lnTo>
                    <a:pt x="312" y="335"/>
                  </a:lnTo>
                  <a:lnTo>
                    <a:pt x="320" y="319"/>
                  </a:lnTo>
                  <a:lnTo>
                    <a:pt x="328" y="311"/>
                  </a:lnTo>
                  <a:lnTo>
                    <a:pt x="328" y="303"/>
                  </a:lnTo>
                  <a:lnTo>
                    <a:pt x="336" y="287"/>
                  </a:lnTo>
                  <a:lnTo>
                    <a:pt x="336" y="279"/>
                  </a:lnTo>
                  <a:lnTo>
                    <a:pt x="344" y="271"/>
                  </a:lnTo>
                  <a:lnTo>
                    <a:pt x="353" y="255"/>
                  </a:lnTo>
                  <a:lnTo>
                    <a:pt x="353" y="247"/>
                  </a:lnTo>
                  <a:lnTo>
                    <a:pt x="361" y="239"/>
                  </a:lnTo>
                  <a:lnTo>
                    <a:pt x="361" y="231"/>
                  </a:lnTo>
                  <a:lnTo>
                    <a:pt x="369" y="216"/>
                  </a:lnTo>
                  <a:lnTo>
                    <a:pt x="377" y="208"/>
                  </a:lnTo>
                  <a:lnTo>
                    <a:pt x="377" y="200"/>
                  </a:lnTo>
                  <a:lnTo>
                    <a:pt x="385" y="192"/>
                  </a:lnTo>
                  <a:lnTo>
                    <a:pt x="385" y="184"/>
                  </a:lnTo>
                  <a:lnTo>
                    <a:pt x="393" y="176"/>
                  </a:lnTo>
                  <a:lnTo>
                    <a:pt x="401" y="168"/>
                  </a:lnTo>
                  <a:lnTo>
                    <a:pt x="401" y="160"/>
                  </a:lnTo>
                  <a:lnTo>
                    <a:pt x="409" y="152"/>
                  </a:lnTo>
                  <a:lnTo>
                    <a:pt x="409" y="144"/>
                  </a:lnTo>
                  <a:lnTo>
                    <a:pt x="417" y="136"/>
                  </a:lnTo>
                  <a:lnTo>
                    <a:pt x="425" y="128"/>
                  </a:lnTo>
                  <a:lnTo>
                    <a:pt x="425" y="120"/>
                  </a:lnTo>
                  <a:lnTo>
                    <a:pt x="433" y="112"/>
                  </a:lnTo>
                  <a:lnTo>
                    <a:pt x="433" y="104"/>
                  </a:lnTo>
                  <a:lnTo>
                    <a:pt x="441" y="96"/>
                  </a:lnTo>
                  <a:lnTo>
                    <a:pt x="457" y="80"/>
                  </a:lnTo>
                  <a:lnTo>
                    <a:pt x="457" y="72"/>
                  </a:lnTo>
                  <a:lnTo>
                    <a:pt x="465" y="64"/>
                  </a:lnTo>
                  <a:lnTo>
                    <a:pt x="473" y="56"/>
                  </a:lnTo>
                  <a:lnTo>
                    <a:pt x="481" y="48"/>
                  </a:lnTo>
                  <a:lnTo>
                    <a:pt x="489" y="40"/>
                  </a:lnTo>
                  <a:lnTo>
                    <a:pt x="497" y="32"/>
                  </a:lnTo>
                  <a:lnTo>
                    <a:pt x="505" y="24"/>
                  </a:lnTo>
                  <a:lnTo>
                    <a:pt x="513" y="16"/>
                  </a:lnTo>
                  <a:lnTo>
                    <a:pt x="521" y="16"/>
                  </a:lnTo>
                  <a:lnTo>
                    <a:pt x="529" y="16"/>
                  </a:lnTo>
                  <a:lnTo>
                    <a:pt x="537" y="8"/>
                  </a:lnTo>
                  <a:lnTo>
                    <a:pt x="545" y="8"/>
                  </a:lnTo>
                  <a:lnTo>
                    <a:pt x="553" y="8"/>
                  </a:lnTo>
                  <a:lnTo>
                    <a:pt x="561" y="0"/>
                  </a:lnTo>
                  <a:lnTo>
                    <a:pt x="569" y="0"/>
                  </a:lnTo>
                  <a:lnTo>
                    <a:pt x="577" y="0"/>
                  </a:lnTo>
                  <a:lnTo>
                    <a:pt x="585" y="8"/>
                  </a:lnTo>
                  <a:lnTo>
                    <a:pt x="593" y="8"/>
                  </a:lnTo>
                  <a:lnTo>
                    <a:pt x="601" y="8"/>
                  </a:lnTo>
                  <a:lnTo>
                    <a:pt x="609" y="8"/>
                  </a:lnTo>
                  <a:lnTo>
                    <a:pt x="617" y="16"/>
                  </a:lnTo>
                  <a:lnTo>
                    <a:pt x="625" y="16"/>
                  </a:lnTo>
                  <a:lnTo>
                    <a:pt x="633" y="24"/>
                  </a:lnTo>
                  <a:lnTo>
                    <a:pt x="641" y="32"/>
                  </a:lnTo>
                  <a:lnTo>
                    <a:pt x="649" y="40"/>
                  </a:lnTo>
                  <a:lnTo>
                    <a:pt x="657" y="48"/>
                  </a:lnTo>
                  <a:lnTo>
                    <a:pt x="665" y="48"/>
                  </a:lnTo>
                  <a:lnTo>
                    <a:pt x="673" y="56"/>
                  </a:lnTo>
                  <a:lnTo>
                    <a:pt x="689" y="72"/>
                  </a:lnTo>
                  <a:lnTo>
                    <a:pt x="689" y="80"/>
                  </a:lnTo>
                  <a:lnTo>
                    <a:pt x="697" y="88"/>
                  </a:lnTo>
                  <a:lnTo>
                    <a:pt x="705" y="96"/>
                  </a:lnTo>
                  <a:lnTo>
                    <a:pt x="705" y="104"/>
                  </a:lnTo>
                  <a:lnTo>
                    <a:pt x="713" y="112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2" name="Freeform 56"/>
            <p:cNvSpPr>
              <a:spLocks/>
            </p:cNvSpPr>
            <p:nvPr/>
          </p:nvSpPr>
          <p:spPr bwMode="auto">
            <a:xfrm>
              <a:off x="2734" y="1470"/>
              <a:ext cx="673" cy="1302"/>
            </a:xfrm>
            <a:custGeom>
              <a:avLst/>
              <a:gdLst/>
              <a:ahLst/>
              <a:cxnLst>
                <a:cxn ang="0">
                  <a:pos x="16" y="16"/>
                </a:cxn>
                <a:cxn ang="0">
                  <a:pos x="24" y="40"/>
                </a:cxn>
                <a:cxn ang="0">
                  <a:pos x="40" y="64"/>
                </a:cxn>
                <a:cxn ang="0">
                  <a:pos x="56" y="96"/>
                </a:cxn>
                <a:cxn ang="0">
                  <a:pos x="72" y="119"/>
                </a:cxn>
                <a:cxn ang="0">
                  <a:pos x="88" y="151"/>
                </a:cxn>
                <a:cxn ang="0">
                  <a:pos x="96" y="183"/>
                </a:cxn>
                <a:cxn ang="0">
                  <a:pos x="112" y="215"/>
                </a:cxn>
                <a:cxn ang="0">
                  <a:pos x="128" y="255"/>
                </a:cxn>
                <a:cxn ang="0">
                  <a:pos x="144" y="287"/>
                </a:cxn>
                <a:cxn ang="0">
                  <a:pos x="160" y="327"/>
                </a:cxn>
                <a:cxn ang="0">
                  <a:pos x="168" y="359"/>
                </a:cxn>
                <a:cxn ang="0">
                  <a:pos x="184" y="399"/>
                </a:cxn>
                <a:cxn ang="0">
                  <a:pos x="200" y="439"/>
                </a:cxn>
                <a:cxn ang="0">
                  <a:pos x="216" y="479"/>
                </a:cxn>
                <a:cxn ang="0">
                  <a:pos x="224" y="519"/>
                </a:cxn>
                <a:cxn ang="0">
                  <a:pos x="240" y="559"/>
                </a:cxn>
                <a:cxn ang="0">
                  <a:pos x="256" y="591"/>
                </a:cxn>
                <a:cxn ang="0">
                  <a:pos x="272" y="631"/>
                </a:cxn>
                <a:cxn ang="0">
                  <a:pos x="288" y="671"/>
                </a:cxn>
                <a:cxn ang="0">
                  <a:pos x="296" y="711"/>
                </a:cxn>
                <a:cxn ang="0">
                  <a:pos x="312" y="751"/>
                </a:cxn>
                <a:cxn ang="0">
                  <a:pos x="328" y="791"/>
                </a:cxn>
                <a:cxn ang="0">
                  <a:pos x="344" y="831"/>
                </a:cxn>
                <a:cxn ang="0">
                  <a:pos x="352" y="863"/>
                </a:cxn>
                <a:cxn ang="0">
                  <a:pos x="368" y="903"/>
                </a:cxn>
                <a:cxn ang="0">
                  <a:pos x="384" y="935"/>
                </a:cxn>
                <a:cxn ang="0">
                  <a:pos x="400" y="975"/>
                </a:cxn>
                <a:cxn ang="0">
                  <a:pos x="416" y="1007"/>
                </a:cxn>
                <a:cxn ang="0">
                  <a:pos x="424" y="1039"/>
                </a:cxn>
                <a:cxn ang="0">
                  <a:pos x="440" y="1071"/>
                </a:cxn>
                <a:cxn ang="0">
                  <a:pos x="456" y="1095"/>
                </a:cxn>
                <a:cxn ang="0">
                  <a:pos x="472" y="1127"/>
                </a:cxn>
                <a:cxn ang="0">
                  <a:pos x="488" y="1151"/>
                </a:cxn>
                <a:cxn ang="0">
                  <a:pos x="496" y="1175"/>
                </a:cxn>
                <a:cxn ang="0">
                  <a:pos x="520" y="1199"/>
                </a:cxn>
                <a:cxn ang="0">
                  <a:pos x="544" y="1231"/>
                </a:cxn>
                <a:cxn ang="0">
                  <a:pos x="560" y="1255"/>
                </a:cxn>
                <a:cxn ang="0">
                  <a:pos x="584" y="1270"/>
                </a:cxn>
                <a:cxn ang="0">
                  <a:pos x="608" y="1286"/>
                </a:cxn>
                <a:cxn ang="0">
                  <a:pos x="632" y="1294"/>
                </a:cxn>
                <a:cxn ang="0">
                  <a:pos x="656" y="1302"/>
                </a:cxn>
              </a:cxnLst>
              <a:rect l="0" t="0" r="r" b="b"/>
              <a:pathLst>
                <a:path w="673" h="1302">
                  <a:moveTo>
                    <a:pt x="0" y="0"/>
                  </a:moveTo>
                  <a:lnTo>
                    <a:pt x="8" y="8"/>
                  </a:lnTo>
                  <a:lnTo>
                    <a:pt x="16" y="16"/>
                  </a:lnTo>
                  <a:lnTo>
                    <a:pt x="16" y="24"/>
                  </a:lnTo>
                  <a:lnTo>
                    <a:pt x="24" y="32"/>
                  </a:lnTo>
                  <a:lnTo>
                    <a:pt x="24" y="40"/>
                  </a:lnTo>
                  <a:lnTo>
                    <a:pt x="32" y="48"/>
                  </a:lnTo>
                  <a:lnTo>
                    <a:pt x="40" y="56"/>
                  </a:lnTo>
                  <a:lnTo>
                    <a:pt x="40" y="64"/>
                  </a:lnTo>
                  <a:lnTo>
                    <a:pt x="48" y="80"/>
                  </a:lnTo>
                  <a:lnTo>
                    <a:pt x="48" y="88"/>
                  </a:lnTo>
                  <a:lnTo>
                    <a:pt x="56" y="96"/>
                  </a:lnTo>
                  <a:lnTo>
                    <a:pt x="64" y="104"/>
                  </a:lnTo>
                  <a:lnTo>
                    <a:pt x="64" y="111"/>
                  </a:lnTo>
                  <a:lnTo>
                    <a:pt x="72" y="119"/>
                  </a:lnTo>
                  <a:lnTo>
                    <a:pt x="72" y="135"/>
                  </a:lnTo>
                  <a:lnTo>
                    <a:pt x="80" y="143"/>
                  </a:lnTo>
                  <a:lnTo>
                    <a:pt x="88" y="151"/>
                  </a:lnTo>
                  <a:lnTo>
                    <a:pt x="88" y="159"/>
                  </a:lnTo>
                  <a:lnTo>
                    <a:pt x="96" y="175"/>
                  </a:lnTo>
                  <a:lnTo>
                    <a:pt x="96" y="183"/>
                  </a:lnTo>
                  <a:lnTo>
                    <a:pt x="104" y="199"/>
                  </a:lnTo>
                  <a:lnTo>
                    <a:pt x="112" y="207"/>
                  </a:lnTo>
                  <a:lnTo>
                    <a:pt x="112" y="215"/>
                  </a:lnTo>
                  <a:lnTo>
                    <a:pt x="120" y="231"/>
                  </a:lnTo>
                  <a:lnTo>
                    <a:pt x="120" y="239"/>
                  </a:lnTo>
                  <a:lnTo>
                    <a:pt x="128" y="255"/>
                  </a:lnTo>
                  <a:lnTo>
                    <a:pt x="136" y="263"/>
                  </a:lnTo>
                  <a:lnTo>
                    <a:pt x="136" y="271"/>
                  </a:lnTo>
                  <a:lnTo>
                    <a:pt x="144" y="287"/>
                  </a:lnTo>
                  <a:lnTo>
                    <a:pt x="144" y="295"/>
                  </a:lnTo>
                  <a:lnTo>
                    <a:pt x="152" y="311"/>
                  </a:lnTo>
                  <a:lnTo>
                    <a:pt x="160" y="327"/>
                  </a:lnTo>
                  <a:lnTo>
                    <a:pt x="160" y="335"/>
                  </a:lnTo>
                  <a:lnTo>
                    <a:pt x="168" y="351"/>
                  </a:lnTo>
                  <a:lnTo>
                    <a:pt x="168" y="359"/>
                  </a:lnTo>
                  <a:lnTo>
                    <a:pt x="176" y="375"/>
                  </a:lnTo>
                  <a:lnTo>
                    <a:pt x="176" y="383"/>
                  </a:lnTo>
                  <a:lnTo>
                    <a:pt x="184" y="399"/>
                  </a:lnTo>
                  <a:lnTo>
                    <a:pt x="192" y="415"/>
                  </a:lnTo>
                  <a:lnTo>
                    <a:pt x="192" y="423"/>
                  </a:lnTo>
                  <a:lnTo>
                    <a:pt x="200" y="439"/>
                  </a:lnTo>
                  <a:lnTo>
                    <a:pt x="200" y="447"/>
                  </a:lnTo>
                  <a:lnTo>
                    <a:pt x="208" y="463"/>
                  </a:lnTo>
                  <a:lnTo>
                    <a:pt x="216" y="479"/>
                  </a:lnTo>
                  <a:lnTo>
                    <a:pt x="216" y="487"/>
                  </a:lnTo>
                  <a:lnTo>
                    <a:pt x="224" y="503"/>
                  </a:lnTo>
                  <a:lnTo>
                    <a:pt x="224" y="519"/>
                  </a:lnTo>
                  <a:lnTo>
                    <a:pt x="232" y="527"/>
                  </a:lnTo>
                  <a:lnTo>
                    <a:pt x="240" y="543"/>
                  </a:lnTo>
                  <a:lnTo>
                    <a:pt x="240" y="559"/>
                  </a:lnTo>
                  <a:lnTo>
                    <a:pt x="248" y="567"/>
                  </a:lnTo>
                  <a:lnTo>
                    <a:pt x="248" y="583"/>
                  </a:lnTo>
                  <a:lnTo>
                    <a:pt x="256" y="591"/>
                  </a:lnTo>
                  <a:lnTo>
                    <a:pt x="264" y="607"/>
                  </a:lnTo>
                  <a:lnTo>
                    <a:pt x="264" y="623"/>
                  </a:lnTo>
                  <a:lnTo>
                    <a:pt x="272" y="631"/>
                  </a:lnTo>
                  <a:lnTo>
                    <a:pt x="272" y="647"/>
                  </a:lnTo>
                  <a:lnTo>
                    <a:pt x="280" y="663"/>
                  </a:lnTo>
                  <a:lnTo>
                    <a:pt x="288" y="671"/>
                  </a:lnTo>
                  <a:lnTo>
                    <a:pt x="288" y="687"/>
                  </a:lnTo>
                  <a:lnTo>
                    <a:pt x="296" y="703"/>
                  </a:lnTo>
                  <a:lnTo>
                    <a:pt x="296" y="711"/>
                  </a:lnTo>
                  <a:lnTo>
                    <a:pt x="304" y="727"/>
                  </a:lnTo>
                  <a:lnTo>
                    <a:pt x="312" y="743"/>
                  </a:lnTo>
                  <a:lnTo>
                    <a:pt x="312" y="751"/>
                  </a:lnTo>
                  <a:lnTo>
                    <a:pt x="320" y="767"/>
                  </a:lnTo>
                  <a:lnTo>
                    <a:pt x="320" y="775"/>
                  </a:lnTo>
                  <a:lnTo>
                    <a:pt x="328" y="791"/>
                  </a:lnTo>
                  <a:lnTo>
                    <a:pt x="336" y="807"/>
                  </a:lnTo>
                  <a:lnTo>
                    <a:pt x="336" y="815"/>
                  </a:lnTo>
                  <a:lnTo>
                    <a:pt x="344" y="831"/>
                  </a:lnTo>
                  <a:lnTo>
                    <a:pt x="344" y="839"/>
                  </a:lnTo>
                  <a:lnTo>
                    <a:pt x="352" y="855"/>
                  </a:lnTo>
                  <a:lnTo>
                    <a:pt x="352" y="863"/>
                  </a:lnTo>
                  <a:lnTo>
                    <a:pt x="360" y="879"/>
                  </a:lnTo>
                  <a:lnTo>
                    <a:pt x="368" y="895"/>
                  </a:lnTo>
                  <a:lnTo>
                    <a:pt x="368" y="903"/>
                  </a:lnTo>
                  <a:lnTo>
                    <a:pt x="376" y="919"/>
                  </a:lnTo>
                  <a:lnTo>
                    <a:pt x="376" y="927"/>
                  </a:lnTo>
                  <a:lnTo>
                    <a:pt x="384" y="935"/>
                  </a:lnTo>
                  <a:lnTo>
                    <a:pt x="392" y="951"/>
                  </a:lnTo>
                  <a:lnTo>
                    <a:pt x="392" y="959"/>
                  </a:lnTo>
                  <a:lnTo>
                    <a:pt x="400" y="975"/>
                  </a:lnTo>
                  <a:lnTo>
                    <a:pt x="400" y="983"/>
                  </a:lnTo>
                  <a:lnTo>
                    <a:pt x="408" y="991"/>
                  </a:lnTo>
                  <a:lnTo>
                    <a:pt x="416" y="1007"/>
                  </a:lnTo>
                  <a:lnTo>
                    <a:pt x="416" y="1015"/>
                  </a:lnTo>
                  <a:lnTo>
                    <a:pt x="424" y="1031"/>
                  </a:lnTo>
                  <a:lnTo>
                    <a:pt x="424" y="1039"/>
                  </a:lnTo>
                  <a:lnTo>
                    <a:pt x="432" y="1047"/>
                  </a:lnTo>
                  <a:lnTo>
                    <a:pt x="440" y="1055"/>
                  </a:lnTo>
                  <a:lnTo>
                    <a:pt x="440" y="1071"/>
                  </a:lnTo>
                  <a:lnTo>
                    <a:pt x="448" y="1079"/>
                  </a:lnTo>
                  <a:lnTo>
                    <a:pt x="448" y="1087"/>
                  </a:lnTo>
                  <a:lnTo>
                    <a:pt x="456" y="1095"/>
                  </a:lnTo>
                  <a:lnTo>
                    <a:pt x="464" y="1103"/>
                  </a:lnTo>
                  <a:lnTo>
                    <a:pt x="464" y="1111"/>
                  </a:lnTo>
                  <a:lnTo>
                    <a:pt x="472" y="1127"/>
                  </a:lnTo>
                  <a:lnTo>
                    <a:pt x="472" y="1135"/>
                  </a:lnTo>
                  <a:lnTo>
                    <a:pt x="480" y="1143"/>
                  </a:lnTo>
                  <a:lnTo>
                    <a:pt x="488" y="1151"/>
                  </a:lnTo>
                  <a:lnTo>
                    <a:pt x="488" y="1159"/>
                  </a:lnTo>
                  <a:lnTo>
                    <a:pt x="496" y="1167"/>
                  </a:lnTo>
                  <a:lnTo>
                    <a:pt x="496" y="1175"/>
                  </a:lnTo>
                  <a:lnTo>
                    <a:pt x="504" y="1183"/>
                  </a:lnTo>
                  <a:lnTo>
                    <a:pt x="512" y="1191"/>
                  </a:lnTo>
                  <a:lnTo>
                    <a:pt x="520" y="1199"/>
                  </a:lnTo>
                  <a:lnTo>
                    <a:pt x="520" y="1207"/>
                  </a:lnTo>
                  <a:lnTo>
                    <a:pt x="528" y="1215"/>
                  </a:lnTo>
                  <a:lnTo>
                    <a:pt x="544" y="1231"/>
                  </a:lnTo>
                  <a:lnTo>
                    <a:pt x="544" y="1239"/>
                  </a:lnTo>
                  <a:lnTo>
                    <a:pt x="552" y="1247"/>
                  </a:lnTo>
                  <a:lnTo>
                    <a:pt x="560" y="1255"/>
                  </a:lnTo>
                  <a:lnTo>
                    <a:pt x="568" y="1262"/>
                  </a:lnTo>
                  <a:lnTo>
                    <a:pt x="576" y="1270"/>
                  </a:lnTo>
                  <a:lnTo>
                    <a:pt x="584" y="1270"/>
                  </a:lnTo>
                  <a:lnTo>
                    <a:pt x="592" y="1278"/>
                  </a:lnTo>
                  <a:lnTo>
                    <a:pt x="600" y="1286"/>
                  </a:lnTo>
                  <a:lnTo>
                    <a:pt x="608" y="1286"/>
                  </a:lnTo>
                  <a:lnTo>
                    <a:pt x="616" y="1294"/>
                  </a:lnTo>
                  <a:lnTo>
                    <a:pt x="624" y="1294"/>
                  </a:lnTo>
                  <a:lnTo>
                    <a:pt x="632" y="1294"/>
                  </a:lnTo>
                  <a:lnTo>
                    <a:pt x="640" y="1302"/>
                  </a:lnTo>
                  <a:lnTo>
                    <a:pt x="648" y="1302"/>
                  </a:lnTo>
                  <a:lnTo>
                    <a:pt x="656" y="1302"/>
                  </a:lnTo>
                  <a:lnTo>
                    <a:pt x="665" y="1302"/>
                  </a:lnTo>
                  <a:lnTo>
                    <a:pt x="673" y="1294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3" name="Freeform 57"/>
            <p:cNvSpPr>
              <a:spLocks/>
            </p:cNvSpPr>
            <p:nvPr/>
          </p:nvSpPr>
          <p:spPr bwMode="auto">
            <a:xfrm>
              <a:off x="3407" y="1446"/>
              <a:ext cx="648" cy="1318"/>
            </a:xfrm>
            <a:custGeom>
              <a:avLst/>
              <a:gdLst/>
              <a:ahLst/>
              <a:cxnLst>
                <a:cxn ang="0">
                  <a:pos x="16" y="1318"/>
                </a:cxn>
                <a:cxn ang="0">
                  <a:pos x="40" y="1302"/>
                </a:cxn>
                <a:cxn ang="0">
                  <a:pos x="64" y="1286"/>
                </a:cxn>
                <a:cxn ang="0">
                  <a:pos x="80" y="1263"/>
                </a:cxn>
                <a:cxn ang="0">
                  <a:pos x="104" y="1239"/>
                </a:cxn>
                <a:cxn ang="0">
                  <a:pos x="120" y="1215"/>
                </a:cxn>
                <a:cxn ang="0">
                  <a:pos x="136" y="1191"/>
                </a:cxn>
                <a:cxn ang="0">
                  <a:pos x="152" y="1167"/>
                </a:cxn>
                <a:cxn ang="0">
                  <a:pos x="168" y="1143"/>
                </a:cxn>
                <a:cxn ang="0">
                  <a:pos x="176" y="1119"/>
                </a:cxn>
                <a:cxn ang="0">
                  <a:pos x="192" y="1087"/>
                </a:cxn>
                <a:cxn ang="0">
                  <a:pos x="208" y="1055"/>
                </a:cxn>
                <a:cxn ang="0">
                  <a:pos x="224" y="1023"/>
                </a:cxn>
                <a:cxn ang="0">
                  <a:pos x="240" y="991"/>
                </a:cxn>
                <a:cxn ang="0">
                  <a:pos x="248" y="959"/>
                </a:cxn>
                <a:cxn ang="0">
                  <a:pos x="264" y="927"/>
                </a:cxn>
                <a:cxn ang="0">
                  <a:pos x="280" y="887"/>
                </a:cxn>
                <a:cxn ang="0">
                  <a:pos x="296" y="847"/>
                </a:cxn>
                <a:cxn ang="0">
                  <a:pos x="304" y="815"/>
                </a:cxn>
                <a:cxn ang="0">
                  <a:pos x="320" y="775"/>
                </a:cxn>
                <a:cxn ang="0">
                  <a:pos x="336" y="735"/>
                </a:cxn>
                <a:cxn ang="0">
                  <a:pos x="352" y="695"/>
                </a:cxn>
                <a:cxn ang="0">
                  <a:pos x="368" y="655"/>
                </a:cxn>
                <a:cxn ang="0">
                  <a:pos x="376" y="615"/>
                </a:cxn>
                <a:cxn ang="0">
                  <a:pos x="392" y="575"/>
                </a:cxn>
                <a:cxn ang="0">
                  <a:pos x="408" y="535"/>
                </a:cxn>
                <a:cxn ang="0">
                  <a:pos x="424" y="495"/>
                </a:cxn>
                <a:cxn ang="0">
                  <a:pos x="440" y="455"/>
                </a:cxn>
                <a:cxn ang="0">
                  <a:pos x="448" y="415"/>
                </a:cxn>
                <a:cxn ang="0">
                  <a:pos x="464" y="383"/>
                </a:cxn>
                <a:cxn ang="0">
                  <a:pos x="480" y="343"/>
                </a:cxn>
                <a:cxn ang="0">
                  <a:pos x="496" y="303"/>
                </a:cxn>
                <a:cxn ang="0">
                  <a:pos x="504" y="271"/>
                </a:cxn>
                <a:cxn ang="0">
                  <a:pos x="520" y="239"/>
                </a:cxn>
                <a:cxn ang="0">
                  <a:pos x="536" y="207"/>
                </a:cxn>
                <a:cxn ang="0">
                  <a:pos x="552" y="175"/>
                </a:cxn>
                <a:cxn ang="0">
                  <a:pos x="568" y="143"/>
                </a:cxn>
                <a:cxn ang="0">
                  <a:pos x="576" y="112"/>
                </a:cxn>
                <a:cxn ang="0">
                  <a:pos x="592" y="88"/>
                </a:cxn>
                <a:cxn ang="0">
                  <a:pos x="608" y="64"/>
                </a:cxn>
                <a:cxn ang="0">
                  <a:pos x="624" y="40"/>
                </a:cxn>
                <a:cxn ang="0">
                  <a:pos x="632" y="16"/>
                </a:cxn>
              </a:cxnLst>
              <a:rect l="0" t="0" r="r" b="b"/>
              <a:pathLst>
                <a:path w="648" h="1318">
                  <a:moveTo>
                    <a:pt x="0" y="1318"/>
                  </a:moveTo>
                  <a:lnTo>
                    <a:pt x="8" y="1318"/>
                  </a:lnTo>
                  <a:lnTo>
                    <a:pt x="16" y="1318"/>
                  </a:lnTo>
                  <a:lnTo>
                    <a:pt x="24" y="1310"/>
                  </a:lnTo>
                  <a:lnTo>
                    <a:pt x="32" y="1310"/>
                  </a:lnTo>
                  <a:lnTo>
                    <a:pt x="40" y="1302"/>
                  </a:lnTo>
                  <a:lnTo>
                    <a:pt x="48" y="1294"/>
                  </a:lnTo>
                  <a:lnTo>
                    <a:pt x="56" y="1294"/>
                  </a:lnTo>
                  <a:lnTo>
                    <a:pt x="64" y="1286"/>
                  </a:lnTo>
                  <a:lnTo>
                    <a:pt x="72" y="1279"/>
                  </a:lnTo>
                  <a:lnTo>
                    <a:pt x="88" y="1263"/>
                  </a:lnTo>
                  <a:lnTo>
                    <a:pt x="80" y="1263"/>
                  </a:lnTo>
                  <a:lnTo>
                    <a:pt x="88" y="1263"/>
                  </a:lnTo>
                  <a:lnTo>
                    <a:pt x="104" y="1247"/>
                  </a:lnTo>
                  <a:lnTo>
                    <a:pt x="104" y="1239"/>
                  </a:lnTo>
                  <a:lnTo>
                    <a:pt x="112" y="1231"/>
                  </a:lnTo>
                  <a:lnTo>
                    <a:pt x="120" y="1223"/>
                  </a:lnTo>
                  <a:lnTo>
                    <a:pt x="120" y="1215"/>
                  </a:lnTo>
                  <a:lnTo>
                    <a:pt x="128" y="1207"/>
                  </a:lnTo>
                  <a:lnTo>
                    <a:pt x="128" y="1199"/>
                  </a:lnTo>
                  <a:lnTo>
                    <a:pt x="136" y="1191"/>
                  </a:lnTo>
                  <a:lnTo>
                    <a:pt x="144" y="1183"/>
                  </a:lnTo>
                  <a:lnTo>
                    <a:pt x="144" y="1175"/>
                  </a:lnTo>
                  <a:lnTo>
                    <a:pt x="152" y="1167"/>
                  </a:lnTo>
                  <a:lnTo>
                    <a:pt x="152" y="1159"/>
                  </a:lnTo>
                  <a:lnTo>
                    <a:pt x="160" y="1151"/>
                  </a:lnTo>
                  <a:lnTo>
                    <a:pt x="168" y="1143"/>
                  </a:lnTo>
                  <a:lnTo>
                    <a:pt x="168" y="1135"/>
                  </a:lnTo>
                  <a:lnTo>
                    <a:pt x="176" y="1127"/>
                  </a:lnTo>
                  <a:lnTo>
                    <a:pt x="176" y="1119"/>
                  </a:lnTo>
                  <a:lnTo>
                    <a:pt x="184" y="1111"/>
                  </a:lnTo>
                  <a:lnTo>
                    <a:pt x="192" y="1095"/>
                  </a:lnTo>
                  <a:lnTo>
                    <a:pt x="192" y="1087"/>
                  </a:lnTo>
                  <a:lnTo>
                    <a:pt x="200" y="1079"/>
                  </a:lnTo>
                  <a:lnTo>
                    <a:pt x="200" y="1071"/>
                  </a:lnTo>
                  <a:lnTo>
                    <a:pt x="208" y="1055"/>
                  </a:lnTo>
                  <a:lnTo>
                    <a:pt x="216" y="1047"/>
                  </a:lnTo>
                  <a:lnTo>
                    <a:pt x="216" y="1039"/>
                  </a:lnTo>
                  <a:lnTo>
                    <a:pt x="224" y="1023"/>
                  </a:lnTo>
                  <a:lnTo>
                    <a:pt x="224" y="1015"/>
                  </a:lnTo>
                  <a:lnTo>
                    <a:pt x="232" y="1007"/>
                  </a:lnTo>
                  <a:lnTo>
                    <a:pt x="240" y="991"/>
                  </a:lnTo>
                  <a:lnTo>
                    <a:pt x="240" y="983"/>
                  </a:lnTo>
                  <a:lnTo>
                    <a:pt x="248" y="967"/>
                  </a:lnTo>
                  <a:lnTo>
                    <a:pt x="248" y="959"/>
                  </a:lnTo>
                  <a:lnTo>
                    <a:pt x="256" y="943"/>
                  </a:lnTo>
                  <a:lnTo>
                    <a:pt x="256" y="935"/>
                  </a:lnTo>
                  <a:lnTo>
                    <a:pt x="264" y="927"/>
                  </a:lnTo>
                  <a:lnTo>
                    <a:pt x="272" y="911"/>
                  </a:lnTo>
                  <a:lnTo>
                    <a:pt x="272" y="895"/>
                  </a:lnTo>
                  <a:lnTo>
                    <a:pt x="280" y="887"/>
                  </a:lnTo>
                  <a:lnTo>
                    <a:pt x="280" y="871"/>
                  </a:lnTo>
                  <a:lnTo>
                    <a:pt x="288" y="863"/>
                  </a:lnTo>
                  <a:lnTo>
                    <a:pt x="296" y="847"/>
                  </a:lnTo>
                  <a:lnTo>
                    <a:pt x="296" y="839"/>
                  </a:lnTo>
                  <a:lnTo>
                    <a:pt x="304" y="823"/>
                  </a:lnTo>
                  <a:lnTo>
                    <a:pt x="304" y="815"/>
                  </a:lnTo>
                  <a:lnTo>
                    <a:pt x="312" y="799"/>
                  </a:lnTo>
                  <a:lnTo>
                    <a:pt x="320" y="783"/>
                  </a:lnTo>
                  <a:lnTo>
                    <a:pt x="320" y="775"/>
                  </a:lnTo>
                  <a:lnTo>
                    <a:pt x="328" y="759"/>
                  </a:lnTo>
                  <a:lnTo>
                    <a:pt x="328" y="743"/>
                  </a:lnTo>
                  <a:lnTo>
                    <a:pt x="336" y="735"/>
                  </a:lnTo>
                  <a:lnTo>
                    <a:pt x="344" y="719"/>
                  </a:lnTo>
                  <a:lnTo>
                    <a:pt x="344" y="711"/>
                  </a:lnTo>
                  <a:lnTo>
                    <a:pt x="352" y="695"/>
                  </a:lnTo>
                  <a:lnTo>
                    <a:pt x="352" y="679"/>
                  </a:lnTo>
                  <a:lnTo>
                    <a:pt x="360" y="671"/>
                  </a:lnTo>
                  <a:lnTo>
                    <a:pt x="368" y="655"/>
                  </a:lnTo>
                  <a:lnTo>
                    <a:pt x="368" y="639"/>
                  </a:lnTo>
                  <a:lnTo>
                    <a:pt x="376" y="631"/>
                  </a:lnTo>
                  <a:lnTo>
                    <a:pt x="376" y="615"/>
                  </a:lnTo>
                  <a:lnTo>
                    <a:pt x="384" y="599"/>
                  </a:lnTo>
                  <a:lnTo>
                    <a:pt x="392" y="591"/>
                  </a:lnTo>
                  <a:lnTo>
                    <a:pt x="392" y="575"/>
                  </a:lnTo>
                  <a:lnTo>
                    <a:pt x="400" y="559"/>
                  </a:lnTo>
                  <a:lnTo>
                    <a:pt x="400" y="551"/>
                  </a:lnTo>
                  <a:lnTo>
                    <a:pt x="408" y="535"/>
                  </a:lnTo>
                  <a:lnTo>
                    <a:pt x="416" y="519"/>
                  </a:lnTo>
                  <a:lnTo>
                    <a:pt x="416" y="511"/>
                  </a:lnTo>
                  <a:lnTo>
                    <a:pt x="424" y="495"/>
                  </a:lnTo>
                  <a:lnTo>
                    <a:pt x="424" y="479"/>
                  </a:lnTo>
                  <a:lnTo>
                    <a:pt x="432" y="471"/>
                  </a:lnTo>
                  <a:lnTo>
                    <a:pt x="440" y="455"/>
                  </a:lnTo>
                  <a:lnTo>
                    <a:pt x="440" y="447"/>
                  </a:lnTo>
                  <a:lnTo>
                    <a:pt x="448" y="431"/>
                  </a:lnTo>
                  <a:lnTo>
                    <a:pt x="448" y="415"/>
                  </a:lnTo>
                  <a:lnTo>
                    <a:pt x="456" y="407"/>
                  </a:lnTo>
                  <a:lnTo>
                    <a:pt x="456" y="391"/>
                  </a:lnTo>
                  <a:lnTo>
                    <a:pt x="464" y="383"/>
                  </a:lnTo>
                  <a:lnTo>
                    <a:pt x="472" y="367"/>
                  </a:lnTo>
                  <a:lnTo>
                    <a:pt x="472" y="359"/>
                  </a:lnTo>
                  <a:lnTo>
                    <a:pt x="480" y="343"/>
                  </a:lnTo>
                  <a:lnTo>
                    <a:pt x="480" y="327"/>
                  </a:lnTo>
                  <a:lnTo>
                    <a:pt x="488" y="319"/>
                  </a:lnTo>
                  <a:lnTo>
                    <a:pt x="496" y="303"/>
                  </a:lnTo>
                  <a:lnTo>
                    <a:pt x="496" y="295"/>
                  </a:lnTo>
                  <a:lnTo>
                    <a:pt x="504" y="287"/>
                  </a:lnTo>
                  <a:lnTo>
                    <a:pt x="504" y="271"/>
                  </a:lnTo>
                  <a:lnTo>
                    <a:pt x="512" y="263"/>
                  </a:lnTo>
                  <a:lnTo>
                    <a:pt x="520" y="247"/>
                  </a:lnTo>
                  <a:lnTo>
                    <a:pt x="520" y="239"/>
                  </a:lnTo>
                  <a:lnTo>
                    <a:pt x="528" y="223"/>
                  </a:lnTo>
                  <a:lnTo>
                    <a:pt x="528" y="215"/>
                  </a:lnTo>
                  <a:lnTo>
                    <a:pt x="536" y="207"/>
                  </a:lnTo>
                  <a:lnTo>
                    <a:pt x="544" y="191"/>
                  </a:lnTo>
                  <a:lnTo>
                    <a:pt x="544" y="183"/>
                  </a:lnTo>
                  <a:lnTo>
                    <a:pt x="552" y="175"/>
                  </a:lnTo>
                  <a:lnTo>
                    <a:pt x="552" y="159"/>
                  </a:lnTo>
                  <a:lnTo>
                    <a:pt x="560" y="151"/>
                  </a:lnTo>
                  <a:lnTo>
                    <a:pt x="568" y="143"/>
                  </a:lnTo>
                  <a:lnTo>
                    <a:pt x="568" y="135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92" y="96"/>
                  </a:lnTo>
                  <a:lnTo>
                    <a:pt x="592" y="88"/>
                  </a:lnTo>
                  <a:lnTo>
                    <a:pt x="600" y="80"/>
                  </a:lnTo>
                  <a:lnTo>
                    <a:pt x="600" y="72"/>
                  </a:lnTo>
                  <a:lnTo>
                    <a:pt x="608" y="64"/>
                  </a:lnTo>
                  <a:lnTo>
                    <a:pt x="616" y="56"/>
                  </a:lnTo>
                  <a:lnTo>
                    <a:pt x="616" y="48"/>
                  </a:lnTo>
                  <a:lnTo>
                    <a:pt x="624" y="40"/>
                  </a:lnTo>
                  <a:lnTo>
                    <a:pt x="624" y="32"/>
                  </a:lnTo>
                  <a:lnTo>
                    <a:pt x="632" y="24"/>
                  </a:lnTo>
                  <a:lnTo>
                    <a:pt x="632" y="16"/>
                  </a:lnTo>
                  <a:lnTo>
                    <a:pt x="640" y="8"/>
                  </a:lnTo>
                  <a:lnTo>
                    <a:pt x="648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4" name="Freeform 58"/>
            <p:cNvSpPr>
              <a:spLocks/>
            </p:cNvSpPr>
            <p:nvPr/>
          </p:nvSpPr>
          <p:spPr bwMode="auto">
            <a:xfrm>
              <a:off x="4055" y="1358"/>
              <a:ext cx="697" cy="1159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32" y="48"/>
                </a:cxn>
                <a:cxn ang="0">
                  <a:pos x="56" y="24"/>
                </a:cxn>
                <a:cxn ang="0">
                  <a:pos x="80" y="16"/>
                </a:cxn>
                <a:cxn ang="0">
                  <a:pos x="104" y="8"/>
                </a:cxn>
                <a:cxn ang="0">
                  <a:pos x="128" y="0"/>
                </a:cxn>
                <a:cxn ang="0">
                  <a:pos x="152" y="8"/>
                </a:cxn>
                <a:cxn ang="0">
                  <a:pos x="176" y="16"/>
                </a:cxn>
                <a:cxn ang="0">
                  <a:pos x="200" y="32"/>
                </a:cxn>
                <a:cxn ang="0">
                  <a:pos x="224" y="56"/>
                </a:cxn>
                <a:cxn ang="0">
                  <a:pos x="240" y="72"/>
                </a:cxn>
                <a:cxn ang="0">
                  <a:pos x="256" y="96"/>
                </a:cxn>
                <a:cxn ang="0">
                  <a:pos x="272" y="120"/>
                </a:cxn>
                <a:cxn ang="0">
                  <a:pos x="288" y="144"/>
                </a:cxn>
                <a:cxn ang="0">
                  <a:pos x="304" y="168"/>
                </a:cxn>
                <a:cxn ang="0">
                  <a:pos x="320" y="192"/>
                </a:cxn>
                <a:cxn ang="0">
                  <a:pos x="328" y="223"/>
                </a:cxn>
                <a:cxn ang="0">
                  <a:pos x="344" y="247"/>
                </a:cxn>
                <a:cxn ang="0">
                  <a:pos x="360" y="279"/>
                </a:cxn>
                <a:cxn ang="0">
                  <a:pos x="377" y="311"/>
                </a:cxn>
                <a:cxn ang="0">
                  <a:pos x="385" y="351"/>
                </a:cxn>
                <a:cxn ang="0">
                  <a:pos x="401" y="383"/>
                </a:cxn>
                <a:cxn ang="0">
                  <a:pos x="417" y="415"/>
                </a:cxn>
                <a:cxn ang="0">
                  <a:pos x="433" y="455"/>
                </a:cxn>
                <a:cxn ang="0">
                  <a:pos x="449" y="495"/>
                </a:cxn>
                <a:cxn ang="0">
                  <a:pos x="457" y="535"/>
                </a:cxn>
                <a:cxn ang="0">
                  <a:pos x="473" y="567"/>
                </a:cxn>
                <a:cxn ang="0">
                  <a:pos x="489" y="607"/>
                </a:cxn>
                <a:cxn ang="0">
                  <a:pos x="505" y="647"/>
                </a:cxn>
                <a:cxn ang="0">
                  <a:pos x="521" y="687"/>
                </a:cxn>
                <a:cxn ang="0">
                  <a:pos x="529" y="727"/>
                </a:cxn>
                <a:cxn ang="0">
                  <a:pos x="545" y="767"/>
                </a:cxn>
                <a:cxn ang="0">
                  <a:pos x="561" y="807"/>
                </a:cxn>
                <a:cxn ang="0">
                  <a:pos x="577" y="847"/>
                </a:cxn>
                <a:cxn ang="0">
                  <a:pos x="585" y="887"/>
                </a:cxn>
                <a:cxn ang="0">
                  <a:pos x="601" y="927"/>
                </a:cxn>
                <a:cxn ang="0">
                  <a:pos x="617" y="959"/>
                </a:cxn>
                <a:cxn ang="0">
                  <a:pos x="633" y="999"/>
                </a:cxn>
                <a:cxn ang="0">
                  <a:pos x="649" y="1031"/>
                </a:cxn>
                <a:cxn ang="0">
                  <a:pos x="657" y="1071"/>
                </a:cxn>
                <a:cxn ang="0">
                  <a:pos x="673" y="1103"/>
                </a:cxn>
                <a:cxn ang="0">
                  <a:pos x="689" y="1135"/>
                </a:cxn>
              </a:cxnLst>
              <a:rect l="0" t="0" r="r" b="b"/>
              <a:pathLst>
                <a:path w="697" h="1159">
                  <a:moveTo>
                    <a:pt x="0" y="88"/>
                  </a:moveTo>
                  <a:lnTo>
                    <a:pt x="16" y="72"/>
                  </a:lnTo>
                  <a:lnTo>
                    <a:pt x="8" y="72"/>
                  </a:lnTo>
                  <a:lnTo>
                    <a:pt x="16" y="72"/>
                  </a:lnTo>
                  <a:lnTo>
                    <a:pt x="32" y="56"/>
                  </a:lnTo>
                  <a:lnTo>
                    <a:pt x="32" y="48"/>
                  </a:lnTo>
                  <a:lnTo>
                    <a:pt x="40" y="40"/>
                  </a:lnTo>
                  <a:lnTo>
                    <a:pt x="48" y="32"/>
                  </a:lnTo>
                  <a:lnTo>
                    <a:pt x="56" y="24"/>
                  </a:lnTo>
                  <a:lnTo>
                    <a:pt x="64" y="24"/>
                  </a:lnTo>
                  <a:lnTo>
                    <a:pt x="72" y="16"/>
                  </a:lnTo>
                  <a:lnTo>
                    <a:pt x="80" y="16"/>
                  </a:lnTo>
                  <a:lnTo>
                    <a:pt x="88" y="8"/>
                  </a:lnTo>
                  <a:lnTo>
                    <a:pt x="96" y="8"/>
                  </a:lnTo>
                  <a:lnTo>
                    <a:pt x="104" y="8"/>
                  </a:lnTo>
                  <a:lnTo>
                    <a:pt x="112" y="8"/>
                  </a:lnTo>
                  <a:lnTo>
                    <a:pt x="120" y="0"/>
                  </a:lnTo>
                  <a:lnTo>
                    <a:pt x="128" y="0"/>
                  </a:lnTo>
                  <a:lnTo>
                    <a:pt x="136" y="0"/>
                  </a:lnTo>
                  <a:lnTo>
                    <a:pt x="144" y="8"/>
                  </a:lnTo>
                  <a:lnTo>
                    <a:pt x="152" y="8"/>
                  </a:lnTo>
                  <a:lnTo>
                    <a:pt x="160" y="8"/>
                  </a:lnTo>
                  <a:lnTo>
                    <a:pt x="168" y="16"/>
                  </a:lnTo>
                  <a:lnTo>
                    <a:pt x="176" y="16"/>
                  </a:lnTo>
                  <a:lnTo>
                    <a:pt x="184" y="24"/>
                  </a:lnTo>
                  <a:lnTo>
                    <a:pt x="192" y="24"/>
                  </a:lnTo>
                  <a:lnTo>
                    <a:pt x="200" y="32"/>
                  </a:lnTo>
                  <a:lnTo>
                    <a:pt x="208" y="40"/>
                  </a:lnTo>
                  <a:lnTo>
                    <a:pt x="216" y="48"/>
                  </a:lnTo>
                  <a:lnTo>
                    <a:pt x="224" y="56"/>
                  </a:lnTo>
                  <a:lnTo>
                    <a:pt x="240" y="72"/>
                  </a:lnTo>
                  <a:lnTo>
                    <a:pt x="232" y="72"/>
                  </a:lnTo>
                  <a:lnTo>
                    <a:pt x="240" y="72"/>
                  </a:lnTo>
                  <a:lnTo>
                    <a:pt x="248" y="80"/>
                  </a:lnTo>
                  <a:lnTo>
                    <a:pt x="248" y="88"/>
                  </a:lnTo>
                  <a:lnTo>
                    <a:pt x="256" y="96"/>
                  </a:lnTo>
                  <a:lnTo>
                    <a:pt x="264" y="104"/>
                  </a:lnTo>
                  <a:lnTo>
                    <a:pt x="272" y="112"/>
                  </a:lnTo>
                  <a:lnTo>
                    <a:pt x="272" y="120"/>
                  </a:lnTo>
                  <a:lnTo>
                    <a:pt x="280" y="128"/>
                  </a:lnTo>
                  <a:lnTo>
                    <a:pt x="280" y="136"/>
                  </a:lnTo>
                  <a:lnTo>
                    <a:pt x="288" y="144"/>
                  </a:lnTo>
                  <a:lnTo>
                    <a:pt x="296" y="152"/>
                  </a:lnTo>
                  <a:lnTo>
                    <a:pt x="296" y="160"/>
                  </a:lnTo>
                  <a:lnTo>
                    <a:pt x="304" y="168"/>
                  </a:lnTo>
                  <a:lnTo>
                    <a:pt x="304" y="176"/>
                  </a:lnTo>
                  <a:lnTo>
                    <a:pt x="312" y="184"/>
                  </a:lnTo>
                  <a:lnTo>
                    <a:pt x="320" y="192"/>
                  </a:lnTo>
                  <a:lnTo>
                    <a:pt x="320" y="200"/>
                  </a:lnTo>
                  <a:lnTo>
                    <a:pt x="328" y="216"/>
                  </a:lnTo>
                  <a:lnTo>
                    <a:pt x="328" y="223"/>
                  </a:lnTo>
                  <a:lnTo>
                    <a:pt x="336" y="231"/>
                  </a:lnTo>
                  <a:lnTo>
                    <a:pt x="344" y="239"/>
                  </a:lnTo>
                  <a:lnTo>
                    <a:pt x="344" y="247"/>
                  </a:lnTo>
                  <a:lnTo>
                    <a:pt x="352" y="263"/>
                  </a:lnTo>
                  <a:lnTo>
                    <a:pt x="352" y="271"/>
                  </a:lnTo>
                  <a:lnTo>
                    <a:pt x="360" y="279"/>
                  </a:lnTo>
                  <a:lnTo>
                    <a:pt x="369" y="295"/>
                  </a:lnTo>
                  <a:lnTo>
                    <a:pt x="369" y="303"/>
                  </a:lnTo>
                  <a:lnTo>
                    <a:pt x="377" y="311"/>
                  </a:lnTo>
                  <a:lnTo>
                    <a:pt x="377" y="327"/>
                  </a:lnTo>
                  <a:lnTo>
                    <a:pt x="385" y="335"/>
                  </a:lnTo>
                  <a:lnTo>
                    <a:pt x="385" y="351"/>
                  </a:lnTo>
                  <a:lnTo>
                    <a:pt x="393" y="359"/>
                  </a:lnTo>
                  <a:lnTo>
                    <a:pt x="401" y="375"/>
                  </a:lnTo>
                  <a:lnTo>
                    <a:pt x="401" y="383"/>
                  </a:lnTo>
                  <a:lnTo>
                    <a:pt x="409" y="391"/>
                  </a:lnTo>
                  <a:lnTo>
                    <a:pt x="409" y="407"/>
                  </a:lnTo>
                  <a:lnTo>
                    <a:pt x="417" y="415"/>
                  </a:lnTo>
                  <a:lnTo>
                    <a:pt x="425" y="431"/>
                  </a:lnTo>
                  <a:lnTo>
                    <a:pt x="425" y="447"/>
                  </a:lnTo>
                  <a:lnTo>
                    <a:pt x="433" y="455"/>
                  </a:lnTo>
                  <a:lnTo>
                    <a:pt x="433" y="471"/>
                  </a:lnTo>
                  <a:lnTo>
                    <a:pt x="441" y="479"/>
                  </a:lnTo>
                  <a:lnTo>
                    <a:pt x="449" y="495"/>
                  </a:lnTo>
                  <a:lnTo>
                    <a:pt x="449" y="503"/>
                  </a:lnTo>
                  <a:lnTo>
                    <a:pt x="457" y="519"/>
                  </a:lnTo>
                  <a:lnTo>
                    <a:pt x="457" y="535"/>
                  </a:lnTo>
                  <a:lnTo>
                    <a:pt x="465" y="543"/>
                  </a:lnTo>
                  <a:lnTo>
                    <a:pt x="473" y="559"/>
                  </a:lnTo>
                  <a:lnTo>
                    <a:pt x="473" y="567"/>
                  </a:lnTo>
                  <a:lnTo>
                    <a:pt x="481" y="583"/>
                  </a:lnTo>
                  <a:lnTo>
                    <a:pt x="481" y="599"/>
                  </a:lnTo>
                  <a:lnTo>
                    <a:pt x="489" y="607"/>
                  </a:lnTo>
                  <a:lnTo>
                    <a:pt x="497" y="623"/>
                  </a:lnTo>
                  <a:lnTo>
                    <a:pt x="497" y="639"/>
                  </a:lnTo>
                  <a:lnTo>
                    <a:pt x="505" y="647"/>
                  </a:lnTo>
                  <a:lnTo>
                    <a:pt x="505" y="663"/>
                  </a:lnTo>
                  <a:lnTo>
                    <a:pt x="513" y="679"/>
                  </a:lnTo>
                  <a:lnTo>
                    <a:pt x="521" y="687"/>
                  </a:lnTo>
                  <a:lnTo>
                    <a:pt x="521" y="703"/>
                  </a:lnTo>
                  <a:lnTo>
                    <a:pt x="529" y="719"/>
                  </a:lnTo>
                  <a:lnTo>
                    <a:pt x="529" y="727"/>
                  </a:lnTo>
                  <a:lnTo>
                    <a:pt x="537" y="743"/>
                  </a:lnTo>
                  <a:lnTo>
                    <a:pt x="545" y="759"/>
                  </a:lnTo>
                  <a:lnTo>
                    <a:pt x="545" y="767"/>
                  </a:lnTo>
                  <a:lnTo>
                    <a:pt x="553" y="783"/>
                  </a:lnTo>
                  <a:lnTo>
                    <a:pt x="553" y="799"/>
                  </a:lnTo>
                  <a:lnTo>
                    <a:pt x="561" y="807"/>
                  </a:lnTo>
                  <a:lnTo>
                    <a:pt x="561" y="823"/>
                  </a:lnTo>
                  <a:lnTo>
                    <a:pt x="569" y="831"/>
                  </a:lnTo>
                  <a:lnTo>
                    <a:pt x="577" y="847"/>
                  </a:lnTo>
                  <a:lnTo>
                    <a:pt x="577" y="863"/>
                  </a:lnTo>
                  <a:lnTo>
                    <a:pt x="585" y="871"/>
                  </a:lnTo>
                  <a:lnTo>
                    <a:pt x="585" y="887"/>
                  </a:lnTo>
                  <a:lnTo>
                    <a:pt x="593" y="903"/>
                  </a:lnTo>
                  <a:lnTo>
                    <a:pt x="601" y="911"/>
                  </a:lnTo>
                  <a:lnTo>
                    <a:pt x="601" y="927"/>
                  </a:lnTo>
                  <a:lnTo>
                    <a:pt x="609" y="935"/>
                  </a:lnTo>
                  <a:lnTo>
                    <a:pt x="609" y="951"/>
                  </a:lnTo>
                  <a:lnTo>
                    <a:pt x="617" y="959"/>
                  </a:lnTo>
                  <a:lnTo>
                    <a:pt x="625" y="975"/>
                  </a:lnTo>
                  <a:lnTo>
                    <a:pt x="625" y="983"/>
                  </a:lnTo>
                  <a:lnTo>
                    <a:pt x="633" y="999"/>
                  </a:lnTo>
                  <a:lnTo>
                    <a:pt x="633" y="1015"/>
                  </a:lnTo>
                  <a:lnTo>
                    <a:pt x="641" y="1023"/>
                  </a:lnTo>
                  <a:lnTo>
                    <a:pt x="649" y="1031"/>
                  </a:lnTo>
                  <a:lnTo>
                    <a:pt x="649" y="1047"/>
                  </a:lnTo>
                  <a:lnTo>
                    <a:pt x="657" y="1055"/>
                  </a:lnTo>
                  <a:lnTo>
                    <a:pt x="657" y="1071"/>
                  </a:lnTo>
                  <a:lnTo>
                    <a:pt x="665" y="1079"/>
                  </a:lnTo>
                  <a:lnTo>
                    <a:pt x="673" y="1095"/>
                  </a:lnTo>
                  <a:lnTo>
                    <a:pt x="673" y="1103"/>
                  </a:lnTo>
                  <a:lnTo>
                    <a:pt x="681" y="1111"/>
                  </a:lnTo>
                  <a:lnTo>
                    <a:pt x="681" y="1127"/>
                  </a:lnTo>
                  <a:lnTo>
                    <a:pt x="689" y="1135"/>
                  </a:lnTo>
                  <a:lnTo>
                    <a:pt x="697" y="1143"/>
                  </a:lnTo>
                  <a:lnTo>
                    <a:pt x="697" y="1159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5" name="Freeform 59"/>
            <p:cNvSpPr>
              <a:spLocks/>
            </p:cNvSpPr>
            <p:nvPr/>
          </p:nvSpPr>
          <p:spPr bwMode="auto">
            <a:xfrm>
              <a:off x="4752" y="2069"/>
              <a:ext cx="624" cy="703"/>
            </a:xfrm>
            <a:custGeom>
              <a:avLst/>
              <a:gdLst/>
              <a:ahLst/>
              <a:cxnLst>
                <a:cxn ang="0">
                  <a:pos x="8" y="456"/>
                </a:cxn>
                <a:cxn ang="0">
                  <a:pos x="16" y="472"/>
                </a:cxn>
                <a:cxn ang="0">
                  <a:pos x="24" y="496"/>
                </a:cxn>
                <a:cxn ang="0">
                  <a:pos x="32" y="512"/>
                </a:cxn>
                <a:cxn ang="0">
                  <a:pos x="48" y="528"/>
                </a:cxn>
                <a:cxn ang="0">
                  <a:pos x="56" y="544"/>
                </a:cxn>
                <a:cxn ang="0">
                  <a:pos x="64" y="560"/>
                </a:cxn>
                <a:cxn ang="0">
                  <a:pos x="72" y="576"/>
                </a:cxn>
                <a:cxn ang="0">
                  <a:pos x="80" y="592"/>
                </a:cxn>
                <a:cxn ang="0">
                  <a:pos x="88" y="608"/>
                </a:cxn>
                <a:cxn ang="0">
                  <a:pos x="104" y="624"/>
                </a:cxn>
                <a:cxn ang="0">
                  <a:pos x="112" y="640"/>
                </a:cxn>
                <a:cxn ang="0">
                  <a:pos x="136" y="656"/>
                </a:cxn>
                <a:cxn ang="0">
                  <a:pos x="144" y="663"/>
                </a:cxn>
                <a:cxn ang="0">
                  <a:pos x="160" y="679"/>
                </a:cxn>
                <a:cxn ang="0">
                  <a:pos x="176" y="687"/>
                </a:cxn>
                <a:cxn ang="0">
                  <a:pos x="192" y="695"/>
                </a:cxn>
                <a:cxn ang="0">
                  <a:pos x="208" y="703"/>
                </a:cxn>
                <a:cxn ang="0">
                  <a:pos x="224" y="703"/>
                </a:cxn>
                <a:cxn ang="0">
                  <a:pos x="240" y="695"/>
                </a:cxn>
                <a:cxn ang="0">
                  <a:pos x="256" y="695"/>
                </a:cxn>
                <a:cxn ang="0">
                  <a:pos x="272" y="687"/>
                </a:cxn>
                <a:cxn ang="0">
                  <a:pos x="288" y="671"/>
                </a:cxn>
                <a:cxn ang="0">
                  <a:pos x="304" y="663"/>
                </a:cxn>
                <a:cxn ang="0">
                  <a:pos x="320" y="648"/>
                </a:cxn>
                <a:cxn ang="0">
                  <a:pos x="336" y="632"/>
                </a:cxn>
                <a:cxn ang="0">
                  <a:pos x="352" y="616"/>
                </a:cxn>
                <a:cxn ang="0">
                  <a:pos x="368" y="592"/>
                </a:cxn>
                <a:cxn ang="0">
                  <a:pos x="368" y="592"/>
                </a:cxn>
                <a:cxn ang="0">
                  <a:pos x="376" y="576"/>
                </a:cxn>
                <a:cxn ang="0">
                  <a:pos x="384" y="560"/>
                </a:cxn>
                <a:cxn ang="0">
                  <a:pos x="400" y="544"/>
                </a:cxn>
                <a:cxn ang="0">
                  <a:pos x="408" y="528"/>
                </a:cxn>
                <a:cxn ang="0">
                  <a:pos x="416" y="504"/>
                </a:cxn>
                <a:cxn ang="0">
                  <a:pos x="424" y="488"/>
                </a:cxn>
                <a:cxn ang="0">
                  <a:pos x="432" y="472"/>
                </a:cxn>
                <a:cxn ang="0">
                  <a:pos x="440" y="448"/>
                </a:cxn>
                <a:cxn ang="0">
                  <a:pos x="456" y="432"/>
                </a:cxn>
                <a:cxn ang="0">
                  <a:pos x="464" y="408"/>
                </a:cxn>
                <a:cxn ang="0">
                  <a:pos x="472" y="384"/>
                </a:cxn>
                <a:cxn ang="0">
                  <a:pos x="480" y="360"/>
                </a:cxn>
                <a:cxn ang="0">
                  <a:pos x="488" y="336"/>
                </a:cxn>
                <a:cxn ang="0">
                  <a:pos x="504" y="320"/>
                </a:cxn>
                <a:cxn ang="0">
                  <a:pos x="512" y="296"/>
                </a:cxn>
                <a:cxn ang="0">
                  <a:pos x="520" y="264"/>
                </a:cxn>
                <a:cxn ang="0">
                  <a:pos x="528" y="240"/>
                </a:cxn>
                <a:cxn ang="0">
                  <a:pos x="536" y="216"/>
                </a:cxn>
                <a:cxn ang="0">
                  <a:pos x="552" y="192"/>
                </a:cxn>
                <a:cxn ang="0">
                  <a:pos x="560" y="168"/>
                </a:cxn>
                <a:cxn ang="0">
                  <a:pos x="568" y="144"/>
                </a:cxn>
                <a:cxn ang="0">
                  <a:pos x="576" y="112"/>
                </a:cxn>
                <a:cxn ang="0">
                  <a:pos x="584" y="88"/>
                </a:cxn>
                <a:cxn ang="0">
                  <a:pos x="600" y="64"/>
                </a:cxn>
                <a:cxn ang="0">
                  <a:pos x="608" y="32"/>
                </a:cxn>
                <a:cxn ang="0">
                  <a:pos x="616" y="8"/>
                </a:cxn>
              </a:cxnLst>
              <a:rect l="0" t="0" r="r" b="b"/>
              <a:pathLst>
                <a:path w="624" h="703">
                  <a:moveTo>
                    <a:pt x="0" y="448"/>
                  </a:moveTo>
                  <a:lnTo>
                    <a:pt x="8" y="456"/>
                  </a:lnTo>
                  <a:lnTo>
                    <a:pt x="8" y="464"/>
                  </a:lnTo>
                  <a:lnTo>
                    <a:pt x="16" y="472"/>
                  </a:lnTo>
                  <a:lnTo>
                    <a:pt x="24" y="488"/>
                  </a:lnTo>
                  <a:lnTo>
                    <a:pt x="24" y="496"/>
                  </a:lnTo>
                  <a:lnTo>
                    <a:pt x="32" y="504"/>
                  </a:lnTo>
                  <a:lnTo>
                    <a:pt x="32" y="512"/>
                  </a:lnTo>
                  <a:lnTo>
                    <a:pt x="40" y="520"/>
                  </a:lnTo>
                  <a:lnTo>
                    <a:pt x="48" y="528"/>
                  </a:lnTo>
                  <a:lnTo>
                    <a:pt x="48" y="536"/>
                  </a:lnTo>
                  <a:lnTo>
                    <a:pt x="56" y="544"/>
                  </a:lnTo>
                  <a:lnTo>
                    <a:pt x="56" y="552"/>
                  </a:lnTo>
                  <a:lnTo>
                    <a:pt x="64" y="560"/>
                  </a:lnTo>
                  <a:lnTo>
                    <a:pt x="64" y="568"/>
                  </a:lnTo>
                  <a:lnTo>
                    <a:pt x="72" y="576"/>
                  </a:lnTo>
                  <a:lnTo>
                    <a:pt x="80" y="584"/>
                  </a:lnTo>
                  <a:lnTo>
                    <a:pt x="80" y="592"/>
                  </a:lnTo>
                  <a:lnTo>
                    <a:pt x="88" y="600"/>
                  </a:lnTo>
                  <a:lnTo>
                    <a:pt x="88" y="608"/>
                  </a:lnTo>
                  <a:lnTo>
                    <a:pt x="96" y="616"/>
                  </a:lnTo>
                  <a:lnTo>
                    <a:pt x="104" y="624"/>
                  </a:lnTo>
                  <a:lnTo>
                    <a:pt x="120" y="640"/>
                  </a:lnTo>
                  <a:lnTo>
                    <a:pt x="112" y="640"/>
                  </a:lnTo>
                  <a:lnTo>
                    <a:pt x="120" y="640"/>
                  </a:lnTo>
                  <a:lnTo>
                    <a:pt x="136" y="656"/>
                  </a:lnTo>
                  <a:lnTo>
                    <a:pt x="136" y="663"/>
                  </a:lnTo>
                  <a:lnTo>
                    <a:pt x="144" y="663"/>
                  </a:lnTo>
                  <a:lnTo>
                    <a:pt x="152" y="671"/>
                  </a:lnTo>
                  <a:lnTo>
                    <a:pt x="160" y="679"/>
                  </a:lnTo>
                  <a:lnTo>
                    <a:pt x="168" y="687"/>
                  </a:lnTo>
                  <a:lnTo>
                    <a:pt x="176" y="687"/>
                  </a:lnTo>
                  <a:lnTo>
                    <a:pt x="184" y="695"/>
                  </a:lnTo>
                  <a:lnTo>
                    <a:pt x="192" y="695"/>
                  </a:lnTo>
                  <a:lnTo>
                    <a:pt x="200" y="695"/>
                  </a:lnTo>
                  <a:lnTo>
                    <a:pt x="208" y="703"/>
                  </a:lnTo>
                  <a:lnTo>
                    <a:pt x="216" y="703"/>
                  </a:lnTo>
                  <a:lnTo>
                    <a:pt x="224" y="703"/>
                  </a:lnTo>
                  <a:lnTo>
                    <a:pt x="232" y="703"/>
                  </a:lnTo>
                  <a:lnTo>
                    <a:pt x="240" y="695"/>
                  </a:lnTo>
                  <a:lnTo>
                    <a:pt x="248" y="695"/>
                  </a:lnTo>
                  <a:lnTo>
                    <a:pt x="256" y="695"/>
                  </a:lnTo>
                  <a:lnTo>
                    <a:pt x="264" y="687"/>
                  </a:lnTo>
                  <a:lnTo>
                    <a:pt x="272" y="687"/>
                  </a:lnTo>
                  <a:lnTo>
                    <a:pt x="280" y="679"/>
                  </a:lnTo>
                  <a:lnTo>
                    <a:pt x="288" y="671"/>
                  </a:lnTo>
                  <a:lnTo>
                    <a:pt x="296" y="671"/>
                  </a:lnTo>
                  <a:lnTo>
                    <a:pt x="304" y="663"/>
                  </a:lnTo>
                  <a:lnTo>
                    <a:pt x="312" y="656"/>
                  </a:lnTo>
                  <a:lnTo>
                    <a:pt x="320" y="648"/>
                  </a:lnTo>
                  <a:lnTo>
                    <a:pt x="328" y="640"/>
                  </a:lnTo>
                  <a:lnTo>
                    <a:pt x="336" y="632"/>
                  </a:lnTo>
                  <a:lnTo>
                    <a:pt x="344" y="624"/>
                  </a:lnTo>
                  <a:lnTo>
                    <a:pt x="352" y="616"/>
                  </a:lnTo>
                  <a:lnTo>
                    <a:pt x="352" y="608"/>
                  </a:lnTo>
                  <a:lnTo>
                    <a:pt x="368" y="592"/>
                  </a:lnTo>
                  <a:lnTo>
                    <a:pt x="360" y="592"/>
                  </a:lnTo>
                  <a:lnTo>
                    <a:pt x="368" y="592"/>
                  </a:lnTo>
                  <a:lnTo>
                    <a:pt x="376" y="584"/>
                  </a:lnTo>
                  <a:lnTo>
                    <a:pt x="376" y="576"/>
                  </a:lnTo>
                  <a:lnTo>
                    <a:pt x="384" y="568"/>
                  </a:lnTo>
                  <a:lnTo>
                    <a:pt x="384" y="560"/>
                  </a:lnTo>
                  <a:lnTo>
                    <a:pt x="392" y="552"/>
                  </a:lnTo>
                  <a:lnTo>
                    <a:pt x="400" y="544"/>
                  </a:lnTo>
                  <a:lnTo>
                    <a:pt x="400" y="536"/>
                  </a:lnTo>
                  <a:lnTo>
                    <a:pt x="408" y="528"/>
                  </a:lnTo>
                  <a:lnTo>
                    <a:pt x="408" y="512"/>
                  </a:lnTo>
                  <a:lnTo>
                    <a:pt x="416" y="504"/>
                  </a:lnTo>
                  <a:lnTo>
                    <a:pt x="424" y="496"/>
                  </a:lnTo>
                  <a:lnTo>
                    <a:pt x="424" y="488"/>
                  </a:lnTo>
                  <a:lnTo>
                    <a:pt x="432" y="480"/>
                  </a:lnTo>
                  <a:lnTo>
                    <a:pt x="432" y="472"/>
                  </a:lnTo>
                  <a:lnTo>
                    <a:pt x="440" y="456"/>
                  </a:lnTo>
                  <a:lnTo>
                    <a:pt x="440" y="448"/>
                  </a:lnTo>
                  <a:lnTo>
                    <a:pt x="448" y="440"/>
                  </a:lnTo>
                  <a:lnTo>
                    <a:pt x="456" y="432"/>
                  </a:lnTo>
                  <a:lnTo>
                    <a:pt x="456" y="416"/>
                  </a:lnTo>
                  <a:lnTo>
                    <a:pt x="464" y="408"/>
                  </a:lnTo>
                  <a:lnTo>
                    <a:pt x="464" y="392"/>
                  </a:lnTo>
                  <a:lnTo>
                    <a:pt x="472" y="384"/>
                  </a:lnTo>
                  <a:lnTo>
                    <a:pt x="480" y="376"/>
                  </a:lnTo>
                  <a:lnTo>
                    <a:pt x="480" y="360"/>
                  </a:lnTo>
                  <a:lnTo>
                    <a:pt x="488" y="352"/>
                  </a:lnTo>
                  <a:lnTo>
                    <a:pt x="488" y="336"/>
                  </a:lnTo>
                  <a:lnTo>
                    <a:pt x="496" y="328"/>
                  </a:lnTo>
                  <a:lnTo>
                    <a:pt x="504" y="320"/>
                  </a:lnTo>
                  <a:lnTo>
                    <a:pt x="504" y="304"/>
                  </a:lnTo>
                  <a:lnTo>
                    <a:pt x="512" y="296"/>
                  </a:lnTo>
                  <a:lnTo>
                    <a:pt x="512" y="280"/>
                  </a:lnTo>
                  <a:lnTo>
                    <a:pt x="520" y="264"/>
                  </a:lnTo>
                  <a:lnTo>
                    <a:pt x="528" y="256"/>
                  </a:lnTo>
                  <a:lnTo>
                    <a:pt x="528" y="240"/>
                  </a:lnTo>
                  <a:lnTo>
                    <a:pt x="536" y="232"/>
                  </a:lnTo>
                  <a:lnTo>
                    <a:pt x="536" y="216"/>
                  </a:lnTo>
                  <a:lnTo>
                    <a:pt x="544" y="208"/>
                  </a:lnTo>
                  <a:lnTo>
                    <a:pt x="552" y="192"/>
                  </a:lnTo>
                  <a:lnTo>
                    <a:pt x="552" y="176"/>
                  </a:lnTo>
                  <a:lnTo>
                    <a:pt x="560" y="168"/>
                  </a:lnTo>
                  <a:lnTo>
                    <a:pt x="560" y="152"/>
                  </a:lnTo>
                  <a:lnTo>
                    <a:pt x="568" y="144"/>
                  </a:lnTo>
                  <a:lnTo>
                    <a:pt x="576" y="128"/>
                  </a:lnTo>
                  <a:lnTo>
                    <a:pt x="576" y="112"/>
                  </a:lnTo>
                  <a:lnTo>
                    <a:pt x="584" y="104"/>
                  </a:lnTo>
                  <a:lnTo>
                    <a:pt x="584" y="88"/>
                  </a:lnTo>
                  <a:lnTo>
                    <a:pt x="592" y="72"/>
                  </a:lnTo>
                  <a:lnTo>
                    <a:pt x="600" y="64"/>
                  </a:lnTo>
                  <a:lnTo>
                    <a:pt x="600" y="48"/>
                  </a:lnTo>
                  <a:lnTo>
                    <a:pt x="608" y="32"/>
                  </a:lnTo>
                  <a:lnTo>
                    <a:pt x="608" y="24"/>
                  </a:lnTo>
                  <a:lnTo>
                    <a:pt x="616" y="8"/>
                  </a:lnTo>
                  <a:lnTo>
                    <a:pt x="624" y="0"/>
                  </a:lnTo>
                </a:path>
              </a:pathLst>
            </a:custGeom>
            <a:noFill/>
            <a:ln w="38100" cmpd="sng">
              <a:solidFill>
                <a:srgbClr val="00BFBF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16" name="Group 60"/>
          <p:cNvGrpSpPr>
            <a:grpSpLocks/>
          </p:cNvGrpSpPr>
          <p:nvPr/>
        </p:nvGrpSpPr>
        <p:grpSpPr bwMode="auto">
          <a:xfrm>
            <a:off x="731838" y="3852863"/>
            <a:ext cx="2305050" cy="1081087"/>
            <a:chOff x="597" y="654"/>
            <a:chExt cx="4764" cy="2822"/>
          </a:xfrm>
        </p:grpSpPr>
        <p:sp>
          <p:nvSpPr>
            <p:cNvPr id="19517" name="Freeform 61"/>
            <p:cNvSpPr>
              <a:spLocks/>
            </p:cNvSpPr>
            <p:nvPr/>
          </p:nvSpPr>
          <p:spPr bwMode="auto">
            <a:xfrm>
              <a:off x="597" y="654"/>
              <a:ext cx="616" cy="2822"/>
            </a:xfrm>
            <a:custGeom>
              <a:avLst/>
              <a:gdLst/>
              <a:ahLst/>
              <a:cxnLst>
                <a:cxn ang="0">
                  <a:pos x="8" y="1175"/>
                </a:cxn>
                <a:cxn ang="0">
                  <a:pos x="24" y="943"/>
                </a:cxn>
                <a:cxn ang="0">
                  <a:pos x="40" y="728"/>
                </a:cxn>
                <a:cxn ang="0">
                  <a:pos x="56" y="528"/>
                </a:cxn>
                <a:cxn ang="0">
                  <a:pos x="64" y="352"/>
                </a:cxn>
                <a:cxn ang="0">
                  <a:pos x="80" y="216"/>
                </a:cxn>
                <a:cxn ang="0">
                  <a:pos x="96" y="104"/>
                </a:cxn>
                <a:cxn ang="0">
                  <a:pos x="112" y="32"/>
                </a:cxn>
                <a:cxn ang="0">
                  <a:pos x="128" y="0"/>
                </a:cxn>
                <a:cxn ang="0">
                  <a:pos x="144" y="24"/>
                </a:cxn>
                <a:cxn ang="0">
                  <a:pos x="160" y="88"/>
                </a:cxn>
                <a:cxn ang="0">
                  <a:pos x="176" y="192"/>
                </a:cxn>
                <a:cxn ang="0">
                  <a:pos x="184" y="328"/>
                </a:cxn>
                <a:cxn ang="0">
                  <a:pos x="200" y="496"/>
                </a:cxn>
                <a:cxn ang="0">
                  <a:pos x="216" y="688"/>
                </a:cxn>
                <a:cxn ang="0">
                  <a:pos x="232" y="904"/>
                </a:cxn>
                <a:cxn ang="0">
                  <a:pos x="240" y="1127"/>
                </a:cxn>
                <a:cxn ang="0">
                  <a:pos x="256" y="1367"/>
                </a:cxn>
                <a:cxn ang="0">
                  <a:pos x="272" y="1607"/>
                </a:cxn>
                <a:cxn ang="0">
                  <a:pos x="288" y="1839"/>
                </a:cxn>
                <a:cxn ang="0">
                  <a:pos x="304" y="2063"/>
                </a:cxn>
                <a:cxn ang="0">
                  <a:pos x="312" y="2262"/>
                </a:cxn>
                <a:cxn ang="0">
                  <a:pos x="328" y="2438"/>
                </a:cxn>
                <a:cxn ang="0">
                  <a:pos x="344" y="2590"/>
                </a:cxn>
                <a:cxn ang="0">
                  <a:pos x="360" y="2702"/>
                </a:cxn>
                <a:cxn ang="0">
                  <a:pos x="376" y="2774"/>
                </a:cxn>
                <a:cxn ang="0">
                  <a:pos x="384" y="2814"/>
                </a:cxn>
                <a:cxn ang="0">
                  <a:pos x="408" y="2806"/>
                </a:cxn>
                <a:cxn ang="0">
                  <a:pos x="416" y="2750"/>
                </a:cxn>
                <a:cxn ang="0">
                  <a:pos x="432" y="2654"/>
                </a:cxn>
                <a:cxn ang="0">
                  <a:pos x="448" y="2526"/>
                </a:cxn>
                <a:cxn ang="0">
                  <a:pos x="464" y="2366"/>
                </a:cxn>
                <a:cxn ang="0">
                  <a:pos x="480" y="2174"/>
                </a:cxn>
                <a:cxn ang="0">
                  <a:pos x="488" y="1959"/>
                </a:cxn>
                <a:cxn ang="0">
                  <a:pos x="504" y="1735"/>
                </a:cxn>
                <a:cxn ang="0">
                  <a:pos x="520" y="1503"/>
                </a:cxn>
                <a:cxn ang="0">
                  <a:pos x="536" y="1263"/>
                </a:cxn>
                <a:cxn ang="0">
                  <a:pos x="552" y="1023"/>
                </a:cxn>
                <a:cxn ang="0">
                  <a:pos x="560" y="800"/>
                </a:cxn>
                <a:cxn ang="0">
                  <a:pos x="576" y="600"/>
                </a:cxn>
                <a:cxn ang="0">
                  <a:pos x="592" y="416"/>
                </a:cxn>
                <a:cxn ang="0">
                  <a:pos x="608" y="264"/>
                </a:cxn>
              </a:cxnLst>
              <a:rect l="0" t="0" r="r" b="b"/>
              <a:pathLst>
                <a:path w="616" h="2822">
                  <a:moveTo>
                    <a:pt x="0" y="1335"/>
                  </a:moveTo>
                  <a:lnTo>
                    <a:pt x="8" y="1255"/>
                  </a:lnTo>
                  <a:lnTo>
                    <a:pt x="8" y="1175"/>
                  </a:lnTo>
                  <a:lnTo>
                    <a:pt x="16" y="1095"/>
                  </a:lnTo>
                  <a:lnTo>
                    <a:pt x="16" y="1015"/>
                  </a:lnTo>
                  <a:lnTo>
                    <a:pt x="24" y="943"/>
                  </a:lnTo>
                  <a:lnTo>
                    <a:pt x="32" y="872"/>
                  </a:lnTo>
                  <a:lnTo>
                    <a:pt x="32" y="792"/>
                  </a:lnTo>
                  <a:lnTo>
                    <a:pt x="40" y="728"/>
                  </a:lnTo>
                  <a:lnTo>
                    <a:pt x="40" y="656"/>
                  </a:lnTo>
                  <a:lnTo>
                    <a:pt x="48" y="592"/>
                  </a:lnTo>
                  <a:lnTo>
                    <a:pt x="56" y="528"/>
                  </a:lnTo>
                  <a:lnTo>
                    <a:pt x="56" y="464"/>
                  </a:lnTo>
                  <a:lnTo>
                    <a:pt x="64" y="408"/>
                  </a:lnTo>
                  <a:lnTo>
                    <a:pt x="64" y="352"/>
                  </a:lnTo>
                  <a:lnTo>
                    <a:pt x="72" y="304"/>
                  </a:lnTo>
                  <a:lnTo>
                    <a:pt x="80" y="256"/>
                  </a:lnTo>
                  <a:lnTo>
                    <a:pt x="80" y="216"/>
                  </a:lnTo>
                  <a:lnTo>
                    <a:pt x="88" y="176"/>
                  </a:lnTo>
                  <a:lnTo>
                    <a:pt x="88" y="136"/>
                  </a:lnTo>
                  <a:lnTo>
                    <a:pt x="96" y="104"/>
                  </a:lnTo>
                  <a:lnTo>
                    <a:pt x="104" y="80"/>
                  </a:lnTo>
                  <a:lnTo>
                    <a:pt x="104" y="56"/>
                  </a:lnTo>
                  <a:lnTo>
                    <a:pt x="112" y="32"/>
                  </a:lnTo>
                  <a:lnTo>
                    <a:pt x="112" y="16"/>
                  </a:lnTo>
                  <a:lnTo>
                    <a:pt x="120" y="8"/>
                  </a:lnTo>
                  <a:lnTo>
                    <a:pt x="128" y="0"/>
                  </a:lnTo>
                  <a:lnTo>
                    <a:pt x="136" y="8"/>
                  </a:lnTo>
                  <a:lnTo>
                    <a:pt x="136" y="16"/>
                  </a:lnTo>
                  <a:lnTo>
                    <a:pt x="144" y="24"/>
                  </a:lnTo>
                  <a:lnTo>
                    <a:pt x="152" y="40"/>
                  </a:lnTo>
                  <a:lnTo>
                    <a:pt x="152" y="64"/>
                  </a:lnTo>
                  <a:lnTo>
                    <a:pt x="160" y="88"/>
                  </a:lnTo>
                  <a:lnTo>
                    <a:pt x="160" y="120"/>
                  </a:lnTo>
                  <a:lnTo>
                    <a:pt x="168" y="152"/>
                  </a:lnTo>
                  <a:lnTo>
                    <a:pt x="176" y="192"/>
                  </a:lnTo>
                  <a:lnTo>
                    <a:pt x="176" y="232"/>
                  </a:lnTo>
                  <a:lnTo>
                    <a:pt x="184" y="280"/>
                  </a:lnTo>
                  <a:lnTo>
                    <a:pt x="184" y="328"/>
                  </a:lnTo>
                  <a:lnTo>
                    <a:pt x="192" y="376"/>
                  </a:lnTo>
                  <a:lnTo>
                    <a:pt x="192" y="432"/>
                  </a:lnTo>
                  <a:lnTo>
                    <a:pt x="200" y="496"/>
                  </a:lnTo>
                  <a:lnTo>
                    <a:pt x="208" y="552"/>
                  </a:lnTo>
                  <a:lnTo>
                    <a:pt x="208" y="616"/>
                  </a:lnTo>
                  <a:lnTo>
                    <a:pt x="216" y="688"/>
                  </a:lnTo>
                  <a:lnTo>
                    <a:pt x="216" y="760"/>
                  </a:lnTo>
                  <a:lnTo>
                    <a:pt x="224" y="824"/>
                  </a:lnTo>
                  <a:lnTo>
                    <a:pt x="232" y="904"/>
                  </a:lnTo>
                  <a:lnTo>
                    <a:pt x="232" y="975"/>
                  </a:lnTo>
                  <a:lnTo>
                    <a:pt x="240" y="1055"/>
                  </a:lnTo>
                  <a:lnTo>
                    <a:pt x="240" y="1127"/>
                  </a:lnTo>
                  <a:lnTo>
                    <a:pt x="248" y="1207"/>
                  </a:lnTo>
                  <a:lnTo>
                    <a:pt x="256" y="1287"/>
                  </a:lnTo>
                  <a:lnTo>
                    <a:pt x="256" y="1367"/>
                  </a:lnTo>
                  <a:lnTo>
                    <a:pt x="264" y="1447"/>
                  </a:lnTo>
                  <a:lnTo>
                    <a:pt x="264" y="1527"/>
                  </a:lnTo>
                  <a:lnTo>
                    <a:pt x="272" y="1607"/>
                  </a:lnTo>
                  <a:lnTo>
                    <a:pt x="280" y="1687"/>
                  </a:lnTo>
                  <a:lnTo>
                    <a:pt x="280" y="1759"/>
                  </a:lnTo>
                  <a:lnTo>
                    <a:pt x="288" y="1839"/>
                  </a:lnTo>
                  <a:lnTo>
                    <a:pt x="288" y="1911"/>
                  </a:lnTo>
                  <a:lnTo>
                    <a:pt x="296" y="1991"/>
                  </a:lnTo>
                  <a:lnTo>
                    <a:pt x="304" y="2063"/>
                  </a:lnTo>
                  <a:lnTo>
                    <a:pt x="304" y="2126"/>
                  </a:lnTo>
                  <a:lnTo>
                    <a:pt x="312" y="2198"/>
                  </a:lnTo>
                  <a:lnTo>
                    <a:pt x="312" y="2262"/>
                  </a:lnTo>
                  <a:lnTo>
                    <a:pt x="320" y="2326"/>
                  </a:lnTo>
                  <a:lnTo>
                    <a:pt x="328" y="2382"/>
                  </a:lnTo>
                  <a:lnTo>
                    <a:pt x="328" y="2438"/>
                  </a:lnTo>
                  <a:lnTo>
                    <a:pt x="336" y="2494"/>
                  </a:lnTo>
                  <a:lnTo>
                    <a:pt x="336" y="2542"/>
                  </a:lnTo>
                  <a:lnTo>
                    <a:pt x="344" y="2590"/>
                  </a:lnTo>
                  <a:lnTo>
                    <a:pt x="352" y="2630"/>
                  </a:lnTo>
                  <a:lnTo>
                    <a:pt x="352" y="2670"/>
                  </a:lnTo>
                  <a:lnTo>
                    <a:pt x="360" y="2702"/>
                  </a:lnTo>
                  <a:lnTo>
                    <a:pt x="360" y="2734"/>
                  </a:lnTo>
                  <a:lnTo>
                    <a:pt x="368" y="2758"/>
                  </a:lnTo>
                  <a:lnTo>
                    <a:pt x="376" y="2774"/>
                  </a:lnTo>
                  <a:lnTo>
                    <a:pt x="376" y="2798"/>
                  </a:lnTo>
                  <a:lnTo>
                    <a:pt x="384" y="2806"/>
                  </a:lnTo>
                  <a:lnTo>
                    <a:pt x="384" y="2814"/>
                  </a:lnTo>
                  <a:lnTo>
                    <a:pt x="392" y="2822"/>
                  </a:lnTo>
                  <a:lnTo>
                    <a:pt x="400" y="2814"/>
                  </a:lnTo>
                  <a:lnTo>
                    <a:pt x="408" y="2806"/>
                  </a:lnTo>
                  <a:lnTo>
                    <a:pt x="408" y="2790"/>
                  </a:lnTo>
                  <a:lnTo>
                    <a:pt x="416" y="2774"/>
                  </a:lnTo>
                  <a:lnTo>
                    <a:pt x="416" y="2750"/>
                  </a:lnTo>
                  <a:lnTo>
                    <a:pt x="424" y="2718"/>
                  </a:lnTo>
                  <a:lnTo>
                    <a:pt x="432" y="2686"/>
                  </a:lnTo>
                  <a:lnTo>
                    <a:pt x="432" y="2654"/>
                  </a:lnTo>
                  <a:lnTo>
                    <a:pt x="440" y="2614"/>
                  </a:lnTo>
                  <a:lnTo>
                    <a:pt x="440" y="2574"/>
                  </a:lnTo>
                  <a:lnTo>
                    <a:pt x="448" y="2526"/>
                  </a:lnTo>
                  <a:lnTo>
                    <a:pt x="456" y="2470"/>
                  </a:lnTo>
                  <a:lnTo>
                    <a:pt x="456" y="2422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4"/>
                  </a:lnTo>
                  <a:lnTo>
                    <a:pt x="480" y="2102"/>
                  </a:lnTo>
                  <a:lnTo>
                    <a:pt x="488" y="2039"/>
                  </a:lnTo>
                  <a:lnTo>
                    <a:pt x="488" y="1959"/>
                  </a:lnTo>
                  <a:lnTo>
                    <a:pt x="496" y="1887"/>
                  </a:lnTo>
                  <a:lnTo>
                    <a:pt x="504" y="1815"/>
                  </a:lnTo>
                  <a:lnTo>
                    <a:pt x="504" y="1735"/>
                  </a:lnTo>
                  <a:lnTo>
                    <a:pt x="512" y="1655"/>
                  </a:lnTo>
                  <a:lnTo>
                    <a:pt x="512" y="1575"/>
                  </a:lnTo>
                  <a:lnTo>
                    <a:pt x="520" y="1503"/>
                  </a:lnTo>
                  <a:lnTo>
                    <a:pt x="528" y="1423"/>
                  </a:lnTo>
                  <a:lnTo>
                    <a:pt x="528" y="1343"/>
                  </a:lnTo>
                  <a:lnTo>
                    <a:pt x="536" y="1263"/>
                  </a:lnTo>
                  <a:lnTo>
                    <a:pt x="536" y="1183"/>
                  </a:lnTo>
                  <a:lnTo>
                    <a:pt x="544" y="1103"/>
                  </a:lnTo>
                  <a:lnTo>
                    <a:pt x="552" y="1023"/>
                  </a:lnTo>
                  <a:lnTo>
                    <a:pt x="552" y="951"/>
                  </a:lnTo>
                  <a:lnTo>
                    <a:pt x="560" y="880"/>
                  </a:lnTo>
                  <a:lnTo>
                    <a:pt x="560" y="800"/>
                  </a:lnTo>
                  <a:lnTo>
                    <a:pt x="568" y="736"/>
                  </a:lnTo>
                  <a:lnTo>
                    <a:pt x="568" y="664"/>
                  </a:lnTo>
                  <a:lnTo>
                    <a:pt x="576" y="600"/>
                  </a:lnTo>
                  <a:lnTo>
                    <a:pt x="584" y="536"/>
                  </a:lnTo>
                  <a:lnTo>
                    <a:pt x="584" y="472"/>
                  </a:lnTo>
                  <a:lnTo>
                    <a:pt x="592" y="416"/>
                  </a:lnTo>
                  <a:lnTo>
                    <a:pt x="592" y="360"/>
                  </a:lnTo>
                  <a:lnTo>
                    <a:pt x="600" y="312"/>
                  </a:lnTo>
                  <a:lnTo>
                    <a:pt x="608" y="264"/>
                  </a:lnTo>
                  <a:lnTo>
                    <a:pt x="608" y="216"/>
                  </a:lnTo>
                  <a:lnTo>
                    <a:pt x="616" y="17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8" name="Freeform 62"/>
            <p:cNvSpPr>
              <a:spLocks/>
            </p:cNvSpPr>
            <p:nvPr/>
          </p:nvSpPr>
          <p:spPr bwMode="auto">
            <a:xfrm>
              <a:off x="1213" y="654"/>
              <a:ext cx="625" cy="2822"/>
            </a:xfrm>
            <a:custGeom>
              <a:avLst/>
              <a:gdLst/>
              <a:ahLst/>
              <a:cxnLst>
                <a:cxn ang="0">
                  <a:pos x="8" y="104"/>
                </a:cxn>
                <a:cxn ang="0">
                  <a:pos x="24" y="32"/>
                </a:cxn>
                <a:cxn ang="0">
                  <a:pos x="40" y="0"/>
                </a:cxn>
                <a:cxn ang="0">
                  <a:pos x="56" y="24"/>
                </a:cxn>
                <a:cxn ang="0">
                  <a:pos x="72" y="88"/>
                </a:cxn>
                <a:cxn ang="0">
                  <a:pos x="88" y="184"/>
                </a:cxn>
                <a:cxn ang="0">
                  <a:pos x="96" y="320"/>
                </a:cxn>
                <a:cxn ang="0">
                  <a:pos x="112" y="488"/>
                </a:cxn>
                <a:cxn ang="0">
                  <a:pos x="129" y="680"/>
                </a:cxn>
                <a:cxn ang="0">
                  <a:pos x="145" y="896"/>
                </a:cxn>
                <a:cxn ang="0">
                  <a:pos x="153" y="1119"/>
                </a:cxn>
                <a:cxn ang="0">
                  <a:pos x="169" y="1359"/>
                </a:cxn>
                <a:cxn ang="0">
                  <a:pos x="185" y="1599"/>
                </a:cxn>
                <a:cxn ang="0">
                  <a:pos x="201" y="1831"/>
                </a:cxn>
                <a:cxn ang="0">
                  <a:pos x="217" y="2055"/>
                </a:cxn>
                <a:cxn ang="0">
                  <a:pos x="225" y="2254"/>
                </a:cxn>
                <a:cxn ang="0">
                  <a:pos x="241" y="2430"/>
                </a:cxn>
                <a:cxn ang="0">
                  <a:pos x="257" y="2582"/>
                </a:cxn>
                <a:cxn ang="0">
                  <a:pos x="273" y="2694"/>
                </a:cxn>
                <a:cxn ang="0">
                  <a:pos x="289" y="2774"/>
                </a:cxn>
                <a:cxn ang="0">
                  <a:pos x="297" y="2814"/>
                </a:cxn>
                <a:cxn ang="0">
                  <a:pos x="321" y="2806"/>
                </a:cxn>
                <a:cxn ang="0">
                  <a:pos x="337" y="2750"/>
                </a:cxn>
                <a:cxn ang="0">
                  <a:pos x="345" y="2662"/>
                </a:cxn>
                <a:cxn ang="0">
                  <a:pos x="361" y="2526"/>
                </a:cxn>
                <a:cxn ang="0">
                  <a:pos x="377" y="2366"/>
                </a:cxn>
                <a:cxn ang="0">
                  <a:pos x="393" y="2182"/>
                </a:cxn>
                <a:cxn ang="0">
                  <a:pos x="401" y="1967"/>
                </a:cxn>
                <a:cxn ang="0">
                  <a:pos x="417" y="1743"/>
                </a:cxn>
                <a:cxn ang="0">
                  <a:pos x="433" y="1511"/>
                </a:cxn>
                <a:cxn ang="0">
                  <a:pos x="449" y="1271"/>
                </a:cxn>
                <a:cxn ang="0">
                  <a:pos x="465" y="1031"/>
                </a:cxn>
                <a:cxn ang="0">
                  <a:pos x="473" y="808"/>
                </a:cxn>
                <a:cxn ang="0">
                  <a:pos x="489" y="608"/>
                </a:cxn>
                <a:cxn ang="0">
                  <a:pos x="505" y="424"/>
                </a:cxn>
                <a:cxn ang="0">
                  <a:pos x="521" y="264"/>
                </a:cxn>
                <a:cxn ang="0">
                  <a:pos x="529" y="144"/>
                </a:cxn>
                <a:cxn ang="0">
                  <a:pos x="545" y="56"/>
                </a:cxn>
                <a:cxn ang="0">
                  <a:pos x="561" y="8"/>
                </a:cxn>
                <a:cxn ang="0">
                  <a:pos x="585" y="24"/>
                </a:cxn>
                <a:cxn ang="0">
                  <a:pos x="601" y="80"/>
                </a:cxn>
                <a:cxn ang="0">
                  <a:pos x="617" y="184"/>
                </a:cxn>
              </a:cxnLst>
              <a:rect l="0" t="0" r="r" b="b"/>
              <a:pathLst>
                <a:path w="625" h="2822">
                  <a:moveTo>
                    <a:pt x="0" y="176"/>
                  </a:moveTo>
                  <a:lnTo>
                    <a:pt x="0" y="136"/>
                  </a:lnTo>
                  <a:lnTo>
                    <a:pt x="8" y="104"/>
                  </a:lnTo>
                  <a:lnTo>
                    <a:pt x="16" y="80"/>
                  </a:lnTo>
                  <a:lnTo>
                    <a:pt x="16" y="56"/>
                  </a:lnTo>
                  <a:lnTo>
                    <a:pt x="24" y="32"/>
                  </a:lnTo>
                  <a:lnTo>
                    <a:pt x="24" y="24"/>
                  </a:lnTo>
                  <a:lnTo>
                    <a:pt x="32" y="8"/>
                  </a:lnTo>
                  <a:lnTo>
                    <a:pt x="40" y="0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56" y="24"/>
                  </a:lnTo>
                  <a:lnTo>
                    <a:pt x="64" y="40"/>
                  </a:lnTo>
                  <a:lnTo>
                    <a:pt x="64" y="64"/>
                  </a:lnTo>
                  <a:lnTo>
                    <a:pt x="72" y="88"/>
                  </a:lnTo>
                  <a:lnTo>
                    <a:pt x="72" y="112"/>
                  </a:lnTo>
                  <a:lnTo>
                    <a:pt x="80" y="144"/>
                  </a:lnTo>
                  <a:lnTo>
                    <a:pt x="88" y="184"/>
                  </a:lnTo>
                  <a:lnTo>
                    <a:pt x="88" y="224"/>
                  </a:lnTo>
                  <a:lnTo>
                    <a:pt x="96" y="272"/>
                  </a:lnTo>
                  <a:lnTo>
                    <a:pt x="96" y="320"/>
                  </a:lnTo>
                  <a:lnTo>
                    <a:pt x="104" y="376"/>
                  </a:lnTo>
                  <a:lnTo>
                    <a:pt x="112" y="424"/>
                  </a:lnTo>
                  <a:lnTo>
                    <a:pt x="112" y="488"/>
                  </a:lnTo>
                  <a:lnTo>
                    <a:pt x="121" y="544"/>
                  </a:lnTo>
                  <a:lnTo>
                    <a:pt x="121" y="616"/>
                  </a:lnTo>
                  <a:lnTo>
                    <a:pt x="129" y="680"/>
                  </a:lnTo>
                  <a:lnTo>
                    <a:pt x="137" y="752"/>
                  </a:lnTo>
                  <a:lnTo>
                    <a:pt x="137" y="816"/>
                  </a:lnTo>
                  <a:lnTo>
                    <a:pt x="145" y="896"/>
                  </a:lnTo>
                  <a:lnTo>
                    <a:pt x="145" y="967"/>
                  </a:lnTo>
                  <a:lnTo>
                    <a:pt x="153" y="1047"/>
                  </a:lnTo>
                  <a:lnTo>
                    <a:pt x="153" y="1119"/>
                  </a:lnTo>
                  <a:lnTo>
                    <a:pt x="161" y="1199"/>
                  </a:lnTo>
                  <a:lnTo>
                    <a:pt x="169" y="1279"/>
                  </a:lnTo>
                  <a:lnTo>
                    <a:pt x="169" y="1359"/>
                  </a:lnTo>
                  <a:lnTo>
                    <a:pt x="177" y="1439"/>
                  </a:lnTo>
                  <a:lnTo>
                    <a:pt x="177" y="1519"/>
                  </a:lnTo>
                  <a:lnTo>
                    <a:pt x="185" y="1599"/>
                  </a:lnTo>
                  <a:lnTo>
                    <a:pt x="193" y="1679"/>
                  </a:lnTo>
                  <a:lnTo>
                    <a:pt x="193" y="1751"/>
                  </a:lnTo>
                  <a:lnTo>
                    <a:pt x="201" y="1831"/>
                  </a:lnTo>
                  <a:lnTo>
                    <a:pt x="201" y="1903"/>
                  </a:lnTo>
                  <a:lnTo>
                    <a:pt x="209" y="1983"/>
                  </a:lnTo>
                  <a:lnTo>
                    <a:pt x="217" y="2055"/>
                  </a:lnTo>
                  <a:lnTo>
                    <a:pt x="217" y="2118"/>
                  </a:lnTo>
                  <a:lnTo>
                    <a:pt x="225" y="2190"/>
                  </a:lnTo>
                  <a:lnTo>
                    <a:pt x="225" y="2254"/>
                  </a:lnTo>
                  <a:lnTo>
                    <a:pt x="233" y="2318"/>
                  </a:lnTo>
                  <a:lnTo>
                    <a:pt x="241" y="2374"/>
                  </a:lnTo>
                  <a:lnTo>
                    <a:pt x="241" y="2430"/>
                  </a:lnTo>
                  <a:lnTo>
                    <a:pt x="249" y="2486"/>
                  </a:lnTo>
                  <a:lnTo>
                    <a:pt x="249" y="2534"/>
                  </a:lnTo>
                  <a:lnTo>
                    <a:pt x="257" y="2582"/>
                  </a:lnTo>
                  <a:lnTo>
                    <a:pt x="265" y="2622"/>
                  </a:lnTo>
                  <a:lnTo>
                    <a:pt x="265" y="2662"/>
                  </a:lnTo>
                  <a:lnTo>
                    <a:pt x="273" y="2694"/>
                  </a:lnTo>
                  <a:lnTo>
                    <a:pt x="273" y="2726"/>
                  </a:lnTo>
                  <a:lnTo>
                    <a:pt x="281" y="2750"/>
                  </a:lnTo>
                  <a:lnTo>
                    <a:pt x="289" y="2774"/>
                  </a:lnTo>
                  <a:lnTo>
                    <a:pt x="289" y="2790"/>
                  </a:lnTo>
                  <a:lnTo>
                    <a:pt x="297" y="2806"/>
                  </a:lnTo>
                  <a:lnTo>
                    <a:pt x="297" y="2814"/>
                  </a:lnTo>
                  <a:lnTo>
                    <a:pt x="305" y="2822"/>
                  </a:lnTo>
                  <a:lnTo>
                    <a:pt x="313" y="2814"/>
                  </a:lnTo>
                  <a:lnTo>
                    <a:pt x="321" y="2806"/>
                  </a:lnTo>
                  <a:lnTo>
                    <a:pt x="321" y="2790"/>
                  </a:lnTo>
                  <a:lnTo>
                    <a:pt x="329" y="2774"/>
                  </a:lnTo>
                  <a:lnTo>
                    <a:pt x="337" y="2750"/>
                  </a:lnTo>
                  <a:lnTo>
                    <a:pt x="337" y="2726"/>
                  </a:lnTo>
                  <a:lnTo>
                    <a:pt x="345" y="2694"/>
                  </a:lnTo>
                  <a:lnTo>
                    <a:pt x="345" y="2662"/>
                  </a:lnTo>
                  <a:lnTo>
                    <a:pt x="353" y="2622"/>
                  </a:lnTo>
                  <a:lnTo>
                    <a:pt x="353" y="2574"/>
                  </a:lnTo>
                  <a:lnTo>
                    <a:pt x="361" y="2526"/>
                  </a:lnTo>
                  <a:lnTo>
                    <a:pt x="369" y="2478"/>
                  </a:lnTo>
                  <a:lnTo>
                    <a:pt x="369" y="2422"/>
                  </a:lnTo>
                  <a:lnTo>
                    <a:pt x="377" y="2366"/>
                  </a:lnTo>
                  <a:lnTo>
                    <a:pt x="377" y="2310"/>
                  </a:lnTo>
                  <a:lnTo>
                    <a:pt x="385" y="2246"/>
                  </a:lnTo>
                  <a:lnTo>
                    <a:pt x="393" y="2182"/>
                  </a:lnTo>
                  <a:lnTo>
                    <a:pt x="393" y="2110"/>
                  </a:lnTo>
                  <a:lnTo>
                    <a:pt x="401" y="2047"/>
                  </a:lnTo>
                  <a:lnTo>
                    <a:pt x="401" y="1967"/>
                  </a:lnTo>
                  <a:lnTo>
                    <a:pt x="409" y="1895"/>
                  </a:lnTo>
                  <a:lnTo>
                    <a:pt x="417" y="1823"/>
                  </a:lnTo>
                  <a:lnTo>
                    <a:pt x="417" y="1743"/>
                  </a:lnTo>
                  <a:lnTo>
                    <a:pt x="425" y="1663"/>
                  </a:lnTo>
                  <a:lnTo>
                    <a:pt x="425" y="1591"/>
                  </a:lnTo>
                  <a:lnTo>
                    <a:pt x="433" y="1511"/>
                  </a:lnTo>
                  <a:lnTo>
                    <a:pt x="441" y="1431"/>
                  </a:lnTo>
                  <a:lnTo>
                    <a:pt x="441" y="1351"/>
                  </a:lnTo>
                  <a:lnTo>
                    <a:pt x="449" y="1271"/>
                  </a:lnTo>
                  <a:lnTo>
                    <a:pt x="449" y="1191"/>
                  </a:lnTo>
                  <a:lnTo>
                    <a:pt x="457" y="1111"/>
                  </a:lnTo>
                  <a:lnTo>
                    <a:pt x="465" y="1031"/>
                  </a:lnTo>
                  <a:lnTo>
                    <a:pt x="465" y="959"/>
                  </a:lnTo>
                  <a:lnTo>
                    <a:pt x="473" y="888"/>
                  </a:lnTo>
                  <a:lnTo>
                    <a:pt x="473" y="808"/>
                  </a:lnTo>
                  <a:lnTo>
                    <a:pt x="481" y="744"/>
                  </a:lnTo>
                  <a:lnTo>
                    <a:pt x="489" y="672"/>
                  </a:lnTo>
                  <a:lnTo>
                    <a:pt x="489" y="608"/>
                  </a:lnTo>
                  <a:lnTo>
                    <a:pt x="497" y="544"/>
                  </a:lnTo>
                  <a:lnTo>
                    <a:pt x="497" y="480"/>
                  </a:lnTo>
                  <a:lnTo>
                    <a:pt x="505" y="424"/>
                  </a:lnTo>
                  <a:lnTo>
                    <a:pt x="513" y="368"/>
                  </a:lnTo>
                  <a:lnTo>
                    <a:pt x="513" y="312"/>
                  </a:lnTo>
                  <a:lnTo>
                    <a:pt x="521" y="264"/>
                  </a:lnTo>
                  <a:lnTo>
                    <a:pt x="521" y="224"/>
                  </a:lnTo>
                  <a:lnTo>
                    <a:pt x="529" y="184"/>
                  </a:lnTo>
                  <a:lnTo>
                    <a:pt x="529" y="144"/>
                  </a:lnTo>
                  <a:lnTo>
                    <a:pt x="537" y="112"/>
                  </a:lnTo>
                  <a:lnTo>
                    <a:pt x="545" y="80"/>
                  </a:lnTo>
                  <a:lnTo>
                    <a:pt x="545" y="56"/>
                  </a:lnTo>
                  <a:lnTo>
                    <a:pt x="553" y="40"/>
                  </a:lnTo>
                  <a:lnTo>
                    <a:pt x="553" y="24"/>
                  </a:lnTo>
                  <a:lnTo>
                    <a:pt x="561" y="8"/>
                  </a:lnTo>
                  <a:lnTo>
                    <a:pt x="569" y="0"/>
                  </a:lnTo>
                  <a:lnTo>
                    <a:pt x="577" y="8"/>
                  </a:lnTo>
                  <a:lnTo>
                    <a:pt x="585" y="24"/>
                  </a:lnTo>
                  <a:lnTo>
                    <a:pt x="593" y="40"/>
                  </a:lnTo>
                  <a:lnTo>
                    <a:pt x="593" y="56"/>
                  </a:lnTo>
                  <a:lnTo>
                    <a:pt x="601" y="80"/>
                  </a:lnTo>
                  <a:lnTo>
                    <a:pt x="601" y="112"/>
                  </a:lnTo>
                  <a:lnTo>
                    <a:pt x="609" y="144"/>
                  </a:lnTo>
                  <a:lnTo>
                    <a:pt x="617" y="184"/>
                  </a:lnTo>
                  <a:lnTo>
                    <a:pt x="617" y="224"/>
                  </a:lnTo>
                  <a:lnTo>
                    <a:pt x="625" y="264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19" name="Freeform 63"/>
            <p:cNvSpPr>
              <a:spLocks/>
            </p:cNvSpPr>
            <p:nvPr/>
          </p:nvSpPr>
          <p:spPr bwMode="auto">
            <a:xfrm>
              <a:off x="1838" y="654"/>
              <a:ext cx="617" cy="2822"/>
            </a:xfrm>
            <a:custGeom>
              <a:avLst/>
              <a:gdLst/>
              <a:ahLst/>
              <a:cxnLst>
                <a:cxn ang="0">
                  <a:pos x="8" y="368"/>
                </a:cxn>
                <a:cxn ang="0">
                  <a:pos x="24" y="544"/>
                </a:cxn>
                <a:cxn ang="0">
                  <a:pos x="40" y="744"/>
                </a:cxn>
                <a:cxn ang="0">
                  <a:pos x="48" y="959"/>
                </a:cxn>
                <a:cxn ang="0">
                  <a:pos x="64" y="1191"/>
                </a:cxn>
                <a:cxn ang="0">
                  <a:pos x="80" y="1431"/>
                </a:cxn>
                <a:cxn ang="0">
                  <a:pos x="96" y="1663"/>
                </a:cxn>
                <a:cxn ang="0">
                  <a:pos x="104" y="1895"/>
                </a:cxn>
                <a:cxn ang="0">
                  <a:pos x="120" y="2110"/>
                </a:cxn>
                <a:cxn ang="0">
                  <a:pos x="136" y="2310"/>
                </a:cxn>
                <a:cxn ang="0">
                  <a:pos x="152" y="2478"/>
                </a:cxn>
                <a:cxn ang="0">
                  <a:pos x="168" y="2622"/>
                </a:cxn>
                <a:cxn ang="0">
                  <a:pos x="176" y="2726"/>
                </a:cxn>
                <a:cxn ang="0">
                  <a:pos x="192" y="2790"/>
                </a:cxn>
                <a:cxn ang="0">
                  <a:pos x="208" y="2822"/>
                </a:cxn>
                <a:cxn ang="0">
                  <a:pos x="224" y="2790"/>
                </a:cxn>
                <a:cxn ang="0">
                  <a:pos x="240" y="2726"/>
                </a:cxn>
                <a:cxn ang="0">
                  <a:pos x="256" y="2622"/>
                </a:cxn>
                <a:cxn ang="0">
                  <a:pos x="272" y="2486"/>
                </a:cxn>
                <a:cxn ang="0">
                  <a:pos x="280" y="2318"/>
                </a:cxn>
                <a:cxn ang="0">
                  <a:pos x="296" y="2118"/>
                </a:cxn>
                <a:cxn ang="0">
                  <a:pos x="312" y="1903"/>
                </a:cxn>
                <a:cxn ang="0">
                  <a:pos x="328" y="1679"/>
                </a:cxn>
                <a:cxn ang="0">
                  <a:pos x="344" y="1439"/>
                </a:cxn>
                <a:cxn ang="0">
                  <a:pos x="352" y="1199"/>
                </a:cxn>
                <a:cxn ang="0">
                  <a:pos x="368" y="967"/>
                </a:cxn>
                <a:cxn ang="0">
                  <a:pos x="384" y="752"/>
                </a:cxn>
                <a:cxn ang="0">
                  <a:pos x="400" y="544"/>
                </a:cxn>
                <a:cxn ang="0">
                  <a:pos x="416" y="376"/>
                </a:cxn>
                <a:cxn ang="0">
                  <a:pos x="424" y="224"/>
                </a:cxn>
                <a:cxn ang="0">
                  <a:pos x="440" y="112"/>
                </a:cxn>
                <a:cxn ang="0">
                  <a:pos x="456" y="40"/>
                </a:cxn>
                <a:cxn ang="0">
                  <a:pos x="480" y="0"/>
                </a:cxn>
                <a:cxn ang="0">
                  <a:pos x="488" y="24"/>
                </a:cxn>
                <a:cxn ang="0">
                  <a:pos x="504" y="80"/>
                </a:cxn>
                <a:cxn ang="0">
                  <a:pos x="521" y="176"/>
                </a:cxn>
                <a:cxn ang="0">
                  <a:pos x="529" y="312"/>
                </a:cxn>
                <a:cxn ang="0">
                  <a:pos x="545" y="472"/>
                </a:cxn>
                <a:cxn ang="0">
                  <a:pos x="561" y="664"/>
                </a:cxn>
                <a:cxn ang="0">
                  <a:pos x="577" y="880"/>
                </a:cxn>
                <a:cxn ang="0">
                  <a:pos x="593" y="1103"/>
                </a:cxn>
                <a:cxn ang="0">
                  <a:pos x="601" y="1343"/>
                </a:cxn>
              </a:cxnLst>
              <a:rect l="0" t="0" r="r" b="b"/>
              <a:pathLst>
                <a:path w="617" h="2822">
                  <a:moveTo>
                    <a:pt x="0" y="264"/>
                  </a:moveTo>
                  <a:lnTo>
                    <a:pt x="0" y="312"/>
                  </a:lnTo>
                  <a:lnTo>
                    <a:pt x="8" y="368"/>
                  </a:lnTo>
                  <a:lnTo>
                    <a:pt x="16" y="424"/>
                  </a:lnTo>
                  <a:lnTo>
                    <a:pt x="16" y="480"/>
                  </a:lnTo>
                  <a:lnTo>
                    <a:pt x="24" y="544"/>
                  </a:lnTo>
                  <a:lnTo>
                    <a:pt x="24" y="608"/>
                  </a:lnTo>
                  <a:lnTo>
                    <a:pt x="32" y="672"/>
                  </a:lnTo>
                  <a:lnTo>
                    <a:pt x="40" y="744"/>
                  </a:lnTo>
                  <a:lnTo>
                    <a:pt x="40" y="808"/>
                  </a:lnTo>
                  <a:lnTo>
                    <a:pt x="48" y="888"/>
                  </a:lnTo>
                  <a:lnTo>
                    <a:pt x="48" y="959"/>
                  </a:lnTo>
                  <a:lnTo>
                    <a:pt x="56" y="1031"/>
                  </a:lnTo>
                  <a:lnTo>
                    <a:pt x="64" y="1111"/>
                  </a:lnTo>
                  <a:lnTo>
                    <a:pt x="64" y="1191"/>
                  </a:lnTo>
                  <a:lnTo>
                    <a:pt x="72" y="1271"/>
                  </a:lnTo>
                  <a:lnTo>
                    <a:pt x="72" y="1351"/>
                  </a:lnTo>
                  <a:lnTo>
                    <a:pt x="80" y="1431"/>
                  </a:lnTo>
                  <a:lnTo>
                    <a:pt x="88" y="1511"/>
                  </a:lnTo>
                  <a:lnTo>
                    <a:pt x="88" y="1591"/>
                  </a:lnTo>
                  <a:lnTo>
                    <a:pt x="96" y="1663"/>
                  </a:lnTo>
                  <a:lnTo>
                    <a:pt x="96" y="1743"/>
                  </a:lnTo>
                  <a:lnTo>
                    <a:pt x="104" y="1823"/>
                  </a:lnTo>
                  <a:lnTo>
                    <a:pt x="104" y="1895"/>
                  </a:lnTo>
                  <a:lnTo>
                    <a:pt x="112" y="1967"/>
                  </a:lnTo>
                  <a:lnTo>
                    <a:pt x="120" y="2047"/>
                  </a:lnTo>
                  <a:lnTo>
                    <a:pt x="120" y="2110"/>
                  </a:lnTo>
                  <a:lnTo>
                    <a:pt x="128" y="2182"/>
                  </a:lnTo>
                  <a:lnTo>
                    <a:pt x="128" y="2246"/>
                  </a:lnTo>
                  <a:lnTo>
                    <a:pt x="136" y="2310"/>
                  </a:lnTo>
                  <a:lnTo>
                    <a:pt x="144" y="2366"/>
                  </a:lnTo>
                  <a:lnTo>
                    <a:pt x="144" y="2422"/>
                  </a:lnTo>
                  <a:lnTo>
                    <a:pt x="152" y="2478"/>
                  </a:lnTo>
                  <a:lnTo>
                    <a:pt x="152" y="2526"/>
                  </a:lnTo>
                  <a:lnTo>
                    <a:pt x="160" y="2574"/>
                  </a:lnTo>
                  <a:lnTo>
                    <a:pt x="168" y="2622"/>
                  </a:lnTo>
                  <a:lnTo>
                    <a:pt x="168" y="2662"/>
                  </a:lnTo>
                  <a:lnTo>
                    <a:pt x="176" y="2694"/>
                  </a:lnTo>
                  <a:lnTo>
                    <a:pt x="176" y="2726"/>
                  </a:lnTo>
                  <a:lnTo>
                    <a:pt x="184" y="2750"/>
                  </a:lnTo>
                  <a:lnTo>
                    <a:pt x="192" y="2774"/>
                  </a:lnTo>
                  <a:lnTo>
                    <a:pt x="192" y="2790"/>
                  </a:lnTo>
                  <a:lnTo>
                    <a:pt x="200" y="2806"/>
                  </a:lnTo>
                  <a:lnTo>
                    <a:pt x="200" y="2814"/>
                  </a:lnTo>
                  <a:lnTo>
                    <a:pt x="208" y="2822"/>
                  </a:lnTo>
                  <a:lnTo>
                    <a:pt x="216" y="2814"/>
                  </a:lnTo>
                  <a:lnTo>
                    <a:pt x="224" y="2806"/>
                  </a:lnTo>
                  <a:lnTo>
                    <a:pt x="224" y="2790"/>
                  </a:lnTo>
                  <a:lnTo>
                    <a:pt x="232" y="2774"/>
                  </a:lnTo>
                  <a:lnTo>
                    <a:pt x="240" y="2750"/>
                  </a:lnTo>
                  <a:lnTo>
                    <a:pt x="240" y="2726"/>
                  </a:lnTo>
                  <a:lnTo>
                    <a:pt x="248" y="2694"/>
                  </a:lnTo>
                  <a:lnTo>
                    <a:pt x="248" y="2662"/>
                  </a:lnTo>
                  <a:lnTo>
                    <a:pt x="256" y="2622"/>
                  </a:lnTo>
                  <a:lnTo>
                    <a:pt x="264" y="2582"/>
                  </a:lnTo>
                  <a:lnTo>
                    <a:pt x="264" y="2534"/>
                  </a:lnTo>
                  <a:lnTo>
                    <a:pt x="272" y="2486"/>
                  </a:lnTo>
                  <a:lnTo>
                    <a:pt x="272" y="2430"/>
                  </a:lnTo>
                  <a:lnTo>
                    <a:pt x="280" y="2374"/>
                  </a:lnTo>
                  <a:lnTo>
                    <a:pt x="280" y="2318"/>
                  </a:lnTo>
                  <a:lnTo>
                    <a:pt x="288" y="2254"/>
                  </a:lnTo>
                  <a:lnTo>
                    <a:pt x="296" y="2190"/>
                  </a:lnTo>
                  <a:lnTo>
                    <a:pt x="296" y="2118"/>
                  </a:lnTo>
                  <a:lnTo>
                    <a:pt x="304" y="2055"/>
                  </a:lnTo>
                  <a:lnTo>
                    <a:pt x="304" y="1983"/>
                  </a:lnTo>
                  <a:lnTo>
                    <a:pt x="312" y="1903"/>
                  </a:lnTo>
                  <a:lnTo>
                    <a:pt x="320" y="1831"/>
                  </a:lnTo>
                  <a:lnTo>
                    <a:pt x="320" y="1751"/>
                  </a:lnTo>
                  <a:lnTo>
                    <a:pt x="328" y="1679"/>
                  </a:lnTo>
                  <a:lnTo>
                    <a:pt x="328" y="1599"/>
                  </a:lnTo>
                  <a:lnTo>
                    <a:pt x="336" y="1519"/>
                  </a:lnTo>
                  <a:lnTo>
                    <a:pt x="344" y="1439"/>
                  </a:lnTo>
                  <a:lnTo>
                    <a:pt x="344" y="1359"/>
                  </a:lnTo>
                  <a:lnTo>
                    <a:pt x="352" y="1279"/>
                  </a:lnTo>
                  <a:lnTo>
                    <a:pt x="352" y="1199"/>
                  </a:lnTo>
                  <a:lnTo>
                    <a:pt x="360" y="1119"/>
                  </a:lnTo>
                  <a:lnTo>
                    <a:pt x="368" y="1047"/>
                  </a:lnTo>
                  <a:lnTo>
                    <a:pt x="368" y="967"/>
                  </a:lnTo>
                  <a:lnTo>
                    <a:pt x="376" y="896"/>
                  </a:lnTo>
                  <a:lnTo>
                    <a:pt x="376" y="816"/>
                  </a:lnTo>
                  <a:lnTo>
                    <a:pt x="384" y="752"/>
                  </a:lnTo>
                  <a:lnTo>
                    <a:pt x="392" y="680"/>
                  </a:lnTo>
                  <a:lnTo>
                    <a:pt x="392" y="616"/>
                  </a:lnTo>
                  <a:lnTo>
                    <a:pt x="400" y="544"/>
                  </a:lnTo>
                  <a:lnTo>
                    <a:pt x="400" y="488"/>
                  </a:lnTo>
                  <a:lnTo>
                    <a:pt x="408" y="424"/>
                  </a:lnTo>
                  <a:lnTo>
                    <a:pt x="416" y="376"/>
                  </a:lnTo>
                  <a:lnTo>
                    <a:pt x="416" y="320"/>
                  </a:lnTo>
                  <a:lnTo>
                    <a:pt x="424" y="272"/>
                  </a:lnTo>
                  <a:lnTo>
                    <a:pt x="424" y="224"/>
                  </a:lnTo>
                  <a:lnTo>
                    <a:pt x="432" y="184"/>
                  </a:lnTo>
                  <a:lnTo>
                    <a:pt x="440" y="144"/>
                  </a:lnTo>
                  <a:lnTo>
                    <a:pt x="440" y="112"/>
                  </a:lnTo>
                  <a:lnTo>
                    <a:pt x="448" y="88"/>
                  </a:lnTo>
                  <a:lnTo>
                    <a:pt x="448" y="64"/>
                  </a:lnTo>
                  <a:lnTo>
                    <a:pt x="456" y="40"/>
                  </a:lnTo>
                  <a:lnTo>
                    <a:pt x="464" y="24"/>
                  </a:lnTo>
                  <a:lnTo>
                    <a:pt x="464" y="16"/>
                  </a:lnTo>
                  <a:lnTo>
                    <a:pt x="480" y="0"/>
                  </a:lnTo>
                  <a:lnTo>
                    <a:pt x="472" y="0"/>
                  </a:lnTo>
                  <a:lnTo>
                    <a:pt x="480" y="8"/>
                  </a:lnTo>
                  <a:lnTo>
                    <a:pt x="488" y="24"/>
                  </a:lnTo>
                  <a:lnTo>
                    <a:pt x="496" y="32"/>
                  </a:lnTo>
                  <a:lnTo>
                    <a:pt x="496" y="56"/>
                  </a:lnTo>
                  <a:lnTo>
                    <a:pt x="504" y="80"/>
                  </a:lnTo>
                  <a:lnTo>
                    <a:pt x="504" y="104"/>
                  </a:lnTo>
                  <a:lnTo>
                    <a:pt x="512" y="136"/>
                  </a:lnTo>
                  <a:lnTo>
                    <a:pt x="521" y="176"/>
                  </a:lnTo>
                  <a:lnTo>
                    <a:pt x="521" y="216"/>
                  </a:lnTo>
                  <a:lnTo>
                    <a:pt x="529" y="264"/>
                  </a:lnTo>
                  <a:lnTo>
                    <a:pt x="529" y="312"/>
                  </a:lnTo>
                  <a:lnTo>
                    <a:pt x="537" y="360"/>
                  </a:lnTo>
                  <a:lnTo>
                    <a:pt x="545" y="416"/>
                  </a:lnTo>
                  <a:lnTo>
                    <a:pt x="545" y="472"/>
                  </a:lnTo>
                  <a:lnTo>
                    <a:pt x="553" y="536"/>
                  </a:lnTo>
                  <a:lnTo>
                    <a:pt x="553" y="600"/>
                  </a:lnTo>
                  <a:lnTo>
                    <a:pt x="561" y="664"/>
                  </a:lnTo>
                  <a:lnTo>
                    <a:pt x="569" y="736"/>
                  </a:lnTo>
                  <a:lnTo>
                    <a:pt x="569" y="800"/>
                  </a:lnTo>
                  <a:lnTo>
                    <a:pt x="577" y="880"/>
                  </a:lnTo>
                  <a:lnTo>
                    <a:pt x="577" y="951"/>
                  </a:lnTo>
                  <a:lnTo>
                    <a:pt x="585" y="1023"/>
                  </a:lnTo>
                  <a:lnTo>
                    <a:pt x="593" y="1103"/>
                  </a:lnTo>
                  <a:lnTo>
                    <a:pt x="593" y="1183"/>
                  </a:lnTo>
                  <a:lnTo>
                    <a:pt x="601" y="1263"/>
                  </a:lnTo>
                  <a:lnTo>
                    <a:pt x="601" y="1343"/>
                  </a:lnTo>
                  <a:lnTo>
                    <a:pt x="609" y="1423"/>
                  </a:lnTo>
                  <a:lnTo>
                    <a:pt x="617" y="1503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0" name="Freeform 64"/>
            <p:cNvSpPr>
              <a:spLocks/>
            </p:cNvSpPr>
            <p:nvPr/>
          </p:nvSpPr>
          <p:spPr bwMode="auto">
            <a:xfrm>
              <a:off x="2455" y="654"/>
              <a:ext cx="608" cy="2822"/>
            </a:xfrm>
            <a:custGeom>
              <a:avLst/>
              <a:gdLst/>
              <a:ahLst/>
              <a:cxnLst>
                <a:cxn ang="0">
                  <a:pos x="8" y="1655"/>
                </a:cxn>
                <a:cxn ang="0">
                  <a:pos x="24" y="1887"/>
                </a:cxn>
                <a:cxn ang="0">
                  <a:pos x="32" y="2102"/>
                </a:cxn>
                <a:cxn ang="0">
                  <a:pos x="48" y="2302"/>
                </a:cxn>
                <a:cxn ang="0">
                  <a:pos x="64" y="2470"/>
                </a:cxn>
                <a:cxn ang="0">
                  <a:pos x="80" y="2614"/>
                </a:cxn>
                <a:cxn ang="0">
                  <a:pos x="88" y="2718"/>
                </a:cxn>
                <a:cxn ang="0">
                  <a:pos x="104" y="2790"/>
                </a:cxn>
                <a:cxn ang="0">
                  <a:pos x="120" y="2822"/>
                </a:cxn>
                <a:cxn ang="0">
                  <a:pos x="136" y="2798"/>
                </a:cxn>
                <a:cxn ang="0">
                  <a:pos x="152" y="2734"/>
                </a:cxn>
                <a:cxn ang="0">
                  <a:pos x="168" y="2630"/>
                </a:cxn>
                <a:cxn ang="0">
                  <a:pos x="184" y="2494"/>
                </a:cxn>
                <a:cxn ang="0">
                  <a:pos x="200" y="2326"/>
                </a:cxn>
                <a:cxn ang="0">
                  <a:pos x="208" y="2126"/>
                </a:cxn>
                <a:cxn ang="0">
                  <a:pos x="224" y="1911"/>
                </a:cxn>
                <a:cxn ang="0">
                  <a:pos x="240" y="1687"/>
                </a:cxn>
                <a:cxn ang="0">
                  <a:pos x="256" y="1447"/>
                </a:cxn>
                <a:cxn ang="0">
                  <a:pos x="264" y="1207"/>
                </a:cxn>
                <a:cxn ang="0">
                  <a:pos x="280" y="975"/>
                </a:cxn>
                <a:cxn ang="0">
                  <a:pos x="296" y="760"/>
                </a:cxn>
                <a:cxn ang="0">
                  <a:pos x="312" y="552"/>
                </a:cxn>
                <a:cxn ang="0">
                  <a:pos x="328" y="376"/>
                </a:cxn>
                <a:cxn ang="0">
                  <a:pos x="336" y="232"/>
                </a:cxn>
                <a:cxn ang="0">
                  <a:pos x="352" y="120"/>
                </a:cxn>
                <a:cxn ang="0">
                  <a:pos x="368" y="40"/>
                </a:cxn>
                <a:cxn ang="0">
                  <a:pos x="392" y="0"/>
                </a:cxn>
                <a:cxn ang="0">
                  <a:pos x="400" y="8"/>
                </a:cxn>
                <a:cxn ang="0">
                  <a:pos x="408" y="56"/>
                </a:cxn>
                <a:cxn ang="0">
                  <a:pos x="424" y="136"/>
                </a:cxn>
                <a:cxn ang="0">
                  <a:pos x="440" y="256"/>
                </a:cxn>
                <a:cxn ang="0">
                  <a:pos x="456" y="408"/>
                </a:cxn>
                <a:cxn ang="0">
                  <a:pos x="464" y="592"/>
                </a:cxn>
                <a:cxn ang="0">
                  <a:pos x="480" y="792"/>
                </a:cxn>
                <a:cxn ang="0">
                  <a:pos x="496" y="1015"/>
                </a:cxn>
                <a:cxn ang="0">
                  <a:pos x="512" y="1255"/>
                </a:cxn>
                <a:cxn ang="0">
                  <a:pos x="528" y="1487"/>
                </a:cxn>
                <a:cxn ang="0">
                  <a:pos x="536" y="1727"/>
                </a:cxn>
                <a:cxn ang="0">
                  <a:pos x="552" y="1951"/>
                </a:cxn>
                <a:cxn ang="0">
                  <a:pos x="568" y="2166"/>
                </a:cxn>
                <a:cxn ang="0">
                  <a:pos x="584" y="2358"/>
                </a:cxn>
                <a:cxn ang="0">
                  <a:pos x="600" y="2518"/>
                </a:cxn>
              </a:cxnLst>
              <a:rect l="0" t="0" r="r" b="b"/>
              <a:pathLst>
                <a:path w="608" h="2822">
                  <a:moveTo>
                    <a:pt x="0" y="1503"/>
                  </a:moveTo>
                  <a:lnTo>
                    <a:pt x="0" y="1575"/>
                  </a:lnTo>
                  <a:lnTo>
                    <a:pt x="8" y="1655"/>
                  </a:lnTo>
                  <a:lnTo>
                    <a:pt x="8" y="1735"/>
                  </a:lnTo>
                  <a:lnTo>
                    <a:pt x="16" y="1815"/>
                  </a:lnTo>
                  <a:lnTo>
                    <a:pt x="24" y="1887"/>
                  </a:lnTo>
                  <a:lnTo>
                    <a:pt x="24" y="1959"/>
                  </a:lnTo>
                  <a:lnTo>
                    <a:pt x="32" y="2039"/>
                  </a:lnTo>
                  <a:lnTo>
                    <a:pt x="32" y="2102"/>
                  </a:lnTo>
                  <a:lnTo>
                    <a:pt x="40" y="2174"/>
                  </a:lnTo>
                  <a:lnTo>
                    <a:pt x="48" y="2238"/>
                  </a:lnTo>
                  <a:lnTo>
                    <a:pt x="48" y="2302"/>
                  </a:lnTo>
                  <a:lnTo>
                    <a:pt x="56" y="2366"/>
                  </a:lnTo>
                  <a:lnTo>
                    <a:pt x="56" y="2422"/>
                  </a:lnTo>
                  <a:lnTo>
                    <a:pt x="64" y="2470"/>
                  </a:lnTo>
                  <a:lnTo>
                    <a:pt x="64" y="2526"/>
                  </a:lnTo>
                  <a:lnTo>
                    <a:pt x="72" y="2574"/>
                  </a:lnTo>
                  <a:lnTo>
                    <a:pt x="80" y="2614"/>
                  </a:lnTo>
                  <a:lnTo>
                    <a:pt x="80" y="2654"/>
                  </a:lnTo>
                  <a:lnTo>
                    <a:pt x="88" y="2686"/>
                  </a:lnTo>
                  <a:lnTo>
                    <a:pt x="88" y="2718"/>
                  </a:lnTo>
                  <a:lnTo>
                    <a:pt x="96" y="2750"/>
                  </a:lnTo>
                  <a:lnTo>
                    <a:pt x="104" y="2774"/>
                  </a:lnTo>
                  <a:lnTo>
                    <a:pt x="104" y="2790"/>
                  </a:lnTo>
                  <a:lnTo>
                    <a:pt x="112" y="2806"/>
                  </a:lnTo>
                  <a:lnTo>
                    <a:pt x="112" y="2814"/>
                  </a:lnTo>
                  <a:lnTo>
                    <a:pt x="120" y="2822"/>
                  </a:lnTo>
                  <a:lnTo>
                    <a:pt x="128" y="2814"/>
                  </a:lnTo>
                  <a:lnTo>
                    <a:pt x="136" y="2806"/>
                  </a:lnTo>
                  <a:lnTo>
                    <a:pt x="136" y="2798"/>
                  </a:lnTo>
                  <a:lnTo>
                    <a:pt x="144" y="2774"/>
                  </a:lnTo>
                  <a:lnTo>
                    <a:pt x="152" y="2758"/>
                  </a:lnTo>
                  <a:lnTo>
                    <a:pt x="152" y="2734"/>
                  </a:lnTo>
                  <a:lnTo>
                    <a:pt x="160" y="2702"/>
                  </a:lnTo>
                  <a:lnTo>
                    <a:pt x="160" y="2670"/>
                  </a:lnTo>
                  <a:lnTo>
                    <a:pt x="168" y="2630"/>
                  </a:lnTo>
                  <a:lnTo>
                    <a:pt x="176" y="2590"/>
                  </a:lnTo>
                  <a:lnTo>
                    <a:pt x="176" y="2542"/>
                  </a:lnTo>
                  <a:lnTo>
                    <a:pt x="184" y="2494"/>
                  </a:lnTo>
                  <a:lnTo>
                    <a:pt x="184" y="2438"/>
                  </a:lnTo>
                  <a:lnTo>
                    <a:pt x="192" y="2382"/>
                  </a:lnTo>
                  <a:lnTo>
                    <a:pt x="200" y="2326"/>
                  </a:lnTo>
                  <a:lnTo>
                    <a:pt x="200" y="2262"/>
                  </a:lnTo>
                  <a:lnTo>
                    <a:pt x="208" y="2198"/>
                  </a:lnTo>
                  <a:lnTo>
                    <a:pt x="208" y="2126"/>
                  </a:lnTo>
                  <a:lnTo>
                    <a:pt x="216" y="2063"/>
                  </a:lnTo>
                  <a:lnTo>
                    <a:pt x="224" y="1991"/>
                  </a:lnTo>
                  <a:lnTo>
                    <a:pt x="224" y="1911"/>
                  </a:lnTo>
                  <a:lnTo>
                    <a:pt x="232" y="1839"/>
                  </a:lnTo>
                  <a:lnTo>
                    <a:pt x="232" y="1759"/>
                  </a:lnTo>
                  <a:lnTo>
                    <a:pt x="240" y="1687"/>
                  </a:lnTo>
                  <a:lnTo>
                    <a:pt x="240" y="1607"/>
                  </a:lnTo>
                  <a:lnTo>
                    <a:pt x="248" y="1527"/>
                  </a:lnTo>
                  <a:lnTo>
                    <a:pt x="256" y="1447"/>
                  </a:lnTo>
                  <a:lnTo>
                    <a:pt x="256" y="1367"/>
                  </a:lnTo>
                  <a:lnTo>
                    <a:pt x="264" y="1287"/>
                  </a:lnTo>
                  <a:lnTo>
                    <a:pt x="264" y="1207"/>
                  </a:lnTo>
                  <a:lnTo>
                    <a:pt x="272" y="1127"/>
                  </a:lnTo>
                  <a:lnTo>
                    <a:pt x="280" y="1055"/>
                  </a:lnTo>
                  <a:lnTo>
                    <a:pt x="280" y="975"/>
                  </a:lnTo>
                  <a:lnTo>
                    <a:pt x="288" y="904"/>
                  </a:lnTo>
                  <a:lnTo>
                    <a:pt x="288" y="824"/>
                  </a:lnTo>
                  <a:lnTo>
                    <a:pt x="296" y="760"/>
                  </a:lnTo>
                  <a:lnTo>
                    <a:pt x="304" y="688"/>
                  </a:lnTo>
                  <a:lnTo>
                    <a:pt x="304" y="616"/>
                  </a:lnTo>
                  <a:lnTo>
                    <a:pt x="312" y="552"/>
                  </a:lnTo>
                  <a:lnTo>
                    <a:pt x="312" y="496"/>
                  </a:lnTo>
                  <a:lnTo>
                    <a:pt x="320" y="432"/>
                  </a:lnTo>
                  <a:lnTo>
                    <a:pt x="328" y="376"/>
                  </a:lnTo>
                  <a:lnTo>
                    <a:pt x="328" y="328"/>
                  </a:lnTo>
                  <a:lnTo>
                    <a:pt x="336" y="280"/>
                  </a:lnTo>
                  <a:lnTo>
                    <a:pt x="336" y="232"/>
                  </a:lnTo>
                  <a:lnTo>
                    <a:pt x="344" y="192"/>
                  </a:lnTo>
                  <a:lnTo>
                    <a:pt x="352" y="152"/>
                  </a:lnTo>
                  <a:lnTo>
                    <a:pt x="352" y="120"/>
                  </a:lnTo>
                  <a:lnTo>
                    <a:pt x="360" y="88"/>
                  </a:lnTo>
                  <a:lnTo>
                    <a:pt x="360" y="64"/>
                  </a:lnTo>
                  <a:lnTo>
                    <a:pt x="368" y="40"/>
                  </a:lnTo>
                  <a:lnTo>
                    <a:pt x="376" y="24"/>
                  </a:lnTo>
                  <a:lnTo>
                    <a:pt x="376" y="16"/>
                  </a:lnTo>
                  <a:lnTo>
                    <a:pt x="392" y="0"/>
                  </a:lnTo>
                  <a:lnTo>
                    <a:pt x="384" y="0"/>
                  </a:lnTo>
                  <a:lnTo>
                    <a:pt x="392" y="0"/>
                  </a:lnTo>
                  <a:lnTo>
                    <a:pt x="400" y="8"/>
                  </a:lnTo>
                  <a:lnTo>
                    <a:pt x="400" y="16"/>
                  </a:lnTo>
                  <a:lnTo>
                    <a:pt x="408" y="32"/>
                  </a:lnTo>
                  <a:lnTo>
                    <a:pt x="408" y="56"/>
                  </a:lnTo>
                  <a:lnTo>
                    <a:pt x="416" y="80"/>
                  </a:lnTo>
                  <a:lnTo>
                    <a:pt x="424" y="104"/>
                  </a:lnTo>
                  <a:lnTo>
                    <a:pt x="424" y="136"/>
                  </a:lnTo>
                  <a:lnTo>
                    <a:pt x="432" y="176"/>
                  </a:lnTo>
                  <a:lnTo>
                    <a:pt x="432" y="216"/>
                  </a:lnTo>
                  <a:lnTo>
                    <a:pt x="440" y="256"/>
                  </a:lnTo>
                  <a:lnTo>
                    <a:pt x="440" y="304"/>
                  </a:lnTo>
                  <a:lnTo>
                    <a:pt x="448" y="352"/>
                  </a:lnTo>
                  <a:lnTo>
                    <a:pt x="456" y="408"/>
                  </a:lnTo>
                  <a:lnTo>
                    <a:pt x="456" y="464"/>
                  </a:lnTo>
                  <a:lnTo>
                    <a:pt x="464" y="528"/>
                  </a:lnTo>
                  <a:lnTo>
                    <a:pt x="464" y="592"/>
                  </a:lnTo>
                  <a:lnTo>
                    <a:pt x="472" y="656"/>
                  </a:lnTo>
                  <a:lnTo>
                    <a:pt x="480" y="728"/>
                  </a:lnTo>
                  <a:lnTo>
                    <a:pt x="480" y="792"/>
                  </a:lnTo>
                  <a:lnTo>
                    <a:pt x="488" y="872"/>
                  </a:lnTo>
                  <a:lnTo>
                    <a:pt x="488" y="943"/>
                  </a:lnTo>
                  <a:lnTo>
                    <a:pt x="496" y="1015"/>
                  </a:lnTo>
                  <a:lnTo>
                    <a:pt x="504" y="1095"/>
                  </a:lnTo>
                  <a:lnTo>
                    <a:pt x="504" y="1175"/>
                  </a:lnTo>
                  <a:lnTo>
                    <a:pt x="512" y="1255"/>
                  </a:lnTo>
                  <a:lnTo>
                    <a:pt x="512" y="1335"/>
                  </a:lnTo>
                  <a:lnTo>
                    <a:pt x="520" y="1407"/>
                  </a:lnTo>
                  <a:lnTo>
                    <a:pt x="528" y="1487"/>
                  </a:lnTo>
                  <a:lnTo>
                    <a:pt x="528" y="1567"/>
                  </a:lnTo>
                  <a:lnTo>
                    <a:pt x="536" y="1647"/>
                  </a:lnTo>
                  <a:lnTo>
                    <a:pt x="536" y="1727"/>
                  </a:lnTo>
                  <a:lnTo>
                    <a:pt x="544" y="1807"/>
                  </a:lnTo>
                  <a:lnTo>
                    <a:pt x="552" y="1879"/>
                  </a:lnTo>
                  <a:lnTo>
                    <a:pt x="552" y="1951"/>
                  </a:lnTo>
                  <a:lnTo>
                    <a:pt x="560" y="2031"/>
                  </a:lnTo>
                  <a:lnTo>
                    <a:pt x="560" y="2094"/>
                  </a:lnTo>
                  <a:lnTo>
                    <a:pt x="568" y="2166"/>
                  </a:lnTo>
                  <a:lnTo>
                    <a:pt x="576" y="2230"/>
                  </a:lnTo>
                  <a:lnTo>
                    <a:pt x="576" y="2294"/>
                  </a:lnTo>
                  <a:lnTo>
                    <a:pt x="584" y="2358"/>
                  </a:lnTo>
                  <a:lnTo>
                    <a:pt x="584" y="2414"/>
                  </a:lnTo>
                  <a:lnTo>
                    <a:pt x="592" y="2470"/>
                  </a:lnTo>
                  <a:lnTo>
                    <a:pt x="600" y="2518"/>
                  </a:lnTo>
                  <a:lnTo>
                    <a:pt x="600" y="2566"/>
                  </a:lnTo>
                  <a:lnTo>
                    <a:pt x="608" y="2606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1" name="Freeform 65"/>
            <p:cNvSpPr>
              <a:spLocks/>
            </p:cNvSpPr>
            <p:nvPr/>
          </p:nvSpPr>
          <p:spPr bwMode="auto">
            <a:xfrm>
              <a:off x="3063" y="654"/>
              <a:ext cx="609" cy="2822"/>
            </a:xfrm>
            <a:custGeom>
              <a:avLst/>
              <a:gdLst/>
              <a:ahLst/>
              <a:cxnLst>
                <a:cxn ang="0">
                  <a:pos x="8" y="2686"/>
                </a:cxn>
                <a:cxn ang="0">
                  <a:pos x="24" y="2766"/>
                </a:cxn>
                <a:cxn ang="0">
                  <a:pos x="32" y="2814"/>
                </a:cxn>
                <a:cxn ang="0">
                  <a:pos x="56" y="2806"/>
                </a:cxn>
                <a:cxn ang="0">
                  <a:pos x="72" y="2758"/>
                </a:cxn>
                <a:cxn ang="0">
                  <a:pos x="80" y="2670"/>
                </a:cxn>
                <a:cxn ang="0">
                  <a:pos x="96" y="2542"/>
                </a:cxn>
                <a:cxn ang="0">
                  <a:pos x="112" y="2390"/>
                </a:cxn>
                <a:cxn ang="0">
                  <a:pos x="128" y="2206"/>
                </a:cxn>
                <a:cxn ang="0">
                  <a:pos x="144" y="1999"/>
                </a:cxn>
                <a:cxn ang="0">
                  <a:pos x="152" y="1767"/>
                </a:cxn>
                <a:cxn ang="0">
                  <a:pos x="168" y="1535"/>
                </a:cxn>
                <a:cxn ang="0">
                  <a:pos x="184" y="1295"/>
                </a:cxn>
                <a:cxn ang="0">
                  <a:pos x="200" y="1063"/>
                </a:cxn>
                <a:cxn ang="0">
                  <a:pos x="208" y="832"/>
                </a:cxn>
                <a:cxn ang="0">
                  <a:pos x="224" y="624"/>
                </a:cxn>
                <a:cxn ang="0">
                  <a:pos x="240" y="440"/>
                </a:cxn>
                <a:cxn ang="0">
                  <a:pos x="256" y="280"/>
                </a:cxn>
                <a:cxn ang="0">
                  <a:pos x="272" y="152"/>
                </a:cxn>
                <a:cxn ang="0">
                  <a:pos x="280" y="64"/>
                </a:cxn>
                <a:cxn ang="0">
                  <a:pos x="296" y="16"/>
                </a:cxn>
                <a:cxn ang="0">
                  <a:pos x="312" y="0"/>
                </a:cxn>
                <a:cxn ang="0">
                  <a:pos x="329" y="32"/>
                </a:cxn>
                <a:cxn ang="0">
                  <a:pos x="345" y="104"/>
                </a:cxn>
                <a:cxn ang="0">
                  <a:pos x="353" y="208"/>
                </a:cxn>
                <a:cxn ang="0">
                  <a:pos x="369" y="352"/>
                </a:cxn>
                <a:cxn ang="0">
                  <a:pos x="385" y="520"/>
                </a:cxn>
                <a:cxn ang="0">
                  <a:pos x="401" y="720"/>
                </a:cxn>
                <a:cxn ang="0">
                  <a:pos x="409" y="935"/>
                </a:cxn>
                <a:cxn ang="0">
                  <a:pos x="425" y="1167"/>
                </a:cxn>
                <a:cxn ang="0">
                  <a:pos x="441" y="1399"/>
                </a:cxn>
                <a:cxn ang="0">
                  <a:pos x="457" y="1639"/>
                </a:cxn>
                <a:cxn ang="0">
                  <a:pos x="473" y="1871"/>
                </a:cxn>
                <a:cxn ang="0">
                  <a:pos x="481" y="2086"/>
                </a:cxn>
                <a:cxn ang="0">
                  <a:pos x="497" y="2286"/>
                </a:cxn>
                <a:cxn ang="0">
                  <a:pos x="513" y="2462"/>
                </a:cxn>
                <a:cxn ang="0">
                  <a:pos x="529" y="2606"/>
                </a:cxn>
                <a:cxn ang="0">
                  <a:pos x="545" y="2718"/>
                </a:cxn>
                <a:cxn ang="0">
                  <a:pos x="553" y="2790"/>
                </a:cxn>
                <a:cxn ang="0">
                  <a:pos x="569" y="2822"/>
                </a:cxn>
                <a:cxn ang="0">
                  <a:pos x="585" y="2798"/>
                </a:cxn>
                <a:cxn ang="0">
                  <a:pos x="601" y="2734"/>
                </a:cxn>
              </a:cxnLst>
              <a:rect l="0" t="0" r="r" b="b"/>
              <a:pathLst>
                <a:path w="609" h="2822">
                  <a:moveTo>
                    <a:pt x="0" y="2606"/>
                  </a:moveTo>
                  <a:lnTo>
                    <a:pt x="0" y="2646"/>
                  </a:lnTo>
                  <a:lnTo>
                    <a:pt x="8" y="2686"/>
                  </a:lnTo>
                  <a:lnTo>
                    <a:pt x="8" y="2718"/>
                  </a:lnTo>
                  <a:lnTo>
                    <a:pt x="16" y="2742"/>
                  </a:lnTo>
                  <a:lnTo>
                    <a:pt x="24" y="2766"/>
                  </a:lnTo>
                  <a:lnTo>
                    <a:pt x="24" y="2790"/>
                  </a:lnTo>
                  <a:lnTo>
                    <a:pt x="32" y="2806"/>
                  </a:lnTo>
                  <a:lnTo>
                    <a:pt x="32" y="2814"/>
                  </a:lnTo>
                  <a:lnTo>
                    <a:pt x="40" y="2822"/>
                  </a:lnTo>
                  <a:lnTo>
                    <a:pt x="48" y="2814"/>
                  </a:lnTo>
                  <a:lnTo>
                    <a:pt x="56" y="2806"/>
                  </a:lnTo>
                  <a:lnTo>
                    <a:pt x="56" y="2798"/>
                  </a:lnTo>
                  <a:lnTo>
                    <a:pt x="64" y="2782"/>
                  </a:lnTo>
                  <a:lnTo>
                    <a:pt x="72" y="2758"/>
                  </a:lnTo>
                  <a:lnTo>
                    <a:pt x="72" y="2734"/>
                  </a:lnTo>
                  <a:lnTo>
                    <a:pt x="80" y="2702"/>
                  </a:lnTo>
                  <a:lnTo>
                    <a:pt x="80" y="2670"/>
                  </a:lnTo>
                  <a:lnTo>
                    <a:pt x="88" y="2630"/>
                  </a:lnTo>
                  <a:lnTo>
                    <a:pt x="96" y="2590"/>
                  </a:lnTo>
                  <a:lnTo>
                    <a:pt x="96" y="2542"/>
                  </a:lnTo>
                  <a:lnTo>
                    <a:pt x="104" y="2494"/>
                  </a:lnTo>
                  <a:lnTo>
                    <a:pt x="104" y="2446"/>
                  </a:lnTo>
                  <a:lnTo>
                    <a:pt x="112" y="2390"/>
                  </a:lnTo>
                  <a:lnTo>
                    <a:pt x="120" y="2326"/>
                  </a:lnTo>
                  <a:lnTo>
                    <a:pt x="120" y="2270"/>
                  </a:lnTo>
                  <a:lnTo>
                    <a:pt x="128" y="2206"/>
                  </a:lnTo>
                  <a:lnTo>
                    <a:pt x="128" y="2134"/>
                  </a:lnTo>
                  <a:lnTo>
                    <a:pt x="136" y="2063"/>
                  </a:lnTo>
                  <a:lnTo>
                    <a:pt x="144" y="1999"/>
                  </a:lnTo>
                  <a:lnTo>
                    <a:pt x="144" y="1919"/>
                  </a:lnTo>
                  <a:lnTo>
                    <a:pt x="152" y="1847"/>
                  </a:lnTo>
                  <a:lnTo>
                    <a:pt x="152" y="1767"/>
                  </a:lnTo>
                  <a:lnTo>
                    <a:pt x="160" y="1695"/>
                  </a:lnTo>
                  <a:lnTo>
                    <a:pt x="168" y="1615"/>
                  </a:lnTo>
                  <a:lnTo>
                    <a:pt x="168" y="1535"/>
                  </a:lnTo>
                  <a:lnTo>
                    <a:pt x="176" y="1455"/>
                  </a:lnTo>
                  <a:lnTo>
                    <a:pt x="176" y="1375"/>
                  </a:lnTo>
                  <a:lnTo>
                    <a:pt x="184" y="1295"/>
                  </a:lnTo>
                  <a:lnTo>
                    <a:pt x="192" y="1215"/>
                  </a:lnTo>
                  <a:lnTo>
                    <a:pt x="192" y="1135"/>
                  </a:lnTo>
                  <a:lnTo>
                    <a:pt x="200" y="1063"/>
                  </a:lnTo>
                  <a:lnTo>
                    <a:pt x="200" y="983"/>
                  </a:lnTo>
                  <a:lnTo>
                    <a:pt x="208" y="912"/>
                  </a:lnTo>
                  <a:lnTo>
                    <a:pt x="208" y="832"/>
                  </a:lnTo>
                  <a:lnTo>
                    <a:pt x="216" y="760"/>
                  </a:lnTo>
                  <a:lnTo>
                    <a:pt x="224" y="696"/>
                  </a:lnTo>
                  <a:lnTo>
                    <a:pt x="224" y="624"/>
                  </a:lnTo>
                  <a:lnTo>
                    <a:pt x="232" y="560"/>
                  </a:lnTo>
                  <a:lnTo>
                    <a:pt x="232" y="496"/>
                  </a:lnTo>
                  <a:lnTo>
                    <a:pt x="240" y="440"/>
                  </a:lnTo>
                  <a:lnTo>
                    <a:pt x="248" y="384"/>
                  </a:lnTo>
                  <a:lnTo>
                    <a:pt x="248" y="328"/>
                  </a:lnTo>
                  <a:lnTo>
                    <a:pt x="256" y="280"/>
                  </a:lnTo>
                  <a:lnTo>
                    <a:pt x="256" y="232"/>
                  </a:lnTo>
                  <a:lnTo>
                    <a:pt x="264" y="192"/>
                  </a:lnTo>
                  <a:lnTo>
                    <a:pt x="272" y="152"/>
                  </a:lnTo>
                  <a:lnTo>
                    <a:pt x="272" y="120"/>
                  </a:lnTo>
                  <a:lnTo>
                    <a:pt x="280" y="88"/>
                  </a:lnTo>
                  <a:lnTo>
                    <a:pt x="280" y="64"/>
                  </a:lnTo>
                  <a:lnTo>
                    <a:pt x="288" y="48"/>
                  </a:lnTo>
                  <a:lnTo>
                    <a:pt x="296" y="24"/>
                  </a:lnTo>
                  <a:lnTo>
                    <a:pt x="296" y="16"/>
                  </a:lnTo>
                  <a:lnTo>
                    <a:pt x="312" y="0"/>
                  </a:lnTo>
                  <a:lnTo>
                    <a:pt x="304" y="0"/>
                  </a:lnTo>
                  <a:lnTo>
                    <a:pt x="312" y="0"/>
                  </a:lnTo>
                  <a:lnTo>
                    <a:pt x="321" y="8"/>
                  </a:lnTo>
                  <a:lnTo>
                    <a:pt x="321" y="16"/>
                  </a:lnTo>
                  <a:lnTo>
                    <a:pt x="329" y="32"/>
                  </a:lnTo>
                  <a:lnTo>
                    <a:pt x="329" y="48"/>
                  </a:lnTo>
                  <a:lnTo>
                    <a:pt x="337" y="72"/>
                  </a:lnTo>
                  <a:lnTo>
                    <a:pt x="345" y="104"/>
                  </a:lnTo>
                  <a:lnTo>
                    <a:pt x="345" y="136"/>
                  </a:lnTo>
                  <a:lnTo>
                    <a:pt x="353" y="168"/>
                  </a:lnTo>
                  <a:lnTo>
                    <a:pt x="353" y="208"/>
                  </a:lnTo>
                  <a:lnTo>
                    <a:pt x="361" y="248"/>
                  </a:lnTo>
                  <a:lnTo>
                    <a:pt x="369" y="296"/>
                  </a:lnTo>
                  <a:lnTo>
                    <a:pt x="369" y="352"/>
                  </a:lnTo>
                  <a:lnTo>
                    <a:pt x="377" y="400"/>
                  </a:lnTo>
                  <a:lnTo>
                    <a:pt x="377" y="456"/>
                  </a:lnTo>
                  <a:lnTo>
                    <a:pt x="385" y="520"/>
                  </a:lnTo>
                  <a:lnTo>
                    <a:pt x="393" y="584"/>
                  </a:lnTo>
                  <a:lnTo>
                    <a:pt x="393" y="648"/>
                  </a:lnTo>
                  <a:lnTo>
                    <a:pt x="401" y="720"/>
                  </a:lnTo>
                  <a:lnTo>
                    <a:pt x="401" y="784"/>
                  </a:lnTo>
                  <a:lnTo>
                    <a:pt x="409" y="864"/>
                  </a:lnTo>
                  <a:lnTo>
                    <a:pt x="409" y="935"/>
                  </a:lnTo>
                  <a:lnTo>
                    <a:pt x="417" y="1007"/>
                  </a:lnTo>
                  <a:lnTo>
                    <a:pt x="425" y="1087"/>
                  </a:lnTo>
                  <a:lnTo>
                    <a:pt x="425" y="1167"/>
                  </a:lnTo>
                  <a:lnTo>
                    <a:pt x="433" y="1247"/>
                  </a:lnTo>
                  <a:lnTo>
                    <a:pt x="433" y="1319"/>
                  </a:lnTo>
                  <a:lnTo>
                    <a:pt x="441" y="1399"/>
                  </a:lnTo>
                  <a:lnTo>
                    <a:pt x="449" y="1479"/>
                  </a:lnTo>
                  <a:lnTo>
                    <a:pt x="449" y="1559"/>
                  </a:lnTo>
                  <a:lnTo>
                    <a:pt x="457" y="1639"/>
                  </a:lnTo>
                  <a:lnTo>
                    <a:pt x="457" y="1719"/>
                  </a:lnTo>
                  <a:lnTo>
                    <a:pt x="465" y="1799"/>
                  </a:lnTo>
                  <a:lnTo>
                    <a:pt x="473" y="1871"/>
                  </a:lnTo>
                  <a:lnTo>
                    <a:pt x="473" y="1943"/>
                  </a:lnTo>
                  <a:lnTo>
                    <a:pt x="481" y="2023"/>
                  </a:lnTo>
                  <a:lnTo>
                    <a:pt x="481" y="2086"/>
                  </a:lnTo>
                  <a:lnTo>
                    <a:pt x="489" y="2158"/>
                  </a:lnTo>
                  <a:lnTo>
                    <a:pt x="497" y="2222"/>
                  </a:lnTo>
                  <a:lnTo>
                    <a:pt x="497" y="2286"/>
                  </a:lnTo>
                  <a:lnTo>
                    <a:pt x="505" y="2350"/>
                  </a:lnTo>
                  <a:lnTo>
                    <a:pt x="505" y="2406"/>
                  </a:lnTo>
                  <a:lnTo>
                    <a:pt x="513" y="2462"/>
                  </a:lnTo>
                  <a:lnTo>
                    <a:pt x="521" y="2510"/>
                  </a:lnTo>
                  <a:lnTo>
                    <a:pt x="521" y="2558"/>
                  </a:lnTo>
                  <a:lnTo>
                    <a:pt x="529" y="2606"/>
                  </a:lnTo>
                  <a:lnTo>
                    <a:pt x="529" y="2646"/>
                  </a:lnTo>
                  <a:lnTo>
                    <a:pt x="537" y="2686"/>
                  </a:lnTo>
                  <a:lnTo>
                    <a:pt x="545" y="2718"/>
                  </a:lnTo>
                  <a:lnTo>
                    <a:pt x="545" y="2742"/>
                  </a:lnTo>
                  <a:lnTo>
                    <a:pt x="553" y="2766"/>
                  </a:lnTo>
                  <a:lnTo>
                    <a:pt x="553" y="2790"/>
                  </a:lnTo>
                  <a:lnTo>
                    <a:pt x="561" y="2798"/>
                  </a:lnTo>
                  <a:lnTo>
                    <a:pt x="577" y="2822"/>
                  </a:lnTo>
                  <a:lnTo>
                    <a:pt x="569" y="2822"/>
                  </a:lnTo>
                  <a:lnTo>
                    <a:pt x="577" y="2814"/>
                  </a:lnTo>
                  <a:lnTo>
                    <a:pt x="585" y="2806"/>
                  </a:lnTo>
                  <a:lnTo>
                    <a:pt x="585" y="2798"/>
                  </a:lnTo>
                  <a:lnTo>
                    <a:pt x="593" y="2782"/>
                  </a:lnTo>
                  <a:lnTo>
                    <a:pt x="601" y="2758"/>
                  </a:lnTo>
                  <a:lnTo>
                    <a:pt x="601" y="2734"/>
                  </a:lnTo>
                  <a:lnTo>
                    <a:pt x="609" y="2710"/>
                  </a:lnTo>
                  <a:lnTo>
                    <a:pt x="609" y="2678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2" name="Freeform 66"/>
            <p:cNvSpPr>
              <a:spLocks/>
            </p:cNvSpPr>
            <p:nvPr/>
          </p:nvSpPr>
          <p:spPr bwMode="auto">
            <a:xfrm>
              <a:off x="3672" y="654"/>
              <a:ext cx="616" cy="2814"/>
            </a:xfrm>
            <a:custGeom>
              <a:avLst/>
              <a:gdLst/>
              <a:ahLst/>
              <a:cxnLst>
                <a:cxn ang="0">
                  <a:pos x="16" y="2598"/>
                </a:cxn>
                <a:cxn ang="0">
                  <a:pos x="24" y="2446"/>
                </a:cxn>
                <a:cxn ang="0">
                  <a:pos x="40" y="2278"/>
                </a:cxn>
                <a:cxn ang="0">
                  <a:pos x="56" y="2071"/>
                </a:cxn>
                <a:cxn ang="0">
                  <a:pos x="72" y="1855"/>
                </a:cxn>
                <a:cxn ang="0">
                  <a:pos x="88" y="1623"/>
                </a:cxn>
                <a:cxn ang="0">
                  <a:pos x="96" y="1383"/>
                </a:cxn>
                <a:cxn ang="0">
                  <a:pos x="112" y="1143"/>
                </a:cxn>
                <a:cxn ang="0">
                  <a:pos x="128" y="920"/>
                </a:cxn>
                <a:cxn ang="0">
                  <a:pos x="144" y="704"/>
                </a:cxn>
                <a:cxn ang="0">
                  <a:pos x="160" y="504"/>
                </a:cxn>
                <a:cxn ang="0">
                  <a:pos x="168" y="336"/>
                </a:cxn>
                <a:cxn ang="0">
                  <a:pos x="184" y="200"/>
                </a:cxn>
                <a:cxn ang="0">
                  <a:pos x="200" y="96"/>
                </a:cxn>
                <a:cxn ang="0">
                  <a:pos x="216" y="32"/>
                </a:cxn>
                <a:cxn ang="0">
                  <a:pos x="224" y="0"/>
                </a:cxn>
                <a:cxn ang="0">
                  <a:pos x="240" y="16"/>
                </a:cxn>
                <a:cxn ang="0">
                  <a:pos x="256" y="72"/>
                </a:cxn>
                <a:cxn ang="0">
                  <a:pos x="272" y="160"/>
                </a:cxn>
                <a:cxn ang="0">
                  <a:pos x="288" y="296"/>
                </a:cxn>
                <a:cxn ang="0">
                  <a:pos x="296" y="456"/>
                </a:cxn>
                <a:cxn ang="0">
                  <a:pos x="312" y="640"/>
                </a:cxn>
                <a:cxn ang="0">
                  <a:pos x="328" y="856"/>
                </a:cxn>
                <a:cxn ang="0">
                  <a:pos x="344" y="1079"/>
                </a:cxn>
                <a:cxn ang="0">
                  <a:pos x="352" y="1311"/>
                </a:cxn>
                <a:cxn ang="0">
                  <a:pos x="368" y="1551"/>
                </a:cxn>
                <a:cxn ang="0">
                  <a:pos x="384" y="1791"/>
                </a:cxn>
                <a:cxn ang="0">
                  <a:pos x="400" y="2015"/>
                </a:cxn>
                <a:cxn ang="0">
                  <a:pos x="416" y="2214"/>
                </a:cxn>
                <a:cxn ang="0">
                  <a:pos x="424" y="2398"/>
                </a:cxn>
                <a:cxn ang="0">
                  <a:pos x="440" y="2558"/>
                </a:cxn>
                <a:cxn ang="0">
                  <a:pos x="456" y="2678"/>
                </a:cxn>
                <a:cxn ang="0">
                  <a:pos x="472" y="2766"/>
                </a:cxn>
                <a:cxn ang="0">
                  <a:pos x="488" y="2814"/>
                </a:cxn>
                <a:cxn ang="0">
                  <a:pos x="504" y="2814"/>
                </a:cxn>
                <a:cxn ang="0">
                  <a:pos x="520" y="2766"/>
                </a:cxn>
                <a:cxn ang="0">
                  <a:pos x="536" y="2678"/>
                </a:cxn>
                <a:cxn ang="0">
                  <a:pos x="544" y="2558"/>
                </a:cxn>
                <a:cxn ang="0">
                  <a:pos x="560" y="2398"/>
                </a:cxn>
                <a:cxn ang="0">
                  <a:pos x="576" y="2214"/>
                </a:cxn>
                <a:cxn ang="0">
                  <a:pos x="592" y="2015"/>
                </a:cxn>
                <a:cxn ang="0">
                  <a:pos x="600" y="1791"/>
                </a:cxn>
              </a:cxnLst>
              <a:rect l="0" t="0" r="r" b="b"/>
              <a:pathLst>
                <a:path w="616" h="2814">
                  <a:moveTo>
                    <a:pt x="0" y="2678"/>
                  </a:moveTo>
                  <a:lnTo>
                    <a:pt x="8" y="2638"/>
                  </a:lnTo>
                  <a:lnTo>
                    <a:pt x="16" y="2598"/>
                  </a:lnTo>
                  <a:lnTo>
                    <a:pt x="16" y="2550"/>
                  </a:lnTo>
                  <a:lnTo>
                    <a:pt x="24" y="2502"/>
                  </a:lnTo>
                  <a:lnTo>
                    <a:pt x="24" y="2446"/>
                  </a:lnTo>
                  <a:lnTo>
                    <a:pt x="32" y="2398"/>
                  </a:lnTo>
                  <a:lnTo>
                    <a:pt x="40" y="2334"/>
                  </a:lnTo>
                  <a:lnTo>
                    <a:pt x="40" y="2278"/>
                  </a:lnTo>
                  <a:lnTo>
                    <a:pt x="48" y="2206"/>
                  </a:lnTo>
                  <a:lnTo>
                    <a:pt x="48" y="2142"/>
                  </a:lnTo>
                  <a:lnTo>
                    <a:pt x="56" y="2071"/>
                  </a:lnTo>
                  <a:lnTo>
                    <a:pt x="64" y="2007"/>
                  </a:lnTo>
                  <a:lnTo>
                    <a:pt x="64" y="1927"/>
                  </a:lnTo>
                  <a:lnTo>
                    <a:pt x="72" y="1855"/>
                  </a:lnTo>
                  <a:lnTo>
                    <a:pt x="72" y="1775"/>
                  </a:lnTo>
                  <a:lnTo>
                    <a:pt x="80" y="1703"/>
                  </a:lnTo>
                  <a:lnTo>
                    <a:pt x="88" y="1623"/>
                  </a:lnTo>
                  <a:lnTo>
                    <a:pt x="88" y="1543"/>
                  </a:lnTo>
                  <a:lnTo>
                    <a:pt x="96" y="1463"/>
                  </a:lnTo>
                  <a:lnTo>
                    <a:pt x="96" y="1383"/>
                  </a:lnTo>
                  <a:lnTo>
                    <a:pt x="104" y="1303"/>
                  </a:lnTo>
                  <a:lnTo>
                    <a:pt x="112" y="1223"/>
                  </a:lnTo>
                  <a:lnTo>
                    <a:pt x="112" y="1143"/>
                  </a:lnTo>
                  <a:lnTo>
                    <a:pt x="120" y="1071"/>
                  </a:lnTo>
                  <a:lnTo>
                    <a:pt x="120" y="991"/>
                  </a:lnTo>
                  <a:lnTo>
                    <a:pt x="128" y="920"/>
                  </a:lnTo>
                  <a:lnTo>
                    <a:pt x="136" y="840"/>
                  </a:lnTo>
                  <a:lnTo>
                    <a:pt x="136" y="768"/>
                  </a:lnTo>
                  <a:lnTo>
                    <a:pt x="144" y="704"/>
                  </a:lnTo>
                  <a:lnTo>
                    <a:pt x="144" y="632"/>
                  </a:lnTo>
                  <a:lnTo>
                    <a:pt x="152" y="568"/>
                  </a:lnTo>
                  <a:lnTo>
                    <a:pt x="160" y="504"/>
                  </a:lnTo>
                  <a:lnTo>
                    <a:pt x="160" y="448"/>
                  </a:lnTo>
                  <a:lnTo>
                    <a:pt x="168" y="392"/>
                  </a:lnTo>
                  <a:lnTo>
                    <a:pt x="168" y="336"/>
                  </a:lnTo>
                  <a:lnTo>
                    <a:pt x="176" y="288"/>
                  </a:lnTo>
                  <a:lnTo>
                    <a:pt x="176" y="240"/>
                  </a:lnTo>
                  <a:lnTo>
                    <a:pt x="184" y="200"/>
                  </a:lnTo>
                  <a:lnTo>
                    <a:pt x="192" y="160"/>
                  </a:lnTo>
                  <a:lnTo>
                    <a:pt x="192" y="128"/>
                  </a:lnTo>
                  <a:lnTo>
                    <a:pt x="200" y="96"/>
                  </a:lnTo>
                  <a:lnTo>
                    <a:pt x="200" y="72"/>
                  </a:lnTo>
                  <a:lnTo>
                    <a:pt x="208" y="48"/>
                  </a:lnTo>
                  <a:lnTo>
                    <a:pt x="216" y="32"/>
                  </a:lnTo>
                  <a:lnTo>
                    <a:pt x="216" y="16"/>
                  </a:lnTo>
                  <a:lnTo>
                    <a:pt x="232" y="0"/>
                  </a:lnTo>
                  <a:lnTo>
                    <a:pt x="224" y="0"/>
                  </a:lnTo>
                  <a:lnTo>
                    <a:pt x="232" y="0"/>
                  </a:lnTo>
                  <a:lnTo>
                    <a:pt x="240" y="8"/>
                  </a:lnTo>
                  <a:lnTo>
                    <a:pt x="240" y="16"/>
                  </a:lnTo>
                  <a:lnTo>
                    <a:pt x="248" y="32"/>
                  </a:lnTo>
                  <a:lnTo>
                    <a:pt x="248" y="48"/>
                  </a:lnTo>
                  <a:lnTo>
                    <a:pt x="256" y="72"/>
                  </a:lnTo>
                  <a:lnTo>
                    <a:pt x="264" y="96"/>
                  </a:lnTo>
                  <a:lnTo>
                    <a:pt x="264" y="128"/>
                  </a:lnTo>
                  <a:lnTo>
                    <a:pt x="272" y="160"/>
                  </a:lnTo>
                  <a:lnTo>
                    <a:pt x="272" y="200"/>
                  </a:lnTo>
                  <a:lnTo>
                    <a:pt x="280" y="248"/>
                  </a:lnTo>
                  <a:lnTo>
                    <a:pt x="288" y="296"/>
                  </a:lnTo>
                  <a:lnTo>
                    <a:pt x="288" y="344"/>
                  </a:lnTo>
                  <a:lnTo>
                    <a:pt x="296" y="400"/>
                  </a:lnTo>
                  <a:lnTo>
                    <a:pt x="296" y="456"/>
                  </a:lnTo>
                  <a:lnTo>
                    <a:pt x="304" y="512"/>
                  </a:lnTo>
                  <a:lnTo>
                    <a:pt x="312" y="576"/>
                  </a:lnTo>
                  <a:lnTo>
                    <a:pt x="312" y="640"/>
                  </a:lnTo>
                  <a:lnTo>
                    <a:pt x="320" y="712"/>
                  </a:lnTo>
                  <a:lnTo>
                    <a:pt x="320" y="776"/>
                  </a:lnTo>
                  <a:lnTo>
                    <a:pt x="328" y="856"/>
                  </a:lnTo>
                  <a:lnTo>
                    <a:pt x="336" y="927"/>
                  </a:lnTo>
                  <a:lnTo>
                    <a:pt x="336" y="999"/>
                  </a:lnTo>
                  <a:lnTo>
                    <a:pt x="344" y="1079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311"/>
                  </a:lnTo>
                  <a:lnTo>
                    <a:pt x="360" y="1391"/>
                  </a:lnTo>
                  <a:lnTo>
                    <a:pt x="368" y="1471"/>
                  </a:lnTo>
                  <a:lnTo>
                    <a:pt x="368" y="1551"/>
                  </a:lnTo>
                  <a:lnTo>
                    <a:pt x="376" y="1631"/>
                  </a:lnTo>
                  <a:lnTo>
                    <a:pt x="376" y="1711"/>
                  </a:lnTo>
                  <a:lnTo>
                    <a:pt x="384" y="1791"/>
                  </a:lnTo>
                  <a:lnTo>
                    <a:pt x="392" y="1863"/>
                  </a:lnTo>
                  <a:lnTo>
                    <a:pt x="392" y="1935"/>
                  </a:lnTo>
                  <a:lnTo>
                    <a:pt x="400" y="2015"/>
                  </a:lnTo>
                  <a:lnTo>
                    <a:pt x="400" y="2078"/>
                  </a:lnTo>
                  <a:lnTo>
                    <a:pt x="408" y="2150"/>
                  </a:lnTo>
                  <a:lnTo>
                    <a:pt x="416" y="2214"/>
                  </a:lnTo>
                  <a:lnTo>
                    <a:pt x="416" y="2278"/>
                  </a:lnTo>
                  <a:lnTo>
                    <a:pt x="424" y="2342"/>
                  </a:lnTo>
                  <a:lnTo>
                    <a:pt x="424" y="2398"/>
                  </a:lnTo>
                  <a:lnTo>
                    <a:pt x="432" y="2454"/>
                  </a:lnTo>
                  <a:lnTo>
                    <a:pt x="440" y="2510"/>
                  </a:lnTo>
                  <a:lnTo>
                    <a:pt x="440" y="2558"/>
                  </a:lnTo>
                  <a:lnTo>
                    <a:pt x="448" y="2598"/>
                  </a:lnTo>
                  <a:lnTo>
                    <a:pt x="448" y="2638"/>
                  </a:lnTo>
                  <a:lnTo>
                    <a:pt x="456" y="2678"/>
                  </a:lnTo>
                  <a:lnTo>
                    <a:pt x="464" y="2710"/>
                  </a:lnTo>
                  <a:lnTo>
                    <a:pt x="464" y="2742"/>
                  </a:lnTo>
                  <a:lnTo>
                    <a:pt x="472" y="2766"/>
                  </a:lnTo>
                  <a:lnTo>
                    <a:pt x="472" y="2782"/>
                  </a:lnTo>
                  <a:lnTo>
                    <a:pt x="480" y="2798"/>
                  </a:lnTo>
                  <a:lnTo>
                    <a:pt x="488" y="2814"/>
                  </a:lnTo>
                  <a:lnTo>
                    <a:pt x="504" y="2814"/>
                  </a:lnTo>
                  <a:lnTo>
                    <a:pt x="496" y="2814"/>
                  </a:lnTo>
                  <a:lnTo>
                    <a:pt x="504" y="2814"/>
                  </a:lnTo>
                  <a:lnTo>
                    <a:pt x="512" y="2798"/>
                  </a:lnTo>
                  <a:lnTo>
                    <a:pt x="512" y="2782"/>
                  </a:lnTo>
                  <a:lnTo>
                    <a:pt x="520" y="2766"/>
                  </a:lnTo>
                  <a:lnTo>
                    <a:pt x="520" y="2742"/>
                  </a:lnTo>
                  <a:lnTo>
                    <a:pt x="528" y="2710"/>
                  </a:lnTo>
                  <a:lnTo>
                    <a:pt x="536" y="2678"/>
                  </a:lnTo>
                  <a:lnTo>
                    <a:pt x="536" y="2638"/>
                  </a:lnTo>
                  <a:lnTo>
                    <a:pt x="544" y="2598"/>
                  </a:lnTo>
                  <a:lnTo>
                    <a:pt x="544" y="2558"/>
                  </a:lnTo>
                  <a:lnTo>
                    <a:pt x="552" y="2510"/>
                  </a:lnTo>
                  <a:lnTo>
                    <a:pt x="552" y="2454"/>
                  </a:lnTo>
                  <a:lnTo>
                    <a:pt x="560" y="2398"/>
                  </a:lnTo>
                  <a:lnTo>
                    <a:pt x="568" y="2342"/>
                  </a:lnTo>
                  <a:lnTo>
                    <a:pt x="568" y="2278"/>
                  </a:lnTo>
                  <a:lnTo>
                    <a:pt x="576" y="2214"/>
                  </a:lnTo>
                  <a:lnTo>
                    <a:pt x="576" y="2150"/>
                  </a:lnTo>
                  <a:lnTo>
                    <a:pt x="584" y="2078"/>
                  </a:lnTo>
                  <a:lnTo>
                    <a:pt x="592" y="2015"/>
                  </a:lnTo>
                  <a:lnTo>
                    <a:pt x="592" y="1935"/>
                  </a:lnTo>
                  <a:lnTo>
                    <a:pt x="600" y="1863"/>
                  </a:lnTo>
                  <a:lnTo>
                    <a:pt x="600" y="1791"/>
                  </a:lnTo>
                  <a:lnTo>
                    <a:pt x="608" y="1711"/>
                  </a:lnTo>
                  <a:lnTo>
                    <a:pt x="616" y="1631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3" name="Freeform 67"/>
            <p:cNvSpPr>
              <a:spLocks/>
            </p:cNvSpPr>
            <p:nvPr/>
          </p:nvSpPr>
          <p:spPr bwMode="auto">
            <a:xfrm>
              <a:off x="4288" y="654"/>
              <a:ext cx="609" cy="2822"/>
            </a:xfrm>
            <a:custGeom>
              <a:avLst/>
              <a:gdLst/>
              <a:ahLst/>
              <a:cxnLst>
                <a:cxn ang="0">
                  <a:pos x="8" y="1471"/>
                </a:cxn>
                <a:cxn ang="0">
                  <a:pos x="24" y="1231"/>
                </a:cxn>
                <a:cxn ang="0">
                  <a:pos x="32" y="999"/>
                </a:cxn>
                <a:cxn ang="0">
                  <a:pos x="48" y="776"/>
                </a:cxn>
                <a:cxn ang="0">
                  <a:pos x="64" y="576"/>
                </a:cxn>
                <a:cxn ang="0">
                  <a:pos x="80" y="400"/>
                </a:cxn>
                <a:cxn ang="0">
                  <a:pos x="96" y="248"/>
                </a:cxn>
                <a:cxn ang="0">
                  <a:pos x="104" y="128"/>
                </a:cxn>
                <a:cxn ang="0">
                  <a:pos x="121" y="48"/>
                </a:cxn>
                <a:cxn ang="0">
                  <a:pos x="145" y="0"/>
                </a:cxn>
                <a:cxn ang="0">
                  <a:pos x="153" y="8"/>
                </a:cxn>
                <a:cxn ang="0">
                  <a:pos x="161" y="48"/>
                </a:cxn>
                <a:cxn ang="0">
                  <a:pos x="177" y="128"/>
                </a:cxn>
                <a:cxn ang="0">
                  <a:pos x="193" y="240"/>
                </a:cxn>
                <a:cxn ang="0">
                  <a:pos x="209" y="392"/>
                </a:cxn>
                <a:cxn ang="0">
                  <a:pos x="225" y="568"/>
                </a:cxn>
                <a:cxn ang="0">
                  <a:pos x="233" y="768"/>
                </a:cxn>
                <a:cxn ang="0">
                  <a:pos x="249" y="991"/>
                </a:cxn>
                <a:cxn ang="0">
                  <a:pos x="265" y="1223"/>
                </a:cxn>
                <a:cxn ang="0">
                  <a:pos x="281" y="1463"/>
                </a:cxn>
                <a:cxn ang="0">
                  <a:pos x="297" y="1703"/>
                </a:cxn>
                <a:cxn ang="0">
                  <a:pos x="305" y="1927"/>
                </a:cxn>
                <a:cxn ang="0">
                  <a:pos x="321" y="2142"/>
                </a:cxn>
                <a:cxn ang="0">
                  <a:pos x="337" y="2334"/>
                </a:cxn>
                <a:cxn ang="0">
                  <a:pos x="353" y="2502"/>
                </a:cxn>
                <a:cxn ang="0">
                  <a:pos x="361" y="2638"/>
                </a:cxn>
                <a:cxn ang="0">
                  <a:pos x="377" y="2734"/>
                </a:cxn>
                <a:cxn ang="0">
                  <a:pos x="393" y="2798"/>
                </a:cxn>
                <a:cxn ang="0">
                  <a:pos x="409" y="2822"/>
                </a:cxn>
                <a:cxn ang="0">
                  <a:pos x="425" y="2790"/>
                </a:cxn>
                <a:cxn ang="0">
                  <a:pos x="441" y="2718"/>
                </a:cxn>
                <a:cxn ang="0">
                  <a:pos x="457" y="2606"/>
                </a:cxn>
                <a:cxn ang="0">
                  <a:pos x="473" y="2462"/>
                </a:cxn>
                <a:cxn ang="0">
                  <a:pos x="481" y="2286"/>
                </a:cxn>
                <a:cxn ang="0">
                  <a:pos x="497" y="2086"/>
                </a:cxn>
                <a:cxn ang="0">
                  <a:pos x="513" y="1871"/>
                </a:cxn>
                <a:cxn ang="0">
                  <a:pos x="529" y="1639"/>
                </a:cxn>
                <a:cxn ang="0">
                  <a:pos x="537" y="1399"/>
                </a:cxn>
                <a:cxn ang="0">
                  <a:pos x="553" y="1167"/>
                </a:cxn>
                <a:cxn ang="0">
                  <a:pos x="569" y="935"/>
                </a:cxn>
                <a:cxn ang="0">
                  <a:pos x="585" y="720"/>
                </a:cxn>
                <a:cxn ang="0">
                  <a:pos x="601" y="520"/>
                </a:cxn>
              </a:cxnLst>
              <a:rect l="0" t="0" r="r" b="b"/>
              <a:pathLst>
                <a:path w="609" h="2822">
                  <a:moveTo>
                    <a:pt x="0" y="1631"/>
                  </a:moveTo>
                  <a:lnTo>
                    <a:pt x="0" y="1551"/>
                  </a:lnTo>
                  <a:lnTo>
                    <a:pt x="8" y="1471"/>
                  </a:lnTo>
                  <a:lnTo>
                    <a:pt x="8" y="1391"/>
                  </a:lnTo>
                  <a:lnTo>
                    <a:pt x="16" y="1311"/>
                  </a:lnTo>
                  <a:lnTo>
                    <a:pt x="24" y="1231"/>
                  </a:lnTo>
                  <a:lnTo>
                    <a:pt x="24" y="1159"/>
                  </a:lnTo>
                  <a:lnTo>
                    <a:pt x="32" y="1079"/>
                  </a:lnTo>
                  <a:lnTo>
                    <a:pt x="32" y="999"/>
                  </a:lnTo>
                  <a:lnTo>
                    <a:pt x="40" y="927"/>
                  </a:lnTo>
                  <a:lnTo>
                    <a:pt x="48" y="856"/>
                  </a:lnTo>
                  <a:lnTo>
                    <a:pt x="48" y="776"/>
                  </a:lnTo>
                  <a:lnTo>
                    <a:pt x="56" y="712"/>
                  </a:lnTo>
                  <a:lnTo>
                    <a:pt x="56" y="640"/>
                  </a:lnTo>
                  <a:lnTo>
                    <a:pt x="64" y="576"/>
                  </a:lnTo>
                  <a:lnTo>
                    <a:pt x="72" y="512"/>
                  </a:lnTo>
                  <a:lnTo>
                    <a:pt x="72" y="456"/>
                  </a:lnTo>
                  <a:lnTo>
                    <a:pt x="80" y="400"/>
                  </a:lnTo>
                  <a:lnTo>
                    <a:pt x="80" y="344"/>
                  </a:lnTo>
                  <a:lnTo>
                    <a:pt x="88" y="296"/>
                  </a:lnTo>
                  <a:lnTo>
                    <a:pt x="96" y="248"/>
                  </a:lnTo>
                  <a:lnTo>
                    <a:pt x="96" y="200"/>
                  </a:lnTo>
                  <a:lnTo>
                    <a:pt x="104" y="160"/>
                  </a:lnTo>
                  <a:lnTo>
                    <a:pt x="104" y="128"/>
                  </a:lnTo>
                  <a:lnTo>
                    <a:pt x="112" y="96"/>
                  </a:lnTo>
                  <a:lnTo>
                    <a:pt x="121" y="72"/>
                  </a:lnTo>
                  <a:lnTo>
                    <a:pt x="121" y="48"/>
                  </a:lnTo>
                  <a:lnTo>
                    <a:pt x="129" y="32"/>
                  </a:lnTo>
                  <a:lnTo>
                    <a:pt x="129" y="16"/>
                  </a:lnTo>
                  <a:lnTo>
                    <a:pt x="145" y="0"/>
                  </a:lnTo>
                  <a:lnTo>
                    <a:pt x="137" y="0"/>
                  </a:lnTo>
                  <a:lnTo>
                    <a:pt x="145" y="0"/>
                  </a:lnTo>
                  <a:lnTo>
                    <a:pt x="153" y="8"/>
                  </a:lnTo>
                  <a:lnTo>
                    <a:pt x="153" y="16"/>
                  </a:lnTo>
                  <a:lnTo>
                    <a:pt x="161" y="32"/>
                  </a:lnTo>
                  <a:lnTo>
                    <a:pt x="161" y="48"/>
                  </a:lnTo>
                  <a:lnTo>
                    <a:pt x="169" y="72"/>
                  </a:lnTo>
                  <a:lnTo>
                    <a:pt x="177" y="96"/>
                  </a:lnTo>
                  <a:lnTo>
                    <a:pt x="177" y="128"/>
                  </a:lnTo>
                  <a:lnTo>
                    <a:pt x="185" y="160"/>
                  </a:lnTo>
                  <a:lnTo>
                    <a:pt x="185" y="200"/>
                  </a:lnTo>
                  <a:lnTo>
                    <a:pt x="193" y="240"/>
                  </a:lnTo>
                  <a:lnTo>
                    <a:pt x="201" y="288"/>
                  </a:lnTo>
                  <a:lnTo>
                    <a:pt x="201" y="336"/>
                  </a:lnTo>
                  <a:lnTo>
                    <a:pt x="209" y="392"/>
                  </a:lnTo>
                  <a:lnTo>
                    <a:pt x="209" y="448"/>
                  </a:lnTo>
                  <a:lnTo>
                    <a:pt x="217" y="504"/>
                  </a:lnTo>
                  <a:lnTo>
                    <a:pt x="225" y="568"/>
                  </a:lnTo>
                  <a:lnTo>
                    <a:pt x="225" y="632"/>
                  </a:lnTo>
                  <a:lnTo>
                    <a:pt x="233" y="704"/>
                  </a:lnTo>
                  <a:lnTo>
                    <a:pt x="233" y="768"/>
                  </a:lnTo>
                  <a:lnTo>
                    <a:pt x="241" y="840"/>
                  </a:lnTo>
                  <a:lnTo>
                    <a:pt x="249" y="920"/>
                  </a:lnTo>
                  <a:lnTo>
                    <a:pt x="249" y="991"/>
                  </a:lnTo>
                  <a:lnTo>
                    <a:pt x="257" y="1071"/>
                  </a:lnTo>
                  <a:lnTo>
                    <a:pt x="257" y="1143"/>
                  </a:lnTo>
                  <a:lnTo>
                    <a:pt x="265" y="1223"/>
                  </a:lnTo>
                  <a:lnTo>
                    <a:pt x="273" y="1303"/>
                  </a:lnTo>
                  <a:lnTo>
                    <a:pt x="273" y="1383"/>
                  </a:lnTo>
                  <a:lnTo>
                    <a:pt x="281" y="1463"/>
                  </a:lnTo>
                  <a:lnTo>
                    <a:pt x="281" y="1543"/>
                  </a:lnTo>
                  <a:lnTo>
                    <a:pt x="289" y="1623"/>
                  </a:lnTo>
                  <a:lnTo>
                    <a:pt x="297" y="1703"/>
                  </a:lnTo>
                  <a:lnTo>
                    <a:pt x="297" y="1775"/>
                  </a:lnTo>
                  <a:lnTo>
                    <a:pt x="305" y="1855"/>
                  </a:lnTo>
                  <a:lnTo>
                    <a:pt x="305" y="1927"/>
                  </a:lnTo>
                  <a:lnTo>
                    <a:pt x="313" y="2007"/>
                  </a:lnTo>
                  <a:lnTo>
                    <a:pt x="313" y="2071"/>
                  </a:lnTo>
                  <a:lnTo>
                    <a:pt x="321" y="2142"/>
                  </a:lnTo>
                  <a:lnTo>
                    <a:pt x="329" y="2206"/>
                  </a:lnTo>
                  <a:lnTo>
                    <a:pt x="329" y="2278"/>
                  </a:lnTo>
                  <a:lnTo>
                    <a:pt x="337" y="2334"/>
                  </a:lnTo>
                  <a:lnTo>
                    <a:pt x="337" y="2398"/>
                  </a:lnTo>
                  <a:lnTo>
                    <a:pt x="345" y="2446"/>
                  </a:lnTo>
                  <a:lnTo>
                    <a:pt x="353" y="2502"/>
                  </a:lnTo>
                  <a:lnTo>
                    <a:pt x="353" y="2550"/>
                  </a:lnTo>
                  <a:lnTo>
                    <a:pt x="361" y="2598"/>
                  </a:lnTo>
                  <a:lnTo>
                    <a:pt x="361" y="2638"/>
                  </a:lnTo>
                  <a:lnTo>
                    <a:pt x="369" y="2678"/>
                  </a:lnTo>
                  <a:lnTo>
                    <a:pt x="377" y="2710"/>
                  </a:lnTo>
                  <a:lnTo>
                    <a:pt x="377" y="2734"/>
                  </a:lnTo>
                  <a:lnTo>
                    <a:pt x="385" y="2758"/>
                  </a:lnTo>
                  <a:lnTo>
                    <a:pt x="385" y="2782"/>
                  </a:lnTo>
                  <a:lnTo>
                    <a:pt x="393" y="2798"/>
                  </a:lnTo>
                  <a:lnTo>
                    <a:pt x="401" y="2806"/>
                  </a:lnTo>
                  <a:lnTo>
                    <a:pt x="401" y="2814"/>
                  </a:lnTo>
                  <a:lnTo>
                    <a:pt x="409" y="2822"/>
                  </a:lnTo>
                  <a:lnTo>
                    <a:pt x="417" y="2814"/>
                  </a:lnTo>
                  <a:lnTo>
                    <a:pt x="425" y="2798"/>
                  </a:lnTo>
                  <a:lnTo>
                    <a:pt x="425" y="2790"/>
                  </a:lnTo>
                  <a:lnTo>
                    <a:pt x="433" y="2766"/>
                  </a:lnTo>
                  <a:lnTo>
                    <a:pt x="433" y="2742"/>
                  </a:lnTo>
                  <a:lnTo>
                    <a:pt x="441" y="2718"/>
                  </a:lnTo>
                  <a:lnTo>
                    <a:pt x="449" y="2686"/>
                  </a:lnTo>
                  <a:lnTo>
                    <a:pt x="449" y="2646"/>
                  </a:lnTo>
                  <a:lnTo>
                    <a:pt x="457" y="2606"/>
                  </a:lnTo>
                  <a:lnTo>
                    <a:pt x="457" y="2558"/>
                  </a:lnTo>
                  <a:lnTo>
                    <a:pt x="465" y="2510"/>
                  </a:lnTo>
                  <a:lnTo>
                    <a:pt x="473" y="2462"/>
                  </a:lnTo>
                  <a:lnTo>
                    <a:pt x="473" y="2406"/>
                  </a:lnTo>
                  <a:lnTo>
                    <a:pt x="481" y="2350"/>
                  </a:lnTo>
                  <a:lnTo>
                    <a:pt x="481" y="2286"/>
                  </a:lnTo>
                  <a:lnTo>
                    <a:pt x="489" y="2222"/>
                  </a:lnTo>
                  <a:lnTo>
                    <a:pt x="497" y="2158"/>
                  </a:lnTo>
                  <a:lnTo>
                    <a:pt x="497" y="2086"/>
                  </a:lnTo>
                  <a:lnTo>
                    <a:pt x="505" y="2023"/>
                  </a:lnTo>
                  <a:lnTo>
                    <a:pt x="505" y="1943"/>
                  </a:lnTo>
                  <a:lnTo>
                    <a:pt x="513" y="1871"/>
                  </a:lnTo>
                  <a:lnTo>
                    <a:pt x="513" y="1799"/>
                  </a:lnTo>
                  <a:lnTo>
                    <a:pt x="521" y="1719"/>
                  </a:lnTo>
                  <a:lnTo>
                    <a:pt x="529" y="1639"/>
                  </a:lnTo>
                  <a:lnTo>
                    <a:pt x="529" y="1559"/>
                  </a:lnTo>
                  <a:lnTo>
                    <a:pt x="537" y="1479"/>
                  </a:lnTo>
                  <a:lnTo>
                    <a:pt x="537" y="1399"/>
                  </a:lnTo>
                  <a:lnTo>
                    <a:pt x="545" y="1319"/>
                  </a:lnTo>
                  <a:lnTo>
                    <a:pt x="553" y="1247"/>
                  </a:lnTo>
                  <a:lnTo>
                    <a:pt x="553" y="1167"/>
                  </a:lnTo>
                  <a:lnTo>
                    <a:pt x="561" y="1087"/>
                  </a:lnTo>
                  <a:lnTo>
                    <a:pt x="561" y="1007"/>
                  </a:lnTo>
                  <a:lnTo>
                    <a:pt x="569" y="935"/>
                  </a:lnTo>
                  <a:lnTo>
                    <a:pt x="577" y="864"/>
                  </a:lnTo>
                  <a:lnTo>
                    <a:pt x="577" y="784"/>
                  </a:lnTo>
                  <a:lnTo>
                    <a:pt x="585" y="720"/>
                  </a:lnTo>
                  <a:lnTo>
                    <a:pt x="585" y="648"/>
                  </a:lnTo>
                  <a:lnTo>
                    <a:pt x="593" y="584"/>
                  </a:lnTo>
                  <a:lnTo>
                    <a:pt x="601" y="520"/>
                  </a:lnTo>
                  <a:lnTo>
                    <a:pt x="601" y="456"/>
                  </a:lnTo>
                  <a:lnTo>
                    <a:pt x="609" y="400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4" name="Freeform 68"/>
            <p:cNvSpPr>
              <a:spLocks/>
            </p:cNvSpPr>
            <p:nvPr/>
          </p:nvSpPr>
          <p:spPr bwMode="auto">
            <a:xfrm>
              <a:off x="4897" y="654"/>
              <a:ext cx="464" cy="2822"/>
            </a:xfrm>
            <a:custGeom>
              <a:avLst/>
              <a:gdLst/>
              <a:ahLst/>
              <a:cxnLst>
                <a:cxn ang="0">
                  <a:pos x="0" y="352"/>
                </a:cxn>
                <a:cxn ang="0">
                  <a:pos x="16" y="248"/>
                </a:cxn>
                <a:cxn ang="0">
                  <a:pos x="24" y="168"/>
                </a:cxn>
                <a:cxn ang="0">
                  <a:pos x="32" y="104"/>
                </a:cxn>
                <a:cxn ang="0">
                  <a:pos x="40" y="48"/>
                </a:cxn>
                <a:cxn ang="0">
                  <a:pos x="48" y="16"/>
                </a:cxn>
                <a:cxn ang="0">
                  <a:pos x="64" y="0"/>
                </a:cxn>
                <a:cxn ang="0">
                  <a:pos x="72" y="16"/>
                </a:cxn>
                <a:cxn ang="0">
                  <a:pos x="80" y="48"/>
                </a:cxn>
                <a:cxn ang="0">
                  <a:pos x="96" y="88"/>
                </a:cxn>
                <a:cxn ang="0">
                  <a:pos x="104" y="152"/>
                </a:cxn>
                <a:cxn ang="0">
                  <a:pos x="112" y="232"/>
                </a:cxn>
                <a:cxn ang="0">
                  <a:pos x="120" y="328"/>
                </a:cxn>
                <a:cxn ang="0">
                  <a:pos x="128" y="440"/>
                </a:cxn>
                <a:cxn ang="0">
                  <a:pos x="144" y="560"/>
                </a:cxn>
                <a:cxn ang="0">
                  <a:pos x="152" y="696"/>
                </a:cxn>
                <a:cxn ang="0">
                  <a:pos x="160" y="832"/>
                </a:cxn>
                <a:cxn ang="0">
                  <a:pos x="168" y="983"/>
                </a:cxn>
                <a:cxn ang="0">
                  <a:pos x="176" y="1135"/>
                </a:cxn>
                <a:cxn ang="0">
                  <a:pos x="192" y="1295"/>
                </a:cxn>
                <a:cxn ang="0">
                  <a:pos x="200" y="1455"/>
                </a:cxn>
                <a:cxn ang="0">
                  <a:pos x="208" y="1615"/>
                </a:cxn>
                <a:cxn ang="0">
                  <a:pos x="216" y="1767"/>
                </a:cxn>
                <a:cxn ang="0">
                  <a:pos x="224" y="1919"/>
                </a:cxn>
                <a:cxn ang="0">
                  <a:pos x="240" y="2063"/>
                </a:cxn>
                <a:cxn ang="0">
                  <a:pos x="248" y="2206"/>
                </a:cxn>
                <a:cxn ang="0">
                  <a:pos x="256" y="2326"/>
                </a:cxn>
                <a:cxn ang="0">
                  <a:pos x="264" y="2446"/>
                </a:cxn>
                <a:cxn ang="0">
                  <a:pos x="272" y="2542"/>
                </a:cxn>
                <a:cxn ang="0">
                  <a:pos x="280" y="2630"/>
                </a:cxn>
                <a:cxn ang="0">
                  <a:pos x="296" y="2702"/>
                </a:cxn>
                <a:cxn ang="0">
                  <a:pos x="304" y="2758"/>
                </a:cxn>
                <a:cxn ang="0">
                  <a:pos x="312" y="2798"/>
                </a:cxn>
                <a:cxn ang="0">
                  <a:pos x="320" y="2814"/>
                </a:cxn>
                <a:cxn ang="0">
                  <a:pos x="336" y="2814"/>
                </a:cxn>
                <a:cxn ang="0">
                  <a:pos x="344" y="2790"/>
                </a:cxn>
                <a:cxn ang="0">
                  <a:pos x="352" y="2742"/>
                </a:cxn>
                <a:cxn ang="0">
                  <a:pos x="368" y="2686"/>
                </a:cxn>
                <a:cxn ang="0">
                  <a:pos x="376" y="2606"/>
                </a:cxn>
                <a:cxn ang="0">
                  <a:pos x="384" y="2518"/>
                </a:cxn>
                <a:cxn ang="0">
                  <a:pos x="392" y="2414"/>
                </a:cxn>
                <a:cxn ang="0">
                  <a:pos x="400" y="2294"/>
                </a:cxn>
                <a:cxn ang="0">
                  <a:pos x="416" y="2166"/>
                </a:cxn>
                <a:cxn ang="0">
                  <a:pos x="424" y="2031"/>
                </a:cxn>
                <a:cxn ang="0">
                  <a:pos x="432" y="1879"/>
                </a:cxn>
                <a:cxn ang="0">
                  <a:pos x="440" y="1727"/>
                </a:cxn>
                <a:cxn ang="0">
                  <a:pos x="448" y="1567"/>
                </a:cxn>
                <a:cxn ang="0">
                  <a:pos x="464" y="1415"/>
                </a:cxn>
              </a:cxnLst>
              <a:rect l="0" t="0" r="r" b="b"/>
              <a:pathLst>
                <a:path w="464" h="2822">
                  <a:moveTo>
                    <a:pt x="0" y="400"/>
                  </a:moveTo>
                  <a:lnTo>
                    <a:pt x="0" y="352"/>
                  </a:lnTo>
                  <a:lnTo>
                    <a:pt x="8" y="296"/>
                  </a:lnTo>
                  <a:lnTo>
                    <a:pt x="16" y="248"/>
                  </a:lnTo>
                  <a:lnTo>
                    <a:pt x="16" y="208"/>
                  </a:lnTo>
                  <a:lnTo>
                    <a:pt x="24" y="168"/>
                  </a:lnTo>
                  <a:lnTo>
                    <a:pt x="24" y="136"/>
                  </a:lnTo>
                  <a:lnTo>
                    <a:pt x="32" y="104"/>
                  </a:lnTo>
                  <a:lnTo>
                    <a:pt x="40" y="72"/>
                  </a:lnTo>
                  <a:lnTo>
                    <a:pt x="40" y="48"/>
                  </a:lnTo>
                  <a:lnTo>
                    <a:pt x="48" y="32"/>
                  </a:lnTo>
                  <a:lnTo>
                    <a:pt x="48" y="16"/>
                  </a:lnTo>
                  <a:lnTo>
                    <a:pt x="56" y="8"/>
                  </a:lnTo>
                  <a:lnTo>
                    <a:pt x="64" y="0"/>
                  </a:lnTo>
                  <a:lnTo>
                    <a:pt x="72" y="8"/>
                  </a:lnTo>
                  <a:lnTo>
                    <a:pt x="72" y="16"/>
                  </a:lnTo>
                  <a:lnTo>
                    <a:pt x="80" y="24"/>
                  </a:lnTo>
                  <a:lnTo>
                    <a:pt x="80" y="48"/>
                  </a:lnTo>
                  <a:lnTo>
                    <a:pt x="88" y="64"/>
                  </a:lnTo>
                  <a:lnTo>
                    <a:pt x="96" y="88"/>
                  </a:lnTo>
                  <a:lnTo>
                    <a:pt x="96" y="120"/>
                  </a:lnTo>
                  <a:lnTo>
                    <a:pt x="104" y="152"/>
                  </a:lnTo>
                  <a:lnTo>
                    <a:pt x="104" y="192"/>
                  </a:lnTo>
                  <a:lnTo>
                    <a:pt x="112" y="232"/>
                  </a:lnTo>
                  <a:lnTo>
                    <a:pt x="120" y="280"/>
                  </a:lnTo>
                  <a:lnTo>
                    <a:pt x="120" y="328"/>
                  </a:lnTo>
                  <a:lnTo>
                    <a:pt x="128" y="384"/>
                  </a:lnTo>
                  <a:lnTo>
                    <a:pt x="128" y="440"/>
                  </a:lnTo>
                  <a:lnTo>
                    <a:pt x="136" y="496"/>
                  </a:lnTo>
                  <a:lnTo>
                    <a:pt x="144" y="560"/>
                  </a:lnTo>
                  <a:lnTo>
                    <a:pt x="144" y="624"/>
                  </a:lnTo>
                  <a:lnTo>
                    <a:pt x="152" y="696"/>
                  </a:lnTo>
                  <a:lnTo>
                    <a:pt x="152" y="760"/>
                  </a:lnTo>
                  <a:lnTo>
                    <a:pt x="160" y="832"/>
                  </a:lnTo>
                  <a:lnTo>
                    <a:pt x="168" y="912"/>
                  </a:lnTo>
                  <a:lnTo>
                    <a:pt x="168" y="983"/>
                  </a:lnTo>
                  <a:lnTo>
                    <a:pt x="176" y="1063"/>
                  </a:lnTo>
                  <a:lnTo>
                    <a:pt x="176" y="1135"/>
                  </a:lnTo>
                  <a:lnTo>
                    <a:pt x="184" y="1215"/>
                  </a:lnTo>
                  <a:lnTo>
                    <a:pt x="192" y="1295"/>
                  </a:lnTo>
                  <a:lnTo>
                    <a:pt x="192" y="1375"/>
                  </a:lnTo>
                  <a:lnTo>
                    <a:pt x="200" y="1455"/>
                  </a:lnTo>
                  <a:lnTo>
                    <a:pt x="200" y="1535"/>
                  </a:lnTo>
                  <a:lnTo>
                    <a:pt x="208" y="1615"/>
                  </a:lnTo>
                  <a:lnTo>
                    <a:pt x="216" y="1695"/>
                  </a:lnTo>
                  <a:lnTo>
                    <a:pt x="216" y="1767"/>
                  </a:lnTo>
                  <a:lnTo>
                    <a:pt x="224" y="1847"/>
                  </a:lnTo>
                  <a:lnTo>
                    <a:pt x="224" y="1919"/>
                  </a:lnTo>
                  <a:lnTo>
                    <a:pt x="232" y="1999"/>
                  </a:lnTo>
                  <a:lnTo>
                    <a:pt x="240" y="2063"/>
                  </a:lnTo>
                  <a:lnTo>
                    <a:pt x="240" y="2134"/>
                  </a:lnTo>
                  <a:lnTo>
                    <a:pt x="248" y="2206"/>
                  </a:lnTo>
                  <a:lnTo>
                    <a:pt x="248" y="2270"/>
                  </a:lnTo>
                  <a:lnTo>
                    <a:pt x="256" y="2326"/>
                  </a:lnTo>
                  <a:lnTo>
                    <a:pt x="264" y="2390"/>
                  </a:lnTo>
                  <a:lnTo>
                    <a:pt x="264" y="2446"/>
                  </a:lnTo>
                  <a:lnTo>
                    <a:pt x="272" y="2494"/>
                  </a:lnTo>
                  <a:lnTo>
                    <a:pt x="272" y="2542"/>
                  </a:lnTo>
                  <a:lnTo>
                    <a:pt x="280" y="2590"/>
                  </a:lnTo>
                  <a:lnTo>
                    <a:pt x="280" y="2630"/>
                  </a:lnTo>
                  <a:lnTo>
                    <a:pt x="288" y="2670"/>
                  </a:lnTo>
                  <a:lnTo>
                    <a:pt x="296" y="2702"/>
                  </a:lnTo>
                  <a:lnTo>
                    <a:pt x="296" y="2734"/>
                  </a:lnTo>
                  <a:lnTo>
                    <a:pt x="304" y="2758"/>
                  </a:lnTo>
                  <a:lnTo>
                    <a:pt x="304" y="2782"/>
                  </a:lnTo>
                  <a:lnTo>
                    <a:pt x="312" y="2798"/>
                  </a:lnTo>
                  <a:lnTo>
                    <a:pt x="320" y="2806"/>
                  </a:lnTo>
                  <a:lnTo>
                    <a:pt x="320" y="2814"/>
                  </a:lnTo>
                  <a:lnTo>
                    <a:pt x="328" y="2822"/>
                  </a:lnTo>
                  <a:lnTo>
                    <a:pt x="336" y="2814"/>
                  </a:lnTo>
                  <a:lnTo>
                    <a:pt x="344" y="2806"/>
                  </a:lnTo>
                  <a:lnTo>
                    <a:pt x="344" y="2790"/>
                  </a:lnTo>
                  <a:lnTo>
                    <a:pt x="352" y="2766"/>
                  </a:lnTo>
                  <a:lnTo>
                    <a:pt x="352" y="2742"/>
                  </a:lnTo>
                  <a:lnTo>
                    <a:pt x="360" y="2718"/>
                  </a:lnTo>
                  <a:lnTo>
                    <a:pt x="368" y="2686"/>
                  </a:lnTo>
                  <a:lnTo>
                    <a:pt x="368" y="2646"/>
                  </a:lnTo>
                  <a:lnTo>
                    <a:pt x="376" y="2606"/>
                  </a:lnTo>
                  <a:lnTo>
                    <a:pt x="376" y="2566"/>
                  </a:lnTo>
                  <a:lnTo>
                    <a:pt x="384" y="2518"/>
                  </a:lnTo>
                  <a:lnTo>
                    <a:pt x="392" y="2470"/>
                  </a:lnTo>
                  <a:lnTo>
                    <a:pt x="392" y="2414"/>
                  </a:lnTo>
                  <a:lnTo>
                    <a:pt x="400" y="2358"/>
                  </a:lnTo>
                  <a:lnTo>
                    <a:pt x="400" y="2294"/>
                  </a:lnTo>
                  <a:lnTo>
                    <a:pt x="408" y="2230"/>
                  </a:lnTo>
                  <a:lnTo>
                    <a:pt x="416" y="2166"/>
                  </a:lnTo>
                  <a:lnTo>
                    <a:pt x="416" y="2094"/>
                  </a:lnTo>
                  <a:lnTo>
                    <a:pt x="424" y="2031"/>
                  </a:lnTo>
                  <a:lnTo>
                    <a:pt x="424" y="1951"/>
                  </a:lnTo>
                  <a:lnTo>
                    <a:pt x="432" y="1879"/>
                  </a:lnTo>
                  <a:lnTo>
                    <a:pt x="440" y="1807"/>
                  </a:lnTo>
                  <a:lnTo>
                    <a:pt x="440" y="1727"/>
                  </a:lnTo>
                  <a:lnTo>
                    <a:pt x="448" y="1647"/>
                  </a:lnTo>
                  <a:lnTo>
                    <a:pt x="448" y="1567"/>
                  </a:lnTo>
                  <a:lnTo>
                    <a:pt x="456" y="1487"/>
                  </a:lnTo>
                  <a:lnTo>
                    <a:pt x="464" y="1415"/>
                  </a:lnTo>
                </a:path>
              </a:pathLst>
            </a:custGeom>
            <a:noFill/>
            <a:ln w="38100" cmpd="sng">
              <a:solidFill>
                <a:srgbClr val="007F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grpSp>
        <p:nvGrpSpPr>
          <p:cNvPr id="19525" name="Group 69"/>
          <p:cNvGrpSpPr>
            <a:grpSpLocks/>
          </p:cNvGrpSpPr>
          <p:nvPr/>
        </p:nvGrpSpPr>
        <p:grpSpPr bwMode="auto">
          <a:xfrm>
            <a:off x="731838" y="1908175"/>
            <a:ext cx="2305050" cy="1427163"/>
            <a:chOff x="597" y="191"/>
            <a:chExt cx="4764" cy="3756"/>
          </a:xfrm>
        </p:grpSpPr>
        <p:sp>
          <p:nvSpPr>
            <p:cNvPr id="19526" name="Freeform 70"/>
            <p:cNvSpPr>
              <a:spLocks/>
            </p:cNvSpPr>
            <p:nvPr/>
          </p:nvSpPr>
          <p:spPr bwMode="auto">
            <a:xfrm>
              <a:off x="597" y="191"/>
              <a:ext cx="616" cy="3748"/>
            </a:xfrm>
            <a:custGeom>
              <a:avLst/>
              <a:gdLst/>
              <a:ahLst/>
              <a:cxnLst>
                <a:cxn ang="0">
                  <a:pos x="8" y="1662"/>
                </a:cxn>
                <a:cxn ang="0">
                  <a:pos x="24" y="1454"/>
                </a:cxn>
                <a:cxn ang="0">
                  <a:pos x="40" y="1247"/>
                </a:cxn>
                <a:cxn ang="0">
                  <a:pos x="56" y="1055"/>
                </a:cxn>
                <a:cxn ang="0">
                  <a:pos x="64" y="871"/>
                </a:cxn>
                <a:cxn ang="0">
                  <a:pos x="80" y="695"/>
                </a:cxn>
                <a:cxn ang="0">
                  <a:pos x="96" y="535"/>
                </a:cxn>
                <a:cxn ang="0">
                  <a:pos x="112" y="399"/>
                </a:cxn>
                <a:cxn ang="0">
                  <a:pos x="128" y="279"/>
                </a:cxn>
                <a:cxn ang="0">
                  <a:pos x="136" y="176"/>
                </a:cxn>
                <a:cxn ang="0">
                  <a:pos x="152" y="96"/>
                </a:cxn>
                <a:cxn ang="0">
                  <a:pos x="168" y="40"/>
                </a:cxn>
                <a:cxn ang="0">
                  <a:pos x="192" y="0"/>
                </a:cxn>
                <a:cxn ang="0">
                  <a:pos x="200" y="0"/>
                </a:cxn>
                <a:cxn ang="0">
                  <a:pos x="216" y="32"/>
                </a:cxn>
                <a:cxn ang="0">
                  <a:pos x="232" y="88"/>
                </a:cxn>
                <a:cxn ang="0">
                  <a:pos x="248" y="168"/>
                </a:cxn>
                <a:cxn ang="0">
                  <a:pos x="264" y="263"/>
                </a:cxn>
                <a:cxn ang="0">
                  <a:pos x="280" y="383"/>
                </a:cxn>
                <a:cxn ang="0">
                  <a:pos x="288" y="519"/>
                </a:cxn>
                <a:cxn ang="0">
                  <a:pos x="304" y="679"/>
                </a:cxn>
                <a:cxn ang="0">
                  <a:pos x="320" y="847"/>
                </a:cxn>
                <a:cxn ang="0">
                  <a:pos x="336" y="1031"/>
                </a:cxn>
                <a:cxn ang="0">
                  <a:pos x="352" y="1231"/>
                </a:cxn>
                <a:cxn ang="0">
                  <a:pos x="360" y="1430"/>
                </a:cxn>
                <a:cxn ang="0">
                  <a:pos x="376" y="1638"/>
                </a:cxn>
                <a:cxn ang="0">
                  <a:pos x="392" y="1854"/>
                </a:cxn>
                <a:cxn ang="0">
                  <a:pos x="408" y="2062"/>
                </a:cxn>
                <a:cxn ang="0">
                  <a:pos x="416" y="2270"/>
                </a:cxn>
                <a:cxn ang="0">
                  <a:pos x="432" y="2478"/>
                </a:cxn>
                <a:cxn ang="0">
                  <a:pos x="448" y="2677"/>
                </a:cxn>
                <a:cxn ang="0">
                  <a:pos x="464" y="2861"/>
                </a:cxn>
                <a:cxn ang="0">
                  <a:pos x="480" y="3037"/>
                </a:cxn>
                <a:cxn ang="0">
                  <a:pos x="488" y="3197"/>
                </a:cxn>
                <a:cxn ang="0">
                  <a:pos x="504" y="3333"/>
                </a:cxn>
                <a:cxn ang="0">
                  <a:pos x="520" y="3461"/>
                </a:cxn>
                <a:cxn ang="0">
                  <a:pos x="536" y="3565"/>
                </a:cxn>
                <a:cxn ang="0">
                  <a:pos x="552" y="3645"/>
                </a:cxn>
                <a:cxn ang="0">
                  <a:pos x="560" y="3708"/>
                </a:cxn>
                <a:cxn ang="0">
                  <a:pos x="576" y="3740"/>
                </a:cxn>
                <a:cxn ang="0">
                  <a:pos x="592" y="3748"/>
                </a:cxn>
                <a:cxn ang="0">
                  <a:pos x="608" y="3732"/>
                </a:cxn>
              </a:cxnLst>
              <a:rect l="0" t="0" r="r" b="b"/>
              <a:pathLst>
                <a:path w="616" h="3748">
                  <a:moveTo>
                    <a:pt x="0" y="1806"/>
                  </a:moveTo>
                  <a:lnTo>
                    <a:pt x="8" y="1734"/>
                  </a:lnTo>
                  <a:lnTo>
                    <a:pt x="8" y="1662"/>
                  </a:lnTo>
                  <a:lnTo>
                    <a:pt x="16" y="1590"/>
                  </a:lnTo>
                  <a:lnTo>
                    <a:pt x="16" y="1518"/>
                  </a:lnTo>
                  <a:lnTo>
                    <a:pt x="24" y="1454"/>
                  </a:lnTo>
                  <a:lnTo>
                    <a:pt x="32" y="1383"/>
                  </a:lnTo>
                  <a:lnTo>
                    <a:pt x="32" y="1319"/>
                  </a:lnTo>
                  <a:lnTo>
                    <a:pt x="40" y="1247"/>
                  </a:lnTo>
                  <a:lnTo>
                    <a:pt x="40" y="1183"/>
                  </a:lnTo>
                  <a:lnTo>
                    <a:pt x="48" y="1119"/>
                  </a:lnTo>
                  <a:lnTo>
                    <a:pt x="56" y="1055"/>
                  </a:lnTo>
                  <a:lnTo>
                    <a:pt x="56" y="991"/>
                  </a:lnTo>
                  <a:lnTo>
                    <a:pt x="64" y="927"/>
                  </a:lnTo>
                  <a:lnTo>
                    <a:pt x="64" y="871"/>
                  </a:lnTo>
                  <a:lnTo>
                    <a:pt x="72" y="807"/>
                  </a:lnTo>
                  <a:lnTo>
                    <a:pt x="80" y="751"/>
                  </a:lnTo>
                  <a:lnTo>
                    <a:pt x="80" y="695"/>
                  </a:lnTo>
                  <a:lnTo>
                    <a:pt x="88" y="639"/>
                  </a:lnTo>
                  <a:lnTo>
                    <a:pt x="88" y="591"/>
                  </a:lnTo>
                  <a:lnTo>
                    <a:pt x="96" y="535"/>
                  </a:lnTo>
                  <a:lnTo>
                    <a:pt x="104" y="487"/>
                  </a:lnTo>
                  <a:lnTo>
                    <a:pt x="104" y="439"/>
                  </a:lnTo>
                  <a:lnTo>
                    <a:pt x="112" y="399"/>
                  </a:lnTo>
                  <a:lnTo>
                    <a:pt x="112" y="351"/>
                  </a:lnTo>
                  <a:lnTo>
                    <a:pt x="120" y="311"/>
                  </a:lnTo>
                  <a:lnTo>
                    <a:pt x="128" y="279"/>
                  </a:lnTo>
                  <a:lnTo>
                    <a:pt x="128" y="239"/>
                  </a:lnTo>
                  <a:lnTo>
                    <a:pt x="136" y="208"/>
                  </a:lnTo>
                  <a:lnTo>
                    <a:pt x="136" y="176"/>
                  </a:lnTo>
                  <a:lnTo>
                    <a:pt x="144" y="144"/>
                  </a:lnTo>
                  <a:lnTo>
                    <a:pt x="152" y="120"/>
                  </a:lnTo>
                  <a:lnTo>
                    <a:pt x="152" y="96"/>
                  </a:lnTo>
                  <a:lnTo>
                    <a:pt x="160" y="72"/>
                  </a:lnTo>
                  <a:lnTo>
                    <a:pt x="160" y="56"/>
                  </a:lnTo>
                  <a:lnTo>
                    <a:pt x="168" y="40"/>
                  </a:lnTo>
                  <a:lnTo>
                    <a:pt x="176" y="24"/>
                  </a:lnTo>
                  <a:lnTo>
                    <a:pt x="176" y="16"/>
                  </a:lnTo>
                  <a:lnTo>
                    <a:pt x="192" y="0"/>
                  </a:lnTo>
                  <a:lnTo>
                    <a:pt x="184" y="0"/>
                  </a:lnTo>
                  <a:lnTo>
                    <a:pt x="192" y="0"/>
                  </a:lnTo>
                  <a:lnTo>
                    <a:pt x="200" y="0"/>
                  </a:lnTo>
                  <a:lnTo>
                    <a:pt x="208" y="8"/>
                  </a:lnTo>
                  <a:lnTo>
                    <a:pt x="216" y="24"/>
                  </a:lnTo>
                  <a:lnTo>
                    <a:pt x="216" y="32"/>
                  </a:lnTo>
                  <a:lnTo>
                    <a:pt x="224" y="48"/>
                  </a:lnTo>
                  <a:lnTo>
                    <a:pt x="232" y="64"/>
                  </a:lnTo>
                  <a:lnTo>
                    <a:pt x="232" y="88"/>
                  </a:lnTo>
                  <a:lnTo>
                    <a:pt x="240" y="112"/>
                  </a:lnTo>
                  <a:lnTo>
                    <a:pt x="240" y="136"/>
                  </a:lnTo>
                  <a:lnTo>
                    <a:pt x="248" y="168"/>
                  </a:lnTo>
                  <a:lnTo>
                    <a:pt x="256" y="192"/>
                  </a:lnTo>
                  <a:lnTo>
                    <a:pt x="256" y="232"/>
                  </a:lnTo>
                  <a:lnTo>
                    <a:pt x="264" y="263"/>
                  </a:lnTo>
                  <a:lnTo>
                    <a:pt x="264" y="303"/>
                  </a:lnTo>
                  <a:lnTo>
                    <a:pt x="272" y="343"/>
                  </a:lnTo>
                  <a:lnTo>
                    <a:pt x="280" y="383"/>
                  </a:lnTo>
                  <a:lnTo>
                    <a:pt x="280" y="423"/>
                  </a:lnTo>
                  <a:lnTo>
                    <a:pt x="288" y="471"/>
                  </a:lnTo>
                  <a:lnTo>
                    <a:pt x="288" y="519"/>
                  </a:lnTo>
                  <a:lnTo>
                    <a:pt x="296" y="567"/>
                  </a:lnTo>
                  <a:lnTo>
                    <a:pt x="304" y="623"/>
                  </a:lnTo>
                  <a:lnTo>
                    <a:pt x="304" y="679"/>
                  </a:lnTo>
                  <a:lnTo>
                    <a:pt x="312" y="735"/>
                  </a:lnTo>
                  <a:lnTo>
                    <a:pt x="312" y="791"/>
                  </a:lnTo>
                  <a:lnTo>
                    <a:pt x="320" y="847"/>
                  </a:lnTo>
                  <a:lnTo>
                    <a:pt x="328" y="911"/>
                  </a:lnTo>
                  <a:lnTo>
                    <a:pt x="328" y="967"/>
                  </a:lnTo>
                  <a:lnTo>
                    <a:pt x="336" y="1031"/>
                  </a:lnTo>
                  <a:lnTo>
                    <a:pt x="336" y="1095"/>
                  </a:lnTo>
                  <a:lnTo>
                    <a:pt x="344" y="1159"/>
                  </a:lnTo>
                  <a:lnTo>
                    <a:pt x="352" y="1231"/>
                  </a:lnTo>
                  <a:lnTo>
                    <a:pt x="352" y="1295"/>
                  </a:lnTo>
                  <a:lnTo>
                    <a:pt x="360" y="1359"/>
                  </a:lnTo>
                  <a:lnTo>
                    <a:pt x="360" y="1430"/>
                  </a:lnTo>
                  <a:lnTo>
                    <a:pt x="368" y="1502"/>
                  </a:lnTo>
                  <a:lnTo>
                    <a:pt x="376" y="1566"/>
                  </a:lnTo>
                  <a:lnTo>
                    <a:pt x="376" y="1638"/>
                  </a:lnTo>
                  <a:lnTo>
                    <a:pt x="384" y="1710"/>
                  </a:lnTo>
                  <a:lnTo>
                    <a:pt x="384" y="1782"/>
                  </a:lnTo>
                  <a:lnTo>
                    <a:pt x="392" y="1854"/>
                  </a:lnTo>
                  <a:lnTo>
                    <a:pt x="392" y="1918"/>
                  </a:lnTo>
                  <a:lnTo>
                    <a:pt x="400" y="1990"/>
                  </a:lnTo>
                  <a:lnTo>
                    <a:pt x="408" y="2062"/>
                  </a:lnTo>
                  <a:lnTo>
                    <a:pt x="408" y="2134"/>
                  </a:lnTo>
                  <a:lnTo>
                    <a:pt x="416" y="2206"/>
                  </a:lnTo>
                  <a:lnTo>
                    <a:pt x="416" y="2270"/>
                  </a:lnTo>
                  <a:lnTo>
                    <a:pt x="424" y="2342"/>
                  </a:lnTo>
                  <a:lnTo>
                    <a:pt x="432" y="2406"/>
                  </a:lnTo>
                  <a:lnTo>
                    <a:pt x="432" y="2478"/>
                  </a:lnTo>
                  <a:lnTo>
                    <a:pt x="440" y="2541"/>
                  </a:lnTo>
                  <a:lnTo>
                    <a:pt x="440" y="2605"/>
                  </a:lnTo>
                  <a:lnTo>
                    <a:pt x="448" y="2677"/>
                  </a:lnTo>
                  <a:lnTo>
                    <a:pt x="456" y="2741"/>
                  </a:lnTo>
                  <a:lnTo>
                    <a:pt x="456" y="2797"/>
                  </a:lnTo>
                  <a:lnTo>
                    <a:pt x="464" y="2861"/>
                  </a:lnTo>
                  <a:lnTo>
                    <a:pt x="464" y="2917"/>
                  </a:lnTo>
                  <a:lnTo>
                    <a:pt x="472" y="2981"/>
                  </a:lnTo>
                  <a:lnTo>
                    <a:pt x="480" y="3037"/>
                  </a:lnTo>
                  <a:lnTo>
                    <a:pt x="480" y="3093"/>
                  </a:lnTo>
                  <a:lnTo>
                    <a:pt x="488" y="3141"/>
                  </a:lnTo>
                  <a:lnTo>
                    <a:pt x="488" y="3197"/>
                  </a:lnTo>
                  <a:lnTo>
                    <a:pt x="496" y="3245"/>
                  </a:lnTo>
                  <a:lnTo>
                    <a:pt x="504" y="3293"/>
                  </a:lnTo>
                  <a:lnTo>
                    <a:pt x="504" y="3333"/>
                  </a:lnTo>
                  <a:lnTo>
                    <a:pt x="512" y="3381"/>
                  </a:lnTo>
                  <a:lnTo>
                    <a:pt x="512" y="3421"/>
                  </a:lnTo>
                  <a:lnTo>
                    <a:pt x="520" y="3461"/>
                  </a:lnTo>
                  <a:lnTo>
                    <a:pt x="528" y="3501"/>
                  </a:lnTo>
                  <a:lnTo>
                    <a:pt x="528" y="3533"/>
                  </a:lnTo>
                  <a:lnTo>
                    <a:pt x="536" y="3565"/>
                  </a:lnTo>
                  <a:lnTo>
                    <a:pt x="536" y="3597"/>
                  </a:lnTo>
                  <a:lnTo>
                    <a:pt x="544" y="3621"/>
                  </a:lnTo>
                  <a:lnTo>
                    <a:pt x="552" y="3645"/>
                  </a:lnTo>
                  <a:lnTo>
                    <a:pt x="552" y="3669"/>
                  </a:lnTo>
                  <a:lnTo>
                    <a:pt x="560" y="3685"/>
                  </a:lnTo>
                  <a:lnTo>
                    <a:pt x="560" y="3708"/>
                  </a:lnTo>
                  <a:lnTo>
                    <a:pt x="568" y="3716"/>
                  </a:lnTo>
                  <a:lnTo>
                    <a:pt x="568" y="3732"/>
                  </a:lnTo>
                  <a:lnTo>
                    <a:pt x="576" y="3740"/>
                  </a:lnTo>
                  <a:lnTo>
                    <a:pt x="584" y="3748"/>
                  </a:lnTo>
                  <a:lnTo>
                    <a:pt x="600" y="3748"/>
                  </a:lnTo>
                  <a:lnTo>
                    <a:pt x="592" y="3748"/>
                  </a:lnTo>
                  <a:lnTo>
                    <a:pt x="600" y="3748"/>
                  </a:lnTo>
                  <a:lnTo>
                    <a:pt x="608" y="3740"/>
                  </a:lnTo>
                  <a:lnTo>
                    <a:pt x="608" y="3732"/>
                  </a:lnTo>
                  <a:lnTo>
                    <a:pt x="616" y="3716"/>
                  </a:lnTo>
                  <a:lnTo>
                    <a:pt x="616" y="3708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7" name="Freeform 71"/>
            <p:cNvSpPr>
              <a:spLocks/>
            </p:cNvSpPr>
            <p:nvPr/>
          </p:nvSpPr>
          <p:spPr bwMode="auto">
            <a:xfrm>
              <a:off x="1213" y="191"/>
              <a:ext cx="617" cy="3708"/>
            </a:xfrm>
            <a:custGeom>
              <a:avLst/>
              <a:gdLst/>
              <a:ahLst/>
              <a:cxnLst>
                <a:cxn ang="0">
                  <a:pos x="16" y="3669"/>
                </a:cxn>
                <a:cxn ang="0">
                  <a:pos x="24" y="3597"/>
                </a:cxn>
                <a:cxn ang="0">
                  <a:pos x="40" y="3501"/>
                </a:cxn>
                <a:cxn ang="0">
                  <a:pos x="56" y="3381"/>
                </a:cxn>
                <a:cxn ang="0">
                  <a:pos x="72" y="3245"/>
                </a:cxn>
                <a:cxn ang="0">
                  <a:pos x="88" y="3093"/>
                </a:cxn>
                <a:cxn ang="0">
                  <a:pos x="96" y="2917"/>
                </a:cxn>
                <a:cxn ang="0">
                  <a:pos x="112" y="2741"/>
                </a:cxn>
                <a:cxn ang="0">
                  <a:pos x="129" y="2541"/>
                </a:cxn>
                <a:cxn ang="0">
                  <a:pos x="145" y="2342"/>
                </a:cxn>
                <a:cxn ang="0">
                  <a:pos x="153" y="2134"/>
                </a:cxn>
                <a:cxn ang="0">
                  <a:pos x="169" y="1918"/>
                </a:cxn>
                <a:cxn ang="0">
                  <a:pos x="185" y="1710"/>
                </a:cxn>
                <a:cxn ang="0">
                  <a:pos x="201" y="1502"/>
                </a:cxn>
                <a:cxn ang="0">
                  <a:pos x="217" y="1295"/>
                </a:cxn>
                <a:cxn ang="0">
                  <a:pos x="225" y="1095"/>
                </a:cxn>
                <a:cxn ang="0">
                  <a:pos x="241" y="911"/>
                </a:cxn>
                <a:cxn ang="0">
                  <a:pos x="257" y="735"/>
                </a:cxn>
                <a:cxn ang="0">
                  <a:pos x="273" y="567"/>
                </a:cxn>
                <a:cxn ang="0">
                  <a:pos x="289" y="423"/>
                </a:cxn>
                <a:cxn ang="0">
                  <a:pos x="297" y="303"/>
                </a:cxn>
                <a:cxn ang="0">
                  <a:pos x="313" y="192"/>
                </a:cxn>
                <a:cxn ang="0">
                  <a:pos x="329" y="112"/>
                </a:cxn>
                <a:cxn ang="0">
                  <a:pos x="345" y="48"/>
                </a:cxn>
                <a:cxn ang="0">
                  <a:pos x="353" y="8"/>
                </a:cxn>
                <a:cxn ang="0">
                  <a:pos x="377" y="0"/>
                </a:cxn>
                <a:cxn ang="0">
                  <a:pos x="393" y="24"/>
                </a:cxn>
                <a:cxn ang="0">
                  <a:pos x="409" y="72"/>
                </a:cxn>
                <a:cxn ang="0">
                  <a:pos x="425" y="144"/>
                </a:cxn>
                <a:cxn ang="0">
                  <a:pos x="441" y="239"/>
                </a:cxn>
                <a:cxn ang="0">
                  <a:pos x="449" y="351"/>
                </a:cxn>
                <a:cxn ang="0">
                  <a:pos x="465" y="487"/>
                </a:cxn>
                <a:cxn ang="0">
                  <a:pos x="481" y="639"/>
                </a:cxn>
                <a:cxn ang="0">
                  <a:pos x="497" y="807"/>
                </a:cxn>
                <a:cxn ang="0">
                  <a:pos x="513" y="991"/>
                </a:cxn>
                <a:cxn ang="0">
                  <a:pos x="521" y="1183"/>
                </a:cxn>
                <a:cxn ang="0">
                  <a:pos x="537" y="1383"/>
                </a:cxn>
                <a:cxn ang="0">
                  <a:pos x="553" y="1590"/>
                </a:cxn>
                <a:cxn ang="0">
                  <a:pos x="569" y="1806"/>
                </a:cxn>
                <a:cxn ang="0">
                  <a:pos x="577" y="2014"/>
                </a:cxn>
                <a:cxn ang="0">
                  <a:pos x="593" y="2230"/>
                </a:cxn>
                <a:cxn ang="0">
                  <a:pos x="609" y="2430"/>
                </a:cxn>
              </a:cxnLst>
              <a:rect l="0" t="0" r="r" b="b"/>
              <a:pathLst>
                <a:path w="617" h="3708">
                  <a:moveTo>
                    <a:pt x="0" y="3708"/>
                  </a:moveTo>
                  <a:lnTo>
                    <a:pt x="8" y="3685"/>
                  </a:lnTo>
                  <a:lnTo>
                    <a:pt x="16" y="3669"/>
                  </a:lnTo>
                  <a:lnTo>
                    <a:pt x="16" y="3645"/>
                  </a:lnTo>
                  <a:lnTo>
                    <a:pt x="24" y="3621"/>
                  </a:lnTo>
                  <a:lnTo>
                    <a:pt x="24" y="3597"/>
                  </a:lnTo>
                  <a:lnTo>
                    <a:pt x="32" y="3565"/>
                  </a:lnTo>
                  <a:lnTo>
                    <a:pt x="40" y="3533"/>
                  </a:lnTo>
                  <a:lnTo>
                    <a:pt x="40" y="3501"/>
                  </a:lnTo>
                  <a:lnTo>
                    <a:pt x="48" y="3461"/>
                  </a:lnTo>
                  <a:lnTo>
                    <a:pt x="48" y="3421"/>
                  </a:lnTo>
                  <a:lnTo>
                    <a:pt x="56" y="3381"/>
                  </a:lnTo>
                  <a:lnTo>
                    <a:pt x="64" y="3333"/>
                  </a:lnTo>
                  <a:lnTo>
                    <a:pt x="64" y="3293"/>
                  </a:lnTo>
                  <a:lnTo>
                    <a:pt x="72" y="3245"/>
                  </a:lnTo>
                  <a:lnTo>
                    <a:pt x="72" y="3197"/>
                  </a:lnTo>
                  <a:lnTo>
                    <a:pt x="80" y="3141"/>
                  </a:lnTo>
                  <a:lnTo>
                    <a:pt x="88" y="3093"/>
                  </a:lnTo>
                  <a:lnTo>
                    <a:pt x="88" y="3037"/>
                  </a:lnTo>
                  <a:lnTo>
                    <a:pt x="96" y="2981"/>
                  </a:lnTo>
                  <a:lnTo>
                    <a:pt x="96" y="2917"/>
                  </a:lnTo>
                  <a:lnTo>
                    <a:pt x="104" y="2861"/>
                  </a:lnTo>
                  <a:lnTo>
                    <a:pt x="112" y="2797"/>
                  </a:lnTo>
                  <a:lnTo>
                    <a:pt x="112" y="2741"/>
                  </a:lnTo>
                  <a:lnTo>
                    <a:pt x="121" y="2677"/>
                  </a:lnTo>
                  <a:lnTo>
                    <a:pt x="121" y="2605"/>
                  </a:lnTo>
                  <a:lnTo>
                    <a:pt x="129" y="2541"/>
                  </a:lnTo>
                  <a:lnTo>
                    <a:pt x="137" y="2478"/>
                  </a:lnTo>
                  <a:lnTo>
                    <a:pt x="137" y="2406"/>
                  </a:lnTo>
                  <a:lnTo>
                    <a:pt x="145" y="2342"/>
                  </a:lnTo>
                  <a:lnTo>
                    <a:pt x="145" y="2270"/>
                  </a:lnTo>
                  <a:lnTo>
                    <a:pt x="153" y="2206"/>
                  </a:lnTo>
                  <a:lnTo>
                    <a:pt x="153" y="2134"/>
                  </a:lnTo>
                  <a:lnTo>
                    <a:pt x="161" y="2062"/>
                  </a:lnTo>
                  <a:lnTo>
                    <a:pt x="169" y="1990"/>
                  </a:lnTo>
                  <a:lnTo>
                    <a:pt x="169" y="1918"/>
                  </a:lnTo>
                  <a:lnTo>
                    <a:pt x="177" y="1854"/>
                  </a:lnTo>
                  <a:lnTo>
                    <a:pt x="177" y="1782"/>
                  </a:lnTo>
                  <a:lnTo>
                    <a:pt x="185" y="1710"/>
                  </a:lnTo>
                  <a:lnTo>
                    <a:pt x="193" y="1638"/>
                  </a:lnTo>
                  <a:lnTo>
                    <a:pt x="193" y="1566"/>
                  </a:lnTo>
                  <a:lnTo>
                    <a:pt x="201" y="1502"/>
                  </a:lnTo>
                  <a:lnTo>
                    <a:pt x="201" y="1430"/>
                  </a:lnTo>
                  <a:lnTo>
                    <a:pt x="209" y="1359"/>
                  </a:lnTo>
                  <a:lnTo>
                    <a:pt x="217" y="1295"/>
                  </a:lnTo>
                  <a:lnTo>
                    <a:pt x="217" y="1231"/>
                  </a:lnTo>
                  <a:lnTo>
                    <a:pt x="225" y="1159"/>
                  </a:lnTo>
                  <a:lnTo>
                    <a:pt x="225" y="1095"/>
                  </a:lnTo>
                  <a:lnTo>
                    <a:pt x="233" y="1031"/>
                  </a:lnTo>
                  <a:lnTo>
                    <a:pt x="241" y="967"/>
                  </a:lnTo>
                  <a:lnTo>
                    <a:pt x="241" y="911"/>
                  </a:lnTo>
                  <a:lnTo>
                    <a:pt x="249" y="847"/>
                  </a:lnTo>
                  <a:lnTo>
                    <a:pt x="249" y="791"/>
                  </a:lnTo>
                  <a:lnTo>
                    <a:pt x="257" y="735"/>
                  </a:lnTo>
                  <a:lnTo>
                    <a:pt x="265" y="679"/>
                  </a:lnTo>
                  <a:lnTo>
                    <a:pt x="265" y="623"/>
                  </a:lnTo>
                  <a:lnTo>
                    <a:pt x="273" y="567"/>
                  </a:lnTo>
                  <a:lnTo>
                    <a:pt x="273" y="519"/>
                  </a:lnTo>
                  <a:lnTo>
                    <a:pt x="281" y="471"/>
                  </a:lnTo>
                  <a:lnTo>
                    <a:pt x="289" y="423"/>
                  </a:lnTo>
                  <a:lnTo>
                    <a:pt x="289" y="383"/>
                  </a:lnTo>
                  <a:lnTo>
                    <a:pt x="297" y="343"/>
                  </a:lnTo>
                  <a:lnTo>
                    <a:pt x="297" y="303"/>
                  </a:lnTo>
                  <a:lnTo>
                    <a:pt x="305" y="263"/>
                  </a:lnTo>
                  <a:lnTo>
                    <a:pt x="313" y="232"/>
                  </a:lnTo>
                  <a:lnTo>
                    <a:pt x="313" y="192"/>
                  </a:lnTo>
                  <a:lnTo>
                    <a:pt x="321" y="168"/>
                  </a:lnTo>
                  <a:lnTo>
                    <a:pt x="321" y="136"/>
                  </a:lnTo>
                  <a:lnTo>
                    <a:pt x="329" y="112"/>
                  </a:lnTo>
                  <a:lnTo>
                    <a:pt x="337" y="88"/>
                  </a:lnTo>
                  <a:lnTo>
                    <a:pt x="337" y="64"/>
                  </a:lnTo>
                  <a:lnTo>
                    <a:pt x="345" y="48"/>
                  </a:lnTo>
                  <a:lnTo>
                    <a:pt x="345" y="32"/>
                  </a:lnTo>
                  <a:lnTo>
                    <a:pt x="353" y="24"/>
                  </a:lnTo>
                  <a:lnTo>
                    <a:pt x="353" y="8"/>
                  </a:lnTo>
                  <a:lnTo>
                    <a:pt x="361" y="0"/>
                  </a:lnTo>
                  <a:lnTo>
                    <a:pt x="369" y="0"/>
                  </a:lnTo>
                  <a:lnTo>
                    <a:pt x="377" y="0"/>
                  </a:lnTo>
                  <a:lnTo>
                    <a:pt x="385" y="8"/>
                  </a:lnTo>
                  <a:lnTo>
                    <a:pt x="393" y="16"/>
                  </a:lnTo>
                  <a:lnTo>
                    <a:pt x="393" y="24"/>
                  </a:lnTo>
                  <a:lnTo>
                    <a:pt x="401" y="40"/>
                  </a:lnTo>
                  <a:lnTo>
                    <a:pt x="401" y="56"/>
                  </a:lnTo>
                  <a:lnTo>
                    <a:pt x="409" y="72"/>
                  </a:lnTo>
                  <a:lnTo>
                    <a:pt x="417" y="96"/>
                  </a:lnTo>
                  <a:lnTo>
                    <a:pt x="417" y="120"/>
                  </a:lnTo>
                  <a:lnTo>
                    <a:pt x="425" y="144"/>
                  </a:lnTo>
                  <a:lnTo>
                    <a:pt x="425" y="176"/>
                  </a:lnTo>
                  <a:lnTo>
                    <a:pt x="433" y="208"/>
                  </a:lnTo>
                  <a:lnTo>
                    <a:pt x="441" y="239"/>
                  </a:lnTo>
                  <a:lnTo>
                    <a:pt x="441" y="279"/>
                  </a:lnTo>
                  <a:lnTo>
                    <a:pt x="449" y="311"/>
                  </a:lnTo>
                  <a:lnTo>
                    <a:pt x="449" y="351"/>
                  </a:lnTo>
                  <a:lnTo>
                    <a:pt x="457" y="399"/>
                  </a:lnTo>
                  <a:lnTo>
                    <a:pt x="465" y="439"/>
                  </a:lnTo>
                  <a:lnTo>
                    <a:pt x="465" y="487"/>
                  </a:lnTo>
                  <a:lnTo>
                    <a:pt x="473" y="535"/>
                  </a:lnTo>
                  <a:lnTo>
                    <a:pt x="473" y="591"/>
                  </a:lnTo>
                  <a:lnTo>
                    <a:pt x="481" y="639"/>
                  </a:lnTo>
                  <a:lnTo>
                    <a:pt x="489" y="695"/>
                  </a:lnTo>
                  <a:lnTo>
                    <a:pt x="489" y="751"/>
                  </a:lnTo>
                  <a:lnTo>
                    <a:pt x="497" y="807"/>
                  </a:lnTo>
                  <a:lnTo>
                    <a:pt x="497" y="871"/>
                  </a:lnTo>
                  <a:lnTo>
                    <a:pt x="505" y="927"/>
                  </a:lnTo>
                  <a:lnTo>
                    <a:pt x="513" y="991"/>
                  </a:lnTo>
                  <a:lnTo>
                    <a:pt x="513" y="1055"/>
                  </a:lnTo>
                  <a:lnTo>
                    <a:pt x="521" y="1119"/>
                  </a:lnTo>
                  <a:lnTo>
                    <a:pt x="521" y="1183"/>
                  </a:lnTo>
                  <a:lnTo>
                    <a:pt x="529" y="1247"/>
                  </a:lnTo>
                  <a:lnTo>
                    <a:pt x="529" y="1319"/>
                  </a:lnTo>
                  <a:lnTo>
                    <a:pt x="537" y="1383"/>
                  </a:lnTo>
                  <a:lnTo>
                    <a:pt x="545" y="1454"/>
                  </a:lnTo>
                  <a:lnTo>
                    <a:pt x="545" y="1518"/>
                  </a:lnTo>
                  <a:lnTo>
                    <a:pt x="553" y="1590"/>
                  </a:lnTo>
                  <a:lnTo>
                    <a:pt x="553" y="1662"/>
                  </a:lnTo>
                  <a:lnTo>
                    <a:pt x="561" y="1734"/>
                  </a:lnTo>
                  <a:lnTo>
                    <a:pt x="569" y="1806"/>
                  </a:lnTo>
                  <a:lnTo>
                    <a:pt x="569" y="1870"/>
                  </a:lnTo>
                  <a:lnTo>
                    <a:pt x="577" y="1942"/>
                  </a:lnTo>
                  <a:lnTo>
                    <a:pt x="577" y="2014"/>
                  </a:lnTo>
                  <a:lnTo>
                    <a:pt x="585" y="2086"/>
                  </a:lnTo>
                  <a:lnTo>
                    <a:pt x="593" y="2158"/>
                  </a:lnTo>
                  <a:lnTo>
                    <a:pt x="593" y="2230"/>
                  </a:lnTo>
                  <a:lnTo>
                    <a:pt x="601" y="2294"/>
                  </a:lnTo>
                  <a:lnTo>
                    <a:pt x="601" y="2366"/>
                  </a:lnTo>
                  <a:lnTo>
                    <a:pt x="609" y="2430"/>
                  </a:lnTo>
                  <a:lnTo>
                    <a:pt x="617" y="2502"/>
                  </a:lnTo>
                  <a:lnTo>
                    <a:pt x="617" y="256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8" name="Freeform 72"/>
            <p:cNvSpPr>
              <a:spLocks/>
            </p:cNvSpPr>
            <p:nvPr/>
          </p:nvSpPr>
          <p:spPr bwMode="auto">
            <a:xfrm>
              <a:off x="1830" y="191"/>
              <a:ext cx="625" cy="3748"/>
            </a:xfrm>
            <a:custGeom>
              <a:avLst/>
              <a:gdLst/>
              <a:ahLst/>
              <a:cxnLst>
                <a:cxn ang="0">
                  <a:pos x="8" y="2693"/>
                </a:cxn>
                <a:cxn ang="0">
                  <a:pos x="24" y="2877"/>
                </a:cxn>
                <a:cxn ang="0">
                  <a:pos x="40" y="3053"/>
                </a:cxn>
                <a:cxn ang="0">
                  <a:pos x="56" y="3213"/>
                </a:cxn>
                <a:cxn ang="0">
                  <a:pos x="72" y="3349"/>
                </a:cxn>
                <a:cxn ang="0">
                  <a:pos x="80" y="3469"/>
                </a:cxn>
                <a:cxn ang="0">
                  <a:pos x="96" y="3573"/>
                </a:cxn>
                <a:cxn ang="0">
                  <a:pos x="112" y="3653"/>
                </a:cxn>
                <a:cxn ang="0">
                  <a:pos x="128" y="3708"/>
                </a:cxn>
                <a:cxn ang="0">
                  <a:pos x="136" y="3740"/>
                </a:cxn>
                <a:cxn ang="0">
                  <a:pos x="160" y="3748"/>
                </a:cxn>
                <a:cxn ang="0">
                  <a:pos x="176" y="3716"/>
                </a:cxn>
                <a:cxn ang="0">
                  <a:pos x="192" y="3661"/>
                </a:cxn>
                <a:cxn ang="0">
                  <a:pos x="208" y="3581"/>
                </a:cxn>
                <a:cxn ang="0">
                  <a:pos x="224" y="3485"/>
                </a:cxn>
                <a:cxn ang="0">
                  <a:pos x="232" y="3365"/>
                </a:cxn>
                <a:cxn ang="0">
                  <a:pos x="248" y="3229"/>
                </a:cxn>
                <a:cxn ang="0">
                  <a:pos x="264" y="3069"/>
                </a:cxn>
                <a:cxn ang="0">
                  <a:pos x="280" y="2901"/>
                </a:cxn>
                <a:cxn ang="0">
                  <a:pos x="288" y="2717"/>
                </a:cxn>
                <a:cxn ang="0">
                  <a:pos x="304" y="2518"/>
                </a:cxn>
                <a:cxn ang="0">
                  <a:pos x="320" y="2318"/>
                </a:cxn>
                <a:cxn ang="0">
                  <a:pos x="336" y="2110"/>
                </a:cxn>
                <a:cxn ang="0">
                  <a:pos x="352" y="1894"/>
                </a:cxn>
                <a:cxn ang="0">
                  <a:pos x="360" y="1686"/>
                </a:cxn>
                <a:cxn ang="0">
                  <a:pos x="376" y="1478"/>
                </a:cxn>
                <a:cxn ang="0">
                  <a:pos x="392" y="1271"/>
                </a:cxn>
                <a:cxn ang="0">
                  <a:pos x="408" y="1071"/>
                </a:cxn>
                <a:cxn ang="0">
                  <a:pos x="424" y="887"/>
                </a:cxn>
                <a:cxn ang="0">
                  <a:pos x="432" y="711"/>
                </a:cxn>
                <a:cxn ang="0">
                  <a:pos x="448" y="551"/>
                </a:cxn>
                <a:cxn ang="0">
                  <a:pos x="464" y="415"/>
                </a:cxn>
                <a:cxn ang="0">
                  <a:pos x="480" y="287"/>
                </a:cxn>
                <a:cxn ang="0">
                  <a:pos x="488" y="184"/>
                </a:cxn>
                <a:cxn ang="0">
                  <a:pos x="504" y="104"/>
                </a:cxn>
                <a:cxn ang="0">
                  <a:pos x="520" y="40"/>
                </a:cxn>
                <a:cxn ang="0">
                  <a:pos x="545" y="0"/>
                </a:cxn>
                <a:cxn ang="0">
                  <a:pos x="553" y="0"/>
                </a:cxn>
                <a:cxn ang="0">
                  <a:pos x="577" y="32"/>
                </a:cxn>
                <a:cxn ang="0">
                  <a:pos x="585" y="80"/>
                </a:cxn>
                <a:cxn ang="0">
                  <a:pos x="601" y="152"/>
                </a:cxn>
                <a:cxn ang="0">
                  <a:pos x="617" y="247"/>
                </a:cxn>
              </a:cxnLst>
              <a:rect l="0" t="0" r="r" b="b"/>
              <a:pathLst>
                <a:path w="625" h="3748">
                  <a:moveTo>
                    <a:pt x="0" y="2565"/>
                  </a:moveTo>
                  <a:lnTo>
                    <a:pt x="8" y="2629"/>
                  </a:lnTo>
                  <a:lnTo>
                    <a:pt x="8" y="2693"/>
                  </a:lnTo>
                  <a:lnTo>
                    <a:pt x="16" y="2757"/>
                  </a:lnTo>
                  <a:lnTo>
                    <a:pt x="24" y="2821"/>
                  </a:lnTo>
                  <a:lnTo>
                    <a:pt x="24" y="2877"/>
                  </a:lnTo>
                  <a:lnTo>
                    <a:pt x="32" y="2941"/>
                  </a:lnTo>
                  <a:lnTo>
                    <a:pt x="32" y="2997"/>
                  </a:lnTo>
                  <a:lnTo>
                    <a:pt x="40" y="3053"/>
                  </a:lnTo>
                  <a:lnTo>
                    <a:pt x="48" y="3109"/>
                  </a:lnTo>
                  <a:lnTo>
                    <a:pt x="48" y="3157"/>
                  </a:lnTo>
                  <a:lnTo>
                    <a:pt x="56" y="3213"/>
                  </a:lnTo>
                  <a:lnTo>
                    <a:pt x="56" y="3261"/>
                  </a:lnTo>
                  <a:lnTo>
                    <a:pt x="64" y="3309"/>
                  </a:lnTo>
                  <a:lnTo>
                    <a:pt x="72" y="3349"/>
                  </a:lnTo>
                  <a:lnTo>
                    <a:pt x="72" y="3397"/>
                  </a:lnTo>
                  <a:lnTo>
                    <a:pt x="80" y="3437"/>
                  </a:lnTo>
                  <a:lnTo>
                    <a:pt x="80" y="3469"/>
                  </a:lnTo>
                  <a:lnTo>
                    <a:pt x="88" y="3509"/>
                  </a:lnTo>
                  <a:lnTo>
                    <a:pt x="96" y="3541"/>
                  </a:lnTo>
                  <a:lnTo>
                    <a:pt x="96" y="3573"/>
                  </a:lnTo>
                  <a:lnTo>
                    <a:pt x="104" y="3605"/>
                  </a:lnTo>
                  <a:lnTo>
                    <a:pt x="104" y="3629"/>
                  </a:lnTo>
                  <a:lnTo>
                    <a:pt x="112" y="3653"/>
                  </a:lnTo>
                  <a:lnTo>
                    <a:pt x="112" y="3677"/>
                  </a:lnTo>
                  <a:lnTo>
                    <a:pt x="120" y="3692"/>
                  </a:lnTo>
                  <a:lnTo>
                    <a:pt x="128" y="3708"/>
                  </a:lnTo>
                  <a:lnTo>
                    <a:pt x="128" y="3724"/>
                  </a:lnTo>
                  <a:lnTo>
                    <a:pt x="136" y="3732"/>
                  </a:lnTo>
                  <a:lnTo>
                    <a:pt x="136" y="3740"/>
                  </a:lnTo>
                  <a:lnTo>
                    <a:pt x="144" y="3748"/>
                  </a:lnTo>
                  <a:lnTo>
                    <a:pt x="152" y="3748"/>
                  </a:lnTo>
                  <a:lnTo>
                    <a:pt x="160" y="3748"/>
                  </a:lnTo>
                  <a:lnTo>
                    <a:pt x="168" y="3740"/>
                  </a:lnTo>
                  <a:lnTo>
                    <a:pt x="176" y="3724"/>
                  </a:lnTo>
                  <a:lnTo>
                    <a:pt x="176" y="3716"/>
                  </a:lnTo>
                  <a:lnTo>
                    <a:pt x="184" y="3700"/>
                  </a:lnTo>
                  <a:lnTo>
                    <a:pt x="184" y="3685"/>
                  </a:lnTo>
                  <a:lnTo>
                    <a:pt x="192" y="3661"/>
                  </a:lnTo>
                  <a:lnTo>
                    <a:pt x="200" y="3637"/>
                  </a:lnTo>
                  <a:lnTo>
                    <a:pt x="200" y="3613"/>
                  </a:lnTo>
                  <a:lnTo>
                    <a:pt x="208" y="3581"/>
                  </a:lnTo>
                  <a:lnTo>
                    <a:pt x="208" y="3557"/>
                  </a:lnTo>
                  <a:lnTo>
                    <a:pt x="216" y="3517"/>
                  </a:lnTo>
                  <a:lnTo>
                    <a:pt x="224" y="3485"/>
                  </a:lnTo>
                  <a:lnTo>
                    <a:pt x="224" y="3445"/>
                  </a:lnTo>
                  <a:lnTo>
                    <a:pt x="232" y="3405"/>
                  </a:lnTo>
                  <a:lnTo>
                    <a:pt x="232" y="3365"/>
                  </a:lnTo>
                  <a:lnTo>
                    <a:pt x="240" y="3325"/>
                  </a:lnTo>
                  <a:lnTo>
                    <a:pt x="248" y="3277"/>
                  </a:lnTo>
                  <a:lnTo>
                    <a:pt x="248" y="3229"/>
                  </a:lnTo>
                  <a:lnTo>
                    <a:pt x="256" y="3181"/>
                  </a:lnTo>
                  <a:lnTo>
                    <a:pt x="256" y="3125"/>
                  </a:lnTo>
                  <a:lnTo>
                    <a:pt x="264" y="3069"/>
                  </a:lnTo>
                  <a:lnTo>
                    <a:pt x="272" y="3013"/>
                  </a:lnTo>
                  <a:lnTo>
                    <a:pt x="272" y="2957"/>
                  </a:lnTo>
                  <a:lnTo>
                    <a:pt x="280" y="2901"/>
                  </a:lnTo>
                  <a:lnTo>
                    <a:pt x="280" y="2837"/>
                  </a:lnTo>
                  <a:lnTo>
                    <a:pt x="288" y="2781"/>
                  </a:lnTo>
                  <a:lnTo>
                    <a:pt x="288" y="2717"/>
                  </a:lnTo>
                  <a:lnTo>
                    <a:pt x="296" y="2653"/>
                  </a:lnTo>
                  <a:lnTo>
                    <a:pt x="304" y="2589"/>
                  </a:lnTo>
                  <a:lnTo>
                    <a:pt x="304" y="2518"/>
                  </a:lnTo>
                  <a:lnTo>
                    <a:pt x="312" y="2454"/>
                  </a:lnTo>
                  <a:lnTo>
                    <a:pt x="312" y="2390"/>
                  </a:lnTo>
                  <a:lnTo>
                    <a:pt x="320" y="2318"/>
                  </a:lnTo>
                  <a:lnTo>
                    <a:pt x="328" y="2246"/>
                  </a:lnTo>
                  <a:lnTo>
                    <a:pt x="328" y="2182"/>
                  </a:lnTo>
                  <a:lnTo>
                    <a:pt x="336" y="2110"/>
                  </a:lnTo>
                  <a:lnTo>
                    <a:pt x="336" y="2038"/>
                  </a:lnTo>
                  <a:lnTo>
                    <a:pt x="344" y="1966"/>
                  </a:lnTo>
                  <a:lnTo>
                    <a:pt x="352" y="1894"/>
                  </a:lnTo>
                  <a:lnTo>
                    <a:pt x="352" y="1830"/>
                  </a:lnTo>
                  <a:lnTo>
                    <a:pt x="360" y="1758"/>
                  </a:lnTo>
                  <a:lnTo>
                    <a:pt x="360" y="1686"/>
                  </a:lnTo>
                  <a:lnTo>
                    <a:pt x="368" y="1614"/>
                  </a:lnTo>
                  <a:lnTo>
                    <a:pt x="376" y="1542"/>
                  </a:lnTo>
                  <a:lnTo>
                    <a:pt x="376" y="1478"/>
                  </a:lnTo>
                  <a:lnTo>
                    <a:pt x="384" y="1406"/>
                  </a:lnTo>
                  <a:lnTo>
                    <a:pt x="384" y="1343"/>
                  </a:lnTo>
                  <a:lnTo>
                    <a:pt x="392" y="1271"/>
                  </a:lnTo>
                  <a:lnTo>
                    <a:pt x="400" y="1207"/>
                  </a:lnTo>
                  <a:lnTo>
                    <a:pt x="400" y="1143"/>
                  </a:lnTo>
                  <a:lnTo>
                    <a:pt x="408" y="1071"/>
                  </a:lnTo>
                  <a:lnTo>
                    <a:pt x="408" y="1007"/>
                  </a:lnTo>
                  <a:lnTo>
                    <a:pt x="416" y="951"/>
                  </a:lnTo>
                  <a:lnTo>
                    <a:pt x="424" y="887"/>
                  </a:lnTo>
                  <a:lnTo>
                    <a:pt x="424" y="831"/>
                  </a:lnTo>
                  <a:lnTo>
                    <a:pt x="432" y="767"/>
                  </a:lnTo>
                  <a:lnTo>
                    <a:pt x="432" y="711"/>
                  </a:lnTo>
                  <a:lnTo>
                    <a:pt x="440" y="655"/>
                  </a:lnTo>
                  <a:lnTo>
                    <a:pt x="448" y="607"/>
                  </a:lnTo>
                  <a:lnTo>
                    <a:pt x="448" y="551"/>
                  </a:lnTo>
                  <a:lnTo>
                    <a:pt x="456" y="503"/>
                  </a:lnTo>
                  <a:lnTo>
                    <a:pt x="456" y="455"/>
                  </a:lnTo>
                  <a:lnTo>
                    <a:pt x="464" y="415"/>
                  </a:lnTo>
                  <a:lnTo>
                    <a:pt x="472" y="367"/>
                  </a:lnTo>
                  <a:lnTo>
                    <a:pt x="472" y="327"/>
                  </a:lnTo>
                  <a:lnTo>
                    <a:pt x="480" y="287"/>
                  </a:lnTo>
                  <a:lnTo>
                    <a:pt x="480" y="247"/>
                  </a:lnTo>
                  <a:lnTo>
                    <a:pt x="488" y="216"/>
                  </a:lnTo>
                  <a:lnTo>
                    <a:pt x="488" y="184"/>
                  </a:lnTo>
                  <a:lnTo>
                    <a:pt x="496" y="152"/>
                  </a:lnTo>
                  <a:lnTo>
                    <a:pt x="504" y="128"/>
                  </a:lnTo>
                  <a:lnTo>
                    <a:pt x="504" y="104"/>
                  </a:lnTo>
                  <a:lnTo>
                    <a:pt x="512" y="80"/>
                  </a:lnTo>
                  <a:lnTo>
                    <a:pt x="512" y="64"/>
                  </a:lnTo>
                  <a:lnTo>
                    <a:pt x="520" y="40"/>
                  </a:lnTo>
                  <a:lnTo>
                    <a:pt x="529" y="32"/>
                  </a:lnTo>
                  <a:lnTo>
                    <a:pt x="529" y="16"/>
                  </a:lnTo>
                  <a:lnTo>
                    <a:pt x="545" y="0"/>
                  </a:lnTo>
                  <a:lnTo>
                    <a:pt x="537" y="0"/>
                  </a:lnTo>
                  <a:lnTo>
                    <a:pt x="545" y="0"/>
                  </a:lnTo>
                  <a:lnTo>
                    <a:pt x="553" y="0"/>
                  </a:lnTo>
                  <a:lnTo>
                    <a:pt x="561" y="8"/>
                  </a:lnTo>
                  <a:lnTo>
                    <a:pt x="569" y="16"/>
                  </a:lnTo>
                  <a:lnTo>
                    <a:pt x="577" y="32"/>
                  </a:lnTo>
                  <a:lnTo>
                    <a:pt x="577" y="40"/>
                  </a:lnTo>
                  <a:lnTo>
                    <a:pt x="585" y="64"/>
                  </a:lnTo>
                  <a:lnTo>
                    <a:pt x="585" y="80"/>
                  </a:lnTo>
                  <a:lnTo>
                    <a:pt x="593" y="104"/>
                  </a:lnTo>
                  <a:lnTo>
                    <a:pt x="601" y="128"/>
                  </a:lnTo>
                  <a:lnTo>
                    <a:pt x="601" y="152"/>
                  </a:lnTo>
                  <a:lnTo>
                    <a:pt x="609" y="184"/>
                  </a:lnTo>
                  <a:lnTo>
                    <a:pt x="609" y="216"/>
                  </a:lnTo>
                  <a:lnTo>
                    <a:pt x="617" y="247"/>
                  </a:lnTo>
                  <a:lnTo>
                    <a:pt x="625" y="287"/>
                  </a:lnTo>
                  <a:lnTo>
                    <a:pt x="625" y="327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29" name="Freeform 73"/>
            <p:cNvSpPr>
              <a:spLocks/>
            </p:cNvSpPr>
            <p:nvPr/>
          </p:nvSpPr>
          <p:spPr bwMode="auto">
            <a:xfrm>
              <a:off x="2455" y="518"/>
              <a:ext cx="616" cy="3421"/>
            </a:xfrm>
            <a:custGeom>
              <a:avLst/>
              <a:gdLst/>
              <a:ahLst/>
              <a:cxnLst>
                <a:cxn ang="0">
                  <a:pos x="8" y="88"/>
                </a:cxn>
                <a:cxn ang="0">
                  <a:pos x="24" y="224"/>
                </a:cxn>
                <a:cxn ang="0">
                  <a:pos x="40" y="384"/>
                </a:cxn>
                <a:cxn ang="0">
                  <a:pos x="56" y="560"/>
                </a:cxn>
                <a:cxn ang="0">
                  <a:pos x="64" y="744"/>
                </a:cxn>
                <a:cxn ang="0">
                  <a:pos x="80" y="944"/>
                </a:cxn>
                <a:cxn ang="0">
                  <a:pos x="96" y="1151"/>
                </a:cxn>
                <a:cxn ang="0">
                  <a:pos x="112" y="1359"/>
                </a:cxn>
                <a:cxn ang="0">
                  <a:pos x="128" y="1567"/>
                </a:cxn>
                <a:cxn ang="0">
                  <a:pos x="136" y="1783"/>
                </a:cxn>
                <a:cxn ang="0">
                  <a:pos x="152" y="1991"/>
                </a:cxn>
                <a:cxn ang="0">
                  <a:pos x="168" y="2191"/>
                </a:cxn>
                <a:cxn ang="0">
                  <a:pos x="184" y="2390"/>
                </a:cxn>
                <a:cxn ang="0">
                  <a:pos x="200" y="2574"/>
                </a:cxn>
                <a:cxn ang="0">
                  <a:pos x="208" y="2742"/>
                </a:cxn>
                <a:cxn ang="0">
                  <a:pos x="224" y="2902"/>
                </a:cxn>
                <a:cxn ang="0">
                  <a:pos x="240" y="3038"/>
                </a:cxn>
                <a:cxn ang="0">
                  <a:pos x="256" y="3158"/>
                </a:cxn>
                <a:cxn ang="0">
                  <a:pos x="264" y="3254"/>
                </a:cxn>
                <a:cxn ang="0">
                  <a:pos x="280" y="3334"/>
                </a:cxn>
                <a:cxn ang="0">
                  <a:pos x="296" y="3389"/>
                </a:cxn>
                <a:cxn ang="0">
                  <a:pos x="312" y="3421"/>
                </a:cxn>
                <a:cxn ang="0">
                  <a:pos x="336" y="3413"/>
                </a:cxn>
                <a:cxn ang="0">
                  <a:pos x="352" y="3381"/>
                </a:cxn>
                <a:cxn ang="0">
                  <a:pos x="360" y="3326"/>
                </a:cxn>
                <a:cxn ang="0">
                  <a:pos x="376" y="3246"/>
                </a:cxn>
                <a:cxn ang="0">
                  <a:pos x="392" y="3142"/>
                </a:cxn>
                <a:cxn ang="0">
                  <a:pos x="408" y="3022"/>
                </a:cxn>
                <a:cxn ang="0">
                  <a:pos x="424" y="2886"/>
                </a:cxn>
                <a:cxn ang="0">
                  <a:pos x="432" y="2726"/>
                </a:cxn>
                <a:cxn ang="0">
                  <a:pos x="448" y="2550"/>
                </a:cxn>
                <a:cxn ang="0">
                  <a:pos x="464" y="2366"/>
                </a:cxn>
                <a:cxn ang="0">
                  <a:pos x="480" y="2175"/>
                </a:cxn>
                <a:cxn ang="0">
                  <a:pos x="488" y="1967"/>
                </a:cxn>
                <a:cxn ang="0">
                  <a:pos x="504" y="1759"/>
                </a:cxn>
                <a:cxn ang="0">
                  <a:pos x="520" y="1551"/>
                </a:cxn>
                <a:cxn ang="0">
                  <a:pos x="536" y="1335"/>
                </a:cxn>
                <a:cxn ang="0">
                  <a:pos x="552" y="1127"/>
                </a:cxn>
                <a:cxn ang="0">
                  <a:pos x="560" y="920"/>
                </a:cxn>
                <a:cxn ang="0">
                  <a:pos x="576" y="728"/>
                </a:cxn>
                <a:cxn ang="0">
                  <a:pos x="592" y="544"/>
                </a:cxn>
                <a:cxn ang="0">
                  <a:pos x="608" y="368"/>
                </a:cxn>
              </a:cxnLst>
              <a:rect l="0" t="0" r="r" b="b"/>
              <a:pathLst>
                <a:path w="616" h="3421">
                  <a:moveTo>
                    <a:pt x="0" y="0"/>
                  </a:moveTo>
                  <a:lnTo>
                    <a:pt x="8" y="40"/>
                  </a:lnTo>
                  <a:lnTo>
                    <a:pt x="8" y="88"/>
                  </a:lnTo>
                  <a:lnTo>
                    <a:pt x="16" y="128"/>
                  </a:lnTo>
                  <a:lnTo>
                    <a:pt x="24" y="176"/>
                  </a:lnTo>
                  <a:lnTo>
                    <a:pt x="24" y="224"/>
                  </a:lnTo>
                  <a:lnTo>
                    <a:pt x="32" y="280"/>
                  </a:lnTo>
                  <a:lnTo>
                    <a:pt x="32" y="328"/>
                  </a:lnTo>
                  <a:lnTo>
                    <a:pt x="40" y="384"/>
                  </a:lnTo>
                  <a:lnTo>
                    <a:pt x="48" y="440"/>
                  </a:lnTo>
                  <a:lnTo>
                    <a:pt x="48" y="504"/>
                  </a:lnTo>
                  <a:lnTo>
                    <a:pt x="56" y="560"/>
                  </a:lnTo>
                  <a:lnTo>
                    <a:pt x="56" y="624"/>
                  </a:lnTo>
                  <a:lnTo>
                    <a:pt x="64" y="680"/>
                  </a:lnTo>
                  <a:lnTo>
                    <a:pt x="64" y="744"/>
                  </a:lnTo>
                  <a:lnTo>
                    <a:pt x="72" y="816"/>
                  </a:lnTo>
                  <a:lnTo>
                    <a:pt x="80" y="880"/>
                  </a:lnTo>
                  <a:lnTo>
                    <a:pt x="80" y="944"/>
                  </a:lnTo>
                  <a:lnTo>
                    <a:pt x="88" y="1016"/>
                  </a:lnTo>
                  <a:lnTo>
                    <a:pt x="88" y="1079"/>
                  </a:lnTo>
                  <a:lnTo>
                    <a:pt x="96" y="1151"/>
                  </a:lnTo>
                  <a:lnTo>
                    <a:pt x="104" y="1215"/>
                  </a:lnTo>
                  <a:lnTo>
                    <a:pt x="104" y="1287"/>
                  </a:lnTo>
                  <a:lnTo>
                    <a:pt x="112" y="1359"/>
                  </a:lnTo>
                  <a:lnTo>
                    <a:pt x="112" y="1431"/>
                  </a:lnTo>
                  <a:lnTo>
                    <a:pt x="120" y="1503"/>
                  </a:lnTo>
                  <a:lnTo>
                    <a:pt x="128" y="1567"/>
                  </a:lnTo>
                  <a:lnTo>
                    <a:pt x="128" y="1639"/>
                  </a:lnTo>
                  <a:lnTo>
                    <a:pt x="136" y="1711"/>
                  </a:lnTo>
                  <a:lnTo>
                    <a:pt x="136" y="1783"/>
                  </a:lnTo>
                  <a:lnTo>
                    <a:pt x="144" y="1855"/>
                  </a:lnTo>
                  <a:lnTo>
                    <a:pt x="152" y="1919"/>
                  </a:lnTo>
                  <a:lnTo>
                    <a:pt x="152" y="1991"/>
                  </a:lnTo>
                  <a:lnTo>
                    <a:pt x="160" y="2063"/>
                  </a:lnTo>
                  <a:lnTo>
                    <a:pt x="160" y="2127"/>
                  </a:lnTo>
                  <a:lnTo>
                    <a:pt x="168" y="2191"/>
                  </a:lnTo>
                  <a:lnTo>
                    <a:pt x="176" y="2262"/>
                  </a:lnTo>
                  <a:lnTo>
                    <a:pt x="176" y="2326"/>
                  </a:lnTo>
                  <a:lnTo>
                    <a:pt x="184" y="2390"/>
                  </a:lnTo>
                  <a:lnTo>
                    <a:pt x="184" y="2454"/>
                  </a:lnTo>
                  <a:lnTo>
                    <a:pt x="192" y="2510"/>
                  </a:lnTo>
                  <a:lnTo>
                    <a:pt x="200" y="2574"/>
                  </a:lnTo>
                  <a:lnTo>
                    <a:pt x="200" y="2630"/>
                  </a:lnTo>
                  <a:lnTo>
                    <a:pt x="208" y="2686"/>
                  </a:lnTo>
                  <a:lnTo>
                    <a:pt x="208" y="2742"/>
                  </a:lnTo>
                  <a:lnTo>
                    <a:pt x="216" y="2798"/>
                  </a:lnTo>
                  <a:lnTo>
                    <a:pt x="224" y="2854"/>
                  </a:lnTo>
                  <a:lnTo>
                    <a:pt x="224" y="2902"/>
                  </a:lnTo>
                  <a:lnTo>
                    <a:pt x="232" y="2950"/>
                  </a:lnTo>
                  <a:lnTo>
                    <a:pt x="232" y="2998"/>
                  </a:lnTo>
                  <a:lnTo>
                    <a:pt x="240" y="3038"/>
                  </a:lnTo>
                  <a:lnTo>
                    <a:pt x="240" y="3078"/>
                  </a:lnTo>
                  <a:lnTo>
                    <a:pt x="248" y="3118"/>
                  </a:lnTo>
                  <a:lnTo>
                    <a:pt x="256" y="3158"/>
                  </a:lnTo>
                  <a:lnTo>
                    <a:pt x="256" y="3190"/>
                  </a:lnTo>
                  <a:lnTo>
                    <a:pt x="264" y="3230"/>
                  </a:lnTo>
                  <a:lnTo>
                    <a:pt x="264" y="3254"/>
                  </a:lnTo>
                  <a:lnTo>
                    <a:pt x="272" y="3286"/>
                  </a:lnTo>
                  <a:lnTo>
                    <a:pt x="280" y="3310"/>
                  </a:lnTo>
                  <a:lnTo>
                    <a:pt x="280" y="3334"/>
                  </a:lnTo>
                  <a:lnTo>
                    <a:pt x="288" y="3358"/>
                  </a:lnTo>
                  <a:lnTo>
                    <a:pt x="288" y="3373"/>
                  </a:lnTo>
                  <a:lnTo>
                    <a:pt x="296" y="3389"/>
                  </a:lnTo>
                  <a:lnTo>
                    <a:pt x="304" y="3397"/>
                  </a:lnTo>
                  <a:lnTo>
                    <a:pt x="304" y="3413"/>
                  </a:lnTo>
                  <a:lnTo>
                    <a:pt x="312" y="3421"/>
                  </a:lnTo>
                  <a:lnTo>
                    <a:pt x="320" y="3421"/>
                  </a:lnTo>
                  <a:lnTo>
                    <a:pt x="328" y="3421"/>
                  </a:lnTo>
                  <a:lnTo>
                    <a:pt x="336" y="3413"/>
                  </a:lnTo>
                  <a:lnTo>
                    <a:pt x="336" y="3405"/>
                  </a:lnTo>
                  <a:lnTo>
                    <a:pt x="344" y="3397"/>
                  </a:lnTo>
                  <a:lnTo>
                    <a:pt x="352" y="3381"/>
                  </a:lnTo>
                  <a:lnTo>
                    <a:pt x="352" y="3365"/>
                  </a:lnTo>
                  <a:lnTo>
                    <a:pt x="360" y="3350"/>
                  </a:lnTo>
                  <a:lnTo>
                    <a:pt x="360" y="3326"/>
                  </a:lnTo>
                  <a:lnTo>
                    <a:pt x="368" y="3302"/>
                  </a:lnTo>
                  <a:lnTo>
                    <a:pt x="376" y="3278"/>
                  </a:lnTo>
                  <a:lnTo>
                    <a:pt x="376" y="3246"/>
                  </a:lnTo>
                  <a:lnTo>
                    <a:pt x="384" y="3214"/>
                  </a:lnTo>
                  <a:lnTo>
                    <a:pt x="384" y="3182"/>
                  </a:lnTo>
                  <a:lnTo>
                    <a:pt x="392" y="3142"/>
                  </a:lnTo>
                  <a:lnTo>
                    <a:pt x="400" y="3110"/>
                  </a:lnTo>
                  <a:lnTo>
                    <a:pt x="400" y="3070"/>
                  </a:lnTo>
                  <a:lnTo>
                    <a:pt x="408" y="3022"/>
                  </a:lnTo>
                  <a:lnTo>
                    <a:pt x="408" y="2982"/>
                  </a:lnTo>
                  <a:lnTo>
                    <a:pt x="416" y="2934"/>
                  </a:lnTo>
                  <a:lnTo>
                    <a:pt x="424" y="2886"/>
                  </a:lnTo>
                  <a:lnTo>
                    <a:pt x="424" y="2830"/>
                  </a:lnTo>
                  <a:lnTo>
                    <a:pt x="432" y="2782"/>
                  </a:lnTo>
                  <a:lnTo>
                    <a:pt x="432" y="2726"/>
                  </a:lnTo>
                  <a:lnTo>
                    <a:pt x="440" y="2670"/>
                  </a:lnTo>
                  <a:lnTo>
                    <a:pt x="440" y="2614"/>
                  </a:lnTo>
                  <a:lnTo>
                    <a:pt x="448" y="2550"/>
                  </a:lnTo>
                  <a:lnTo>
                    <a:pt x="456" y="2494"/>
                  </a:lnTo>
                  <a:lnTo>
                    <a:pt x="456" y="2430"/>
                  </a:lnTo>
                  <a:lnTo>
                    <a:pt x="464" y="2366"/>
                  </a:lnTo>
                  <a:lnTo>
                    <a:pt x="464" y="2302"/>
                  </a:lnTo>
                  <a:lnTo>
                    <a:pt x="472" y="2238"/>
                  </a:lnTo>
                  <a:lnTo>
                    <a:pt x="480" y="2175"/>
                  </a:lnTo>
                  <a:lnTo>
                    <a:pt x="480" y="2103"/>
                  </a:lnTo>
                  <a:lnTo>
                    <a:pt x="488" y="2039"/>
                  </a:lnTo>
                  <a:lnTo>
                    <a:pt x="488" y="1967"/>
                  </a:lnTo>
                  <a:lnTo>
                    <a:pt x="496" y="1903"/>
                  </a:lnTo>
                  <a:lnTo>
                    <a:pt x="504" y="1831"/>
                  </a:lnTo>
                  <a:lnTo>
                    <a:pt x="504" y="1759"/>
                  </a:lnTo>
                  <a:lnTo>
                    <a:pt x="512" y="1687"/>
                  </a:lnTo>
                  <a:lnTo>
                    <a:pt x="512" y="1615"/>
                  </a:lnTo>
                  <a:lnTo>
                    <a:pt x="520" y="1551"/>
                  </a:lnTo>
                  <a:lnTo>
                    <a:pt x="528" y="1479"/>
                  </a:lnTo>
                  <a:lnTo>
                    <a:pt x="528" y="1407"/>
                  </a:lnTo>
                  <a:lnTo>
                    <a:pt x="536" y="1335"/>
                  </a:lnTo>
                  <a:lnTo>
                    <a:pt x="536" y="1263"/>
                  </a:lnTo>
                  <a:lnTo>
                    <a:pt x="544" y="1191"/>
                  </a:lnTo>
                  <a:lnTo>
                    <a:pt x="552" y="1127"/>
                  </a:lnTo>
                  <a:lnTo>
                    <a:pt x="552" y="1056"/>
                  </a:lnTo>
                  <a:lnTo>
                    <a:pt x="560" y="992"/>
                  </a:lnTo>
                  <a:lnTo>
                    <a:pt x="560" y="920"/>
                  </a:lnTo>
                  <a:lnTo>
                    <a:pt x="568" y="856"/>
                  </a:lnTo>
                  <a:lnTo>
                    <a:pt x="576" y="792"/>
                  </a:lnTo>
                  <a:lnTo>
                    <a:pt x="576" y="728"/>
                  </a:lnTo>
                  <a:lnTo>
                    <a:pt x="584" y="664"/>
                  </a:lnTo>
                  <a:lnTo>
                    <a:pt x="584" y="600"/>
                  </a:lnTo>
                  <a:lnTo>
                    <a:pt x="592" y="544"/>
                  </a:lnTo>
                  <a:lnTo>
                    <a:pt x="600" y="480"/>
                  </a:lnTo>
                  <a:lnTo>
                    <a:pt x="600" y="424"/>
                  </a:lnTo>
                  <a:lnTo>
                    <a:pt x="608" y="368"/>
                  </a:lnTo>
                  <a:lnTo>
                    <a:pt x="608" y="312"/>
                  </a:lnTo>
                  <a:lnTo>
                    <a:pt x="616" y="264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0" name="Freeform 74"/>
            <p:cNvSpPr>
              <a:spLocks/>
            </p:cNvSpPr>
            <p:nvPr/>
          </p:nvSpPr>
          <p:spPr bwMode="auto">
            <a:xfrm>
              <a:off x="3071" y="191"/>
              <a:ext cx="625" cy="3756"/>
            </a:xfrm>
            <a:custGeom>
              <a:avLst/>
              <a:gdLst/>
              <a:ahLst/>
              <a:cxnLst>
                <a:cxn ang="0">
                  <a:pos x="8" y="487"/>
                </a:cxn>
                <a:cxn ang="0">
                  <a:pos x="24" y="351"/>
                </a:cxn>
                <a:cxn ang="0">
                  <a:pos x="40" y="239"/>
                </a:cxn>
                <a:cxn ang="0">
                  <a:pos x="48" y="144"/>
                </a:cxn>
                <a:cxn ang="0">
                  <a:pos x="64" y="72"/>
                </a:cxn>
                <a:cxn ang="0">
                  <a:pos x="80" y="24"/>
                </a:cxn>
                <a:cxn ang="0">
                  <a:pos x="96" y="0"/>
                </a:cxn>
                <a:cxn ang="0">
                  <a:pos x="120" y="8"/>
                </a:cxn>
                <a:cxn ang="0">
                  <a:pos x="136" y="48"/>
                </a:cxn>
                <a:cxn ang="0">
                  <a:pos x="144" y="112"/>
                </a:cxn>
                <a:cxn ang="0">
                  <a:pos x="160" y="192"/>
                </a:cxn>
                <a:cxn ang="0">
                  <a:pos x="176" y="303"/>
                </a:cxn>
                <a:cxn ang="0">
                  <a:pos x="192" y="423"/>
                </a:cxn>
                <a:cxn ang="0">
                  <a:pos x="200" y="567"/>
                </a:cxn>
                <a:cxn ang="0">
                  <a:pos x="216" y="735"/>
                </a:cxn>
                <a:cxn ang="0">
                  <a:pos x="232" y="911"/>
                </a:cxn>
                <a:cxn ang="0">
                  <a:pos x="248" y="1095"/>
                </a:cxn>
                <a:cxn ang="0">
                  <a:pos x="264" y="1295"/>
                </a:cxn>
                <a:cxn ang="0">
                  <a:pos x="272" y="1502"/>
                </a:cxn>
                <a:cxn ang="0">
                  <a:pos x="288" y="1710"/>
                </a:cxn>
                <a:cxn ang="0">
                  <a:pos x="304" y="1918"/>
                </a:cxn>
                <a:cxn ang="0">
                  <a:pos x="321" y="2134"/>
                </a:cxn>
                <a:cxn ang="0">
                  <a:pos x="337" y="2342"/>
                </a:cxn>
                <a:cxn ang="0">
                  <a:pos x="345" y="2541"/>
                </a:cxn>
                <a:cxn ang="0">
                  <a:pos x="361" y="2741"/>
                </a:cxn>
                <a:cxn ang="0">
                  <a:pos x="377" y="2917"/>
                </a:cxn>
                <a:cxn ang="0">
                  <a:pos x="393" y="3093"/>
                </a:cxn>
                <a:cxn ang="0">
                  <a:pos x="401" y="3245"/>
                </a:cxn>
                <a:cxn ang="0">
                  <a:pos x="417" y="3381"/>
                </a:cxn>
                <a:cxn ang="0">
                  <a:pos x="433" y="3501"/>
                </a:cxn>
                <a:cxn ang="0">
                  <a:pos x="449" y="3597"/>
                </a:cxn>
                <a:cxn ang="0">
                  <a:pos x="465" y="3669"/>
                </a:cxn>
                <a:cxn ang="0">
                  <a:pos x="473" y="3716"/>
                </a:cxn>
                <a:cxn ang="0">
                  <a:pos x="497" y="3756"/>
                </a:cxn>
                <a:cxn ang="0">
                  <a:pos x="521" y="3732"/>
                </a:cxn>
                <a:cxn ang="0">
                  <a:pos x="537" y="3685"/>
                </a:cxn>
                <a:cxn ang="0">
                  <a:pos x="545" y="3621"/>
                </a:cxn>
                <a:cxn ang="0">
                  <a:pos x="561" y="3533"/>
                </a:cxn>
                <a:cxn ang="0">
                  <a:pos x="577" y="3421"/>
                </a:cxn>
                <a:cxn ang="0">
                  <a:pos x="593" y="3293"/>
                </a:cxn>
                <a:cxn ang="0">
                  <a:pos x="601" y="3141"/>
                </a:cxn>
                <a:cxn ang="0">
                  <a:pos x="617" y="2981"/>
                </a:cxn>
              </a:cxnLst>
              <a:rect l="0" t="0" r="r" b="b"/>
              <a:pathLst>
                <a:path w="625" h="3756">
                  <a:moveTo>
                    <a:pt x="0" y="591"/>
                  </a:moveTo>
                  <a:lnTo>
                    <a:pt x="0" y="535"/>
                  </a:lnTo>
                  <a:lnTo>
                    <a:pt x="8" y="487"/>
                  </a:lnTo>
                  <a:lnTo>
                    <a:pt x="16" y="439"/>
                  </a:lnTo>
                  <a:lnTo>
                    <a:pt x="16" y="399"/>
                  </a:lnTo>
                  <a:lnTo>
                    <a:pt x="24" y="351"/>
                  </a:lnTo>
                  <a:lnTo>
                    <a:pt x="24" y="311"/>
                  </a:lnTo>
                  <a:lnTo>
                    <a:pt x="32" y="279"/>
                  </a:lnTo>
                  <a:lnTo>
                    <a:pt x="40" y="239"/>
                  </a:lnTo>
                  <a:lnTo>
                    <a:pt x="40" y="208"/>
                  </a:lnTo>
                  <a:lnTo>
                    <a:pt x="48" y="176"/>
                  </a:lnTo>
                  <a:lnTo>
                    <a:pt x="48" y="144"/>
                  </a:lnTo>
                  <a:lnTo>
                    <a:pt x="56" y="120"/>
                  </a:lnTo>
                  <a:lnTo>
                    <a:pt x="64" y="96"/>
                  </a:lnTo>
                  <a:lnTo>
                    <a:pt x="64" y="72"/>
                  </a:lnTo>
                  <a:lnTo>
                    <a:pt x="72" y="56"/>
                  </a:lnTo>
                  <a:lnTo>
                    <a:pt x="72" y="40"/>
                  </a:lnTo>
                  <a:lnTo>
                    <a:pt x="80" y="24"/>
                  </a:lnTo>
                  <a:lnTo>
                    <a:pt x="88" y="16"/>
                  </a:lnTo>
                  <a:lnTo>
                    <a:pt x="88" y="8"/>
                  </a:lnTo>
                  <a:lnTo>
                    <a:pt x="96" y="0"/>
                  </a:lnTo>
                  <a:lnTo>
                    <a:pt x="104" y="0"/>
                  </a:lnTo>
                  <a:lnTo>
                    <a:pt x="112" y="0"/>
                  </a:lnTo>
                  <a:lnTo>
                    <a:pt x="120" y="8"/>
                  </a:lnTo>
                  <a:lnTo>
                    <a:pt x="120" y="24"/>
                  </a:lnTo>
                  <a:lnTo>
                    <a:pt x="128" y="32"/>
                  </a:lnTo>
                  <a:lnTo>
                    <a:pt x="136" y="48"/>
                  </a:lnTo>
                  <a:lnTo>
                    <a:pt x="136" y="64"/>
                  </a:lnTo>
                  <a:lnTo>
                    <a:pt x="144" y="88"/>
                  </a:lnTo>
                  <a:lnTo>
                    <a:pt x="144" y="112"/>
                  </a:lnTo>
                  <a:lnTo>
                    <a:pt x="152" y="136"/>
                  </a:lnTo>
                  <a:lnTo>
                    <a:pt x="160" y="168"/>
                  </a:lnTo>
                  <a:lnTo>
                    <a:pt x="160" y="192"/>
                  </a:lnTo>
                  <a:lnTo>
                    <a:pt x="168" y="232"/>
                  </a:lnTo>
                  <a:lnTo>
                    <a:pt x="168" y="263"/>
                  </a:lnTo>
                  <a:lnTo>
                    <a:pt x="176" y="303"/>
                  </a:lnTo>
                  <a:lnTo>
                    <a:pt x="184" y="343"/>
                  </a:lnTo>
                  <a:lnTo>
                    <a:pt x="184" y="383"/>
                  </a:lnTo>
                  <a:lnTo>
                    <a:pt x="192" y="423"/>
                  </a:lnTo>
                  <a:lnTo>
                    <a:pt x="192" y="471"/>
                  </a:lnTo>
                  <a:lnTo>
                    <a:pt x="200" y="519"/>
                  </a:lnTo>
                  <a:lnTo>
                    <a:pt x="200" y="567"/>
                  </a:lnTo>
                  <a:lnTo>
                    <a:pt x="208" y="623"/>
                  </a:lnTo>
                  <a:lnTo>
                    <a:pt x="216" y="679"/>
                  </a:lnTo>
                  <a:lnTo>
                    <a:pt x="216" y="735"/>
                  </a:lnTo>
                  <a:lnTo>
                    <a:pt x="224" y="791"/>
                  </a:lnTo>
                  <a:lnTo>
                    <a:pt x="224" y="847"/>
                  </a:lnTo>
                  <a:lnTo>
                    <a:pt x="232" y="911"/>
                  </a:lnTo>
                  <a:lnTo>
                    <a:pt x="240" y="967"/>
                  </a:lnTo>
                  <a:lnTo>
                    <a:pt x="240" y="1031"/>
                  </a:lnTo>
                  <a:lnTo>
                    <a:pt x="248" y="1095"/>
                  </a:lnTo>
                  <a:lnTo>
                    <a:pt x="248" y="1159"/>
                  </a:lnTo>
                  <a:lnTo>
                    <a:pt x="256" y="1231"/>
                  </a:lnTo>
                  <a:lnTo>
                    <a:pt x="264" y="1295"/>
                  </a:lnTo>
                  <a:lnTo>
                    <a:pt x="264" y="1359"/>
                  </a:lnTo>
                  <a:lnTo>
                    <a:pt x="272" y="1430"/>
                  </a:lnTo>
                  <a:lnTo>
                    <a:pt x="272" y="1502"/>
                  </a:lnTo>
                  <a:lnTo>
                    <a:pt x="280" y="1566"/>
                  </a:lnTo>
                  <a:lnTo>
                    <a:pt x="288" y="1638"/>
                  </a:lnTo>
                  <a:lnTo>
                    <a:pt x="288" y="1710"/>
                  </a:lnTo>
                  <a:lnTo>
                    <a:pt x="296" y="1782"/>
                  </a:lnTo>
                  <a:lnTo>
                    <a:pt x="296" y="1854"/>
                  </a:lnTo>
                  <a:lnTo>
                    <a:pt x="304" y="1918"/>
                  </a:lnTo>
                  <a:lnTo>
                    <a:pt x="313" y="1990"/>
                  </a:lnTo>
                  <a:lnTo>
                    <a:pt x="313" y="2062"/>
                  </a:lnTo>
                  <a:lnTo>
                    <a:pt x="321" y="2134"/>
                  </a:lnTo>
                  <a:lnTo>
                    <a:pt x="321" y="2206"/>
                  </a:lnTo>
                  <a:lnTo>
                    <a:pt x="329" y="2270"/>
                  </a:lnTo>
                  <a:lnTo>
                    <a:pt x="337" y="2342"/>
                  </a:lnTo>
                  <a:lnTo>
                    <a:pt x="337" y="2406"/>
                  </a:lnTo>
                  <a:lnTo>
                    <a:pt x="345" y="2478"/>
                  </a:lnTo>
                  <a:lnTo>
                    <a:pt x="345" y="2541"/>
                  </a:lnTo>
                  <a:lnTo>
                    <a:pt x="353" y="2605"/>
                  </a:lnTo>
                  <a:lnTo>
                    <a:pt x="361" y="2677"/>
                  </a:lnTo>
                  <a:lnTo>
                    <a:pt x="361" y="2741"/>
                  </a:lnTo>
                  <a:lnTo>
                    <a:pt x="369" y="2797"/>
                  </a:lnTo>
                  <a:lnTo>
                    <a:pt x="369" y="2861"/>
                  </a:lnTo>
                  <a:lnTo>
                    <a:pt x="377" y="2917"/>
                  </a:lnTo>
                  <a:lnTo>
                    <a:pt x="385" y="2981"/>
                  </a:lnTo>
                  <a:lnTo>
                    <a:pt x="385" y="3037"/>
                  </a:lnTo>
                  <a:lnTo>
                    <a:pt x="393" y="3093"/>
                  </a:lnTo>
                  <a:lnTo>
                    <a:pt x="393" y="3141"/>
                  </a:lnTo>
                  <a:lnTo>
                    <a:pt x="401" y="3197"/>
                  </a:lnTo>
                  <a:lnTo>
                    <a:pt x="401" y="3245"/>
                  </a:lnTo>
                  <a:lnTo>
                    <a:pt x="409" y="3293"/>
                  </a:lnTo>
                  <a:lnTo>
                    <a:pt x="417" y="3333"/>
                  </a:lnTo>
                  <a:lnTo>
                    <a:pt x="417" y="3381"/>
                  </a:lnTo>
                  <a:lnTo>
                    <a:pt x="425" y="3421"/>
                  </a:lnTo>
                  <a:lnTo>
                    <a:pt x="425" y="3461"/>
                  </a:lnTo>
                  <a:lnTo>
                    <a:pt x="433" y="3501"/>
                  </a:lnTo>
                  <a:lnTo>
                    <a:pt x="441" y="3533"/>
                  </a:lnTo>
                  <a:lnTo>
                    <a:pt x="441" y="3565"/>
                  </a:lnTo>
                  <a:lnTo>
                    <a:pt x="449" y="3597"/>
                  </a:lnTo>
                  <a:lnTo>
                    <a:pt x="449" y="3621"/>
                  </a:lnTo>
                  <a:lnTo>
                    <a:pt x="457" y="3645"/>
                  </a:lnTo>
                  <a:lnTo>
                    <a:pt x="465" y="3669"/>
                  </a:lnTo>
                  <a:lnTo>
                    <a:pt x="465" y="3685"/>
                  </a:lnTo>
                  <a:lnTo>
                    <a:pt x="473" y="3708"/>
                  </a:lnTo>
                  <a:lnTo>
                    <a:pt x="473" y="3716"/>
                  </a:lnTo>
                  <a:lnTo>
                    <a:pt x="481" y="3732"/>
                  </a:lnTo>
                  <a:lnTo>
                    <a:pt x="497" y="3748"/>
                  </a:lnTo>
                  <a:lnTo>
                    <a:pt x="497" y="3756"/>
                  </a:lnTo>
                  <a:lnTo>
                    <a:pt x="505" y="3748"/>
                  </a:lnTo>
                  <a:lnTo>
                    <a:pt x="513" y="3740"/>
                  </a:lnTo>
                  <a:lnTo>
                    <a:pt x="521" y="3732"/>
                  </a:lnTo>
                  <a:lnTo>
                    <a:pt x="521" y="3716"/>
                  </a:lnTo>
                  <a:lnTo>
                    <a:pt x="529" y="3708"/>
                  </a:lnTo>
                  <a:lnTo>
                    <a:pt x="537" y="3685"/>
                  </a:lnTo>
                  <a:lnTo>
                    <a:pt x="537" y="3669"/>
                  </a:lnTo>
                  <a:lnTo>
                    <a:pt x="545" y="3645"/>
                  </a:lnTo>
                  <a:lnTo>
                    <a:pt x="545" y="3621"/>
                  </a:lnTo>
                  <a:lnTo>
                    <a:pt x="553" y="3597"/>
                  </a:lnTo>
                  <a:lnTo>
                    <a:pt x="561" y="3565"/>
                  </a:lnTo>
                  <a:lnTo>
                    <a:pt x="561" y="3533"/>
                  </a:lnTo>
                  <a:lnTo>
                    <a:pt x="569" y="3501"/>
                  </a:lnTo>
                  <a:lnTo>
                    <a:pt x="569" y="3461"/>
                  </a:lnTo>
                  <a:lnTo>
                    <a:pt x="577" y="3421"/>
                  </a:lnTo>
                  <a:lnTo>
                    <a:pt x="577" y="3381"/>
                  </a:lnTo>
                  <a:lnTo>
                    <a:pt x="585" y="3333"/>
                  </a:lnTo>
                  <a:lnTo>
                    <a:pt x="593" y="3293"/>
                  </a:lnTo>
                  <a:lnTo>
                    <a:pt x="593" y="3245"/>
                  </a:lnTo>
                  <a:lnTo>
                    <a:pt x="601" y="3197"/>
                  </a:lnTo>
                  <a:lnTo>
                    <a:pt x="601" y="3141"/>
                  </a:lnTo>
                  <a:lnTo>
                    <a:pt x="609" y="3093"/>
                  </a:lnTo>
                  <a:lnTo>
                    <a:pt x="617" y="3037"/>
                  </a:lnTo>
                  <a:lnTo>
                    <a:pt x="617" y="2981"/>
                  </a:lnTo>
                  <a:lnTo>
                    <a:pt x="625" y="2917"/>
                  </a:lnTo>
                  <a:lnTo>
                    <a:pt x="625" y="2861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1" name="Freeform 75"/>
            <p:cNvSpPr>
              <a:spLocks/>
            </p:cNvSpPr>
            <p:nvPr/>
          </p:nvSpPr>
          <p:spPr bwMode="auto">
            <a:xfrm>
              <a:off x="3696" y="191"/>
              <a:ext cx="616" cy="3605"/>
            </a:xfrm>
            <a:custGeom>
              <a:avLst/>
              <a:gdLst/>
              <a:ahLst/>
              <a:cxnLst>
                <a:cxn ang="0">
                  <a:pos x="16" y="2741"/>
                </a:cxn>
                <a:cxn ang="0">
                  <a:pos x="24" y="2541"/>
                </a:cxn>
                <a:cxn ang="0">
                  <a:pos x="40" y="2342"/>
                </a:cxn>
                <a:cxn ang="0">
                  <a:pos x="56" y="2134"/>
                </a:cxn>
                <a:cxn ang="0">
                  <a:pos x="72" y="1918"/>
                </a:cxn>
                <a:cxn ang="0">
                  <a:pos x="88" y="1710"/>
                </a:cxn>
                <a:cxn ang="0">
                  <a:pos x="96" y="1502"/>
                </a:cxn>
                <a:cxn ang="0">
                  <a:pos x="112" y="1295"/>
                </a:cxn>
                <a:cxn ang="0">
                  <a:pos x="128" y="1095"/>
                </a:cxn>
                <a:cxn ang="0">
                  <a:pos x="144" y="911"/>
                </a:cxn>
                <a:cxn ang="0">
                  <a:pos x="152" y="735"/>
                </a:cxn>
                <a:cxn ang="0">
                  <a:pos x="168" y="567"/>
                </a:cxn>
                <a:cxn ang="0">
                  <a:pos x="184" y="423"/>
                </a:cxn>
                <a:cxn ang="0">
                  <a:pos x="200" y="303"/>
                </a:cxn>
                <a:cxn ang="0">
                  <a:pos x="216" y="192"/>
                </a:cxn>
                <a:cxn ang="0">
                  <a:pos x="224" y="112"/>
                </a:cxn>
                <a:cxn ang="0">
                  <a:pos x="240" y="48"/>
                </a:cxn>
                <a:cxn ang="0">
                  <a:pos x="256" y="8"/>
                </a:cxn>
                <a:cxn ang="0">
                  <a:pos x="280" y="0"/>
                </a:cxn>
                <a:cxn ang="0">
                  <a:pos x="296" y="24"/>
                </a:cxn>
                <a:cxn ang="0">
                  <a:pos x="312" y="72"/>
                </a:cxn>
                <a:cxn ang="0">
                  <a:pos x="320" y="144"/>
                </a:cxn>
                <a:cxn ang="0">
                  <a:pos x="336" y="239"/>
                </a:cxn>
                <a:cxn ang="0">
                  <a:pos x="352" y="351"/>
                </a:cxn>
                <a:cxn ang="0">
                  <a:pos x="368" y="487"/>
                </a:cxn>
                <a:cxn ang="0">
                  <a:pos x="376" y="639"/>
                </a:cxn>
                <a:cxn ang="0">
                  <a:pos x="392" y="807"/>
                </a:cxn>
                <a:cxn ang="0">
                  <a:pos x="408" y="991"/>
                </a:cxn>
                <a:cxn ang="0">
                  <a:pos x="424" y="1183"/>
                </a:cxn>
                <a:cxn ang="0">
                  <a:pos x="440" y="1383"/>
                </a:cxn>
                <a:cxn ang="0">
                  <a:pos x="448" y="1590"/>
                </a:cxn>
                <a:cxn ang="0">
                  <a:pos x="464" y="1806"/>
                </a:cxn>
                <a:cxn ang="0">
                  <a:pos x="480" y="2014"/>
                </a:cxn>
                <a:cxn ang="0">
                  <a:pos x="496" y="2230"/>
                </a:cxn>
                <a:cxn ang="0">
                  <a:pos x="512" y="2430"/>
                </a:cxn>
                <a:cxn ang="0">
                  <a:pos x="520" y="2629"/>
                </a:cxn>
                <a:cxn ang="0">
                  <a:pos x="536" y="2821"/>
                </a:cxn>
                <a:cxn ang="0">
                  <a:pos x="552" y="2997"/>
                </a:cxn>
                <a:cxn ang="0">
                  <a:pos x="568" y="3157"/>
                </a:cxn>
                <a:cxn ang="0">
                  <a:pos x="576" y="3309"/>
                </a:cxn>
                <a:cxn ang="0">
                  <a:pos x="592" y="3437"/>
                </a:cxn>
                <a:cxn ang="0">
                  <a:pos x="608" y="3541"/>
                </a:cxn>
              </a:cxnLst>
              <a:rect l="0" t="0" r="r" b="b"/>
              <a:pathLst>
                <a:path w="616" h="3605">
                  <a:moveTo>
                    <a:pt x="0" y="2861"/>
                  </a:moveTo>
                  <a:lnTo>
                    <a:pt x="8" y="2797"/>
                  </a:lnTo>
                  <a:lnTo>
                    <a:pt x="16" y="2741"/>
                  </a:lnTo>
                  <a:lnTo>
                    <a:pt x="16" y="2677"/>
                  </a:lnTo>
                  <a:lnTo>
                    <a:pt x="24" y="2605"/>
                  </a:lnTo>
                  <a:lnTo>
                    <a:pt x="24" y="2541"/>
                  </a:lnTo>
                  <a:lnTo>
                    <a:pt x="32" y="2478"/>
                  </a:lnTo>
                  <a:lnTo>
                    <a:pt x="40" y="2406"/>
                  </a:lnTo>
                  <a:lnTo>
                    <a:pt x="40" y="2342"/>
                  </a:lnTo>
                  <a:lnTo>
                    <a:pt x="48" y="2270"/>
                  </a:lnTo>
                  <a:lnTo>
                    <a:pt x="48" y="2206"/>
                  </a:lnTo>
                  <a:lnTo>
                    <a:pt x="56" y="2134"/>
                  </a:lnTo>
                  <a:lnTo>
                    <a:pt x="64" y="2062"/>
                  </a:lnTo>
                  <a:lnTo>
                    <a:pt x="64" y="1990"/>
                  </a:lnTo>
                  <a:lnTo>
                    <a:pt x="72" y="1918"/>
                  </a:lnTo>
                  <a:lnTo>
                    <a:pt x="72" y="1854"/>
                  </a:lnTo>
                  <a:lnTo>
                    <a:pt x="80" y="1782"/>
                  </a:lnTo>
                  <a:lnTo>
                    <a:pt x="88" y="1710"/>
                  </a:lnTo>
                  <a:lnTo>
                    <a:pt x="88" y="1638"/>
                  </a:lnTo>
                  <a:lnTo>
                    <a:pt x="96" y="1566"/>
                  </a:lnTo>
                  <a:lnTo>
                    <a:pt x="96" y="1502"/>
                  </a:lnTo>
                  <a:lnTo>
                    <a:pt x="104" y="1430"/>
                  </a:lnTo>
                  <a:lnTo>
                    <a:pt x="112" y="1359"/>
                  </a:lnTo>
                  <a:lnTo>
                    <a:pt x="112" y="1295"/>
                  </a:lnTo>
                  <a:lnTo>
                    <a:pt x="120" y="1231"/>
                  </a:lnTo>
                  <a:lnTo>
                    <a:pt x="120" y="1159"/>
                  </a:lnTo>
                  <a:lnTo>
                    <a:pt x="128" y="1095"/>
                  </a:lnTo>
                  <a:lnTo>
                    <a:pt x="136" y="1031"/>
                  </a:lnTo>
                  <a:lnTo>
                    <a:pt x="136" y="967"/>
                  </a:lnTo>
                  <a:lnTo>
                    <a:pt x="144" y="911"/>
                  </a:lnTo>
                  <a:lnTo>
                    <a:pt x="144" y="847"/>
                  </a:lnTo>
                  <a:lnTo>
                    <a:pt x="152" y="791"/>
                  </a:lnTo>
                  <a:lnTo>
                    <a:pt x="152" y="735"/>
                  </a:lnTo>
                  <a:lnTo>
                    <a:pt x="160" y="679"/>
                  </a:lnTo>
                  <a:lnTo>
                    <a:pt x="168" y="623"/>
                  </a:lnTo>
                  <a:lnTo>
                    <a:pt x="168" y="567"/>
                  </a:lnTo>
                  <a:lnTo>
                    <a:pt x="176" y="519"/>
                  </a:lnTo>
                  <a:lnTo>
                    <a:pt x="176" y="471"/>
                  </a:lnTo>
                  <a:lnTo>
                    <a:pt x="184" y="423"/>
                  </a:lnTo>
                  <a:lnTo>
                    <a:pt x="192" y="383"/>
                  </a:lnTo>
                  <a:lnTo>
                    <a:pt x="192" y="343"/>
                  </a:lnTo>
                  <a:lnTo>
                    <a:pt x="200" y="303"/>
                  </a:lnTo>
                  <a:lnTo>
                    <a:pt x="200" y="263"/>
                  </a:lnTo>
                  <a:lnTo>
                    <a:pt x="208" y="232"/>
                  </a:lnTo>
                  <a:lnTo>
                    <a:pt x="216" y="192"/>
                  </a:lnTo>
                  <a:lnTo>
                    <a:pt x="216" y="168"/>
                  </a:lnTo>
                  <a:lnTo>
                    <a:pt x="224" y="136"/>
                  </a:lnTo>
                  <a:lnTo>
                    <a:pt x="224" y="112"/>
                  </a:lnTo>
                  <a:lnTo>
                    <a:pt x="232" y="88"/>
                  </a:lnTo>
                  <a:lnTo>
                    <a:pt x="240" y="64"/>
                  </a:lnTo>
                  <a:lnTo>
                    <a:pt x="240" y="48"/>
                  </a:lnTo>
                  <a:lnTo>
                    <a:pt x="248" y="32"/>
                  </a:lnTo>
                  <a:lnTo>
                    <a:pt x="248" y="24"/>
                  </a:lnTo>
                  <a:lnTo>
                    <a:pt x="256" y="8"/>
                  </a:lnTo>
                  <a:lnTo>
                    <a:pt x="264" y="0"/>
                  </a:lnTo>
                  <a:lnTo>
                    <a:pt x="272" y="0"/>
                  </a:lnTo>
                  <a:lnTo>
                    <a:pt x="280" y="0"/>
                  </a:lnTo>
                  <a:lnTo>
                    <a:pt x="288" y="8"/>
                  </a:lnTo>
                  <a:lnTo>
                    <a:pt x="288" y="16"/>
                  </a:lnTo>
                  <a:lnTo>
                    <a:pt x="296" y="24"/>
                  </a:lnTo>
                  <a:lnTo>
                    <a:pt x="296" y="40"/>
                  </a:lnTo>
                  <a:lnTo>
                    <a:pt x="304" y="56"/>
                  </a:lnTo>
                  <a:lnTo>
                    <a:pt x="312" y="72"/>
                  </a:lnTo>
                  <a:lnTo>
                    <a:pt x="312" y="96"/>
                  </a:lnTo>
                  <a:lnTo>
                    <a:pt x="320" y="120"/>
                  </a:lnTo>
                  <a:lnTo>
                    <a:pt x="320" y="144"/>
                  </a:lnTo>
                  <a:lnTo>
                    <a:pt x="328" y="176"/>
                  </a:lnTo>
                  <a:lnTo>
                    <a:pt x="328" y="208"/>
                  </a:lnTo>
                  <a:lnTo>
                    <a:pt x="336" y="239"/>
                  </a:lnTo>
                  <a:lnTo>
                    <a:pt x="344" y="279"/>
                  </a:lnTo>
                  <a:lnTo>
                    <a:pt x="344" y="311"/>
                  </a:lnTo>
                  <a:lnTo>
                    <a:pt x="352" y="351"/>
                  </a:lnTo>
                  <a:lnTo>
                    <a:pt x="352" y="399"/>
                  </a:lnTo>
                  <a:lnTo>
                    <a:pt x="360" y="439"/>
                  </a:lnTo>
                  <a:lnTo>
                    <a:pt x="368" y="487"/>
                  </a:lnTo>
                  <a:lnTo>
                    <a:pt x="368" y="535"/>
                  </a:lnTo>
                  <a:lnTo>
                    <a:pt x="376" y="591"/>
                  </a:lnTo>
                  <a:lnTo>
                    <a:pt x="376" y="639"/>
                  </a:lnTo>
                  <a:lnTo>
                    <a:pt x="384" y="695"/>
                  </a:lnTo>
                  <a:lnTo>
                    <a:pt x="392" y="751"/>
                  </a:lnTo>
                  <a:lnTo>
                    <a:pt x="392" y="807"/>
                  </a:lnTo>
                  <a:lnTo>
                    <a:pt x="400" y="871"/>
                  </a:lnTo>
                  <a:lnTo>
                    <a:pt x="400" y="927"/>
                  </a:lnTo>
                  <a:lnTo>
                    <a:pt x="408" y="991"/>
                  </a:lnTo>
                  <a:lnTo>
                    <a:pt x="416" y="1055"/>
                  </a:lnTo>
                  <a:lnTo>
                    <a:pt x="416" y="1119"/>
                  </a:lnTo>
                  <a:lnTo>
                    <a:pt x="424" y="1183"/>
                  </a:lnTo>
                  <a:lnTo>
                    <a:pt x="424" y="1247"/>
                  </a:lnTo>
                  <a:lnTo>
                    <a:pt x="432" y="1319"/>
                  </a:lnTo>
                  <a:lnTo>
                    <a:pt x="440" y="1383"/>
                  </a:lnTo>
                  <a:lnTo>
                    <a:pt x="440" y="1454"/>
                  </a:lnTo>
                  <a:lnTo>
                    <a:pt x="448" y="1518"/>
                  </a:lnTo>
                  <a:lnTo>
                    <a:pt x="448" y="1590"/>
                  </a:lnTo>
                  <a:lnTo>
                    <a:pt x="456" y="1662"/>
                  </a:lnTo>
                  <a:lnTo>
                    <a:pt x="464" y="1734"/>
                  </a:lnTo>
                  <a:lnTo>
                    <a:pt x="464" y="1806"/>
                  </a:lnTo>
                  <a:lnTo>
                    <a:pt x="472" y="1870"/>
                  </a:lnTo>
                  <a:lnTo>
                    <a:pt x="472" y="1942"/>
                  </a:lnTo>
                  <a:lnTo>
                    <a:pt x="480" y="2014"/>
                  </a:lnTo>
                  <a:lnTo>
                    <a:pt x="488" y="2086"/>
                  </a:lnTo>
                  <a:lnTo>
                    <a:pt x="488" y="2158"/>
                  </a:lnTo>
                  <a:lnTo>
                    <a:pt x="496" y="2230"/>
                  </a:lnTo>
                  <a:lnTo>
                    <a:pt x="496" y="2294"/>
                  </a:lnTo>
                  <a:lnTo>
                    <a:pt x="504" y="2366"/>
                  </a:lnTo>
                  <a:lnTo>
                    <a:pt x="512" y="2430"/>
                  </a:lnTo>
                  <a:lnTo>
                    <a:pt x="512" y="2502"/>
                  </a:lnTo>
                  <a:lnTo>
                    <a:pt x="520" y="2565"/>
                  </a:lnTo>
                  <a:lnTo>
                    <a:pt x="520" y="2629"/>
                  </a:lnTo>
                  <a:lnTo>
                    <a:pt x="528" y="2693"/>
                  </a:lnTo>
                  <a:lnTo>
                    <a:pt x="528" y="2757"/>
                  </a:lnTo>
                  <a:lnTo>
                    <a:pt x="536" y="2821"/>
                  </a:lnTo>
                  <a:lnTo>
                    <a:pt x="544" y="2877"/>
                  </a:lnTo>
                  <a:lnTo>
                    <a:pt x="544" y="2941"/>
                  </a:lnTo>
                  <a:lnTo>
                    <a:pt x="552" y="2997"/>
                  </a:lnTo>
                  <a:lnTo>
                    <a:pt x="552" y="3053"/>
                  </a:lnTo>
                  <a:lnTo>
                    <a:pt x="560" y="3109"/>
                  </a:lnTo>
                  <a:lnTo>
                    <a:pt x="568" y="3157"/>
                  </a:lnTo>
                  <a:lnTo>
                    <a:pt x="568" y="3213"/>
                  </a:lnTo>
                  <a:lnTo>
                    <a:pt x="576" y="3261"/>
                  </a:lnTo>
                  <a:lnTo>
                    <a:pt x="576" y="3309"/>
                  </a:lnTo>
                  <a:lnTo>
                    <a:pt x="584" y="3349"/>
                  </a:lnTo>
                  <a:lnTo>
                    <a:pt x="592" y="3397"/>
                  </a:lnTo>
                  <a:lnTo>
                    <a:pt x="592" y="3437"/>
                  </a:lnTo>
                  <a:lnTo>
                    <a:pt x="600" y="3469"/>
                  </a:lnTo>
                  <a:lnTo>
                    <a:pt x="600" y="3509"/>
                  </a:lnTo>
                  <a:lnTo>
                    <a:pt x="608" y="3541"/>
                  </a:lnTo>
                  <a:lnTo>
                    <a:pt x="616" y="3573"/>
                  </a:lnTo>
                  <a:lnTo>
                    <a:pt x="616" y="3605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2" name="Freeform 76"/>
            <p:cNvSpPr>
              <a:spLocks/>
            </p:cNvSpPr>
            <p:nvPr/>
          </p:nvSpPr>
          <p:spPr bwMode="auto">
            <a:xfrm>
              <a:off x="4312" y="191"/>
              <a:ext cx="625" cy="3748"/>
            </a:xfrm>
            <a:custGeom>
              <a:avLst/>
              <a:gdLst/>
              <a:ahLst/>
              <a:cxnLst>
                <a:cxn ang="0">
                  <a:pos x="8" y="3653"/>
                </a:cxn>
                <a:cxn ang="0">
                  <a:pos x="24" y="3708"/>
                </a:cxn>
                <a:cxn ang="0">
                  <a:pos x="40" y="3740"/>
                </a:cxn>
                <a:cxn ang="0">
                  <a:pos x="64" y="3748"/>
                </a:cxn>
                <a:cxn ang="0">
                  <a:pos x="80" y="3716"/>
                </a:cxn>
                <a:cxn ang="0">
                  <a:pos x="97" y="3661"/>
                </a:cxn>
                <a:cxn ang="0">
                  <a:pos x="105" y="3581"/>
                </a:cxn>
                <a:cxn ang="0">
                  <a:pos x="121" y="3485"/>
                </a:cxn>
                <a:cxn ang="0">
                  <a:pos x="137" y="3365"/>
                </a:cxn>
                <a:cxn ang="0">
                  <a:pos x="153" y="3229"/>
                </a:cxn>
                <a:cxn ang="0">
                  <a:pos x="161" y="3069"/>
                </a:cxn>
                <a:cxn ang="0">
                  <a:pos x="177" y="2901"/>
                </a:cxn>
                <a:cxn ang="0">
                  <a:pos x="193" y="2717"/>
                </a:cxn>
                <a:cxn ang="0">
                  <a:pos x="209" y="2518"/>
                </a:cxn>
                <a:cxn ang="0">
                  <a:pos x="225" y="2318"/>
                </a:cxn>
                <a:cxn ang="0">
                  <a:pos x="233" y="2110"/>
                </a:cxn>
                <a:cxn ang="0">
                  <a:pos x="249" y="1894"/>
                </a:cxn>
                <a:cxn ang="0">
                  <a:pos x="265" y="1686"/>
                </a:cxn>
                <a:cxn ang="0">
                  <a:pos x="281" y="1478"/>
                </a:cxn>
                <a:cxn ang="0">
                  <a:pos x="289" y="1271"/>
                </a:cxn>
                <a:cxn ang="0">
                  <a:pos x="305" y="1071"/>
                </a:cxn>
                <a:cxn ang="0">
                  <a:pos x="321" y="887"/>
                </a:cxn>
                <a:cxn ang="0">
                  <a:pos x="337" y="711"/>
                </a:cxn>
                <a:cxn ang="0">
                  <a:pos x="353" y="551"/>
                </a:cxn>
                <a:cxn ang="0">
                  <a:pos x="361" y="415"/>
                </a:cxn>
                <a:cxn ang="0">
                  <a:pos x="377" y="287"/>
                </a:cxn>
                <a:cxn ang="0">
                  <a:pos x="393" y="184"/>
                </a:cxn>
                <a:cxn ang="0">
                  <a:pos x="409" y="104"/>
                </a:cxn>
                <a:cxn ang="0">
                  <a:pos x="425" y="40"/>
                </a:cxn>
                <a:cxn ang="0">
                  <a:pos x="433" y="8"/>
                </a:cxn>
                <a:cxn ang="0">
                  <a:pos x="457" y="0"/>
                </a:cxn>
                <a:cxn ang="0">
                  <a:pos x="473" y="32"/>
                </a:cxn>
                <a:cxn ang="0">
                  <a:pos x="489" y="80"/>
                </a:cxn>
                <a:cxn ang="0">
                  <a:pos x="505" y="152"/>
                </a:cxn>
                <a:cxn ang="0">
                  <a:pos x="513" y="247"/>
                </a:cxn>
                <a:cxn ang="0">
                  <a:pos x="529" y="367"/>
                </a:cxn>
                <a:cxn ang="0">
                  <a:pos x="545" y="503"/>
                </a:cxn>
                <a:cxn ang="0">
                  <a:pos x="561" y="655"/>
                </a:cxn>
                <a:cxn ang="0">
                  <a:pos x="577" y="831"/>
                </a:cxn>
                <a:cxn ang="0">
                  <a:pos x="585" y="1007"/>
                </a:cxn>
                <a:cxn ang="0">
                  <a:pos x="601" y="1207"/>
                </a:cxn>
                <a:cxn ang="0">
                  <a:pos x="617" y="1406"/>
                </a:cxn>
              </a:cxnLst>
              <a:rect l="0" t="0" r="r" b="b"/>
              <a:pathLst>
                <a:path w="625" h="3748">
                  <a:moveTo>
                    <a:pt x="0" y="3605"/>
                  </a:moveTo>
                  <a:lnTo>
                    <a:pt x="8" y="3629"/>
                  </a:lnTo>
                  <a:lnTo>
                    <a:pt x="8" y="3653"/>
                  </a:lnTo>
                  <a:lnTo>
                    <a:pt x="16" y="3677"/>
                  </a:lnTo>
                  <a:lnTo>
                    <a:pt x="24" y="3692"/>
                  </a:lnTo>
                  <a:lnTo>
                    <a:pt x="24" y="3708"/>
                  </a:lnTo>
                  <a:lnTo>
                    <a:pt x="32" y="3724"/>
                  </a:lnTo>
                  <a:lnTo>
                    <a:pt x="32" y="3732"/>
                  </a:lnTo>
                  <a:lnTo>
                    <a:pt x="40" y="3740"/>
                  </a:lnTo>
                  <a:lnTo>
                    <a:pt x="48" y="3748"/>
                  </a:lnTo>
                  <a:lnTo>
                    <a:pt x="56" y="3748"/>
                  </a:lnTo>
                  <a:lnTo>
                    <a:pt x="64" y="3748"/>
                  </a:lnTo>
                  <a:lnTo>
                    <a:pt x="72" y="3740"/>
                  </a:lnTo>
                  <a:lnTo>
                    <a:pt x="72" y="3724"/>
                  </a:lnTo>
                  <a:lnTo>
                    <a:pt x="80" y="3716"/>
                  </a:lnTo>
                  <a:lnTo>
                    <a:pt x="80" y="3700"/>
                  </a:lnTo>
                  <a:lnTo>
                    <a:pt x="88" y="3685"/>
                  </a:lnTo>
                  <a:lnTo>
                    <a:pt x="97" y="3661"/>
                  </a:lnTo>
                  <a:lnTo>
                    <a:pt x="97" y="3637"/>
                  </a:lnTo>
                  <a:lnTo>
                    <a:pt x="105" y="3613"/>
                  </a:lnTo>
                  <a:lnTo>
                    <a:pt x="105" y="3581"/>
                  </a:lnTo>
                  <a:lnTo>
                    <a:pt x="113" y="3557"/>
                  </a:lnTo>
                  <a:lnTo>
                    <a:pt x="113" y="3517"/>
                  </a:lnTo>
                  <a:lnTo>
                    <a:pt x="121" y="3485"/>
                  </a:lnTo>
                  <a:lnTo>
                    <a:pt x="129" y="3445"/>
                  </a:lnTo>
                  <a:lnTo>
                    <a:pt x="129" y="3405"/>
                  </a:lnTo>
                  <a:lnTo>
                    <a:pt x="137" y="3365"/>
                  </a:lnTo>
                  <a:lnTo>
                    <a:pt x="137" y="3325"/>
                  </a:lnTo>
                  <a:lnTo>
                    <a:pt x="145" y="3277"/>
                  </a:lnTo>
                  <a:lnTo>
                    <a:pt x="153" y="3229"/>
                  </a:lnTo>
                  <a:lnTo>
                    <a:pt x="153" y="3181"/>
                  </a:lnTo>
                  <a:lnTo>
                    <a:pt x="161" y="3125"/>
                  </a:lnTo>
                  <a:lnTo>
                    <a:pt x="161" y="3069"/>
                  </a:lnTo>
                  <a:lnTo>
                    <a:pt x="169" y="3013"/>
                  </a:lnTo>
                  <a:lnTo>
                    <a:pt x="177" y="2957"/>
                  </a:lnTo>
                  <a:lnTo>
                    <a:pt x="177" y="2901"/>
                  </a:lnTo>
                  <a:lnTo>
                    <a:pt x="185" y="2837"/>
                  </a:lnTo>
                  <a:lnTo>
                    <a:pt x="185" y="2781"/>
                  </a:lnTo>
                  <a:lnTo>
                    <a:pt x="193" y="2717"/>
                  </a:lnTo>
                  <a:lnTo>
                    <a:pt x="201" y="2653"/>
                  </a:lnTo>
                  <a:lnTo>
                    <a:pt x="201" y="2589"/>
                  </a:lnTo>
                  <a:lnTo>
                    <a:pt x="209" y="2518"/>
                  </a:lnTo>
                  <a:lnTo>
                    <a:pt x="209" y="2454"/>
                  </a:lnTo>
                  <a:lnTo>
                    <a:pt x="217" y="2390"/>
                  </a:lnTo>
                  <a:lnTo>
                    <a:pt x="225" y="2318"/>
                  </a:lnTo>
                  <a:lnTo>
                    <a:pt x="225" y="2246"/>
                  </a:lnTo>
                  <a:lnTo>
                    <a:pt x="233" y="2182"/>
                  </a:lnTo>
                  <a:lnTo>
                    <a:pt x="233" y="2110"/>
                  </a:lnTo>
                  <a:lnTo>
                    <a:pt x="241" y="2038"/>
                  </a:lnTo>
                  <a:lnTo>
                    <a:pt x="249" y="1966"/>
                  </a:lnTo>
                  <a:lnTo>
                    <a:pt x="249" y="1894"/>
                  </a:lnTo>
                  <a:lnTo>
                    <a:pt x="257" y="1830"/>
                  </a:lnTo>
                  <a:lnTo>
                    <a:pt x="257" y="1758"/>
                  </a:lnTo>
                  <a:lnTo>
                    <a:pt x="265" y="1686"/>
                  </a:lnTo>
                  <a:lnTo>
                    <a:pt x="273" y="1614"/>
                  </a:lnTo>
                  <a:lnTo>
                    <a:pt x="273" y="1542"/>
                  </a:lnTo>
                  <a:lnTo>
                    <a:pt x="281" y="1478"/>
                  </a:lnTo>
                  <a:lnTo>
                    <a:pt x="281" y="1406"/>
                  </a:lnTo>
                  <a:lnTo>
                    <a:pt x="289" y="1343"/>
                  </a:lnTo>
                  <a:lnTo>
                    <a:pt x="289" y="1271"/>
                  </a:lnTo>
                  <a:lnTo>
                    <a:pt x="297" y="1207"/>
                  </a:lnTo>
                  <a:lnTo>
                    <a:pt x="305" y="1143"/>
                  </a:lnTo>
                  <a:lnTo>
                    <a:pt x="305" y="1071"/>
                  </a:lnTo>
                  <a:lnTo>
                    <a:pt x="313" y="1007"/>
                  </a:lnTo>
                  <a:lnTo>
                    <a:pt x="313" y="951"/>
                  </a:lnTo>
                  <a:lnTo>
                    <a:pt x="321" y="887"/>
                  </a:lnTo>
                  <a:lnTo>
                    <a:pt x="329" y="831"/>
                  </a:lnTo>
                  <a:lnTo>
                    <a:pt x="329" y="767"/>
                  </a:lnTo>
                  <a:lnTo>
                    <a:pt x="337" y="711"/>
                  </a:lnTo>
                  <a:lnTo>
                    <a:pt x="337" y="655"/>
                  </a:lnTo>
                  <a:lnTo>
                    <a:pt x="345" y="607"/>
                  </a:lnTo>
                  <a:lnTo>
                    <a:pt x="353" y="551"/>
                  </a:lnTo>
                  <a:lnTo>
                    <a:pt x="353" y="503"/>
                  </a:lnTo>
                  <a:lnTo>
                    <a:pt x="361" y="455"/>
                  </a:lnTo>
                  <a:lnTo>
                    <a:pt x="361" y="415"/>
                  </a:lnTo>
                  <a:lnTo>
                    <a:pt x="369" y="367"/>
                  </a:lnTo>
                  <a:lnTo>
                    <a:pt x="377" y="327"/>
                  </a:lnTo>
                  <a:lnTo>
                    <a:pt x="377" y="287"/>
                  </a:lnTo>
                  <a:lnTo>
                    <a:pt x="385" y="247"/>
                  </a:lnTo>
                  <a:lnTo>
                    <a:pt x="385" y="216"/>
                  </a:lnTo>
                  <a:lnTo>
                    <a:pt x="393" y="184"/>
                  </a:lnTo>
                  <a:lnTo>
                    <a:pt x="401" y="152"/>
                  </a:lnTo>
                  <a:lnTo>
                    <a:pt x="401" y="128"/>
                  </a:lnTo>
                  <a:lnTo>
                    <a:pt x="409" y="104"/>
                  </a:lnTo>
                  <a:lnTo>
                    <a:pt x="409" y="80"/>
                  </a:lnTo>
                  <a:lnTo>
                    <a:pt x="417" y="64"/>
                  </a:lnTo>
                  <a:lnTo>
                    <a:pt x="425" y="40"/>
                  </a:lnTo>
                  <a:lnTo>
                    <a:pt x="425" y="32"/>
                  </a:lnTo>
                  <a:lnTo>
                    <a:pt x="433" y="16"/>
                  </a:lnTo>
                  <a:lnTo>
                    <a:pt x="433" y="8"/>
                  </a:lnTo>
                  <a:lnTo>
                    <a:pt x="441" y="0"/>
                  </a:lnTo>
                  <a:lnTo>
                    <a:pt x="449" y="0"/>
                  </a:lnTo>
                  <a:lnTo>
                    <a:pt x="457" y="0"/>
                  </a:lnTo>
                  <a:lnTo>
                    <a:pt x="465" y="8"/>
                  </a:lnTo>
                  <a:lnTo>
                    <a:pt x="473" y="16"/>
                  </a:lnTo>
                  <a:lnTo>
                    <a:pt x="473" y="32"/>
                  </a:lnTo>
                  <a:lnTo>
                    <a:pt x="481" y="40"/>
                  </a:lnTo>
                  <a:lnTo>
                    <a:pt x="481" y="64"/>
                  </a:lnTo>
                  <a:lnTo>
                    <a:pt x="489" y="80"/>
                  </a:lnTo>
                  <a:lnTo>
                    <a:pt x="489" y="104"/>
                  </a:lnTo>
                  <a:lnTo>
                    <a:pt x="497" y="128"/>
                  </a:lnTo>
                  <a:lnTo>
                    <a:pt x="505" y="152"/>
                  </a:lnTo>
                  <a:lnTo>
                    <a:pt x="505" y="184"/>
                  </a:lnTo>
                  <a:lnTo>
                    <a:pt x="513" y="216"/>
                  </a:lnTo>
                  <a:lnTo>
                    <a:pt x="513" y="247"/>
                  </a:lnTo>
                  <a:lnTo>
                    <a:pt x="521" y="287"/>
                  </a:lnTo>
                  <a:lnTo>
                    <a:pt x="529" y="327"/>
                  </a:lnTo>
                  <a:lnTo>
                    <a:pt x="529" y="367"/>
                  </a:lnTo>
                  <a:lnTo>
                    <a:pt x="537" y="415"/>
                  </a:lnTo>
                  <a:lnTo>
                    <a:pt x="537" y="455"/>
                  </a:lnTo>
                  <a:lnTo>
                    <a:pt x="545" y="503"/>
                  </a:lnTo>
                  <a:lnTo>
                    <a:pt x="553" y="551"/>
                  </a:lnTo>
                  <a:lnTo>
                    <a:pt x="553" y="607"/>
                  </a:lnTo>
                  <a:lnTo>
                    <a:pt x="561" y="655"/>
                  </a:lnTo>
                  <a:lnTo>
                    <a:pt x="561" y="711"/>
                  </a:lnTo>
                  <a:lnTo>
                    <a:pt x="569" y="767"/>
                  </a:lnTo>
                  <a:lnTo>
                    <a:pt x="577" y="831"/>
                  </a:lnTo>
                  <a:lnTo>
                    <a:pt x="577" y="887"/>
                  </a:lnTo>
                  <a:lnTo>
                    <a:pt x="585" y="951"/>
                  </a:lnTo>
                  <a:lnTo>
                    <a:pt x="585" y="1007"/>
                  </a:lnTo>
                  <a:lnTo>
                    <a:pt x="593" y="1071"/>
                  </a:lnTo>
                  <a:lnTo>
                    <a:pt x="601" y="1143"/>
                  </a:lnTo>
                  <a:lnTo>
                    <a:pt x="601" y="1207"/>
                  </a:lnTo>
                  <a:lnTo>
                    <a:pt x="609" y="1271"/>
                  </a:lnTo>
                  <a:lnTo>
                    <a:pt x="609" y="1343"/>
                  </a:lnTo>
                  <a:lnTo>
                    <a:pt x="617" y="1406"/>
                  </a:lnTo>
                  <a:lnTo>
                    <a:pt x="625" y="1478"/>
                  </a:lnTo>
                  <a:lnTo>
                    <a:pt x="625" y="1542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  <p:sp>
          <p:nvSpPr>
            <p:cNvPr id="19533" name="Freeform 77"/>
            <p:cNvSpPr>
              <a:spLocks/>
            </p:cNvSpPr>
            <p:nvPr/>
          </p:nvSpPr>
          <p:spPr bwMode="auto">
            <a:xfrm>
              <a:off x="4937" y="1733"/>
              <a:ext cx="424" cy="2206"/>
            </a:xfrm>
            <a:custGeom>
              <a:avLst/>
              <a:gdLst/>
              <a:ahLst/>
              <a:cxnLst>
                <a:cxn ang="0">
                  <a:pos x="8" y="72"/>
                </a:cxn>
                <a:cxn ang="0">
                  <a:pos x="16" y="216"/>
                </a:cxn>
                <a:cxn ang="0">
                  <a:pos x="24" y="352"/>
                </a:cxn>
                <a:cxn ang="0">
                  <a:pos x="32" y="496"/>
                </a:cxn>
                <a:cxn ang="0">
                  <a:pos x="40" y="640"/>
                </a:cxn>
                <a:cxn ang="0">
                  <a:pos x="56" y="776"/>
                </a:cxn>
                <a:cxn ang="0">
                  <a:pos x="64" y="912"/>
                </a:cxn>
                <a:cxn ang="0">
                  <a:pos x="72" y="1047"/>
                </a:cxn>
                <a:cxn ang="0">
                  <a:pos x="80" y="1175"/>
                </a:cxn>
                <a:cxn ang="0">
                  <a:pos x="88" y="1295"/>
                </a:cxn>
                <a:cxn ang="0">
                  <a:pos x="104" y="1415"/>
                </a:cxn>
                <a:cxn ang="0">
                  <a:pos x="112" y="1527"/>
                </a:cxn>
                <a:cxn ang="0">
                  <a:pos x="120" y="1639"/>
                </a:cxn>
                <a:cxn ang="0">
                  <a:pos x="128" y="1735"/>
                </a:cxn>
                <a:cxn ang="0">
                  <a:pos x="136" y="1823"/>
                </a:cxn>
                <a:cxn ang="0">
                  <a:pos x="152" y="1903"/>
                </a:cxn>
                <a:cxn ang="0">
                  <a:pos x="160" y="1975"/>
                </a:cxn>
                <a:cxn ang="0">
                  <a:pos x="168" y="2039"/>
                </a:cxn>
                <a:cxn ang="0">
                  <a:pos x="176" y="2095"/>
                </a:cxn>
                <a:cxn ang="0">
                  <a:pos x="184" y="2143"/>
                </a:cxn>
                <a:cxn ang="0">
                  <a:pos x="200" y="2174"/>
                </a:cxn>
                <a:cxn ang="0">
                  <a:pos x="216" y="2206"/>
                </a:cxn>
                <a:cxn ang="0">
                  <a:pos x="216" y="2206"/>
                </a:cxn>
                <a:cxn ang="0">
                  <a:pos x="232" y="2198"/>
                </a:cxn>
                <a:cxn ang="0">
                  <a:pos x="240" y="2182"/>
                </a:cxn>
                <a:cxn ang="0">
                  <a:pos x="256" y="2150"/>
                </a:cxn>
                <a:cxn ang="0">
                  <a:pos x="264" y="2111"/>
                </a:cxn>
                <a:cxn ang="0">
                  <a:pos x="272" y="2063"/>
                </a:cxn>
                <a:cxn ang="0">
                  <a:pos x="280" y="1999"/>
                </a:cxn>
                <a:cxn ang="0">
                  <a:pos x="288" y="1927"/>
                </a:cxn>
                <a:cxn ang="0">
                  <a:pos x="304" y="1855"/>
                </a:cxn>
                <a:cxn ang="0">
                  <a:pos x="312" y="1767"/>
                </a:cxn>
                <a:cxn ang="0">
                  <a:pos x="320" y="1671"/>
                </a:cxn>
                <a:cxn ang="0">
                  <a:pos x="328" y="1567"/>
                </a:cxn>
                <a:cxn ang="0">
                  <a:pos x="336" y="1455"/>
                </a:cxn>
                <a:cxn ang="0">
                  <a:pos x="352" y="1335"/>
                </a:cxn>
                <a:cxn ang="0">
                  <a:pos x="360" y="1215"/>
                </a:cxn>
                <a:cxn ang="0">
                  <a:pos x="368" y="1087"/>
                </a:cxn>
                <a:cxn ang="0">
                  <a:pos x="376" y="960"/>
                </a:cxn>
                <a:cxn ang="0">
                  <a:pos x="384" y="824"/>
                </a:cxn>
                <a:cxn ang="0">
                  <a:pos x="400" y="688"/>
                </a:cxn>
                <a:cxn ang="0">
                  <a:pos x="408" y="544"/>
                </a:cxn>
                <a:cxn ang="0">
                  <a:pos x="416" y="400"/>
                </a:cxn>
              </a:cxnLst>
              <a:rect l="0" t="0" r="r" b="b"/>
              <a:pathLst>
                <a:path w="424" h="2206">
                  <a:moveTo>
                    <a:pt x="0" y="0"/>
                  </a:moveTo>
                  <a:lnTo>
                    <a:pt x="8" y="72"/>
                  </a:lnTo>
                  <a:lnTo>
                    <a:pt x="8" y="144"/>
                  </a:lnTo>
                  <a:lnTo>
                    <a:pt x="16" y="216"/>
                  </a:lnTo>
                  <a:lnTo>
                    <a:pt x="24" y="288"/>
                  </a:lnTo>
                  <a:lnTo>
                    <a:pt x="24" y="352"/>
                  </a:lnTo>
                  <a:lnTo>
                    <a:pt x="32" y="424"/>
                  </a:lnTo>
                  <a:lnTo>
                    <a:pt x="32" y="496"/>
                  </a:lnTo>
                  <a:lnTo>
                    <a:pt x="40" y="568"/>
                  </a:lnTo>
                  <a:lnTo>
                    <a:pt x="40" y="640"/>
                  </a:lnTo>
                  <a:lnTo>
                    <a:pt x="48" y="704"/>
                  </a:lnTo>
                  <a:lnTo>
                    <a:pt x="56" y="776"/>
                  </a:lnTo>
                  <a:lnTo>
                    <a:pt x="56" y="848"/>
                  </a:lnTo>
                  <a:lnTo>
                    <a:pt x="64" y="912"/>
                  </a:lnTo>
                  <a:lnTo>
                    <a:pt x="64" y="976"/>
                  </a:lnTo>
                  <a:lnTo>
                    <a:pt x="72" y="1047"/>
                  </a:lnTo>
                  <a:lnTo>
                    <a:pt x="80" y="1111"/>
                  </a:lnTo>
                  <a:lnTo>
                    <a:pt x="80" y="1175"/>
                  </a:lnTo>
                  <a:lnTo>
                    <a:pt x="88" y="1239"/>
                  </a:lnTo>
                  <a:lnTo>
                    <a:pt x="88" y="1295"/>
                  </a:lnTo>
                  <a:lnTo>
                    <a:pt x="96" y="1359"/>
                  </a:lnTo>
                  <a:lnTo>
                    <a:pt x="104" y="1415"/>
                  </a:lnTo>
                  <a:lnTo>
                    <a:pt x="104" y="1471"/>
                  </a:lnTo>
                  <a:lnTo>
                    <a:pt x="112" y="1527"/>
                  </a:lnTo>
                  <a:lnTo>
                    <a:pt x="112" y="1583"/>
                  </a:lnTo>
                  <a:lnTo>
                    <a:pt x="120" y="1639"/>
                  </a:lnTo>
                  <a:lnTo>
                    <a:pt x="128" y="1687"/>
                  </a:lnTo>
                  <a:lnTo>
                    <a:pt x="128" y="1735"/>
                  </a:lnTo>
                  <a:lnTo>
                    <a:pt x="136" y="1783"/>
                  </a:lnTo>
                  <a:lnTo>
                    <a:pt x="136" y="1823"/>
                  </a:lnTo>
                  <a:lnTo>
                    <a:pt x="144" y="1863"/>
                  </a:lnTo>
                  <a:lnTo>
                    <a:pt x="152" y="1903"/>
                  </a:lnTo>
                  <a:lnTo>
                    <a:pt x="152" y="1943"/>
                  </a:lnTo>
                  <a:lnTo>
                    <a:pt x="160" y="1975"/>
                  </a:lnTo>
                  <a:lnTo>
                    <a:pt x="160" y="2015"/>
                  </a:lnTo>
                  <a:lnTo>
                    <a:pt x="168" y="2039"/>
                  </a:lnTo>
                  <a:lnTo>
                    <a:pt x="176" y="2071"/>
                  </a:lnTo>
                  <a:lnTo>
                    <a:pt x="176" y="2095"/>
                  </a:lnTo>
                  <a:lnTo>
                    <a:pt x="184" y="2119"/>
                  </a:lnTo>
                  <a:lnTo>
                    <a:pt x="184" y="2143"/>
                  </a:lnTo>
                  <a:lnTo>
                    <a:pt x="192" y="2158"/>
                  </a:lnTo>
                  <a:lnTo>
                    <a:pt x="200" y="2174"/>
                  </a:lnTo>
                  <a:lnTo>
                    <a:pt x="200" y="2182"/>
                  </a:lnTo>
                  <a:lnTo>
                    <a:pt x="216" y="2206"/>
                  </a:lnTo>
                  <a:lnTo>
                    <a:pt x="208" y="2206"/>
                  </a:lnTo>
                  <a:lnTo>
                    <a:pt x="216" y="2206"/>
                  </a:lnTo>
                  <a:lnTo>
                    <a:pt x="224" y="2206"/>
                  </a:lnTo>
                  <a:lnTo>
                    <a:pt x="232" y="2198"/>
                  </a:lnTo>
                  <a:lnTo>
                    <a:pt x="240" y="2190"/>
                  </a:lnTo>
                  <a:lnTo>
                    <a:pt x="240" y="2182"/>
                  </a:lnTo>
                  <a:lnTo>
                    <a:pt x="248" y="2166"/>
                  </a:lnTo>
                  <a:lnTo>
                    <a:pt x="256" y="2150"/>
                  </a:lnTo>
                  <a:lnTo>
                    <a:pt x="256" y="2135"/>
                  </a:lnTo>
                  <a:lnTo>
                    <a:pt x="264" y="2111"/>
                  </a:lnTo>
                  <a:lnTo>
                    <a:pt x="264" y="2087"/>
                  </a:lnTo>
                  <a:lnTo>
                    <a:pt x="272" y="2063"/>
                  </a:lnTo>
                  <a:lnTo>
                    <a:pt x="280" y="2031"/>
                  </a:lnTo>
                  <a:lnTo>
                    <a:pt x="280" y="1999"/>
                  </a:lnTo>
                  <a:lnTo>
                    <a:pt x="288" y="1967"/>
                  </a:lnTo>
                  <a:lnTo>
                    <a:pt x="288" y="1927"/>
                  </a:lnTo>
                  <a:lnTo>
                    <a:pt x="296" y="1895"/>
                  </a:lnTo>
                  <a:lnTo>
                    <a:pt x="304" y="1855"/>
                  </a:lnTo>
                  <a:lnTo>
                    <a:pt x="304" y="1807"/>
                  </a:lnTo>
                  <a:lnTo>
                    <a:pt x="312" y="1767"/>
                  </a:lnTo>
                  <a:lnTo>
                    <a:pt x="312" y="1719"/>
                  </a:lnTo>
                  <a:lnTo>
                    <a:pt x="320" y="1671"/>
                  </a:lnTo>
                  <a:lnTo>
                    <a:pt x="328" y="1615"/>
                  </a:lnTo>
                  <a:lnTo>
                    <a:pt x="328" y="1567"/>
                  </a:lnTo>
                  <a:lnTo>
                    <a:pt x="336" y="1511"/>
                  </a:lnTo>
                  <a:lnTo>
                    <a:pt x="336" y="1455"/>
                  </a:lnTo>
                  <a:lnTo>
                    <a:pt x="344" y="1399"/>
                  </a:lnTo>
                  <a:lnTo>
                    <a:pt x="352" y="1335"/>
                  </a:lnTo>
                  <a:lnTo>
                    <a:pt x="352" y="1279"/>
                  </a:lnTo>
                  <a:lnTo>
                    <a:pt x="360" y="1215"/>
                  </a:lnTo>
                  <a:lnTo>
                    <a:pt x="360" y="1151"/>
                  </a:lnTo>
                  <a:lnTo>
                    <a:pt x="368" y="1087"/>
                  </a:lnTo>
                  <a:lnTo>
                    <a:pt x="376" y="1023"/>
                  </a:lnTo>
                  <a:lnTo>
                    <a:pt x="376" y="960"/>
                  </a:lnTo>
                  <a:lnTo>
                    <a:pt x="384" y="888"/>
                  </a:lnTo>
                  <a:lnTo>
                    <a:pt x="384" y="824"/>
                  </a:lnTo>
                  <a:lnTo>
                    <a:pt x="392" y="752"/>
                  </a:lnTo>
                  <a:lnTo>
                    <a:pt x="400" y="688"/>
                  </a:lnTo>
                  <a:lnTo>
                    <a:pt x="400" y="616"/>
                  </a:lnTo>
                  <a:lnTo>
                    <a:pt x="408" y="544"/>
                  </a:lnTo>
                  <a:lnTo>
                    <a:pt x="408" y="472"/>
                  </a:lnTo>
                  <a:lnTo>
                    <a:pt x="416" y="400"/>
                  </a:lnTo>
                  <a:lnTo>
                    <a:pt x="424" y="336"/>
                  </a:lnTo>
                </a:path>
              </a:pathLst>
            </a:custGeom>
            <a:noFill/>
            <a:ln w="38100" cmpd="sng">
              <a:solidFill>
                <a:srgbClr val="FF0000"/>
              </a:solidFill>
              <a:prstDash val="solid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s-ES_tradnl"/>
            </a:p>
          </p:txBody>
        </p:sp>
      </p:grpSp>
      <p:sp>
        <p:nvSpPr>
          <p:cNvPr id="19534" name="Line 78"/>
          <p:cNvSpPr>
            <a:spLocks noChangeShapeType="1"/>
          </p:cNvSpPr>
          <p:nvPr/>
        </p:nvSpPr>
        <p:spPr bwMode="auto">
          <a:xfrm>
            <a:off x="3648075" y="3309938"/>
            <a:ext cx="614363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endParaRPr lang="es-ES_tradnl"/>
          </a:p>
        </p:txBody>
      </p:sp>
      <p:sp>
        <p:nvSpPr>
          <p:cNvPr id="19535" name="Text Box 79"/>
          <p:cNvSpPr txBox="1">
            <a:spLocks noChangeArrowheads="1"/>
          </p:cNvSpPr>
          <p:nvPr/>
        </p:nvSpPr>
        <p:spPr bwMode="auto">
          <a:xfrm>
            <a:off x="5270500" y="4389438"/>
            <a:ext cx="4206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latin typeface="Trebuchet MS" charset="0"/>
                <a:sym typeface="Symbol" charset="2"/>
              </a:rPr>
              <a:t></a:t>
            </a:r>
            <a:r>
              <a:rPr lang="es-CL" baseline="-25000">
                <a:latin typeface="Trebuchet MS" charset="0"/>
              </a:rPr>
              <a:t>1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6" name="Text Box 80"/>
          <p:cNvSpPr txBox="1">
            <a:spLocks noChangeArrowheads="1"/>
          </p:cNvSpPr>
          <p:nvPr/>
        </p:nvSpPr>
        <p:spPr bwMode="auto">
          <a:xfrm>
            <a:off x="58293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2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7" name="Text Box 81"/>
          <p:cNvSpPr txBox="1">
            <a:spLocks noChangeArrowheads="1"/>
          </p:cNvSpPr>
          <p:nvPr/>
        </p:nvSpPr>
        <p:spPr bwMode="auto">
          <a:xfrm>
            <a:off x="6426200" y="4389438"/>
            <a:ext cx="48418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3</a:t>
            </a:r>
            <a:endParaRPr lang="es-ES" baseline="-25000">
              <a:latin typeface="Trebuchet MS" charset="0"/>
            </a:endParaRPr>
          </a:p>
        </p:txBody>
      </p:sp>
      <p:sp>
        <p:nvSpPr>
          <p:cNvPr id="19538" name="Text Box 82"/>
          <p:cNvSpPr txBox="1">
            <a:spLocks noChangeArrowheads="1"/>
          </p:cNvSpPr>
          <p:nvPr/>
        </p:nvSpPr>
        <p:spPr bwMode="auto">
          <a:xfrm>
            <a:off x="6999288" y="4389438"/>
            <a:ext cx="484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s-CL" i="1">
                <a:sym typeface="Symbol" charset="2"/>
              </a:rPr>
              <a:t></a:t>
            </a:r>
            <a:r>
              <a:rPr lang="es-CL"/>
              <a:t> </a:t>
            </a:r>
            <a:r>
              <a:rPr lang="es-CL" baseline="-25000">
                <a:latin typeface="Trebuchet MS" charset="0"/>
              </a:rPr>
              <a:t>4</a:t>
            </a:r>
            <a:endParaRPr lang="es-ES" baseline="-25000">
              <a:latin typeface="Trebuchet MS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3072</TotalTime>
  <Words>279</Words>
  <Application>Microsoft Macintosh PowerPoint</Application>
  <PresentationFormat>On-screen Show (4:3)</PresentationFormat>
  <Paragraphs>146</Paragraphs>
  <Slides>31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Symbol</vt:lpstr>
      <vt:lpstr>Times New Roman</vt:lpstr>
      <vt:lpstr>Trebuchet MS</vt:lpstr>
      <vt:lpstr>Tema de Office</vt:lpstr>
      <vt:lpstr>PowerPoint Presentation</vt:lpstr>
      <vt:lpstr>Explicación Simple de la Transformada de Fourier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Matemática de la Transformada de Fourier</vt:lpstr>
      <vt:lpstr>Transformada de Fourier</vt:lpstr>
      <vt:lpstr>Transformada de Fourier</vt:lpstr>
      <vt:lpstr>Transformada de Fourier</vt:lpstr>
      <vt:lpstr>Cómo usar Fourier para describir la forma de una figura geométrica?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65</cp:revision>
  <dcterms:created xsi:type="dcterms:W3CDTF">2012-03-29T14:01:40Z</dcterms:created>
  <dcterms:modified xsi:type="dcterms:W3CDTF">2024-03-26T11:14:30Z</dcterms:modified>
</cp:coreProperties>
</file>