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ppt/diagrams/data40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  <Override PartName="/ppt/diagrams/drawing40.xml" ContentType="application/vnd.ms-office.drawingml.diagramDrawing+xml"/>
  <Override PartName="/ppt/diagrams/data41.xml" ContentType="application/vnd.openxmlformats-officedocument.drawingml.diagramData+xml"/>
  <Override PartName="/ppt/diagrams/layout41.xml" ContentType="application/vnd.openxmlformats-officedocument.drawingml.diagramLayout+xml"/>
  <Override PartName="/ppt/diagrams/quickStyle41.xml" ContentType="application/vnd.openxmlformats-officedocument.drawingml.diagramStyle+xml"/>
  <Override PartName="/ppt/diagrams/colors41.xml" ContentType="application/vnd.openxmlformats-officedocument.drawingml.diagramColors+xml"/>
  <Override PartName="/ppt/diagrams/drawing41.xml" ContentType="application/vnd.ms-office.drawingml.diagramDrawing+xml"/>
  <Override PartName="/ppt/diagrams/data42.xml" ContentType="application/vnd.openxmlformats-officedocument.drawingml.diagramData+xml"/>
  <Override PartName="/ppt/diagrams/layout42.xml" ContentType="application/vnd.openxmlformats-officedocument.drawingml.diagramLayout+xml"/>
  <Override PartName="/ppt/diagrams/quickStyle42.xml" ContentType="application/vnd.openxmlformats-officedocument.drawingml.diagramStyle+xml"/>
  <Override PartName="/ppt/diagrams/colors42.xml" ContentType="application/vnd.openxmlformats-officedocument.drawingml.diagramColors+xml"/>
  <Override PartName="/ppt/diagrams/drawing42.xml" ContentType="application/vnd.ms-office.drawingml.diagramDrawing+xml"/>
  <Override PartName="/ppt/diagrams/data43.xml" ContentType="application/vnd.openxmlformats-officedocument.drawingml.diagramData+xml"/>
  <Override PartName="/ppt/diagrams/layout43.xml" ContentType="application/vnd.openxmlformats-officedocument.drawingml.diagramLayout+xml"/>
  <Override PartName="/ppt/diagrams/quickStyle43.xml" ContentType="application/vnd.openxmlformats-officedocument.drawingml.diagramStyle+xml"/>
  <Override PartName="/ppt/diagrams/colors43.xml" ContentType="application/vnd.openxmlformats-officedocument.drawingml.diagramColors+xml"/>
  <Override PartName="/ppt/diagrams/drawing43.xml" ContentType="application/vnd.ms-office.drawingml.diagramDrawing+xml"/>
  <Override PartName="/ppt/diagrams/data44.xml" ContentType="application/vnd.openxmlformats-officedocument.drawingml.diagramData+xml"/>
  <Override PartName="/ppt/diagrams/layout44.xml" ContentType="application/vnd.openxmlformats-officedocument.drawingml.diagramLayout+xml"/>
  <Override PartName="/ppt/diagrams/quickStyle44.xml" ContentType="application/vnd.openxmlformats-officedocument.drawingml.diagramStyle+xml"/>
  <Override PartName="/ppt/diagrams/colors44.xml" ContentType="application/vnd.openxmlformats-officedocument.drawingml.diagramColors+xml"/>
  <Override PartName="/ppt/diagrams/drawing44.xml" ContentType="application/vnd.ms-office.drawingml.diagramDrawing+xml"/>
  <Override PartName="/ppt/diagrams/data45.xml" ContentType="application/vnd.openxmlformats-officedocument.drawingml.diagramData+xml"/>
  <Override PartName="/ppt/diagrams/layout45.xml" ContentType="application/vnd.openxmlformats-officedocument.drawingml.diagramLayout+xml"/>
  <Override PartName="/ppt/diagrams/quickStyle45.xml" ContentType="application/vnd.openxmlformats-officedocument.drawingml.diagramStyle+xml"/>
  <Override PartName="/ppt/diagrams/colors45.xml" ContentType="application/vnd.openxmlformats-officedocument.drawingml.diagramColors+xml"/>
  <Override PartName="/ppt/diagrams/drawing45.xml" ContentType="application/vnd.ms-office.drawingml.diagramDrawing+xml"/>
  <Override PartName="/ppt/diagrams/data46.xml" ContentType="application/vnd.openxmlformats-officedocument.drawingml.diagramData+xml"/>
  <Override PartName="/ppt/diagrams/layout46.xml" ContentType="application/vnd.openxmlformats-officedocument.drawingml.diagramLayout+xml"/>
  <Override PartName="/ppt/diagrams/quickStyle46.xml" ContentType="application/vnd.openxmlformats-officedocument.drawingml.diagramStyle+xml"/>
  <Override PartName="/ppt/diagrams/colors46.xml" ContentType="application/vnd.openxmlformats-officedocument.drawingml.diagramColors+xml"/>
  <Override PartName="/ppt/diagrams/drawing46.xml" ContentType="application/vnd.ms-office.drawingml.diagramDrawing+xml"/>
  <Override PartName="/ppt/diagrams/data47.xml" ContentType="application/vnd.openxmlformats-officedocument.drawingml.diagramData+xml"/>
  <Override PartName="/ppt/diagrams/layout47.xml" ContentType="application/vnd.openxmlformats-officedocument.drawingml.diagramLayout+xml"/>
  <Override PartName="/ppt/diagrams/quickStyle47.xml" ContentType="application/vnd.openxmlformats-officedocument.drawingml.diagramStyle+xml"/>
  <Override PartName="/ppt/diagrams/colors47.xml" ContentType="application/vnd.openxmlformats-officedocument.drawingml.diagramColors+xml"/>
  <Override PartName="/ppt/diagrams/drawing47.xml" ContentType="application/vnd.ms-office.drawingml.diagramDrawing+xml"/>
  <Override PartName="/ppt/diagrams/data48.xml" ContentType="application/vnd.openxmlformats-officedocument.drawingml.diagramData+xml"/>
  <Override PartName="/ppt/diagrams/layout48.xml" ContentType="application/vnd.openxmlformats-officedocument.drawingml.diagramLayout+xml"/>
  <Override PartName="/ppt/diagrams/quickStyle48.xml" ContentType="application/vnd.openxmlformats-officedocument.drawingml.diagramStyle+xml"/>
  <Override PartName="/ppt/diagrams/colors48.xml" ContentType="application/vnd.openxmlformats-officedocument.drawingml.diagramColors+xml"/>
  <Override PartName="/ppt/diagrams/drawing48.xml" ContentType="application/vnd.ms-office.drawingml.diagramDrawing+xml"/>
  <Override PartName="/ppt/diagrams/data49.xml" ContentType="application/vnd.openxmlformats-officedocument.drawingml.diagramData+xml"/>
  <Override PartName="/ppt/diagrams/layout49.xml" ContentType="application/vnd.openxmlformats-officedocument.drawingml.diagramLayout+xml"/>
  <Override PartName="/ppt/diagrams/quickStyle49.xml" ContentType="application/vnd.openxmlformats-officedocument.drawingml.diagramStyle+xml"/>
  <Override PartName="/ppt/diagrams/colors49.xml" ContentType="application/vnd.openxmlformats-officedocument.drawingml.diagramColors+xml"/>
  <Override PartName="/ppt/diagrams/drawing49.xml" ContentType="application/vnd.ms-office.drawingml.diagramDrawing+xml"/>
  <Override PartName="/ppt/diagrams/data50.xml" ContentType="application/vnd.openxmlformats-officedocument.drawingml.diagramData+xml"/>
  <Override PartName="/ppt/diagrams/layout50.xml" ContentType="application/vnd.openxmlformats-officedocument.drawingml.diagramLayout+xml"/>
  <Override PartName="/ppt/diagrams/quickStyle50.xml" ContentType="application/vnd.openxmlformats-officedocument.drawingml.diagramStyle+xml"/>
  <Override PartName="/ppt/diagrams/colors50.xml" ContentType="application/vnd.openxmlformats-officedocument.drawingml.diagramColors+xml"/>
  <Override PartName="/ppt/diagrams/drawing50.xml" ContentType="application/vnd.ms-office.drawingml.diagramDrawing+xml"/>
  <Override PartName="/ppt/diagrams/data51.xml" ContentType="application/vnd.openxmlformats-officedocument.drawingml.diagramData+xml"/>
  <Override PartName="/ppt/diagrams/layout51.xml" ContentType="application/vnd.openxmlformats-officedocument.drawingml.diagramLayout+xml"/>
  <Override PartName="/ppt/diagrams/quickStyle51.xml" ContentType="application/vnd.openxmlformats-officedocument.drawingml.diagramStyle+xml"/>
  <Override PartName="/ppt/diagrams/colors51.xml" ContentType="application/vnd.openxmlformats-officedocument.drawingml.diagramColors+xml"/>
  <Override PartName="/ppt/diagrams/drawing51.xml" ContentType="application/vnd.ms-office.drawingml.diagramDrawing+xml"/>
  <Override PartName="/ppt/diagrams/data52.xml" ContentType="application/vnd.openxmlformats-officedocument.drawingml.diagramData+xml"/>
  <Override PartName="/ppt/diagrams/layout52.xml" ContentType="application/vnd.openxmlformats-officedocument.drawingml.diagramLayout+xml"/>
  <Override PartName="/ppt/diagrams/quickStyle52.xml" ContentType="application/vnd.openxmlformats-officedocument.drawingml.diagramStyle+xml"/>
  <Override PartName="/ppt/diagrams/colors52.xml" ContentType="application/vnd.openxmlformats-officedocument.drawingml.diagramColors+xml"/>
  <Override PartName="/ppt/diagrams/drawing52.xml" ContentType="application/vnd.ms-office.drawingml.diagramDrawing+xml"/>
  <Override PartName="/ppt/diagrams/data53.xml" ContentType="application/vnd.openxmlformats-officedocument.drawingml.diagramData+xml"/>
  <Override PartName="/ppt/diagrams/layout53.xml" ContentType="application/vnd.openxmlformats-officedocument.drawingml.diagramLayout+xml"/>
  <Override PartName="/ppt/diagrams/quickStyle53.xml" ContentType="application/vnd.openxmlformats-officedocument.drawingml.diagramStyle+xml"/>
  <Override PartName="/ppt/diagrams/colors53.xml" ContentType="application/vnd.openxmlformats-officedocument.drawingml.diagramColors+xml"/>
  <Override PartName="/ppt/diagrams/drawing53.xml" ContentType="application/vnd.ms-office.drawingml.diagramDrawing+xml"/>
  <Override PartName="/ppt/diagrams/data54.xml" ContentType="application/vnd.openxmlformats-officedocument.drawingml.diagramData+xml"/>
  <Override PartName="/ppt/diagrams/layout54.xml" ContentType="application/vnd.openxmlformats-officedocument.drawingml.diagramLayout+xml"/>
  <Override PartName="/ppt/diagrams/quickStyle54.xml" ContentType="application/vnd.openxmlformats-officedocument.drawingml.diagramStyle+xml"/>
  <Override PartName="/ppt/diagrams/colors54.xml" ContentType="application/vnd.openxmlformats-officedocument.drawingml.diagramColors+xml"/>
  <Override PartName="/ppt/diagrams/drawing54.xml" ContentType="application/vnd.ms-office.drawingml.diagramDrawing+xml"/>
  <Override PartName="/ppt/diagrams/data55.xml" ContentType="application/vnd.openxmlformats-officedocument.drawingml.diagramData+xml"/>
  <Override PartName="/ppt/diagrams/layout55.xml" ContentType="application/vnd.openxmlformats-officedocument.drawingml.diagramLayout+xml"/>
  <Override PartName="/ppt/diagrams/quickStyle55.xml" ContentType="application/vnd.openxmlformats-officedocument.drawingml.diagramStyle+xml"/>
  <Override PartName="/ppt/diagrams/colors55.xml" ContentType="application/vnd.openxmlformats-officedocument.drawingml.diagramColors+xml"/>
  <Override PartName="/ppt/diagrams/drawing55.xml" ContentType="application/vnd.ms-office.drawingml.diagramDrawing+xml"/>
  <Override PartName="/ppt/diagrams/data56.xml" ContentType="application/vnd.openxmlformats-officedocument.drawingml.diagramData+xml"/>
  <Override PartName="/ppt/diagrams/layout56.xml" ContentType="application/vnd.openxmlformats-officedocument.drawingml.diagramLayout+xml"/>
  <Override PartName="/ppt/diagrams/quickStyle56.xml" ContentType="application/vnd.openxmlformats-officedocument.drawingml.diagramStyle+xml"/>
  <Override PartName="/ppt/diagrams/colors56.xml" ContentType="application/vnd.openxmlformats-officedocument.drawingml.diagramColors+xml"/>
  <Override PartName="/ppt/diagrams/drawing56.xml" ContentType="application/vnd.ms-office.drawingml.diagramDrawing+xml"/>
  <Override PartName="/ppt/diagrams/data57.xml" ContentType="application/vnd.openxmlformats-officedocument.drawingml.diagramData+xml"/>
  <Override PartName="/ppt/diagrams/layout57.xml" ContentType="application/vnd.openxmlformats-officedocument.drawingml.diagramLayout+xml"/>
  <Override PartName="/ppt/diagrams/quickStyle57.xml" ContentType="application/vnd.openxmlformats-officedocument.drawingml.diagramStyle+xml"/>
  <Override PartName="/ppt/diagrams/colors57.xml" ContentType="application/vnd.openxmlformats-officedocument.drawingml.diagramColors+xml"/>
  <Override PartName="/ppt/diagrams/drawing57.xml" ContentType="application/vnd.ms-office.drawingml.diagramDrawing+xml"/>
  <Override PartName="/ppt/diagrams/data58.xml" ContentType="application/vnd.openxmlformats-officedocument.drawingml.diagramData+xml"/>
  <Override PartName="/ppt/diagrams/layout58.xml" ContentType="application/vnd.openxmlformats-officedocument.drawingml.diagramLayout+xml"/>
  <Override PartName="/ppt/diagrams/quickStyle58.xml" ContentType="application/vnd.openxmlformats-officedocument.drawingml.diagramStyle+xml"/>
  <Override PartName="/ppt/diagrams/colors58.xml" ContentType="application/vnd.openxmlformats-officedocument.drawingml.diagramColors+xml"/>
  <Override PartName="/ppt/diagrams/drawing58.xml" ContentType="application/vnd.ms-office.drawingml.diagramDrawing+xml"/>
  <Override PartName="/ppt/diagrams/data59.xml" ContentType="application/vnd.openxmlformats-officedocument.drawingml.diagramData+xml"/>
  <Override PartName="/ppt/diagrams/layout59.xml" ContentType="application/vnd.openxmlformats-officedocument.drawingml.diagramLayout+xml"/>
  <Override PartName="/ppt/diagrams/quickStyle59.xml" ContentType="application/vnd.openxmlformats-officedocument.drawingml.diagramStyle+xml"/>
  <Override PartName="/ppt/diagrams/colors59.xml" ContentType="application/vnd.openxmlformats-officedocument.drawingml.diagramColors+xml"/>
  <Override PartName="/ppt/diagrams/drawing59.xml" ContentType="application/vnd.ms-office.drawingml.diagramDrawing+xml"/>
  <Override PartName="/ppt/diagrams/data60.xml" ContentType="application/vnd.openxmlformats-officedocument.drawingml.diagramData+xml"/>
  <Override PartName="/ppt/diagrams/layout60.xml" ContentType="application/vnd.openxmlformats-officedocument.drawingml.diagramLayout+xml"/>
  <Override PartName="/ppt/diagrams/quickStyle60.xml" ContentType="application/vnd.openxmlformats-officedocument.drawingml.diagramStyle+xml"/>
  <Override PartName="/ppt/diagrams/colors60.xml" ContentType="application/vnd.openxmlformats-officedocument.drawingml.diagramColors+xml"/>
  <Override PartName="/ppt/diagrams/drawing60.xml" ContentType="application/vnd.ms-office.drawingml.diagramDrawing+xml"/>
  <Override PartName="/ppt/diagrams/data61.xml" ContentType="application/vnd.openxmlformats-officedocument.drawingml.diagramData+xml"/>
  <Override PartName="/ppt/diagrams/layout61.xml" ContentType="application/vnd.openxmlformats-officedocument.drawingml.diagramLayout+xml"/>
  <Override PartName="/ppt/diagrams/quickStyle61.xml" ContentType="application/vnd.openxmlformats-officedocument.drawingml.diagramStyle+xml"/>
  <Override PartName="/ppt/diagrams/colors61.xml" ContentType="application/vnd.openxmlformats-officedocument.drawingml.diagramColors+xml"/>
  <Override PartName="/ppt/diagrams/drawing61.xml" ContentType="application/vnd.ms-office.drawingml.diagramDrawing+xml"/>
  <Override PartName="/ppt/diagrams/data62.xml" ContentType="application/vnd.openxmlformats-officedocument.drawingml.diagramData+xml"/>
  <Override PartName="/ppt/diagrams/layout62.xml" ContentType="application/vnd.openxmlformats-officedocument.drawingml.diagramLayout+xml"/>
  <Override PartName="/ppt/diagrams/quickStyle62.xml" ContentType="application/vnd.openxmlformats-officedocument.drawingml.diagramStyle+xml"/>
  <Override PartName="/ppt/diagrams/colors62.xml" ContentType="application/vnd.openxmlformats-officedocument.drawingml.diagramColors+xml"/>
  <Override PartName="/ppt/diagrams/drawing62.xml" ContentType="application/vnd.ms-office.drawingml.diagramDrawing+xml"/>
  <Override PartName="/ppt/diagrams/data63.xml" ContentType="application/vnd.openxmlformats-officedocument.drawingml.diagramData+xml"/>
  <Override PartName="/ppt/diagrams/layout63.xml" ContentType="application/vnd.openxmlformats-officedocument.drawingml.diagramLayout+xml"/>
  <Override PartName="/ppt/diagrams/quickStyle63.xml" ContentType="application/vnd.openxmlformats-officedocument.drawingml.diagramStyle+xml"/>
  <Override PartName="/ppt/diagrams/colors63.xml" ContentType="application/vnd.openxmlformats-officedocument.drawingml.diagramColors+xml"/>
  <Override PartName="/ppt/diagrams/drawing63.xml" ContentType="application/vnd.ms-office.drawingml.diagramDrawing+xml"/>
  <Override PartName="/ppt/diagrams/data64.xml" ContentType="application/vnd.openxmlformats-officedocument.drawingml.diagramData+xml"/>
  <Override PartName="/ppt/diagrams/layout64.xml" ContentType="application/vnd.openxmlformats-officedocument.drawingml.diagramLayout+xml"/>
  <Override PartName="/ppt/diagrams/quickStyle64.xml" ContentType="application/vnd.openxmlformats-officedocument.drawingml.diagramStyle+xml"/>
  <Override PartName="/ppt/diagrams/colors64.xml" ContentType="application/vnd.openxmlformats-officedocument.drawingml.diagramColors+xml"/>
  <Override PartName="/ppt/diagrams/drawing64.xml" ContentType="application/vnd.ms-office.drawingml.diagramDrawing+xml"/>
  <Override PartName="/ppt/diagrams/data65.xml" ContentType="application/vnd.openxmlformats-officedocument.drawingml.diagramData+xml"/>
  <Override PartName="/ppt/diagrams/layout65.xml" ContentType="application/vnd.openxmlformats-officedocument.drawingml.diagramLayout+xml"/>
  <Override PartName="/ppt/diagrams/quickStyle65.xml" ContentType="application/vnd.openxmlformats-officedocument.drawingml.diagramStyle+xml"/>
  <Override PartName="/ppt/diagrams/colors65.xml" ContentType="application/vnd.openxmlformats-officedocument.drawingml.diagramColors+xml"/>
  <Override PartName="/ppt/diagrams/drawing65.xml" ContentType="application/vnd.ms-office.drawingml.diagramDrawing+xml"/>
  <Override PartName="/ppt/diagrams/data66.xml" ContentType="application/vnd.openxmlformats-officedocument.drawingml.diagramData+xml"/>
  <Override PartName="/ppt/diagrams/layout66.xml" ContentType="application/vnd.openxmlformats-officedocument.drawingml.diagramLayout+xml"/>
  <Override PartName="/ppt/diagrams/quickStyle66.xml" ContentType="application/vnd.openxmlformats-officedocument.drawingml.diagramStyle+xml"/>
  <Override PartName="/ppt/diagrams/colors66.xml" ContentType="application/vnd.openxmlformats-officedocument.drawingml.diagramColors+xml"/>
  <Override PartName="/ppt/diagrams/drawing66.xml" ContentType="application/vnd.ms-office.drawingml.diagramDrawing+xml"/>
  <Override PartName="/ppt/diagrams/data67.xml" ContentType="application/vnd.openxmlformats-officedocument.drawingml.diagramData+xml"/>
  <Override PartName="/ppt/diagrams/layout67.xml" ContentType="application/vnd.openxmlformats-officedocument.drawingml.diagramLayout+xml"/>
  <Override PartName="/ppt/diagrams/quickStyle67.xml" ContentType="application/vnd.openxmlformats-officedocument.drawingml.diagramStyle+xml"/>
  <Override PartName="/ppt/diagrams/colors67.xml" ContentType="application/vnd.openxmlformats-officedocument.drawingml.diagramColors+xml"/>
  <Override PartName="/ppt/diagrams/drawing67.xml" ContentType="application/vnd.ms-office.drawingml.diagramDrawing+xml"/>
  <Override PartName="/ppt/diagrams/data68.xml" ContentType="application/vnd.openxmlformats-officedocument.drawingml.diagramData+xml"/>
  <Override PartName="/ppt/diagrams/layout68.xml" ContentType="application/vnd.openxmlformats-officedocument.drawingml.diagramLayout+xml"/>
  <Override PartName="/ppt/diagrams/quickStyle68.xml" ContentType="application/vnd.openxmlformats-officedocument.drawingml.diagramStyle+xml"/>
  <Override PartName="/ppt/diagrams/colors68.xml" ContentType="application/vnd.openxmlformats-officedocument.drawingml.diagramColors+xml"/>
  <Override PartName="/ppt/diagrams/drawing68.xml" ContentType="application/vnd.ms-office.drawingml.diagramDrawing+xml"/>
  <Override PartName="/ppt/diagrams/data69.xml" ContentType="application/vnd.openxmlformats-officedocument.drawingml.diagramData+xml"/>
  <Override PartName="/ppt/diagrams/layout69.xml" ContentType="application/vnd.openxmlformats-officedocument.drawingml.diagramLayout+xml"/>
  <Override PartName="/ppt/diagrams/quickStyle69.xml" ContentType="application/vnd.openxmlformats-officedocument.drawingml.diagramStyle+xml"/>
  <Override PartName="/ppt/diagrams/colors69.xml" ContentType="application/vnd.openxmlformats-officedocument.drawingml.diagramColors+xml"/>
  <Override PartName="/ppt/diagrams/drawing69.xml" ContentType="application/vnd.ms-office.drawingml.diagramDrawing+xml"/>
  <Override PartName="/ppt/diagrams/data70.xml" ContentType="application/vnd.openxmlformats-officedocument.drawingml.diagramData+xml"/>
  <Override PartName="/ppt/diagrams/layout70.xml" ContentType="application/vnd.openxmlformats-officedocument.drawingml.diagramLayout+xml"/>
  <Override PartName="/ppt/diagrams/quickStyle70.xml" ContentType="application/vnd.openxmlformats-officedocument.drawingml.diagramStyle+xml"/>
  <Override PartName="/ppt/diagrams/colors70.xml" ContentType="application/vnd.openxmlformats-officedocument.drawingml.diagramColors+xml"/>
  <Override PartName="/ppt/diagrams/drawing70.xml" ContentType="application/vnd.ms-office.drawingml.diagramDrawing+xml"/>
  <Override PartName="/ppt/diagrams/data71.xml" ContentType="application/vnd.openxmlformats-officedocument.drawingml.diagramData+xml"/>
  <Override PartName="/ppt/diagrams/layout71.xml" ContentType="application/vnd.openxmlformats-officedocument.drawingml.diagramLayout+xml"/>
  <Override PartName="/ppt/diagrams/quickStyle71.xml" ContentType="application/vnd.openxmlformats-officedocument.drawingml.diagramStyle+xml"/>
  <Override PartName="/ppt/diagrams/colors71.xml" ContentType="application/vnd.openxmlformats-officedocument.drawingml.diagramColors+xml"/>
  <Override PartName="/ppt/diagrams/drawing71.xml" ContentType="application/vnd.ms-office.drawingml.diagramDrawing+xml"/>
  <Override PartName="/ppt/diagrams/data72.xml" ContentType="application/vnd.openxmlformats-officedocument.drawingml.diagramData+xml"/>
  <Override PartName="/ppt/diagrams/layout72.xml" ContentType="application/vnd.openxmlformats-officedocument.drawingml.diagramLayout+xml"/>
  <Override PartName="/ppt/diagrams/quickStyle72.xml" ContentType="application/vnd.openxmlformats-officedocument.drawingml.diagramStyle+xml"/>
  <Override PartName="/ppt/diagrams/colors72.xml" ContentType="application/vnd.openxmlformats-officedocument.drawingml.diagramColors+xml"/>
  <Override PartName="/ppt/diagrams/drawing72.xml" ContentType="application/vnd.ms-office.drawingml.diagramDrawing+xml"/>
  <Override PartName="/ppt/diagrams/data73.xml" ContentType="application/vnd.openxmlformats-officedocument.drawingml.diagramData+xml"/>
  <Override PartName="/ppt/diagrams/layout73.xml" ContentType="application/vnd.openxmlformats-officedocument.drawingml.diagramLayout+xml"/>
  <Override PartName="/ppt/diagrams/quickStyle73.xml" ContentType="application/vnd.openxmlformats-officedocument.drawingml.diagramStyle+xml"/>
  <Override PartName="/ppt/diagrams/colors73.xml" ContentType="application/vnd.openxmlformats-officedocument.drawingml.diagramColors+xml"/>
  <Override PartName="/ppt/diagrams/drawing7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4"/>
  </p:notesMasterIdLst>
  <p:sldIdLst>
    <p:sldId id="333" r:id="rId2"/>
    <p:sldId id="271" r:id="rId3"/>
    <p:sldId id="293" r:id="rId4"/>
    <p:sldId id="292" r:id="rId5"/>
    <p:sldId id="272" r:id="rId6"/>
    <p:sldId id="273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301" r:id="rId20"/>
    <p:sldId id="287" r:id="rId21"/>
    <p:sldId id="288" r:id="rId22"/>
    <p:sldId id="290" r:id="rId23"/>
    <p:sldId id="289" r:id="rId24"/>
    <p:sldId id="291" r:id="rId25"/>
    <p:sldId id="296" r:id="rId26"/>
    <p:sldId id="297" r:id="rId27"/>
    <p:sldId id="298" r:id="rId28"/>
    <p:sldId id="299" r:id="rId29"/>
    <p:sldId id="300" r:id="rId30"/>
    <p:sldId id="295" r:id="rId31"/>
    <p:sldId id="302" r:id="rId32"/>
    <p:sldId id="303" r:id="rId33"/>
    <p:sldId id="306" r:id="rId34"/>
    <p:sldId id="305" r:id="rId35"/>
    <p:sldId id="304" r:id="rId36"/>
    <p:sldId id="308" r:id="rId37"/>
    <p:sldId id="307" r:id="rId38"/>
    <p:sldId id="294" r:id="rId39"/>
    <p:sldId id="309" r:id="rId40"/>
    <p:sldId id="334" r:id="rId41"/>
    <p:sldId id="315" r:id="rId42"/>
    <p:sldId id="310" r:id="rId43"/>
    <p:sldId id="311" r:id="rId44"/>
    <p:sldId id="312" r:id="rId45"/>
    <p:sldId id="313" r:id="rId46"/>
    <p:sldId id="314" r:id="rId47"/>
    <p:sldId id="316" r:id="rId48"/>
    <p:sldId id="317" r:id="rId49"/>
    <p:sldId id="318" r:id="rId50"/>
    <p:sldId id="319" r:id="rId51"/>
    <p:sldId id="320" r:id="rId52"/>
    <p:sldId id="322" r:id="rId53"/>
    <p:sldId id="323" r:id="rId54"/>
    <p:sldId id="324" r:id="rId55"/>
    <p:sldId id="325" r:id="rId56"/>
    <p:sldId id="326" r:id="rId57"/>
    <p:sldId id="327" r:id="rId58"/>
    <p:sldId id="328" r:id="rId59"/>
    <p:sldId id="329" r:id="rId60"/>
    <p:sldId id="330" r:id="rId61"/>
    <p:sldId id="331" r:id="rId62"/>
    <p:sldId id="332" r:id="rId6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B353"/>
    <a:srgbClr val="3DFF53"/>
    <a:srgbClr val="FF45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6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2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/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4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/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8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/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noFill/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16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/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32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/>
      <dgm:t>
        <a:bodyPr/>
        <a:lstStyle/>
        <a:p>
          <a:endParaRPr lang="en-US"/>
        </a:p>
      </dgm:t>
    </dgm:pt>
    <dgm:pt modelId="{37C6385E-0C8F-9144-AAB0-B96D8110C20A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64</a:t>
          </a:r>
        </a:p>
      </dgm:t>
    </dgm:pt>
    <dgm:pt modelId="{A4809480-C73C-AA40-8397-37D42A8CEED3}" type="parTrans" cxnId="{816BC76B-31C7-9342-A473-299D018A9167}">
      <dgm:prSet/>
      <dgm:spPr/>
      <dgm:t>
        <a:bodyPr/>
        <a:lstStyle/>
        <a:p>
          <a:endParaRPr lang="en-US"/>
        </a:p>
      </dgm:t>
    </dgm:pt>
    <dgm:pt modelId="{E10456D8-9E6C-3245-B6F8-55F3ED2C1957}" type="sibTrans" cxnId="{816BC76B-31C7-9342-A473-299D018A9167}">
      <dgm:prSet/>
      <dgm:spPr/>
      <dgm:t>
        <a:bodyPr/>
        <a:lstStyle/>
        <a:p>
          <a:endParaRPr lang="en-US"/>
        </a:p>
      </dgm:t>
    </dgm:pt>
    <dgm:pt modelId="{F1A4EB60-8654-C945-8995-97439FE95270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128</a:t>
          </a:r>
        </a:p>
      </dgm:t>
    </dgm:pt>
    <dgm:pt modelId="{C75BAD2F-0ADF-0044-BED7-22F7C6A6A88A}" type="parTrans" cxnId="{3B0893EE-FA64-504C-A083-FA0143A127FE}">
      <dgm:prSet/>
      <dgm:spPr/>
      <dgm:t>
        <a:bodyPr/>
        <a:lstStyle/>
        <a:p>
          <a:endParaRPr lang="en-US"/>
        </a:p>
      </dgm:t>
    </dgm:pt>
    <dgm:pt modelId="{13520D20-5A31-824F-8FE1-BB6581CF28CB}" type="sibTrans" cxnId="{3B0893EE-FA64-504C-A083-FA0143A127FE}">
      <dgm:prSet/>
      <dgm:spPr/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1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/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A0A49F83-9CD4-8E4D-942A-1658EDD25C94}" type="pres">
      <dgm:prSet presAssocID="{37C6385E-0C8F-9144-AAB0-B96D8110C20A}" presName="node" presStyleLbl="node1" presStyleIdx="5" presStyleCnt="8">
        <dgm:presLayoutVars>
          <dgm:bulletEnabled val="1"/>
        </dgm:presLayoutVars>
      </dgm:prSet>
      <dgm:spPr/>
    </dgm:pt>
    <dgm:pt modelId="{835A8B68-A127-2346-A5A6-5DA1A3E3258B}" type="pres">
      <dgm:prSet presAssocID="{E10456D8-9E6C-3245-B6F8-55F3ED2C1957}" presName="sibTrans" presStyleLbl="sibTrans2D1" presStyleIdx="5" presStyleCnt="8"/>
      <dgm:spPr/>
    </dgm:pt>
    <dgm:pt modelId="{E9877A15-54C2-584D-B807-6A4DAA87D215}" type="pres">
      <dgm:prSet presAssocID="{E10456D8-9E6C-3245-B6F8-55F3ED2C1957}" presName="connectorText" presStyleLbl="sibTrans2D1" presStyleIdx="5" presStyleCnt="8"/>
      <dgm:spPr/>
    </dgm:pt>
    <dgm:pt modelId="{2831FA3B-7BBD-3441-A468-65481BA59CA8}" type="pres">
      <dgm:prSet presAssocID="{F1A4EB60-8654-C945-8995-97439FE95270}" presName="node" presStyleLbl="node1" presStyleIdx="6" presStyleCnt="8">
        <dgm:presLayoutVars>
          <dgm:bulletEnabled val="1"/>
        </dgm:presLayoutVars>
      </dgm:prSet>
      <dgm:spPr/>
    </dgm:pt>
    <dgm:pt modelId="{D197AD1D-7309-A240-ADE5-9D4776DDFA72}" type="pres">
      <dgm:prSet presAssocID="{13520D20-5A31-824F-8FE1-BB6581CF28CB}" presName="sibTrans" presStyleLbl="sibTrans2D1" presStyleIdx="6" presStyleCnt="8"/>
      <dgm:spPr/>
    </dgm:pt>
    <dgm:pt modelId="{482348B1-4D2F-614B-BC96-4D91E02F6E33}" type="pres">
      <dgm:prSet presAssocID="{13520D20-5A31-824F-8FE1-BB6581CF28CB}" presName="connectorText" presStyleLbl="sibTrans2D1" presStyleIdx="6" presStyleCnt="8"/>
      <dgm:spPr/>
    </dgm:pt>
    <dgm:pt modelId="{5D948883-3182-4C40-9979-56292A55D8AB}" type="pres">
      <dgm:prSet presAssocID="{4CA6BDC3-C8E2-354D-ACAD-CD488DCD7E8C}" presName="node" presStyleLbl="node1" presStyleIdx="7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7" presStyleCnt="8"/>
      <dgm:spPr/>
    </dgm:pt>
    <dgm:pt modelId="{32103E2B-E4C3-2443-9686-008CB3D704F5}" type="pres">
      <dgm:prSet presAssocID="{6FA576A9-0DA8-5D4F-9C3C-34F7C54C76D4}" presName="connectorText" presStyleLbl="sibTrans2D1" presStyleIdx="7" presStyleCnt="8"/>
      <dgm:spPr/>
    </dgm:pt>
  </dgm:ptLst>
  <dgm:cxnLst>
    <dgm:cxn modelId="{E8B23201-CE89-EE4F-BE26-0E8BDBAF2731}" type="presOf" srcId="{7843CF9D-CDC5-734D-B869-37AE2CBCEDAE}" destId="{784245A4-61D5-254C-87FE-D85F1A3B2B05}" srcOrd="0" destOrd="0" presId="urn:microsoft.com/office/officeart/2005/8/layout/cycle2"/>
    <dgm:cxn modelId="{40204A1A-8872-E443-AB80-88D01E4E5BAB}" type="presOf" srcId="{6AF3223D-60C6-B84E-BC43-8262A1FA31EA}" destId="{6693F1C9-0E06-7B49-8CB9-EF3997DE4948}" srcOrd="1" destOrd="0" presId="urn:microsoft.com/office/officeart/2005/8/layout/cycle2"/>
    <dgm:cxn modelId="{DF8A631C-200F-4E4B-AB38-35015E73C168}" type="presOf" srcId="{37C6385E-0C8F-9144-AAB0-B96D8110C20A}" destId="{A0A49F83-9CD4-8E4D-942A-1658EDD25C94}" srcOrd="0" destOrd="0" presId="urn:microsoft.com/office/officeart/2005/8/layout/cycle2"/>
    <dgm:cxn modelId="{A437C31F-262F-7B41-9128-D07BB2EA24E7}" type="presOf" srcId="{7843CF9D-CDC5-734D-B869-37AE2CBCEDAE}" destId="{6474277E-388E-024E-91B4-4AFFEDE60D33}" srcOrd="1" destOrd="0" presId="urn:microsoft.com/office/officeart/2005/8/layout/cycle2"/>
    <dgm:cxn modelId="{5E94DF23-D140-3549-98BD-F4DFBBBFDBE2}" srcId="{3022146A-BA2C-3047-A38A-E19C17AD505A}" destId="{4CA6BDC3-C8E2-354D-ACAD-CD488DCD7E8C}" srcOrd="7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FEB3593B-CFC0-7A41-BAE6-3FCCAD39E214}" type="presOf" srcId="{768E8C07-80FF-E24E-8728-3484D0E81F75}" destId="{C2798E64-E5CC-2440-802B-696DD209A1A7}" srcOrd="1" destOrd="0" presId="urn:microsoft.com/office/officeart/2005/8/layout/cycle2"/>
    <dgm:cxn modelId="{2BAC4C49-44E1-984C-B9D0-FD7F16F8AEAD}" type="presOf" srcId="{6AF3223D-60C6-B84E-BC43-8262A1FA31EA}" destId="{3124B506-BBC9-2A47-BF5C-06A3B16E92AD}" srcOrd="0" destOrd="0" presId="urn:microsoft.com/office/officeart/2005/8/layout/cycle2"/>
    <dgm:cxn modelId="{DC11E449-2E81-A347-95FD-EA50D067A2B6}" type="presOf" srcId="{E10456D8-9E6C-3245-B6F8-55F3ED2C1957}" destId="{835A8B68-A127-2346-A5A6-5DA1A3E3258B}" srcOrd="0" destOrd="0" presId="urn:microsoft.com/office/officeart/2005/8/layout/cycle2"/>
    <dgm:cxn modelId="{A0798E4C-D95A-ED45-82A0-DAA17F04D760}" type="presOf" srcId="{E1D6C91B-53A1-9848-B9E6-630B57E07772}" destId="{1DAB2424-1BC5-BE46-85D2-26730751BF6D}" srcOrd="0" destOrd="0" presId="urn:microsoft.com/office/officeart/2005/8/layout/cycle2"/>
    <dgm:cxn modelId="{EEFBDD50-8A6B-4242-85F4-6F90C5E83D94}" type="presOf" srcId="{2A1A0300-0868-8D47-BFFA-296C1987333D}" destId="{EEFA835D-DA5B-4B45-B2E0-CA586F7372AE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3CE33E65-D640-154F-AD16-68D3BAD97B4F}" type="presOf" srcId="{1B5FBFF5-E6C2-2543-A861-44B11243E79D}" destId="{AB1BBDA4-504B-3F42-BA67-6A39F228A708}" srcOrd="1" destOrd="0" presId="urn:microsoft.com/office/officeart/2005/8/layout/cycle2"/>
    <dgm:cxn modelId="{F5696667-7C48-844E-8C86-434A5863632E}" type="presOf" srcId="{13520D20-5A31-824F-8FE1-BB6581CF28CB}" destId="{D197AD1D-7309-A240-ADE5-9D4776DDFA72}" srcOrd="0" destOrd="0" presId="urn:microsoft.com/office/officeart/2005/8/layout/cycle2"/>
    <dgm:cxn modelId="{816BC76B-31C7-9342-A473-299D018A9167}" srcId="{3022146A-BA2C-3047-A38A-E19C17AD505A}" destId="{37C6385E-0C8F-9144-AAB0-B96D8110C20A}" srcOrd="5" destOrd="0" parTransId="{A4809480-C73C-AA40-8397-37D42A8CEED3}" sibTransId="{E10456D8-9E6C-3245-B6F8-55F3ED2C1957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2B58D576-7143-034F-B71D-C7817DD225D0}" type="presOf" srcId="{7B6C4C98-74AB-9F48-82EE-4065D5051EB2}" destId="{B90635B2-ABF7-3449-A4BC-4B850778AE10}" srcOrd="0" destOrd="0" presId="urn:microsoft.com/office/officeart/2005/8/layout/cycle2"/>
    <dgm:cxn modelId="{8B2CE978-A3BE-974C-A729-FBA13304AFA2}" type="presOf" srcId="{1B5FBFF5-E6C2-2543-A861-44B11243E79D}" destId="{DA0814E1-6DEB-684B-BAEA-2EEBEDC4DB41}" srcOrd="0" destOrd="0" presId="urn:microsoft.com/office/officeart/2005/8/layout/cycle2"/>
    <dgm:cxn modelId="{88BF1884-DB12-444B-A9E5-6DC7E18624CD}" type="presOf" srcId="{13520D20-5A31-824F-8FE1-BB6581CF28CB}" destId="{482348B1-4D2F-614B-BC96-4D91E02F6E33}" srcOrd="1" destOrd="0" presId="urn:microsoft.com/office/officeart/2005/8/layout/cycle2"/>
    <dgm:cxn modelId="{4977798F-8F28-E445-A465-62FCF0F2614E}" type="presOf" srcId="{3022146A-BA2C-3047-A38A-E19C17AD505A}" destId="{5D8FA5C9-56E0-5F4E-AE7D-1578D17D4789}" srcOrd="0" destOrd="0" presId="urn:microsoft.com/office/officeart/2005/8/layout/cycle2"/>
    <dgm:cxn modelId="{4F421D9F-825E-474A-B3DD-ACF700A6B032}" type="presOf" srcId="{7B6C4C98-74AB-9F48-82EE-4065D5051EB2}" destId="{6FABCE6F-71D6-964F-913E-C8F19A09016E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0699A3A2-9ED8-4644-8EDA-C6CBC944010F}" type="presOf" srcId="{C50FC3BA-7F0F-2F42-8BE7-D169AAF56941}" destId="{FF90A506-49AA-194C-B7FB-C99B0CA6889D}" srcOrd="0" destOrd="0" presId="urn:microsoft.com/office/officeart/2005/8/layout/cycle2"/>
    <dgm:cxn modelId="{8C015FAA-A11A-FF41-AFBC-04D12DABC2C4}" type="presOf" srcId="{6FA576A9-0DA8-5D4F-9C3C-34F7C54C76D4}" destId="{32103E2B-E4C3-2443-9686-008CB3D704F5}" srcOrd="1" destOrd="0" presId="urn:microsoft.com/office/officeart/2005/8/layout/cycle2"/>
    <dgm:cxn modelId="{BB414DB2-A454-A34D-8478-43022357CD56}" type="presOf" srcId="{768E8C07-80FF-E24E-8728-3484D0E81F75}" destId="{21CDE7AC-B179-544E-AA1E-DC9CEABDA4A8}" srcOrd="0" destOrd="0" presId="urn:microsoft.com/office/officeart/2005/8/layout/cycle2"/>
    <dgm:cxn modelId="{A9C0C0BB-50D2-F54C-97B2-A984DDE174E7}" type="presOf" srcId="{F1A4EB60-8654-C945-8995-97439FE95270}" destId="{2831FA3B-7BBD-3441-A468-65481BA59CA8}" srcOrd="0" destOrd="0" presId="urn:microsoft.com/office/officeart/2005/8/layout/cycle2"/>
    <dgm:cxn modelId="{E47C3EC0-0CF9-3B49-9032-C3E0C73F7E52}" type="presOf" srcId="{E10456D8-9E6C-3245-B6F8-55F3ED2C1957}" destId="{E9877A15-54C2-584D-B807-6A4DAA87D215}" srcOrd="1" destOrd="0" presId="urn:microsoft.com/office/officeart/2005/8/layout/cycle2"/>
    <dgm:cxn modelId="{20DB37E7-129D-DF46-9F29-682E1A5383C3}" type="presOf" srcId="{6FA576A9-0DA8-5D4F-9C3C-34F7C54C76D4}" destId="{E4F36C5C-1E01-034A-830A-839CEC94B4C3}" srcOrd="0" destOrd="0" presId="urn:microsoft.com/office/officeart/2005/8/layout/cycle2"/>
    <dgm:cxn modelId="{671E90ED-31FD-E140-8A0B-2B994910D3BE}" type="presOf" srcId="{4CA6BDC3-C8E2-354D-ACAD-CD488DCD7E8C}" destId="{5D948883-3182-4C40-9979-56292A55D8AB}" srcOrd="0" destOrd="0" presId="urn:microsoft.com/office/officeart/2005/8/layout/cycle2"/>
    <dgm:cxn modelId="{3B0893EE-FA64-504C-A083-FA0143A127FE}" srcId="{3022146A-BA2C-3047-A38A-E19C17AD505A}" destId="{F1A4EB60-8654-C945-8995-97439FE95270}" srcOrd="6" destOrd="0" parTransId="{C75BAD2F-0ADF-0044-BED7-22F7C6A6A88A}" sibTransId="{13520D20-5A31-824F-8FE1-BB6581CF28CB}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537390F3-566E-844C-9563-1C2FDAE58AC9}" type="presOf" srcId="{5EAB6A29-A5B0-2941-AF79-FAE866AF3957}" destId="{777CEE8D-D9C5-744F-ADC6-113AF0A44165}" srcOrd="0" destOrd="0" presId="urn:microsoft.com/office/officeart/2005/8/layout/cycle2"/>
    <dgm:cxn modelId="{B2873CFB-5955-CF45-A382-F99DF6982214}" type="presOf" srcId="{E0ED1441-D8D0-2140-B825-90C83A6C2C7B}" destId="{3A27DC23-E930-A84E-A846-DDE373B212D7}" srcOrd="0" destOrd="0" presId="urn:microsoft.com/office/officeart/2005/8/layout/cycle2"/>
    <dgm:cxn modelId="{7326F315-1BF7-3945-93C0-A681705E1DD0}" type="presParOf" srcId="{5D8FA5C9-56E0-5F4E-AE7D-1578D17D4789}" destId="{3A27DC23-E930-A84E-A846-DDE373B212D7}" srcOrd="0" destOrd="0" presId="urn:microsoft.com/office/officeart/2005/8/layout/cycle2"/>
    <dgm:cxn modelId="{166EA0C3-D91B-E24F-8E08-2447AF09B90E}" type="presParOf" srcId="{5D8FA5C9-56E0-5F4E-AE7D-1578D17D4789}" destId="{3124B506-BBC9-2A47-BF5C-06A3B16E92AD}" srcOrd="1" destOrd="0" presId="urn:microsoft.com/office/officeart/2005/8/layout/cycle2"/>
    <dgm:cxn modelId="{6A39B09C-EFE4-9E49-A34D-2D8310C2163D}" type="presParOf" srcId="{3124B506-BBC9-2A47-BF5C-06A3B16E92AD}" destId="{6693F1C9-0E06-7B49-8CB9-EF3997DE4948}" srcOrd="0" destOrd="0" presId="urn:microsoft.com/office/officeart/2005/8/layout/cycle2"/>
    <dgm:cxn modelId="{31A6E58D-7C02-3D48-B12A-0F1B279CCD2E}" type="presParOf" srcId="{5D8FA5C9-56E0-5F4E-AE7D-1578D17D4789}" destId="{777CEE8D-D9C5-744F-ADC6-113AF0A44165}" srcOrd="2" destOrd="0" presId="urn:microsoft.com/office/officeart/2005/8/layout/cycle2"/>
    <dgm:cxn modelId="{375CE610-B8DD-4349-9FC0-9D8F94E7A368}" type="presParOf" srcId="{5D8FA5C9-56E0-5F4E-AE7D-1578D17D4789}" destId="{21CDE7AC-B179-544E-AA1E-DC9CEABDA4A8}" srcOrd="3" destOrd="0" presId="urn:microsoft.com/office/officeart/2005/8/layout/cycle2"/>
    <dgm:cxn modelId="{D438AF17-CA4F-334F-93CE-239951F2CA1C}" type="presParOf" srcId="{21CDE7AC-B179-544E-AA1E-DC9CEABDA4A8}" destId="{C2798E64-E5CC-2440-802B-696DD209A1A7}" srcOrd="0" destOrd="0" presId="urn:microsoft.com/office/officeart/2005/8/layout/cycle2"/>
    <dgm:cxn modelId="{B14469EB-6E39-8944-A4FD-5DF8B6CC9C78}" type="presParOf" srcId="{5D8FA5C9-56E0-5F4E-AE7D-1578D17D4789}" destId="{FF90A506-49AA-194C-B7FB-C99B0CA6889D}" srcOrd="4" destOrd="0" presId="urn:microsoft.com/office/officeart/2005/8/layout/cycle2"/>
    <dgm:cxn modelId="{7E7DF397-089A-444B-9FDB-125425497805}" type="presParOf" srcId="{5D8FA5C9-56E0-5F4E-AE7D-1578D17D4789}" destId="{DA0814E1-6DEB-684B-BAEA-2EEBEDC4DB41}" srcOrd="5" destOrd="0" presId="urn:microsoft.com/office/officeart/2005/8/layout/cycle2"/>
    <dgm:cxn modelId="{7094BF6B-B990-F54C-8BF0-7E3A53D7B59F}" type="presParOf" srcId="{DA0814E1-6DEB-684B-BAEA-2EEBEDC4DB41}" destId="{AB1BBDA4-504B-3F42-BA67-6A39F228A708}" srcOrd="0" destOrd="0" presId="urn:microsoft.com/office/officeart/2005/8/layout/cycle2"/>
    <dgm:cxn modelId="{A6F12D82-AB83-7F46-841B-D31655F35095}" type="presParOf" srcId="{5D8FA5C9-56E0-5F4E-AE7D-1578D17D4789}" destId="{1DAB2424-1BC5-BE46-85D2-26730751BF6D}" srcOrd="6" destOrd="0" presId="urn:microsoft.com/office/officeart/2005/8/layout/cycle2"/>
    <dgm:cxn modelId="{2D8A96D2-725F-7049-A099-C37C6C3D3983}" type="presParOf" srcId="{5D8FA5C9-56E0-5F4E-AE7D-1578D17D4789}" destId="{784245A4-61D5-254C-87FE-D85F1A3B2B05}" srcOrd="7" destOrd="0" presId="urn:microsoft.com/office/officeart/2005/8/layout/cycle2"/>
    <dgm:cxn modelId="{073E2703-66D8-634D-A38F-26AF74AF8767}" type="presParOf" srcId="{784245A4-61D5-254C-87FE-D85F1A3B2B05}" destId="{6474277E-388E-024E-91B4-4AFFEDE60D33}" srcOrd="0" destOrd="0" presId="urn:microsoft.com/office/officeart/2005/8/layout/cycle2"/>
    <dgm:cxn modelId="{6824A95A-1C75-7540-8089-176C50E5C964}" type="presParOf" srcId="{5D8FA5C9-56E0-5F4E-AE7D-1578D17D4789}" destId="{EEFA835D-DA5B-4B45-B2E0-CA586F7372AE}" srcOrd="8" destOrd="0" presId="urn:microsoft.com/office/officeart/2005/8/layout/cycle2"/>
    <dgm:cxn modelId="{05AEC006-95A6-D542-B665-08F356E84BC7}" type="presParOf" srcId="{5D8FA5C9-56E0-5F4E-AE7D-1578D17D4789}" destId="{B90635B2-ABF7-3449-A4BC-4B850778AE10}" srcOrd="9" destOrd="0" presId="urn:microsoft.com/office/officeart/2005/8/layout/cycle2"/>
    <dgm:cxn modelId="{4FEA55D6-86C0-4D45-812A-1DDEF1A7D60B}" type="presParOf" srcId="{B90635B2-ABF7-3449-A4BC-4B850778AE10}" destId="{6FABCE6F-71D6-964F-913E-C8F19A09016E}" srcOrd="0" destOrd="0" presId="urn:microsoft.com/office/officeart/2005/8/layout/cycle2"/>
    <dgm:cxn modelId="{3BB489D2-C5A0-BC44-9249-424ADC03B3CF}" type="presParOf" srcId="{5D8FA5C9-56E0-5F4E-AE7D-1578D17D4789}" destId="{A0A49F83-9CD4-8E4D-942A-1658EDD25C94}" srcOrd="10" destOrd="0" presId="urn:microsoft.com/office/officeart/2005/8/layout/cycle2"/>
    <dgm:cxn modelId="{A7D1026D-F482-0B46-8F28-C93C4814F2FB}" type="presParOf" srcId="{5D8FA5C9-56E0-5F4E-AE7D-1578D17D4789}" destId="{835A8B68-A127-2346-A5A6-5DA1A3E3258B}" srcOrd="11" destOrd="0" presId="urn:microsoft.com/office/officeart/2005/8/layout/cycle2"/>
    <dgm:cxn modelId="{584A6457-60EC-944C-90C5-C5C62B880DF2}" type="presParOf" srcId="{835A8B68-A127-2346-A5A6-5DA1A3E3258B}" destId="{E9877A15-54C2-584D-B807-6A4DAA87D215}" srcOrd="0" destOrd="0" presId="urn:microsoft.com/office/officeart/2005/8/layout/cycle2"/>
    <dgm:cxn modelId="{3D7A1D65-BDB4-714B-B2FE-939BE5F6CCA6}" type="presParOf" srcId="{5D8FA5C9-56E0-5F4E-AE7D-1578D17D4789}" destId="{2831FA3B-7BBD-3441-A468-65481BA59CA8}" srcOrd="12" destOrd="0" presId="urn:microsoft.com/office/officeart/2005/8/layout/cycle2"/>
    <dgm:cxn modelId="{0EEB9865-E6E4-4647-B3DF-829F28A88AA7}" type="presParOf" srcId="{5D8FA5C9-56E0-5F4E-AE7D-1578D17D4789}" destId="{D197AD1D-7309-A240-ADE5-9D4776DDFA72}" srcOrd="13" destOrd="0" presId="urn:microsoft.com/office/officeart/2005/8/layout/cycle2"/>
    <dgm:cxn modelId="{363249A7-8B67-F54C-A70D-6CF9ACCA1D33}" type="presParOf" srcId="{D197AD1D-7309-A240-ADE5-9D4776DDFA72}" destId="{482348B1-4D2F-614B-BC96-4D91E02F6E33}" srcOrd="0" destOrd="0" presId="urn:microsoft.com/office/officeart/2005/8/layout/cycle2"/>
    <dgm:cxn modelId="{E049B196-BE0F-7B43-BD6D-5B37CE624FB3}" type="presParOf" srcId="{5D8FA5C9-56E0-5F4E-AE7D-1578D17D4789}" destId="{5D948883-3182-4C40-9979-56292A55D8AB}" srcOrd="14" destOrd="0" presId="urn:microsoft.com/office/officeart/2005/8/layout/cycle2"/>
    <dgm:cxn modelId="{153A14CE-B9F7-BF46-83C2-96FF8623AC03}" type="presParOf" srcId="{5D8FA5C9-56E0-5F4E-AE7D-1578D17D4789}" destId="{E4F36C5C-1E01-034A-830A-839CEC94B4C3}" srcOrd="15" destOrd="0" presId="urn:microsoft.com/office/officeart/2005/8/layout/cycle2"/>
    <dgm:cxn modelId="{EB1880C8-36F9-284D-B164-3641E869826B}" type="presParOf" srcId="{E4F36C5C-1E01-034A-830A-839CEC94B4C3}" destId="{32103E2B-E4C3-2443-9686-008CB3D704F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F72A9000-A5D8-E242-B226-7C5B7E1D5BD1}" type="presOf" srcId="{6AF3223D-60C6-B84E-BC43-8262A1FA31EA}" destId="{6693F1C9-0E06-7B49-8CB9-EF3997DE4948}" srcOrd="1" destOrd="0" presId="urn:microsoft.com/office/officeart/2005/8/layout/cycle2"/>
    <dgm:cxn modelId="{56496305-A382-124D-9879-797ECAAEFA4B}" type="presOf" srcId="{E0ED1441-D8D0-2140-B825-90C83A6C2C7B}" destId="{3A27DC23-E930-A84E-A846-DDE373B212D7}" srcOrd="0" destOrd="0" presId="urn:microsoft.com/office/officeart/2005/8/layout/cycle2"/>
    <dgm:cxn modelId="{6B5F620E-DD2F-B648-97DA-D1F6CA9CE8C8}" type="presOf" srcId="{18B21DED-9B4D-EB49-AF41-328A08C2192E}" destId="{55F885C0-631B-D646-AC7E-0B2A6E55628C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7FFDE01A-65EA-2B47-BB78-C300425FD226}" type="presOf" srcId="{768E8C07-80FF-E24E-8728-3484D0E81F75}" destId="{21CDE7AC-B179-544E-AA1E-DC9CEABDA4A8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B1B84B2D-85BC-2F42-A73E-82E343B64614}" type="presOf" srcId="{5EAB6A29-A5B0-2941-AF79-FAE866AF3957}" destId="{777CEE8D-D9C5-744F-ADC6-113AF0A44165}" srcOrd="0" destOrd="0" presId="urn:microsoft.com/office/officeart/2005/8/layout/cycle2"/>
    <dgm:cxn modelId="{E70F7230-B9B2-784A-8573-C432FC3B6BFF}" type="presOf" srcId="{C50FC3BA-7F0F-2F42-8BE7-D169AAF56941}" destId="{FF90A506-49AA-194C-B7FB-C99B0CA6889D}" srcOrd="0" destOrd="0" presId="urn:microsoft.com/office/officeart/2005/8/layout/cycle2"/>
    <dgm:cxn modelId="{A9905A37-A383-6546-89D8-E99C2411E4F2}" type="presOf" srcId="{7843CF9D-CDC5-734D-B869-37AE2CBCEDAE}" destId="{6474277E-388E-024E-91B4-4AFFEDE60D33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4D25F36F-913F-C045-B97F-B32FD0D4B878}" type="presOf" srcId="{7B6C4C98-74AB-9F48-82EE-4065D5051EB2}" destId="{6FABCE6F-71D6-964F-913E-C8F19A09016E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5502777B-6872-2147-9E85-A835311F2210}" type="presOf" srcId="{7843CF9D-CDC5-734D-B869-37AE2CBCEDAE}" destId="{784245A4-61D5-254C-87FE-D85F1A3B2B05}" srcOrd="0" destOrd="0" presId="urn:microsoft.com/office/officeart/2005/8/layout/cycle2"/>
    <dgm:cxn modelId="{7FE1D27E-6FCA-2049-91CC-025D767644EC}" type="presOf" srcId="{E1D6C91B-53A1-9848-B9E6-630B57E07772}" destId="{1DAB2424-1BC5-BE46-85D2-26730751BF6D}" srcOrd="0" destOrd="0" presId="urn:microsoft.com/office/officeart/2005/8/layout/cycle2"/>
    <dgm:cxn modelId="{F26B6085-08D5-0647-A9A6-3ECE16ECDD39}" type="presOf" srcId="{420DA754-1D9C-4B4C-B9A6-25EC2607A82F}" destId="{BD6C659F-2723-5A4C-AF2C-CA1437FCE2B4}" srcOrd="0" destOrd="0" presId="urn:microsoft.com/office/officeart/2005/8/layout/cycle2"/>
    <dgm:cxn modelId="{7D924C8D-EA47-1141-8186-2D5F4997B984}" type="presOf" srcId="{6D43FE46-35DC-494C-A4F0-44397394D121}" destId="{4C7F5477-63C0-6343-9869-547A01CEFE98}" srcOrd="0" destOrd="0" presId="urn:microsoft.com/office/officeart/2005/8/layout/cycle2"/>
    <dgm:cxn modelId="{D55F659D-B82F-334F-9A02-D0CA78053F96}" type="presOf" srcId="{768E8C07-80FF-E24E-8728-3484D0E81F75}" destId="{C2798E64-E5CC-2440-802B-696DD209A1A7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F224E3AB-508E-C246-BE4D-CE06DD6E4584}" type="presOf" srcId="{7B6C4C98-74AB-9F48-82EE-4065D5051EB2}" destId="{B90635B2-ABF7-3449-A4BC-4B850778AE10}" srcOrd="0" destOrd="0" presId="urn:microsoft.com/office/officeart/2005/8/layout/cycle2"/>
    <dgm:cxn modelId="{DE86A1B4-8370-4F44-93D6-B9DE2BA087A4}" type="presOf" srcId="{1B5FBFF5-E6C2-2543-A861-44B11243E79D}" destId="{AB1BBDA4-504B-3F42-BA67-6A39F228A708}" srcOrd="1" destOrd="0" presId="urn:microsoft.com/office/officeart/2005/8/layout/cycle2"/>
    <dgm:cxn modelId="{C6063DB7-5238-8744-AA90-DAEE9F80900B}" type="presOf" srcId="{6FA576A9-0DA8-5D4F-9C3C-34F7C54C76D4}" destId="{32103E2B-E4C3-2443-9686-008CB3D704F5}" srcOrd="1" destOrd="0" presId="urn:microsoft.com/office/officeart/2005/8/layout/cycle2"/>
    <dgm:cxn modelId="{FD8CD4C0-C022-0943-BD68-BC0C666E31E6}" type="presOf" srcId="{1B5FBFF5-E6C2-2543-A861-44B11243E79D}" destId="{DA0814E1-6DEB-684B-BAEA-2EEBEDC4DB41}" srcOrd="0" destOrd="0" presId="urn:microsoft.com/office/officeart/2005/8/layout/cycle2"/>
    <dgm:cxn modelId="{CE4126C3-C967-8142-9808-97BB6203565A}" type="presOf" srcId="{11375B1D-7A2F-E245-8AD4-929A7601F295}" destId="{7510845F-CC67-1F44-8A6D-3D9CC132F2F8}" srcOrd="1" destOrd="0" presId="urn:microsoft.com/office/officeart/2005/8/layout/cycle2"/>
    <dgm:cxn modelId="{35431FC6-C1A7-4349-BEB1-0CC24F385AC5}" type="presOf" srcId="{3022146A-BA2C-3047-A38A-E19C17AD505A}" destId="{5D8FA5C9-56E0-5F4E-AE7D-1578D17D4789}" srcOrd="0" destOrd="0" presId="urn:microsoft.com/office/officeart/2005/8/layout/cycle2"/>
    <dgm:cxn modelId="{F9BF2BCF-AB3A-E54F-98CE-E067AA9F122F}" type="presOf" srcId="{6FA576A9-0DA8-5D4F-9C3C-34F7C54C76D4}" destId="{E4F36C5C-1E01-034A-830A-839CEC94B4C3}" srcOrd="0" destOrd="0" presId="urn:microsoft.com/office/officeart/2005/8/layout/cycle2"/>
    <dgm:cxn modelId="{924D89CF-B572-CF4A-9C1E-97C6E93F7449}" type="presOf" srcId="{11375B1D-7A2F-E245-8AD4-929A7601F295}" destId="{F1970952-8E2C-944D-918B-9B8D5BE3414F}" srcOrd="0" destOrd="0" presId="urn:microsoft.com/office/officeart/2005/8/layout/cycle2"/>
    <dgm:cxn modelId="{63F9AED5-C35D-C342-AF6C-12E77CF707EF}" type="presOf" srcId="{6AF3223D-60C6-B84E-BC43-8262A1FA31EA}" destId="{3124B506-BBC9-2A47-BF5C-06A3B16E92AD}" srcOrd="0" destOrd="0" presId="urn:microsoft.com/office/officeart/2005/8/layout/cycle2"/>
    <dgm:cxn modelId="{882596E7-97AB-C644-BD0F-01F30134CBCB}" type="presOf" srcId="{4CA6BDC3-C8E2-354D-ACAD-CD488DCD7E8C}" destId="{5D948883-3182-4C40-9979-56292A55D8AB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CF7937F8-AB6F-0047-87DA-78035B857075}" type="presOf" srcId="{2A1A0300-0868-8D47-BFFA-296C1987333D}" destId="{EEFA835D-DA5B-4B45-B2E0-CA586F7372AE}" srcOrd="0" destOrd="0" presId="urn:microsoft.com/office/officeart/2005/8/layout/cycle2"/>
    <dgm:cxn modelId="{D27FA3FB-9C95-F845-83D0-D180BF0D45B6}" type="presOf" srcId="{420DA754-1D9C-4B4C-B9A6-25EC2607A82F}" destId="{B9CBABBE-8180-FD4B-8C76-9ACE0FCA4182}" srcOrd="1" destOrd="0" presId="urn:microsoft.com/office/officeart/2005/8/layout/cycle2"/>
    <dgm:cxn modelId="{9C93F35F-2FE5-F146-BC81-6735AD6B18EC}" type="presParOf" srcId="{5D8FA5C9-56E0-5F4E-AE7D-1578D17D4789}" destId="{3A27DC23-E930-A84E-A846-DDE373B212D7}" srcOrd="0" destOrd="0" presId="urn:microsoft.com/office/officeart/2005/8/layout/cycle2"/>
    <dgm:cxn modelId="{7E204721-A298-EC45-85F1-A259265513FC}" type="presParOf" srcId="{5D8FA5C9-56E0-5F4E-AE7D-1578D17D4789}" destId="{3124B506-BBC9-2A47-BF5C-06A3B16E92AD}" srcOrd="1" destOrd="0" presId="urn:microsoft.com/office/officeart/2005/8/layout/cycle2"/>
    <dgm:cxn modelId="{FCBC721E-4D8E-544D-BD0E-2216A951E747}" type="presParOf" srcId="{3124B506-BBC9-2A47-BF5C-06A3B16E92AD}" destId="{6693F1C9-0E06-7B49-8CB9-EF3997DE4948}" srcOrd="0" destOrd="0" presId="urn:microsoft.com/office/officeart/2005/8/layout/cycle2"/>
    <dgm:cxn modelId="{79BDEB19-FEF3-2D41-BFC2-1E314EF017FC}" type="presParOf" srcId="{5D8FA5C9-56E0-5F4E-AE7D-1578D17D4789}" destId="{777CEE8D-D9C5-744F-ADC6-113AF0A44165}" srcOrd="2" destOrd="0" presId="urn:microsoft.com/office/officeart/2005/8/layout/cycle2"/>
    <dgm:cxn modelId="{823C514C-4959-F04C-932C-8B65F4F5E88E}" type="presParOf" srcId="{5D8FA5C9-56E0-5F4E-AE7D-1578D17D4789}" destId="{21CDE7AC-B179-544E-AA1E-DC9CEABDA4A8}" srcOrd="3" destOrd="0" presId="urn:microsoft.com/office/officeart/2005/8/layout/cycle2"/>
    <dgm:cxn modelId="{DD3B8B2B-1484-5345-84BE-045242BD552C}" type="presParOf" srcId="{21CDE7AC-B179-544E-AA1E-DC9CEABDA4A8}" destId="{C2798E64-E5CC-2440-802B-696DD209A1A7}" srcOrd="0" destOrd="0" presId="urn:microsoft.com/office/officeart/2005/8/layout/cycle2"/>
    <dgm:cxn modelId="{38A2B19A-EF4F-CD4C-BAEF-F72186EAFCFD}" type="presParOf" srcId="{5D8FA5C9-56E0-5F4E-AE7D-1578D17D4789}" destId="{FF90A506-49AA-194C-B7FB-C99B0CA6889D}" srcOrd="4" destOrd="0" presId="urn:microsoft.com/office/officeart/2005/8/layout/cycle2"/>
    <dgm:cxn modelId="{F1D40031-F321-964A-8317-1615EE410AA9}" type="presParOf" srcId="{5D8FA5C9-56E0-5F4E-AE7D-1578D17D4789}" destId="{DA0814E1-6DEB-684B-BAEA-2EEBEDC4DB41}" srcOrd="5" destOrd="0" presId="urn:microsoft.com/office/officeart/2005/8/layout/cycle2"/>
    <dgm:cxn modelId="{B2DDFD96-572B-D442-B447-BF0D5D20B20B}" type="presParOf" srcId="{DA0814E1-6DEB-684B-BAEA-2EEBEDC4DB41}" destId="{AB1BBDA4-504B-3F42-BA67-6A39F228A708}" srcOrd="0" destOrd="0" presId="urn:microsoft.com/office/officeart/2005/8/layout/cycle2"/>
    <dgm:cxn modelId="{BCDD96E5-1532-434B-A21E-105E501B4F74}" type="presParOf" srcId="{5D8FA5C9-56E0-5F4E-AE7D-1578D17D4789}" destId="{1DAB2424-1BC5-BE46-85D2-26730751BF6D}" srcOrd="6" destOrd="0" presId="urn:microsoft.com/office/officeart/2005/8/layout/cycle2"/>
    <dgm:cxn modelId="{98D6484A-5D1E-2148-83D2-CDF513134448}" type="presParOf" srcId="{5D8FA5C9-56E0-5F4E-AE7D-1578D17D4789}" destId="{784245A4-61D5-254C-87FE-D85F1A3B2B05}" srcOrd="7" destOrd="0" presId="urn:microsoft.com/office/officeart/2005/8/layout/cycle2"/>
    <dgm:cxn modelId="{E7F83559-842C-B443-9250-E9E42A5EABA5}" type="presParOf" srcId="{784245A4-61D5-254C-87FE-D85F1A3B2B05}" destId="{6474277E-388E-024E-91B4-4AFFEDE60D33}" srcOrd="0" destOrd="0" presId="urn:microsoft.com/office/officeart/2005/8/layout/cycle2"/>
    <dgm:cxn modelId="{FE141787-0FFD-CA4A-8982-3B0F2DB9128C}" type="presParOf" srcId="{5D8FA5C9-56E0-5F4E-AE7D-1578D17D4789}" destId="{EEFA835D-DA5B-4B45-B2E0-CA586F7372AE}" srcOrd="8" destOrd="0" presId="urn:microsoft.com/office/officeart/2005/8/layout/cycle2"/>
    <dgm:cxn modelId="{543DD6FB-F1E8-9646-92B9-C4484483CD38}" type="presParOf" srcId="{5D8FA5C9-56E0-5F4E-AE7D-1578D17D4789}" destId="{B90635B2-ABF7-3449-A4BC-4B850778AE10}" srcOrd="9" destOrd="0" presId="urn:microsoft.com/office/officeart/2005/8/layout/cycle2"/>
    <dgm:cxn modelId="{08505C59-CE19-D044-A5B3-B971D989BB33}" type="presParOf" srcId="{B90635B2-ABF7-3449-A4BC-4B850778AE10}" destId="{6FABCE6F-71D6-964F-913E-C8F19A09016E}" srcOrd="0" destOrd="0" presId="urn:microsoft.com/office/officeart/2005/8/layout/cycle2"/>
    <dgm:cxn modelId="{8C927F1B-0D45-9F46-A783-E0225E8061BB}" type="presParOf" srcId="{5D8FA5C9-56E0-5F4E-AE7D-1578D17D4789}" destId="{4C7F5477-63C0-6343-9869-547A01CEFE98}" srcOrd="10" destOrd="0" presId="urn:microsoft.com/office/officeart/2005/8/layout/cycle2"/>
    <dgm:cxn modelId="{0E21703E-0116-434B-9F35-F37F6B1911AB}" type="presParOf" srcId="{5D8FA5C9-56E0-5F4E-AE7D-1578D17D4789}" destId="{BD6C659F-2723-5A4C-AF2C-CA1437FCE2B4}" srcOrd="11" destOrd="0" presId="urn:microsoft.com/office/officeart/2005/8/layout/cycle2"/>
    <dgm:cxn modelId="{2E237FC8-64E5-714C-80EA-8E0D2F38C66B}" type="presParOf" srcId="{BD6C659F-2723-5A4C-AF2C-CA1437FCE2B4}" destId="{B9CBABBE-8180-FD4B-8C76-9ACE0FCA4182}" srcOrd="0" destOrd="0" presId="urn:microsoft.com/office/officeart/2005/8/layout/cycle2"/>
    <dgm:cxn modelId="{F7D1C75E-A094-9046-937D-D70DC50F2A16}" type="presParOf" srcId="{5D8FA5C9-56E0-5F4E-AE7D-1578D17D4789}" destId="{5D948883-3182-4C40-9979-56292A55D8AB}" srcOrd="12" destOrd="0" presId="urn:microsoft.com/office/officeart/2005/8/layout/cycle2"/>
    <dgm:cxn modelId="{E4026454-59E4-4B45-A97C-56D53C2B32F3}" type="presParOf" srcId="{5D8FA5C9-56E0-5F4E-AE7D-1578D17D4789}" destId="{E4F36C5C-1E01-034A-830A-839CEC94B4C3}" srcOrd="13" destOrd="0" presId="urn:microsoft.com/office/officeart/2005/8/layout/cycle2"/>
    <dgm:cxn modelId="{9D691495-031A-5D44-9256-CF179ADB3DDE}" type="presParOf" srcId="{E4F36C5C-1E01-034A-830A-839CEC94B4C3}" destId="{32103E2B-E4C3-2443-9686-008CB3D704F5}" srcOrd="0" destOrd="0" presId="urn:microsoft.com/office/officeart/2005/8/layout/cycle2"/>
    <dgm:cxn modelId="{1FB78282-3AEA-D04A-828A-1672166AE802}" type="presParOf" srcId="{5D8FA5C9-56E0-5F4E-AE7D-1578D17D4789}" destId="{55F885C0-631B-D646-AC7E-0B2A6E55628C}" srcOrd="14" destOrd="0" presId="urn:microsoft.com/office/officeart/2005/8/layout/cycle2"/>
    <dgm:cxn modelId="{F50E6189-160F-474F-A74B-9E3046E8C76C}" type="presParOf" srcId="{5D8FA5C9-56E0-5F4E-AE7D-1578D17D4789}" destId="{F1970952-8E2C-944D-918B-9B8D5BE3414F}" srcOrd="15" destOrd="0" presId="urn:microsoft.com/office/officeart/2005/8/layout/cycle2"/>
    <dgm:cxn modelId="{61A19053-8F57-9549-AE24-3958E602EF0E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chemeClr val="bg1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C66BC80E-AA98-3840-ACF4-3314A3A6EB99}" type="presOf" srcId="{7843CF9D-CDC5-734D-B869-37AE2CBCEDAE}" destId="{784245A4-61D5-254C-87FE-D85F1A3B2B05}" srcOrd="0" destOrd="0" presId="urn:microsoft.com/office/officeart/2005/8/layout/cycle2"/>
    <dgm:cxn modelId="{01935E18-A851-924D-83B4-CF41018CB8E6}" type="presOf" srcId="{E0ED1441-D8D0-2140-B825-90C83A6C2C7B}" destId="{3A27DC23-E930-A84E-A846-DDE373B212D7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FF25F419-521A-5849-8528-CD6EDB53E01A}" type="presOf" srcId="{6FA576A9-0DA8-5D4F-9C3C-34F7C54C76D4}" destId="{E4F36C5C-1E01-034A-830A-839CEC94B4C3}" srcOrd="0" destOrd="0" presId="urn:microsoft.com/office/officeart/2005/8/layout/cycle2"/>
    <dgm:cxn modelId="{87AA7F1B-284E-5245-9DFE-0403B6E9E783}" type="presOf" srcId="{11375B1D-7A2F-E245-8AD4-929A7601F295}" destId="{F1970952-8E2C-944D-918B-9B8D5BE3414F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65F02D27-75DD-8B49-9C17-FAD15810A25C}" type="presOf" srcId="{7B6C4C98-74AB-9F48-82EE-4065D5051EB2}" destId="{B90635B2-ABF7-3449-A4BC-4B850778AE10}" srcOrd="0" destOrd="0" presId="urn:microsoft.com/office/officeart/2005/8/layout/cycle2"/>
    <dgm:cxn modelId="{2E6ED433-03E1-D24A-A6F9-6C270C06BC0C}" type="presOf" srcId="{11375B1D-7A2F-E245-8AD4-929A7601F295}" destId="{7510845F-CC67-1F44-8A6D-3D9CC132F2F8}" srcOrd="1" destOrd="0" presId="urn:microsoft.com/office/officeart/2005/8/layout/cycle2"/>
    <dgm:cxn modelId="{72E93E45-9EE3-4F42-9E53-A1907B9DB7B5}" type="presOf" srcId="{768E8C07-80FF-E24E-8728-3484D0E81F75}" destId="{21CDE7AC-B179-544E-AA1E-DC9CEABDA4A8}" srcOrd="0" destOrd="0" presId="urn:microsoft.com/office/officeart/2005/8/layout/cycle2"/>
    <dgm:cxn modelId="{1DF11763-10C4-D24F-BFFC-9CDD1C73C643}" type="presOf" srcId="{2A1A0300-0868-8D47-BFFA-296C1987333D}" destId="{EEFA835D-DA5B-4B45-B2E0-CA586F7372AE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CE4B4B6B-A318-334F-BB13-57A9E5AE1DE4}" type="presOf" srcId="{1B5FBFF5-E6C2-2543-A861-44B11243E79D}" destId="{DA0814E1-6DEB-684B-BAEA-2EEBEDC4DB41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F934BB80-0081-1841-9622-1CB01D44EA74}" type="presOf" srcId="{18B21DED-9B4D-EB49-AF41-328A08C2192E}" destId="{55F885C0-631B-D646-AC7E-0B2A6E55628C}" srcOrd="0" destOrd="0" presId="urn:microsoft.com/office/officeart/2005/8/layout/cycle2"/>
    <dgm:cxn modelId="{6C891B91-8B15-A647-B542-79A23049387C}" type="presOf" srcId="{7843CF9D-CDC5-734D-B869-37AE2CBCEDAE}" destId="{6474277E-388E-024E-91B4-4AFFEDE60D33}" srcOrd="1" destOrd="0" presId="urn:microsoft.com/office/officeart/2005/8/layout/cycle2"/>
    <dgm:cxn modelId="{42335299-097C-0F45-8C47-DA9C4723DEE6}" type="presOf" srcId="{420DA754-1D9C-4B4C-B9A6-25EC2607A82F}" destId="{B9CBABBE-8180-FD4B-8C76-9ACE0FCA4182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18EBCCBA-9534-4345-9FBE-B0ADFB156EC4}" type="presOf" srcId="{7B6C4C98-74AB-9F48-82EE-4065D5051EB2}" destId="{6FABCE6F-71D6-964F-913E-C8F19A09016E}" srcOrd="1" destOrd="0" presId="urn:microsoft.com/office/officeart/2005/8/layout/cycle2"/>
    <dgm:cxn modelId="{C2D06EBE-10C2-7947-B035-C4F195C03BE1}" type="presOf" srcId="{6AF3223D-60C6-B84E-BC43-8262A1FA31EA}" destId="{3124B506-BBC9-2A47-BF5C-06A3B16E92AD}" srcOrd="0" destOrd="0" presId="urn:microsoft.com/office/officeart/2005/8/layout/cycle2"/>
    <dgm:cxn modelId="{E9105CC1-A0A0-E04D-BA16-A9DAAB7112AD}" type="presOf" srcId="{768E8C07-80FF-E24E-8728-3484D0E81F75}" destId="{C2798E64-E5CC-2440-802B-696DD209A1A7}" srcOrd="1" destOrd="0" presId="urn:microsoft.com/office/officeart/2005/8/layout/cycle2"/>
    <dgm:cxn modelId="{9E54F0CE-17FA-6447-A5EB-73BA846FF6AC}" type="presOf" srcId="{420DA754-1D9C-4B4C-B9A6-25EC2607A82F}" destId="{BD6C659F-2723-5A4C-AF2C-CA1437FCE2B4}" srcOrd="0" destOrd="0" presId="urn:microsoft.com/office/officeart/2005/8/layout/cycle2"/>
    <dgm:cxn modelId="{7A0F7AD1-F8A6-CF40-A6E8-C02682DDF84C}" type="presOf" srcId="{E1D6C91B-53A1-9848-B9E6-630B57E07772}" destId="{1DAB2424-1BC5-BE46-85D2-26730751BF6D}" srcOrd="0" destOrd="0" presId="urn:microsoft.com/office/officeart/2005/8/layout/cycle2"/>
    <dgm:cxn modelId="{5AE1F3D4-E28B-874C-86E4-DD0463C66C98}" type="presOf" srcId="{6AF3223D-60C6-B84E-BC43-8262A1FA31EA}" destId="{6693F1C9-0E06-7B49-8CB9-EF3997DE4948}" srcOrd="1" destOrd="0" presId="urn:microsoft.com/office/officeart/2005/8/layout/cycle2"/>
    <dgm:cxn modelId="{929290D9-066F-0945-B7E3-DF89FA6AFBBC}" type="presOf" srcId="{C50FC3BA-7F0F-2F42-8BE7-D169AAF56941}" destId="{FF90A506-49AA-194C-B7FB-C99B0CA6889D}" srcOrd="0" destOrd="0" presId="urn:microsoft.com/office/officeart/2005/8/layout/cycle2"/>
    <dgm:cxn modelId="{E927ABDC-1781-3642-A12F-F32479630EC4}" type="presOf" srcId="{3022146A-BA2C-3047-A38A-E19C17AD505A}" destId="{5D8FA5C9-56E0-5F4E-AE7D-1578D17D4789}" srcOrd="0" destOrd="0" presId="urn:microsoft.com/office/officeart/2005/8/layout/cycle2"/>
    <dgm:cxn modelId="{1377A9DF-C953-934E-85F9-C247434FBDA4}" type="presOf" srcId="{5EAB6A29-A5B0-2941-AF79-FAE866AF3957}" destId="{777CEE8D-D9C5-744F-ADC6-113AF0A44165}" srcOrd="0" destOrd="0" presId="urn:microsoft.com/office/officeart/2005/8/layout/cycle2"/>
    <dgm:cxn modelId="{365979E0-C71E-DB41-9A6B-2EA3F8CB6B63}" type="presOf" srcId="{6FA576A9-0DA8-5D4F-9C3C-34F7C54C76D4}" destId="{32103E2B-E4C3-2443-9686-008CB3D704F5}" srcOrd="1" destOrd="0" presId="urn:microsoft.com/office/officeart/2005/8/layout/cycle2"/>
    <dgm:cxn modelId="{0DE330ED-04DE-C749-9488-405A5CA3533F}" type="presOf" srcId="{6D43FE46-35DC-494C-A4F0-44397394D121}" destId="{4C7F5477-63C0-6343-9869-547A01CEFE98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827C8EF5-9DBC-C649-9D24-E273E460FAD6}" type="presOf" srcId="{4CA6BDC3-C8E2-354D-ACAD-CD488DCD7E8C}" destId="{5D948883-3182-4C40-9979-56292A55D8AB}" srcOrd="0" destOrd="0" presId="urn:microsoft.com/office/officeart/2005/8/layout/cycle2"/>
    <dgm:cxn modelId="{67EB8BFE-BA6B-C74F-96AC-4D42982FF806}" type="presOf" srcId="{1B5FBFF5-E6C2-2543-A861-44B11243E79D}" destId="{AB1BBDA4-504B-3F42-BA67-6A39F228A708}" srcOrd="1" destOrd="0" presId="urn:microsoft.com/office/officeart/2005/8/layout/cycle2"/>
    <dgm:cxn modelId="{B4034DFD-2B95-D14B-B87D-BEC104DC53FA}" type="presParOf" srcId="{5D8FA5C9-56E0-5F4E-AE7D-1578D17D4789}" destId="{3A27DC23-E930-A84E-A846-DDE373B212D7}" srcOrd="0" destOrd="0" presId="urn:microsoft.com/office/officeart/2005/8/layout/cycle2"/>
    <dgm:cxn modelId="{F96B4F65-F75B-3F4D-8264-1DA39DBC9E64}" type="presParOf" srcId="{5D8FA5C9-56E0-5F4E-AE7D-1578D17D4789}" destId="{3124B506-BBC9-2A47-BF5C-06A3B16E92AD}" srcOrd="1" destOrd="0" presId="urn:microsoft.com/office/officeart/2005/8/layout/cycle2"/>
    <dgm:cxn modelId="{10EB1CF1-DC72-2D4D-AC45-0DA828004E79}" type="presParOf" srcId="{3124B506-BBC9-2A47-BF5C-06A3B16E92AD}" destId="{6693F1C9-0E06-7B49-8CB9-EF3997DE4948}" srcOrd="0" destOrd="0" presId="urn:microsoft.com/office/officeart/2005/8/layout/cycle2"/>
    <dgm:cxn modelId="{D3FBC8DB-DFE2-4C4D-82C9-687C213395D8}" type="presParOf" srcId="{5D8FA5C9-56E0-5F4E-AE7D-1578D17D4789}" destId="{777CEE8D-D9C5-744F-ADC6-113AF0A44165}" srcOrd="2" destOrd="0" presId="urn:microsoft.com/office/officeart/2005/8/layout/cycle2"/>
    <dgm:cxn modelId="{B9CC9E22-70EF-C34A-9A10-4A7F9FD00134}" type="presParOf" srcId="{5D8FA5C9-56E0-5F4E-AE7D-1578D17D4789}" destId="{21CDE7AC-B179-544E-AA1E-DC9CEABDA4A8}" srcOrd="3" destOrd="0" presId="urn:microsoft.com/office/officeart/2005/8/layout/cycle2"/>
    <dgm:cxn modelId="{DA31D36E-5ED2-F541-881F-17995B1C4923}" type="presParOf" srcId="{21CDE7AC-B179-544E-AA1E-DC9CEABDA4A8}" destId="{C2798E64-E5CC-2440-802B-696DD209A1A7}" srcOrd="0" destOrd="0" presId="urn:microsoft.com/office/officeart/2005/8/layout/cycle2"/>
    <dgm:cxn modelId="{D196DA04-EEAC-2042-9C3D-F6E98B5B8231}" type="presParOf" srcId="{5D8FA5C9-56E0-5F4E-AE7D-1578D17D4789}" destId="{FF90A506-49AA-194C-B7FB-C99B0CA6889D}" srcOrd="4" destOrd="0" presId="urn:microsoft.com/office/officeart/2005/8/layout/cycle2"/>
    <dgm:cxn modelId="{21C97D20-8528-5242-93CF-ACF2EB06A187}" type="presParOf" srcId="{5D8FA5C9-56E0-5F4E-AE7D-1578D17D4789}" destId="{DA0814E1-6DEB-684B-BAEA-2EEBEDC4DB41}" srcOrd="5" destOrd="0" presId="urn:microsoft.com/office/officeart/2005/8/layout/cycle2"/>
    <dgm:cxn modelId="{60C2D652-6025-394E-A7C1-A460273B6057}" type="presParOf" srcId="{DA0814E1-6DEB-684B-BAEA-2EEBEDC4DB41}" destId="{AB1BBDA4-504B-3F42-BA67-6A39F228A708}" srcOrd="0" destOrd="0" presId="urn:microsoft.com/office/officeart/2005/8/layout/cycle2"/>
    <dgm:cxn modelId="{38213800-F7F8-5B44-9CED-F1CACCD6FA29}" type="presParOf" srcId="{5D8FA5C9-56E0-5F4E-AE7D-1578D17D4789}" destId="{1DAB2424-1BC5-BE46-85D2-26730751BF6D}" srcOrd="6" destOrd="0" presId="urn:microsoft.com/office/officeart/2005/8/layout/cycle2"/>
    <dgm:cxn modelId="{0A39CD34-760B-0B48-8527-70C39A51B8B3}" type="presParOf" srcId="{5D8FA5C9-56E0-5F4E-AE7D-1578D17D4789}" destId="{784245A4-61D5-254C-87FE-D85F1A3B2B05}" srcOrd="7" destOrd="0" presId="urn:microsoft.com/office/officeart/2005/8/layout/cycle2"/>
    <dgm:cxn modelId="{9CCFDB8D-DC89-2644-AFA8-25FBD2D3ED52}" type="presParOf" srcId="{784245A4-61D5-254C-87FE-D85F1A3B2B05}" destId="{6474277E-388E-024E-91B4-4AFFEDE60D33}" srcOrd="0" destOrd="0" presId="urn:microsoft.com/office/officeart/2005/8/layout/cycle2"/>
    <dgm:cxn modelId="{27364CDF-2ED6-2043-9B87-255621D46C1D}" type="presParOf" srcId="{5D8FA5C9-56E0-5F4E-AE7D-1578D17D4789}" destId="{EEFA835D-DA5B-4B45-B2E0-CA586F7372AE}" srcOrd="8" destOrd="0" presId="urn:microsoft.com/office/officeart/2005/8/layout/cycle2"/>
    <dgm:cxn modelId="{66318F53-A0FD-294B-960D-D5F09A4E290C}" type="presParOf" srcId="{5D8FA5C9-56E0-5F4E-AE7D-1578D17D4789}" destId="{B90635B2-ABF7-3449-A4BC-4B850778AE10}" srcOrd="9" destOrd="0" presId="urn:microsoft.com/office/officeart/2005/8/layout/cycle2"/>
    <dgm:cxn modelId="{FD1D52AE-229C-A442-882F-635F9FFB47D4}" type="presParOf" srcId="{B90635B2-ABF7-3449-A4BC-4B850778AE10}" destId="{6FABCE6F-71D6-964F-913E-C8F19A09016E}" srcOrd="0" destOrd="0" presId="urn:microsoft.com/office/officeart/2005/8/layout/cycle2"/>
    <dgm:cxn modelId="{2C236D2E-57A3-7440-AEE4-835A3EB85984}" type="presParOf" srcId="{5D8FA5C9-56E0-5F4E-AE7D-1578D17D4789}" destId="{4C7F5477-63C0-6343-9869-547A01CEFE98}" srcOrd="10" destOrd="0" presId="urn:microsoft.com/office/officeart/2005/8/layout/cycle2"/>
    <dgm:cxn modelId="{3EA9F4C3-3668-5C41-AF62-E77210466FE6}" type="presParOf" srcId="{5D8FA5C9-56E0-5F4E-AE7D-1578D17D4789}" destId="{BD6C659F-2723-5A4C-AF2C-CA1437FCE2B4}" srcOrd="11" destOrd="0" presId="urn:microsoft.com/office/officeart/2005/8/layout/cycle2"/>
    <dgm:cxn modelId="{2D250162-80DA-134E-9F07-593A5425C078}" type="presParOf" srcId="{BD6C659F-2723-5A4C-AF2C-CA1437FCE2B4}" destId="{B9CBABBE-8180-FD4B-8C76-9ACE0FCA4182}" srcOrd="0" destOrd="0" presId="urn:microsoft.com/office/officeart/2005/8/layout/cycle2"/>
    <dgm:cxn modelId="{E0DE502C-A3FF-3C46-A75A-7755DBF1C52A}" type="presParOf" srcId="{5D8FA5C9-56E0-5F4E-AE7D-1578D17D4789}" destId="{5D948883-3182-4C40-9979-56292A55D8AB}" srcOrd="12" destOrd="0" presId="urn:microsoft.com/office/officeart/2005/8/layout/cycle2"/>
    <dgm:cxn modelId="{8E3BC5CD-2840-A547-927F-25637D83165E}" type="presParOf" srcId="{5D8FA5C9-56E0-5F4E-AE7D-1578D17D4789}" destId="{E4F36C5C-1E01-034A-830A-839CEC94B4C3}" srcOrd="13" destOrd="0" presId="urn:microsoft.com/office/officeart/2005/8/layout/cycle2"/>
    <dgm:cxn modelId="{FD5F137A-0A0D-E84D-B073-2BBA32A3D810}" type="presParOf" srcId="{E4F36C5C-1E01-034A-830A-839CEC94B4C3}" destId="{32103E2B-E4C3-2443-9686-008CB3D704F5}" srcOrd="0" destOrd="0" presId="urn:microsoft.com/office/officeart/2005/8/layout/cycle2"/>
    <dgm:cxn modelId="{F4EBD33B-30EA-6148-86F1-9EA0925404DE}" type="presParOf" srcId="{5D8FA5C9-56E0-5F4E-AE7D-1578D17D4789}" destId="{55F885C0-631B-D646-AC7E-0B2A6E55628C}" srcOrd="14" destOrd="0" presId="urn:microsoft.com/office/officeart/2005/8/layout/cycle2"/>
    <dgm:cxn modelId="{C7F9D027-2E69-F243-BB54-5D6E5ACAAF7B}" type="presParOf" srcId="{5D8FA5C9-56E0-5F4E-AE7D-1578D17D4789}" destId="{F1970952-8E2C-944D-918B-9B8D5BE3414F}" srcOrd="15" destOrd="0" presId="urn:microsoft.com/office/officeart/2005/8/layout/cycle2"/>
    <dgm:cxn modelId="{BA2FCE35-9E7B-5D42-9171-1E2DF610ED62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43D8710F-651C-424D-AE9F-A9CBB3B1B7D9}" type="presOf" srcId="{4CA6BDC3-C8E2-354D-ACAD-CD488DCD7E8C}" destId="{5D948883-3182-4C40-9979-56292A55D8AB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9CD78C1B-3BDA-CD43-B072-7EF02DE7D22A}" type="presOf" srcId="{1B5FBFF5-E6C2-2543-A861-44B11243E79D}" destId="{AB1BBDA4-504B-3F42-BA67-6A39F228A708}" srcOrd="1" destOrd="0" presId="urn:microsoft.com/office/officeart/2005/8/layout/cycle2"/>
    <dgm:cxn modelId="{A7611A20-DE6C-5E49-A180-49BBCA621A33}" type="presOf" srcId="{420DA754-1D9C-4B4C-B9A6-25EC2607A82F}" destId="{BD6C659F-2723-5A4C-AF2C-CA1437FCE2B4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B03D1B2F-A6B2-6B4E-BA8A-5CC560F23F69}" type="presOf" srcId="{11375B1D-7A2F-E245-8AD4-929A7601F295}" destId="{F1970952-8E2C-944D-918B-9B8D5BE3414F}" srcOrd="0" destOrd="0" presId="urn:microsoft.com/office/officeart/2005/8/layout/cycle2"/>
    <dgm:cxn modelId="{42FCEB2F-DE24-C34A-9FF9-F3309E81A808}" type="presOf" srcId="{18B21DED-9B4D-EB49-AF41-328A08C2192E}" destId="{55F885C0-631B-D646-AC7E-0B2A6E55628C}" srcOrd="0" destOrd="0" presId="urn:microsoft.com/office/officeart/2005/8/layout/cycle2"/>
    <dgm:cxn modelId="{D0739C31-5B49-344E-83EF-332A54C1AFC1}" type="presOf" srcId="{11375B1D-7A2F-E245-8AD4-929A7601F295}" destId="{7510845F-CC67-1F44-8A6D-3D9CC132F2F8}" srcOrd="1" destOrd="0" presId="urn:microsoft.com/office/officeart/2005/8/layout/cycle2"/>
    <dgm:cxn modelId="{1D495035-738F-4C46-8246-6B8AC2EF1AC4}" type="presOf" srcId="{5EAB6A29-A5B0-2941-AF79-FAE866AF3957}" destId="{777CEE8D-D9C5-744F-ADC6-113AF0A44165}" srcOrd="0" destOrd="0" presId="urn:microsoft.com/office/officeart/2005/8/layout/cycle2"/>
    <dgm:cxn modelId="{ED9AE635-6475-254C-900D-6D5B49D9B500}" type="presOf" srcId="{6FA576A9-0DA8-5D4F-9C3C-34F7C54C76D4}" destId="{E4F36C5C-1E01-034A-830A-839CEC94B4C3}" srcOrd="0" destOrd="0" presId="urn:microsoft.com/office/officeart/2005/8/layout/cycle2"/>
    <dgm:cxn modelId="{04D5303D-8403-3146-ABAD-5C612606A74B}" type="presOf" srcId="{1B5FBFF5-E6C2-2543-A861-44B11243E79D}" destId="{DA0814E1-6DEB-684B-BAEA-2EEBEDC4DB41}" srcOrd="0" destOrd="0" presId="urn:microsoft.com/office/officeart/2005/8/layout/cycle2"/>
    <dgm:cxn modelId="{EEA23945-8F7D-564F-A359-FA2D5220984C}" type="presOf" srcId="{6AF3223D-60C6-B84E-BC43-8262A1FA31EA}" destId="{3124B506-BBC9-2A47-BF5C-06A3B16E92AD}" srcOrd="0" destOrd="0" presId="urn:microsoft.com/office/officeart/2005/8/layout/cycle2"/>
    <dgm:cxn modelId="{2339F94D-ED03-D346-BE1E-FBAC107DB8CC}" type="presOf" srcId="{6D43FE46-35DC-494C-A4F0-44397394D121}" destId="{4C7F5477-63C0-6343-9869-547A01CEFE98}" srcOrd="0" destOrd="0" presId="urn:microsoft.com/office/officeart/2005/8/layout/cycle2"/>
    <dgm:cxn modelId="{1DD04463-AE05-5943-9B8B-A619A6F3CC63}" type="presOf" srcId="{7843CF9D-CDC5-734D-B869-37AE2CBCEDAE}" destId="{6474277E-388E-024E-91B4-4AFFEDE60D33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CB401981-B715-A44C-B8C2-38E8B46805FA}" type="presOf" srcId="{7B6C4C98-74AB-9F48-82EE-4065D5051EB2}" destId="{B90635B2-ABF7-3449-A4BC-4B850778AE10}" srcOrd="0" destOrd="0" presId="urn:microsoft.com/office/officeart/2005/8/layout/cycle2"/>
    <dgm:cxn modelId="{65463D9D-7173-2547-8BDF-C7174C355B65}" type="presOf" srcId="{7B6C4C98-74AB-9F48-82EE-4065D5051EB2}" destId="{6FABCE6F-71D6-964F-913E-C8F19A09016E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F1276BA0-E546-694F-869E-53F5B06DB8D9}" type="presOf" srcId="{6AF3223D-60C6-B84E-BC43-8262A1FA31EA}" destId="{6693F1C9-0E06-7B49-8CB9-EF3997DE4948}" srcOrd="1" destOrd="0" presId="urn:microsoft.com/office/officeart/2005/8/layout/cycle2"/>
    <dgm:cxn modelId="{17A841A4-7CB1-B147-9326-9C5B5285250F}" type="presOf" srcId="{6FA576A9-0DA8-5D4F-9C3C-34F7C54C76D4}" destId="{32103E2B-E4C3-2443-9686-008CB3D704F5}" srcOrd="1" destOrd="0" presId="urn:microsoft.com/office/officeart/2005/8/layout/cycle2"/>
    <dgm:cxn modelId="{96DBB1A9-6EA3-2E4F-A263-CF1B993F9BD1}" type="presOf" srcId="{768E8C07-80FF-E24E-8728-3484D0E81F75}" destId="{C2798E64-E5CC-2440-802B-696DD209A1A7}" srcOrd="1" destOrd="0" presId="urn:microsoft.com/office/officeart/2005/8/layout/cycle2"/>
    <dgm:cxn modelId="{3B5417B7-99CB-874E-8C34-902C1740B924}" type="presOf" srcId="{C50FC3BA-7F0F-2F42-8BE7-D169AAF56941}" destId="{FF90A506-49AA-194C-B7FB-C99B0CA6889D}" srcOrd="0" destOrd="0" presId="urn:microsoft.com/office/officeart/2005/8/layout/cycle2"/>
    <dgm:cxn modelId="{360B7EB8-2D2D-9348-9760-05720FED446F}" type="presOf" srcId="{3022146A-BA2C-3047-A38A-E19C17AD505A}" destId="{5D8FA5C9-56E0-5F4E-AE7D-1578D17D4789}" srcOrd="0" destOrd="0" presId="urn:microsoft.com/office/officeart/2005/8/layout/cycle2"/>
    <dgm:cxn modelId="{C76774BB-C720-4A45-9DF4-75AD78BDEE71}" type="presOf" srcId="{420DA754-1D9C-4B4C-B9A6-25EC2607A82F}" destId="{B9CBABBE-8180-FD4B-8C76-9ACE0FCA4182}" srcOrd="1" destOrd="0" presId="urn:microsoft.com/office/officeart/2005/8/layout/cycle2"/>
    <dgm:cxn modelId="{4C64CFC7-9ED5-B94E-99EE-9DAD36F46111}" type="presOf" srcId="{2A1A0300-0868-8D47-BFFA-296C1987333D}" destId="{EEFA835D-DA5B-4B45-B2E0-CA586F7372AE}" srcOrd="0" destOrd="0" presId="urn:microsoft.com/office/officeart/2005/8/layout/cycle2"/>
    <dgm:cxn modelId="{3D118CCC-BEBE-8D41-ADE4-F7C7F9345E96}" type="presOf" srcId="{E0ED1441-D8D0-2140-B825-90C83A6C2C7B}" destId="{3A27DC23-E930-A84E-A846-DDE373B212D7}" srcOrd="0" destOrd="0" presId="urn:microsoft.com/office/officeart/2005/8/layout/cycle2"/>
    <dgm:cxn modelId="{27A019CF-EEE0-EC43-B9A0-2ACC78F38389}" type="presOf" srcId="{E1D6C91B-53A1-9848-B9E6-630B57E07772}" destId="{1DAB2424-1BC5-BE46-85D2-26730751BF6D}" srcOrd="0" destOrd="0" presId="urn:microsoft.com/office/officeart/2005/8/layout/cycle2"/>
    <dgm:cxn modelId="{25E836DE-7CD3-2747-82C9-846040588C81}" type="presOf" srcId="{768E8C07-80FF-E24E-8728-3484D0E81F75}" destId="{21CDE7AC-B179-544E-AA1E-DC9CEABDA4A8}" srcOrd="0" destOrd="0" presId="urn:microsoft.com/office/officeart/2005/8/layout/cycle2"/>
    <dgm:cxn modelId="{088076E0-1A1C-FB40-B249-38949BC1A966}" type="presOf" srcId="{7843CF9D-CDC5-734D-B869-37AE2CBCEDAE}" destId="{784245A4-61D5-254C-87FE-D85F1A3B2B05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77F5B965-5C98-2A4E-A872-0DB747D6A1F4}" type="presParOf" srcId="{5D8FA5C9-56E0-5F4E-AE7D-1578D17D4789}" destId="{3A27DC23-E930-A84E-A846-DDE373B212D7}" srcOrd="0" destOrd="0" presId="urn:microsoft.com/office/officeart/2005/8/layout/cycle2"/>
    <dgm:cxn modelId="{274B5654-250D-5741-B91E-405D5166FEB2}" type="presParOf" srcId="{5D8FA5C9-56E0-5F4E-AE7D-1578D17D4789}" destId="{3124B506-BBC9-2A47-BF5C-06A3B16E92AD}" srcOrd="1" destOrd="0" presId="urn:microsoft.com/office/officeart/2005/8/layout/cycle2"/>
    <dgm:cxn modelId="{39029CAC-AE6C-D345-BFC3-40451C90940E}" type="presParOf" srcId="{3124B506-BBC9-2A47-BF5C-06A3B16E92AD}" destId="{6693F1C9-0E06-7B49-8CB9-EF3997DE4948}" srcOrd="0" destOrd="0" presId="urn:microsoft.com/office/officeart/2005/8/layout/cycle2"/>
    <dgm:cxn modelId="{DE574926-FDDE-AD49-8D69-847A02564E76}" type="presParOf" srcId="{5D8FA5C9-56E0-5F4E-AE7D-1578D17D4789}" destId="{777CEE8D-D9C5-744F-ADC6-113AF0A44165}" srcOrd="2" destOrd="0" presId="urn:microsoft.com/office/officeart/2005/8/layout/cycle2"/>
    <dgm:cxn modelId="{A229C519-D47E-D84E-A538-BC2719A9652F}" type="presParOf" srcId="{5D8FA5C9-56E0-5F4E-AE7D-1578D17D4789}" destId="{21CDE7AC-B179-544E-AA1E-DC9CEABDA4A8}" srcOrd="3" destOrd="0" presId="urn:microsoft.com/office/officeart/2005/8/layout/cycle2"/>
    <dgm:cxn modelId="{F85E0964-7DE8-0045-B6A8-8F66305FD253}" type="presParOf" srcId="{21CDE7AC-B179-544E-AA1E-DC9CEABDA4A8}" destId="{C2798E64-E5CC-2440-802B-696DD209A1A7}" srcOrd="0" destOrd="0" presId="urn:microsoft.com/office/officeart/2005/8/layout/cycle2"/>
    <dgm:cxn modelId="{BCAAF736-D37A-2841-8811-8EBF63C2475D}" type="presParOf" srcId="{5D8FA5C9-56E0-5F4E-AE7D-1578D17D4789}" destId="{FF90A506-49AA-194C-B7FB-C99B0CA6889D}" srcOrd="4" destOrd="0" presId="urn:microsoft.com/office/officeart/2005/8/layout/cycle2"/>
    <dgm:cxn modelId="{4720ACF4-5756-D741-B4C1-63B6144BDE10}" type="presParOf" srcId="{5D8FA5C9-56E0-5F4E-AE7D-1578D17D4789}" destId="{DA0814E1-6DEB-684B-BAEA-2EEBEDC4DB41}" srcOrd="5" destOrd="0" presId="urn:microsoft.com/office/officeart/2005/8/layout/cycle2"/>
    <dgm:cxn modelId="{DEB1FFF5-BFB8-6A45-8A2A-F4D0BA310CFC}" type="presParOf" srcId="{DA0814E1-6DEB-684B-BAEA-2EEBEDC4DB41}" destId="{AB1BBDA4-504B-3F42-BA67-6A39F228A708}" srcOrd="0" destOrd="0" presId="urn:microsoft.com/office/officeart/2005/8/layout/cycle2"/>
    <dgm:cxn modelId="{C8AE9C26-09B3-BE48-B210-D21162AB1A48}" type="presParOf" srcId="{5D8FA5C9-56E0-5F4E-AE7D-1578D17D4789}" destId="{1DAB2424-1BC5-BE46-85D2-26730751BF6D}" srcOrd="6" destOrd="0" presId="urn:microsoft.com/office/officeart/2005/8/layout/cycle2"/>
    <dgm:cxn modelId="{5DC81DE2-2CC1-ED4D-A333-CBCEC5D1F898}" type="presParOf" srcId="{5D8FA5C9-56E0-5F4E-AE7D-1578D17D4789}" destId="{784245A4-61D5-254C-87FE-D85F1A3B2B05}" srcOrd="7" destOrd="0" presId="urn:microsoft.com/office/officeart/2005/8/layout/cycle2"/>
    <dgm:cxn modelId="{CD86E4BF-D4CE-FE41-96B4-A7294282C81B}" type="presParOf" srcId="{784245A4-61D5-254C-87FE-D85F1A3B2B05}" destId="{6474277E-388E-024E-91B4-4AFFEDE60D33}" srcOrd="0" destOrd="0" presId="urn:microsoft.com/office/officeart/2005/8/layout/cycle2"/>
    <dgm:cxn modelId="{D5A81383-DB8D-D149-8AD8-AB1B97F751D3}" type="presParOf" srcId="{5D8FA5C9-56E0-5F4E-AE7D-1578D17D4789}" destId="{EEFA835D-DA5B-4B45-B2E0-CA586F7372AE}" srcOrd="8" destOrd="0" presId="urn:microsoft.com/office/officeart/2005/8/layout/cycle2"/>
    <dgm:cxn modelId="{C4E7E50C-B581-2246-A647-CDB5E221D179}" type="presParOf" srcId="{5D8FA5C9-56E0-5F4E-AE7D-1578D17D4789}" destId="{B90635B2-ABF7-3449-A4BC-4B850778AE10}" srcOrd="9" destOrd="0" presId="urn:microsoft.com/office/officeart/2005/8/layout/cycle2"/>
    <dgm:cxn modelId="{CFEF4952-BEB6-494F-90C3-1B4721D51910}" type="presParOf" srcId="{B90635B2-ABF7-3449-A4BC-4B850778AE10}" destId="{6FABCE6F-71D6-964F-913E-C8F19A09016E}" srcOrd="0" destOrd="0" presId="urn:microsoft.com/office/officeart/2005/8/layout/cycle2"/>
    <dgm:cxn modelId="{BA696081-7641-9F48-B9D2-EB69F6900273}" type="presParOf" srcId="{5D8FA5C9-56E0-5F4E-AE7D-1578D17D4789}" destId="{4C7F5477-63C0-6343-9869-547A01CEFE98}" srcOrd="10" destOrd="0" presId="urn:microsoft.com/office/officeart/2005/8/layout/cycle2"/>
    <dgm:cxn modelId="{6C1CCBB9-3D07-BD4B-9D15-2067FE460154}" type="presParOf" srcId="{5D8FA5C9-56E0-5F4E-AE7D-1578D17D4789}" destId="{BD6C659F-2723-5A4C-AF2C-CA1437FCE2B4}" srcOrd="11" destOrd="0" presId="urn:microsoft.com/office/officeart/2005/8/layout/cycle2"/>
    <dgm:cxn modelId="{70F8817E-15A8-064A-962A-C1043D98494C}" type="presParOf" srcId="{BD6C659F-2723-5A4C-AF2C-CA1437FCE2B4}" destId="{B9CBABBE-8180-FD4B-8C76-9ACE0FCA4182}" srcOrd="0" destOrd="0" presId="urn:microsoft.com/office/officeart/2005/8/layout/cycle2"/>
    <dgm:cxn modelId="{2E856941-8BEE-E746-8725-48219E2AF7CA}" type="presParOf" srcId="{5D8FA5C9-56E0-5F4E-AE7D-1578D17D4789}" destId="{5D948883-3182-4C40-9979-56292A55D8AB}" srcOrd="12" destOrd="0" presId="urn:microsoft.com/office/officeart/2005/8/layout/cycle2"/>
    <dgm:cxn modelId="{E7E0DAEA-68B2-454C-99A3-F517E57C29B2}" type="presParOf" srcId="{5D8FA5C9-56E0-5F4E-AE7D-1578D17D4789}" destId="{E4F36C5C-1E01-034A-830A-839CEC94B4C3}" srcOrd="13" destOrd="0" presId="urn:microsoft.com/office/officeart/2005/8/layout/cycle2"/>
    <dgm:cxn modelId="{BF5A0109-5298-A04A-8C21-1774A97D7D09}" type="presParOf" srcId="{E4F36C5C-1E01-034A-830A-839CEC94B4C3}" destId="{32103E2B-E4C3-2443-9686-008CB3D704F5}" srcOrd="0" destOrd="0" presId="urn:microsoft.com/office/officeart/2005/8/layout/cycle2"/>
    <dgm:cxn modelId="{F2B7F0F2-5BC0-824A-8DAF-12B508463417}" type="presParOf" srcId="{5D8FA5C9-56E0-5F4E-AE7D-1578D17D4789}" destId="{55F885C0-631B-D646-AC7E-0B2A6E55628C}" srcOrd="14" destOrd="0" presId="urn:microsoft.com/office/officeart/2005/8/layout/cycle2"/>
    <dgm:cxn modelId="{E724ED56-DE67-7348-8AEC-1B3A7FD1B022}" type="presParOf" srcId="{5D8FA5C9-56E0-5F4E-AE7D-1578D17D4789}" destId="{F1970952-8E2C-944D-918B-9B8D5BE3414F}" srcOrd="15" destOrd="0" presId="urn:microsoft.com/office/officeart/2005/8/layout/cycle2"/>
    <dgm:cxn modelId="{1B926FE4-BA60-C04E-9146-B4A54A395F13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4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229E730B-54B1-1E43-B981-CE707903C8FE}" type="presOf" srcId="{1B5FBFF5-E6C2-2543-A861-44B11243E79D}" destId="{AB1BBDA4-504B-3F42-BA67-6A39F228A708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5A0B61B-16EA-934C-AB74-E8F2B92FE387}" type="presOf" srcId="{4CA6BDC3-C8E2-354D-ACAD-CD488DCD7E8C}" destId="{5D948883-3182-4C40-9979-56292A55D8AB}" srcOrd="0" destOrd="0" presId="urn:microsoft.com/office/officeart/2005/8/layout/cycle2"/>
    <dgm:cxn modelId="{054E4821-EE6B-A346-A6C1-0165759C1FBD}" type="presOf" srcId="{E0ED1441-D8D0-2140-B825-90C83A6C2C7B}" destId="{3A27DC23-E930-A84E-A846-DDE373B212D7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B95FC324-C448-4F4D-B873-72A1322F703B}" type="presOf" srcId="{768E8C07-80FF-E24E-8728-3484D0E81F75}" destId="{21CDE7AC-B179-544E-AA1E-DC9CEABDA4A8}" srcOrd="0" destOrd="0" presId="urn:microsoft.com/office/officeart/2005/8/layout/cycle2"/>
    <dgm:cxn modelId="{A4C23D45-4BDC-4140-8B36-EDC6B24DB0FE}" type="presOf" srcId="{11375B1D-7A2F-E245-8AD4-929A7601F295}" destId="{F1970952-8E2C-944D-918B-9B8D5BE3414F}" srcOrd="0" destOrd="0" presId="urn:microsoft.com/office/officeart/2005/8/layout/cycle2"/>
    <dgm:cxn modelId="{F96F3A57-104E-2544-90DA-E490AFEDAAE2}" type="presOf" srcId="{7843CF9D-CDC5-734D-B869-37AE2CBCEDAE}" destId="{784245A4-61D5-254C-87FE-D85F1A3B2B05}" srcOrd="0" destOrd="0" presId="urn:microsoft.com/office/officeart/2005/8/layout/cycle2"/>
    <dgm:cxn modelId="{2C5A9163-2AC2-3943-9190-B524967D284C}" type="presOf" srcId="{18B21DED-9B4D-EB49-AF41-328A08C2192E}" destId="{55F885C0-631B-D646-AC7E-0B2A6E55628C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F9F4BA6D-F305-1E48-A763-3E8E1B748A41}" type="presOf" srcId="{1B5FBFF5-E6C2-2543-A861-44B11243E79D}" destId="{DA0814E1-6DEB-684B-BAEA-2EEBEDC4DB41}" srcOrd="0" destOrd="0" presId="urn:microsoft.com/office/officeart/2005/8/layout/cycle2"/>
    <dgm:cxn modelId="{77E5A875-80EB-C44F-9338-9595BBC13772}" type="presOf" srcId="{6FA576A9-0DA8-5D4F-9C3C-34F7C54C76D4}" destId="{E4F36C5C-1E01-034A-830A-839CEC94B4C3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4AB36785-8A3F-1F44-9A89-B7D649A6490C}" type="presOf" srcId="{7843CF9D-CDC5-734D-B869-37AE2CBCEDAE}" destId="{6474277E-388E-024E-91B4-4AFFEDE60D33}" srcOrd="1" destOrd="0" presId="urn:microsoft.com/office/officeart/2005/8/layout/cycle2"/>
    <dgm:cxn modelId="{35380E87-CC89-A041-8143-7E0D87F4B043}" type="presOf" srcId="{3022146A-BA2C-3047-A38A-E19C17AD505A}" destId="{5D8FA5C9-56E0-5F4E-AE7D-1578D17D4789}" srcOrd="0" destOrd="0" presId="urn:microsoft.com/office/officeart/2005/8/layout/cycle2"/>
    <dgm:cxn modelId="{DBABC88D-B4FC-EF4C-A00B-D0B814B8B959}" type="presOf" srcId="{5EAB6A29-A5B0-2941-AF79-FAE866AF3957}" destId="{777CEE8D-D9C5-744F-ADC6-113AF0A44165}" srcOrd="0" destOrd="0" presId="urn:microsoft.com/office/officeart/2005/8/layout/cycle2"/>
    <dgm:cxn modelId="{010B5C8E-8048-7D41-AC31-35EE7F4370CB}" type="presOf" srcId="{11375B1D-7A2F-E245-8AD4-929A7601F295}" destId="{7510845F-CC67-1F44-8A6D-3D9CC132F2F8}" srcOrd="1" destOrd="0" presId="urn:microsoft.com/office/officeart/2005/8/layout/cycle2"/>
    <dgm:cxn modelId="{551A8592-EC78-D341-AB48-45562F927834}" type="presOf" srcId="{420DA754-1D9C-4B4C-B9A6-25EC2607A82F}" destId="{B9CBABBE-8180-FD4B-8C76-9ACE0FCA4182}" srcOrd="1" destOrd="0" presId="urn:microsoft.com/office/officeart/2005/8/layout/cycle2"/>
    <dgm:cxn modelId="{5076849A-6323-9345-A4EB-BEA71C82CDCA}" type="presOf" srcId="{6AF3223D-60C6-B84E-BC43-8262A1FA31EA}" destId="{3124B506-BBC9-2A47-BF5C-06A3B16E92AD}" srcOrd="0" destOrd="0" presId="urn:microsoft.com/office/officeart/2005/8/layout/cycle2"/>
    <dgm:cxn modelId="{16FFAD9C-F7F8-444E-9677-062827C8A34A}" type="presOf" srcId="{420DA754-1D9C-4B4C-B9A6-25EC2607A82F}" destId="{BD6C659F-2723-5A4C-AF2C-CA1437FCE2B4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8AD339A6-B396-0945-95E4-43A53E4AC482}" type="presOf" srcId="{6AF3223D-60C6-B84E-BC43-8262A1FA31EA}" destId="{6693F1C9-0E06-7B49-8CB9-EF3997DE4948}" srcOrd="1" destOrd="0" presId="urn:microsoft.com/office/officeart/2005/8/layout/cycle2"/>
    <dgm:cxn modelId="{147877AA-74F4-514A-9A0C-1D806173FBF4}" type="presOf" srcId="{7B6C4C98-74AB-9F48-82EE-4065D5051EB2}" destId="{B90635B2-ABF7-3449-A4BC-4B850778AE10}" srcOrd="0" destOrd="0" presId="urn:microsoft.com/office/officeart/2005/8/layout/cycle2"/>
    <dgm:cxn modelId="{6CDB65AC-CDFA-0B42-9A36-4C56489C61BE}" type="presOf" srcId="{E1D6C91B-53A1-9848-B9E6-630B57E07772}" destId="{1DAB2424-1BC5-BE46-85D2-26730751BF6D}" srcOrd="0" destOrd="0" presId="urn:microsoft.com/office/officeart/2005/8/layout/cycle2"/>
    <dgm:cxn modelId="{667774B5-71B8-3145-8E02-89AC29524903}" type="presOf" srcId="{6FA576A9-0DA8-5D4F-9C3C-34F7C54C76D4}" destId="{32103E2B-E4C3-2443-9686-008CB3D704F5}" srcOrd="1" destOrd="0" presId="urn:microsoft.com/office/officeart/2005/8/layout/cycle2"/>
    <dgm:cxn modelId="{5E8BBEC4-DBDF-1740-A4B3-A4DC79D0B3C3}" type="presOf" srcId="{C50FC3BA-7F0F-2F42-8BE7-D169AAF56941}" destId="{FF90A506-49AA-194C-B7FB-C99B0CA6889D}" srcOrd="0" destOrd="0" presId="urn:microsoft.com/office/officeart/2005/8/layout/cycle2"/>
    <dgm:cxn modelId="{9656B1D9-773D-5F47-8DE2-62AB2776B75D}" type="presOf" srcId="{7B6C4C98-74AB-9F48-82EE-4065D5051EB2}" destId="{6FABCE6F-71D6-964F-913E-C8F19A09016E}" srcOrd="1" destOrd="0" presId="urn:microsoft.com/office/officeart/2005/8/layout/cycle2"/>
    <dgm:cxn modelId="{B0A102DB-C25B-2448-AA5B-19477A6337B4}" type="presOf" srcId="{2A1A0300-0868-8D47-BFFA-296C1987333D}" destId="{EEFA835D-DA5B-4B45-B2E0-CA586F7372AE}" srcOrd="0" destOrd="0" presId="urn:microsoft.com/office/officeart/2005/8/layout/cycle2"/>
    <dgm:cxn modelId="{CEED65EF-0E72-044B-AE46-E4B34B2B5811}" type="presOf" srcId="{768E8C07-80FF-E24E-8728-3484D0E81F75}" destId="{C2798E64-E5CC-2440-802B-696DD209A1A7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6F62E2F8-6EE0-A842-9E42-2F9FBAFA2FDF}" type="presOf" srcId="{6D43FE46-35DC-494C-A4F0-44397394D121}" destId="{4C7F5477-63C0-6343-9869-547A01CEFE98}" srcOrd="0" destOrd="0" presId="urn:microsoft.com/office/officeart/2005/8/layout/cycle2"/>
    <dgm:cxn modelId="{AE2F968A-D26A-6043-A8E7-1EC31D6F1A9C}" type="presParOf" srcId="{5D8FA5C9-56E0-5F4E-AE7D-1578D17D4789}" destId="{3A27DC23-E930-A84E-A846-DDE373B212D7}" srcOrd="0" destOrd="0" presId="urn:microsoft.com/office/officeart/2005/8/layout/cycle2"/>
    <dgm:cxn modelId="{FD443636-E268-6642-B600-FA06FBE3AC93}" type="presParOf" srcId="{5D8FA5C9-56E0-5F4E-AE7D-1578D17D4789}" destId="{3124B506-BBC9-2A47-BF5C-06A3B16E92AD}" srcOrd="1" destOrd="0" presId="urn:microsoft.com/office/officeart/2005/8/layout/cycle2"/>
    <dgm:cxn modelId="{5BF4069B-03E6-1241-AE87-961BC38157A4}" type="presParOf" srcId="{3124B506-BBC9-2A47-BF5C-06A3B16E92AD}" destId="{6693F1C9-0E06-7B49-8CB9-EF3997DE4948}" srcOrd="0" destOrd="0" presId="urn:microsoft.com/office/officeart/2005/8/layout/cycle2"/>
    <dgm:cxn modelId="{C569884F-040B-7C4B-AA24-8557C54C46A5}" type="presParOf" srcId="{5D8FA5C9-56E0-5F4E-AE7D-1578D17D4789}" destId="{777CEE8D-D9C5-744F-ADC6-113AF0A44165}" srcOrd="2" destOrd="0" presId="urn:microsoft.com/office/officeart/2005/8/layout/cycle2"/>
    <dgm:cxn modelId="{CF302506-8524-8542-8449-7BCFF904EACD}" type="presParOf" srcId="{5D8FA5C9-56E0-5F4E-AE7D-1578D17D4789}" destId="{21CDE7AC-B179-544E-AA1E-DC9CEABDA4A8}" srcOrd="3" destOrd="0" presId="urn:microsoft.com/office/officeart/2005/8/layout/cycle2"/>
    <dgm:cxn modelId="{9F949459-50BC-E146-9358-952ADEE54D12}" type="presParOf" srcId="{21CDE7AC-B179-544E-AA1E-DC9CEABDA4A8}" destId="{C2798E64-E5CC-2440-802B-696DD209A1A7}" srcOrd="0" destOrd="0" presId="urn:microsoft.com/office/officeart/2005/8/layout/cycle2"/>
    <dgm:cxn modelId="{8FCD8CFD-816B-DA47-ADC4-170162F8DF07}" type="presParOf" srcId="{5D8FA5C9-56E0-5F4E-AE7D-1578D17D4789}" destId="{FF90A506-49AA-194C-B7FB-C99B0CA6889D}" srcOrd="4" destOrd="0" presId="urn:microsoft.com/office/officeart/2005/8/layout/cycle2"/>
    <dgm:cxn modelId="{00F3B5D7-9DE5-334B-8FA0-4650921C4899}" type="presParOf" srcId="{5D8FA5C9-56E0-5F4E-AE7D-1578D17D4789}" destId="{DA0814E1-6DEB-684B-BAEA-2EEBEDC4DB41}" srcOrd="5" destOrd="0" presId="urn:microsoft.com/office/officeart/2005/8/layout/cycle2"/>
    <dgm:cxn modelId="{AD425AAE-9F55-A842-B3BC-EA6959F2D02B}" type="presParOf" srcId="{DA0814E1-6DEB-684B-BAEA-2EEBEDC4DB41}" destId="{AB1BBDA4-504B-3F42-BA67-6A39F228A708}" srcOrd="0" destOrd="0" presId="urn:microsoft.com/office/officeart/2005/8/layout/cycle2"/>
    <dgm:cxn modelId="{43B7558C-6F43-5F40-8C8C-BE8BDC326997}" type="presParOf" srcId="{5D8FA5C9-56E0-5F4E-AE7D-1578D17D4789}" destId="{1DAB2424-1BC5-BE46-85D2-26730751BF6D}" srcOrd="6" destOrd="0" presId="urn:microsoft.com/office/officeart/2005/8/layout/cycle2"/>
    <dgm:cxn modelId="{7AA60E14-6481-444B-BAF6-1B0DFE158E96}" type="presParOf" srcId="{5D8FA5C9-56E0-5F4E-AE7D-1578D17D4789}" destId="{784245A4-61D5-254C-87FE-D85F1A3B2B05}" srcOrd="7" destOrd="0" presId="urn:microsoft.com/office/officeart/2005/8/layout/cycle2"/>
    <dgm:cxn modelId="{630435FD-222F-3F4B-956A-D602770EB5BD}" type="presParOf" srcId="{784245A4-61D5-254C-87FE-D85F1A3B2B05}" destId="{6474277E-388E-024E-91B4-4AFFEDE60D33}" srcOrd="0" destOrd="0" presId="urn:microsoft.com/office/officeart/2005/8/layout/cycle2"/>
    <dgm:cxn modelId="{731101EA-6E2C-C849-B613-C63E8072DD76}" type="presParOf" srcId="{5D8FA5C9-56E0-5F4E-AE7D-1578D17D4789}" destId="{EEFA835D-DA5B-4B45-B2E0-CA586F7372AE}" srcOrd="8" destOrd="0" presId="urn:microsoft.com/office/officeart/2005/8/layout/cycle2"/>
    <dgm:cxn modelId="{D1D4F38B-2196-C144-AA6D-5DF4D2F2D670}" type="presParOf" srcId="{5D8FA5C9-56E0-5F4E-AE7D-1578D17D4789}" destId="{B90635B2-ABF7-3449-A4BC-4B850778AE10}" srcOrd="9" destOrd="0" presId="urn:microsoft.com/office/officeart/2005/8/layout/cycle2"/>
    <dgm:cxn modelId="{E2F3E556-6957-4E49-8EFB-FE8054FDE535}" type="presParOf" srcId="{B90635B2-ABF7-3449-A4BC-4B850778AE10}" destId="{6FABCE6F-71D6-964F-913E-C8F19A09016E}" srcOrd="0" destOrd="0" presId="urn:microsoft.com/office/officeart/2005/8/layout/cycle2"/>
    <dgm:cxn modelId="{D7748EC0-F344-F645-A58F-18737A0BAA6A}" type="presParOf" srcId="{5D8FA5C9-56E0-5F4E-AE7D-1578D17D4789}" destId="{4C7F5477-63C0-6343-9869-547A01CEFE98}" srcOrd="10" destOrd="0" presId="urn:microsoft.com/office/officeart/2005/8/layout/cycle2"/>
    <dgm:cxn modelId="{3587DCE8-EA85-8B43-988C-F805BFF2130B}" type="presParOf" srcId="{5D8FA5C9-56E0-5F4E-AE7D-1578D17D4789}" destId="{BD6C659F-2723-5A4C-AF2C-CA1437FCE2B4}" srcOrd="11" destOrd="0" presId="urn:microsoft.com/office/officeart/2005/8/layout/cycle2"/>
    <dgm:cxn modelId="{D55C0992-3753-4E44-857E-4B0E2AAEF84E}" type="presParOf" srcId="{BD6C659F-2723-5A4C-AF2C-CA1437FCE2B4}" destId="{B9CBABBE-8180-FD4B-8C76-9ACE0FCA4182}" srcOrd="0" destOrd="0" presId="urn:microsoft.com/office/officeart/2005/8/layout/cycle2"/>
    <dgm:cxn modelId="{B70F666B-2BD8-3540-AF65-40C72D518DA0}" type="presParOf" srcId="{5D8FA5C9-56E0-5F4E-AE7D-1578D17D4789}" destId="{5D948883-3182-4C40-9979-56292A55D8AB}" srcOrd="12" destOrd="0" presId="urn:microsoft.com/office/officeart/2005/8/layout/cycle2"/>
    <dgm:cxn modelId="{F289ECDE-1E19-2A42-AC15-CF4F3603C986}" type="presParOf" srcId="{5D8FA5C9-56E0-5F4E-AE7D-1578D17D4789}" destId="{E4F36C5C-1E01-034A-830A-839CEC94B4C3}" srcOrd="13" destOrd="0" presId="urn:microsoft.com/office/officeart/2005/8/layout/cycle2"/>
    <dgm:cxn modelId="{C4314967-791D-6448-98FB-37A5D1203826}" type="presParOf" srcId="{E4F36C5C-1E01-034A-830A-839CEC94B4C3}" destId="{32103E2B-E4C3-2443-9686-008CB3D704F5}" srcOrd="0" destOrd="0" presId="urn:microsoft.com/office/officeart/2005/8/layout/cycle2"/>
    <dgm:cxn modelId="{163BE5C9-FE83-B34A-81B2-5F9F50BBBE77}" type="presParOf" srcId="{5D8FA5C9-56E0-5F4E-AE7D-1578D17D4789}" destId="{55F885C0-631B-D646-AC7E-0B2A6E55628C}" srcOrd="14" destOrd="0" presId="urn:microsoft.com/office/officeart/2005/8/layout/cycle2"/>
    <dgm:cxn modelId="{BE51ECCF-59CC-D64F-9EDA-F4F070E2D3BC}" type="presParOf" srcId="{5D8FA5C9-56E0-5F4E-AE7D-1578D17D4789}" destId="{F1970952-8E2C-944D-918B-9B8D5BE3414F}" srcOrd="15" destOrd="0" presId="urn:microsoft.com/office/officeart/2005/8/layout/cycle2"/>
    <dgm:cxn modelId="{7A770BE0-BACA-B54C-9504-BA575362685B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4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D2483D01-1BDA-B14C-AC8E-2646A04C8E1C}" type="presOf" srcId="{1B5FBFF5-E6C2-2543-A861-44B11243E79D}" destId="{DA0814E1-6DEB-684B-BAEA-2EEBEDC4DB41}" srcOrd="0" destOrd="0" presId="urn:microsoft.com/office/officeart/2005/8/layout/cycle2"/>
    <dgm:cxn modelId="{9C3BFE0C-FC0D-6F4B-9AC3-8378A7C5EFB8}" type="presOf" srcId="{5EAB6A29-A5B0-2941-AF79-FAE866AF3957}" destId="{777CEE8D-D9C5-744F-ADC6-113AF0A44165}" srcOrd="0" destOrd="0" presId="urn:microsoft.com/office/officeart/2005/8/layout/cycle2"/>
    <dgm:cxn modelId="{00154A14-45DB-B14F-81B1-BA6DA843FC36}" type="presOf" srcId="{18B21DED-9B4D-EB49-AF41-328A08C2192E}" destId="{55F885C0-631B-D646-AC7E-0B2A6E55628C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E02C453C-861E-5644-A1CC-9B4A024625E8}" type="presOf" srcId="{7843CF9D-CDC5-734D-B869-37AE2CBCEDAE}" destId="{6474277E-388E-024E-91B4-4AFFEDE60D33}" srcOrd="1" destOrd="0" presId="urn:microsoft.com/office/officeart/2005/8/layout/cycle2"/>
    <dgm:cxn modelId="{6D8BA842-22D0-4748-B936-68C0EC18FFB6}" type="presOf" srcId="{6FA576A9-0DA8-5D4F-9C3C-34F7C54C76D4}" destId="{E4F36C5C-1E01-034A-830A-839CEC94B4C3}" srcOrd="0" destOrd="0" presId="urn:microsoft.com/office/officeart/2005/8/layout/cycle2"/>
    <dgm:cxn modelId="{80567B4B-A954-7D41-BE41-DCF94624524A}" type="presOf" srcId="{6AF3223D-60C6-B84E-BC43-8262A1FA31EA}" destId="{3124B506-BBC9-2A47-BF5C-06A3B16E92AD}" srcOrd="0" destOrd="0" presId="urn:microsoft.com/office/officeart/2005/8/layout/cycle2"/>
    <dgm:cxn modelId="{9B8C105E-10A7-014B-9E7D-11CCA7F31397}" type="presOf" srcId="{4CA6BDC3-C8E2-354D-ACAD-CD488DCD7E8C}" destId="{5D948883-3182-4C40-9979-56292A55D8AB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DE4E5769-BB91-1B46-B595-57A96F6648AE}" type="presOf" srcId="{6FA576A9-0DA8-5D4F-9C3C-34F7C54C76D4}" destId="{32103E2B-E4C3-2443-9686-008CB3D704F5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64BD2477-D1DD-8A49-ABAD-B5006E1649A0}" type="presOf" srcId="{768E8C07-80FF-E24E-8728-3484D0E81F75}" destId="{21CDE7AC-B179-544E-AA1E-DC9CEABDA4A8}" srcOrd="0" destOrd="0" presId="urn:microsoft.com/office/officeart/2005/8/layout/cycle2"/>
    <dgm:cxn modelId="{5D86CF78-7108-294A-8EAD-433F565EF05E}" type="presOf" srcId="{420DA754-1D9C-4B4C-B9A6-25EC2607A82F}" destId="{B9CBABBE-8180-FD4B-8C76-9ACE0FCA4182}" srcOrd="1" destOrd="0" presId="urn:microsoft.com/office/officeart/2005/8/layout/cycle2"/>
    <dgm:cxn modelId="{D350567B-8103-2E49-9D6E-1F4B88E2943F}" type="presOf" srcId="{420DA754-1D9C-4B4C-B9A6-25EC2607A82F}" destId="{BD6C659F-2723-5A4C-AF2C-CA1437FCE2B4}" srcOrd="0" destOrd="0" presId="urn:microsoft.com/office/officeart/2005/8/layout/cycle2"/>
    <dgm:cxn modelId="{B4F37F81-F0D4-214C-AC06-9D2D0B062910}" type="presOf" srcId="{E1D6C91B-53A1-9848-B9E6-630B57E07772}" destId="{1DAB2424-1BC5-BE46-85D2-26730751BF6D}" srcOrd="0" destOrd="0" presId="urn:microsoft.com/office/officeart/2005/8/layout/cycle2"/>
    <dgm:cxn modelId="{8601378F-1626-2847-B1D2-B6B23DEF5707}" type="presOf" srcId="{7843CF9D-CDC5-734D-B869-37AE2CBCEDAE}" destId="{784245A4-61D5-254C-87FE-D85F1A3B2B05}" srcOrd="0" destOrd="0" presId="urn:microsoft.com/office/officeart/2005/8/layout/cycle2"/>
    <dgm:cxn modelId="{8AE43E91-4DEE-5E4E-B073-07CC84F51EE1}" type="presOf" srcId="{768E8C07-80FF-E24E-8728-3484D0E81F75}" destId="{C2798E64-E5CC-2440-802B-696DD209A1A7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131740A1-97B7-CB48-ADF7-4D2DDB90745C}" type="presOf" srcId="{C50FC3BA-7F0F-2F42-8BE7-D169AAF56941}" destId="{FF90A506-49AA-194C-B7FB-C99B0CA6889D}" srcOrd="0" destOrd="0" presId="urn:microsoft.com/office/officeart/2005/8/layout/cycle2"/>
    <dgm:cxn modelId="{CD7EB3A2-BB50-1C4B-AC27-3A9DD80E9F45}" type="presOf" srcId="{7B6C4C98-74AB-9F48-82EE-4065D5051EB2}" destId="{B90635B2-ABF7-3449-A4BC-4B850778AE10}" srcOrd="0" destOrd="0" presId="urn:microsoft.com/office/officeart/2005/8/layout/cycle2"/>
    <dgm:cxn modelId="{24EC2AA6-ACCF-D449-A0B7-0BCB2AE0FA6E}" type="presOf" srcId="{1B5FBFF5-E6C2-2543-A861-44B11243E79D}" destId="{AB1BBDA4-504B-3F42-BA67-6A39F228A708}" srcOrd="1" destOrd="0" presId="urn:microsoft.com/office/officeart/2005/8/layout/cycle2"/>
    <dgm:cxn modelId="{486353B4-0B8C-B340-99A4-A7DB26C00134}" type="presOf" srcId="{11375B1D-7A2F-E245-8AD4-929A7601F295}" destId="{7510845F-CC67-1F44-8A6D-3D9CC132F2F8}" srcOrd="1" destOrd="0" presId="urn:microsoft.com/office/officeart/2005/8/layout/cycle2"/>
    <dgm:cxn modelId="{6D2AFBE0-7405-254F-8468-24490F7FEA78}" type="presOf" srcId="{6D43FE46-35DC-494C-A4F0-44397394D121}" destId="{4C7F5477-63C0-6343-9869-547A01CEFE98}" srcOrd="0" destOrd="0" presId="urn:microsoft.com/office/officeart/2005/8/layout/cycle2"/>
    <dgm:cxn modelId="{E40AB0E2-04FB-3D4C-AF4C-BB3AF491E45B}" type="presOf" srcId="{E0ED1441-D8D0-2140-B825-90C83A6C2C7B}" destId="{3A27DC23-E930-A84E-A846-DDE373B212D7}" srcOrd="0" destOrd="0" presId="urn:microsoft.com/office/officeart/2005/8/layout/cycle2"/>
    <dgm:cxn modelId="{482518E8-87CA-BA4F-9DE5-4FFCB39AD7B9}" type="presOf" srcId="{2A1A0300-0868-8D47-BFFA-296C1987333D}" destId="{EEFA835D-DA5B-4B45-B2E0-CA586F7372AE}" srcOrd="0" destOrd="0" presId="urn:microsoft.com/office/officeart/2005/8/layout/cycle2"/>
    <dgm:cxn modelId="{E05930EA-A1B5-CC49-9E7B-DF1DC6F07FF6}" type="presOf" srcId="{11375B1D-7A2F-E245-8AD4-929A7601F295}" destId="{F1970952-8E2C-944D-918B-9B8D5BE3414F}" srcOrd="0" destOrd="0" presId="urn:microsoft.com/office/officeart/2005/8/layout/cycle2"/>
    <dgm:cxn modelId="{56C5E0EB-197A-CA40-886B-4EC48E3C5E6F}" type="presOf" srcId="{3022146A-BA2C-3047-A38A-E19C17AD505A}" destId="{5D8FA5C9-56E0-5F4E-AE7D-1578D17D4789}" srcOrd="0" destOrd="0" presId="urn:microsoft.com/office/officeart/2005/8/layout/cycle2"/>
    <dgm:cxn modelId="{275563EE-F252-4147-8ACF-B5F4FAB0AB32}" type="presOf" srcId="{7B6C4C98-74AB-9F48-82EE-4065D5051EB2}" destId="{6FABCE6F-71D6-964F-913E-C8F19A09016E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27EBC7FF-B12C-A440-B8EB-9747BE59A977}" type="presOf" srcId="{6AF3223D-60C6-B84E-BC43-8262A1FA31EA}" destId="{6693F1C9-0E06-7B49-8CB9-EF3997DE4948}" srcOrd="1" destOrd="0" presId="urn:microsoft.com/office/officeart/2005/8/layout/cycle2"/>
    <dgm:cxn modelId="{3268CD86-3154-7545-B453-036BE3690261}" type="presParOf" srcId="{5D8FA5C9-56E0-5F4E-AE7D-1578D17D4789}" destId="{3A27DC23-E930-A84E-A846-DDE373B212D7}" srcOrd="0" destOrd="0" presId="urn:microsoft.com/office/officeart/2005/8/layout/cycle2"/>
    <dgm:cxn modelId="{85C8BD4A-17C5-9F4C-BE0D-4DD806E51E8A}" type="presParOf" srcId="{5D8FA5C9-56E0-5F4E-AE7D-1578D17D4789}" destId="{3124B506-BBC9-2A47-BF5C-06A3B16E92AD}" srcOrd="1" destOrd="0" presId="urn:microsoft.com/office/officeart/2005/8/layout/cycle2"/>
    <dgm:cxn modelId="{54438422-A36A-B944-94F7-CC5E8905FD73}" type="presParOf" srcId="{3124B506-BBC9-2A47-BF5C-06A3B16E92AD}" destId="{6693F1C9-0E06-7B49-8CB9-EF3997DE4948}" srcOrd="0" destOrd="0" presId="urn:microsoft.com/office/officeart/2005/8/layout/cycle2"/>
    <dgm:cxn modelId="{F004E0D1-2425-9B4F-870C-CECDD91A62F1}" type="presParOf" srcId="{5D8FA5C9-56E0-5F4E-AE7D-1578D17D4789}" destId="{777CEE8D-D9C5-744F-ADC6-113AF0A44165}" srcOrd="2" destOrd="0" presId="urn:microsoft.com/office/officeart/2005/8/layout/cycle2"/>
    <dgm:cxn modelId="{2CE73469-E6C2-434D-AC06-B7CDF88966FE}" type="presParOf" srcId="{5D8FA5C9-56E0-5F4E-AE7D-1578D17D4789}" destId="{21CDE7AC-B179-544E-AA1E-DC9CEABDA4A8}" srcOrd="3" destOrd="0" presId="urn:microsoft.com/office/officeart/2005/8/layout/cycle2"/>
    <dgm:cxn modelId="{5F66F027-A82A-3143-A270-F1A63DA8EEC7}" type="presParOf" srcId="{21CDE7AC-B179-544E-AA1E-DC9CEABDA4A8}" destId="{C2798E64-E5CC-2440-802B-696DD209A1A7}" srcOrd="0" destOrd="0" presId="urn:microsoft.com/office/officeart/2005/8/layout/cycle2"/>
    <dgm:cxn modelId="{F6F6D76D-93C5-E541-A8C2-A9A804F56D06}" type="presParOf" srcId="{5D8FA5C9-56E0-5F4E-AE7D-1578D17D4789}" destId="{FF90A506-49AA-194C-B7FB-C99B0CA6889D}" srcOrd="4" destOrd="0" presId="urn:microsoft.com/office/officeart/2005/8/layout/cycle2"/>
    <dgm:cxn modelId="{0CFFAC8B-9CD7-414A-AB01-4A7937DC31E9}" type="presParOf" srcId="{5D8FA5C9-56E0-5F4E-AE7D-1578D17D4789}" destId="{DA0814E1-6DEB-684B-BAEA-2EEBEDC4DB41}" srcOrd="5" destOrd="0" presId="urn:microsoft.com/office/officeart/2005/8/layout/cycle2"/>
    <dgm:cxn modelId="{F5BCF3D9-801D-D44E-B2DC-1061C81C120F}" type="presParOf" srcId="{DA0814E1-6DEB-684B-BAEA-2EEBEDC4DB41}" destId="{AB1BBDA4-504B-3F42-BA67-6A39F228A708}" srcOrd="0" destOrd="0" presId="urn:microsoft.com/office/officeart/2005/8/layout/cycle2"/>
    <dgm:cxn modelId="{90AEE4CF-8792-5E46-AB69-B1A4EDC73AB9}" type="presParOf" srcId="{5D8FA5C9-56E0-5F4E-AE7D-1578D17D4789}" destId="{1DAB2424-1BC5-BE46-85D2-26730751BF6D}" srcOrd="6" destOrd="0" presId="urn:microsoft.com/office/officeart/2005/8/layout/cycle2"/>
    <dgm:cxn modelId="{BEB4BB21-DC19-164E-9E13-0D751164A8EC}" type="presParOf" srcId="{5D8FA5C9-56E0-5F4E-AE7D-1578D17D4789}" destId="{784245A4-61D5-254C-87FE-D85F1A3B2B05}" srcOrd="7" destOrd="0" presId="urn:microsoft.com/office/officeart/2005/8/layout/cycle2"/>
    <dgm:cxn modelId="{E9AF1FD2-915F-244D-878D-99F2C90277B1}" type="presParOf" srcId="{784245A4-61D5-254C-87FE-D85F1A3B2B05}" destId="{6474277E-388E-024E-91B4-4AFFEDE60D33}" srcOrd="0" destOrd="0" presId="urn:microsoft.com/office/officeart/2005/8/layout/cycle2"/>
    <dgm:cxn modelId="{BB7D3BD1-E012-2445-9E55-94B44175B030}" type="presParOf" srcId="{5D8FA5C9-56E0-5F4E-AE7D-1578D17D4789}" destId="{EEFA835D-DA5B-4B45-B2E0-CA586F7372AE}" srcOrd="8" destOrd="0" presId="urn:microsoft.com/office/officeart/2005/8/layout/cycle2"/>
    <dgm:cxn modelId="{4CDD85B5-63A0-A844-99B5-8E1FAADD6834}" type="presParOf" srcId="{5D8FA5C9-56E0-5F4E-AE7D-1578D17D4789}" destId="{B90635B2-ABF7-3449-A4BC-4B850778AE10}" srcOrd="9" destOrd="0" presId="urn:microsoft.com/office/officeart/2005/8/layout/cycle2"/>
    <dgm:cxn modelId="{D56E6776-A098-5340-AB72-6738A0552B2D}" type="presParOf" srcId="{B90635B2-ABF7-3449-A4BC-4B850778AE10}" destId="{6FABCE6F-71D6-964F-913E-C8F19A09016E}" srcOrd="0" destOrd="0" presId="urn:microsoft.com/office/officeart/2005/8/layout/cycle2"/>
    <dgm:cxn modelId="{AE24417F-7DB2-4B4A-A26D-B2A061BE21B7}" type="presParOf" srcId="{5D8FA5C9-56E0-5F4E-AE7D-1578D17D4789}" destId="{4C7F5477-63C0-6343-9869-547A01CEFE98}" srcOrd="10" destOrd="0" presId="urn:microsoft.com/office/officeart/2005/8/layout/cycle2"/>
    <dgm:cxn modelId="{7D28A958-AAC2-5F4B-A7DE-117135551F4F}" type="presParOf" srcId="{5D8FA5C9-56E0-5F4E-AE7D-1578D17D4789}" destId="{BD6C659F-2723-5A4C-AF2C-CA1437FCE2B4}" srcOrd="11" destOrd="0" presId="urn:microsoft.com/office/officeart/2005/8/layout/cycle2"/>
    <dgm:cxn modelId="{0ED3499D-CAFA-904A-ACC5-F2F249C0833B}" type="presParOf" srcId="{BD6C659F-2723-5A4C-AF2C-CA1437FCE2B4}" destId="{B9CBABBE-8180-FD4B-8C76-9ACE0FCA4182}" srcOrd="0" destOrd="0" presId="urn:microsoft.com/office/officeart/2005/8/layout/cycle2"/>
    <dgm:cxn modelId="{9C5940BB-09A4-8949-B176-B0648D6E147F}" type="presParOf" srcId="{5D8FA5C9-56E0-5F4E-AE7D-1578D17D4789}" destId="{5D948883-3182-4C40-9979-56292A55D8AB}" srcOrd="12" destOrd="0" presId="urn:microsoft.com/office/officeart/2005/8/layout/cycle2"/>
    <dgm:cxn modelId="{A0FB0183-1A8B-A047-B06C-7947DB47C993}" type="presParOf" srcId="{5D8FA5C9-56E0-5F4E-AE7D-1578D17D4789}" destId="{E4F36C5C-1E01-034A-830A-839CEC94B4C3}" srcOrd="13" destOrd="0" presId="urn:microsoft.com/office/officeart/2005/8/layout/cycle2"/>
    <dgm:cxn modelId="{52BAB96B-1299-0D40-B498-B008F8287ACB}" type="presParOf" srcId="{E4F36C5C-1E01-034A-830A-839CEC94B4C3}" destId="{32103E2B-E4C3-2443-9686-008CB3D704F5}" srcOrd="0" destOrd="0" presId="urn:microsoft.com/office/officeart/2005/8/layout/cycle2"/>
    <dgm:cxn modelId="{0924F78C-3A3A-CE42-9DF1-462AFA491501}" type="presParOf" srcId="{5D8FA5C9-56E0-5F4E-AE7D-1578D17D4789}" destId="{55F885C0-631B-D646-AC7E-0B2A6E55628C}" srcOrd="14" destOrd="0" presId="urn:microsoft.com/office/officeart/2005/8/layout/cycle2"/>
    <dgm:cxn modelId="{C9504269-2895-1C44-973E-06B00C47991A}" type="presParOf" srcId="{5D8FA5C9-56E0-5F4E-AE7D-1578D17D4789}" destId="{F1970952-8E2C-944D-918B-9B8D5BE3414F}" srcOrd="15" destOrd="0" presId="urn:microsoft.com/office/officeart/2005/8/layout/cycle2"/>
    <dgm:cxn modelId="{5FB9CFFA-0CE7-2C45-9C3B-3F6CBAAB41C0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5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chemeClr val="bg1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21EBA09-6C93-6A4F-AAF4-F59420429D66}" type="presOf" srcId="{420DA754-1D9C-4B4C-B9A6-25EC2607A82F}" destId="{BD6C659F-2723-5A4C-AF2C-CA1437FCE2B4}" srcOrd="0" destOrd="0" presId="urn:microsoft.com/office/officeart/2005/8/layout/cycle2"/>
    <dgm:cxn modelId="{0716F70B-5AAE-CC4D-8B94-7F128A90FD97}" type="presOf" srcId="{7B6C4C98-74AB-9F48-82EE-4065D5051EB2}" destId="{6FABCE6F-71D6-964F-913E-C8F19A09016E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EE1D1A27-7C52-F644-94CB-0E66B9DB8582}" type="presOf" srcId="{6FA576A9-0DA8-5D4F-9C3C-34F7C54C76D4}" destId="{32103E2B-E4C3-2443-9686-008CB3D704F5}" srcOrd="1" destOrd="0" presId="urn:microsoft.com/office/officeart/2005/8/layout/cycle2"/>
    <dgm:cxn modelId="{D082B627-C10E-DB41-9457-DB54A78D08CD}" type="presOf" srcId="{E1D6C91B-53A1-9848-B9E6-630B57E07772}" destId="{1DAB2424-1BC5-BE46-85D2-26730751BF6D}" srcOrd="0" destOrd="0" presId="urn:microsoft.com/office/officeart/2005/8/layout/cycle2"/>
    <dgm:cxn modelId="{2D6E0B3A-D52A-474E-AC5A-C0DEE0C72986}" type="presOf" srcId="{6D43FE46-35DC-494C-A4F0-44397394D121}" destId="{4C7F5477-63C0-6343-9869-547A01CEFE98}" srcOrd="0" destOrd="0" presId="urn:microsoft.com/office/officeart/2005/8/layout/cycle2"/>
    <dgm:cxn modelId="{EE4A343D-24A1-7C4A-B927-03B9FB952338}" type="presOf" srcId="{11375B1D-7A2F-E245-8AD4-929A7601F295}" destId="{7510845F-CC67-1F44-8A6D-3D9CC132F2F8}" srcOrd="1" destOrd="0" presId="urn:microsoft.com/office/officeart/2005/8/layout/cycle2"/>
    <dgm:cxn modelId="{A35DF942-7E99-984F-9D8E-3614E6D7CDEA}" type="presOf" srcId="{6AF3223D-60C6-B84E-BC43-8262A1FA31EA}" destId="{6693F1C9-0E06-7B49-8CB9-EF3997DE4948}" srcOrd="1" destOrd="0" presId="urn:microsoft.com/office/officeart/2005/8/layout/cycle2"/>
    <dgm:cxn modelId="{BB654350-525B-7C42-B0B0-1522C14385B9}" type="presOf" srcId="{1B5FBFF5-E6C2-2543-A861-44B11243E79D}" destId="{DA0814E1-6DEB-684B-BAEA-2EEBEDC4DB41}" srcOrd="0" destOrd="0" presId="urn:microsoft.com/office/officeart/2005/8/layout/cycle2"/>
    <dgm:cxn modelId="{50F64E59-50EA-224B-B755-D7EB8D17D2D9}" type="presOf" srcId="{6AF3223D-60C6-B84E-BC43-8262A1FA31EA}" destId="{3124B506-BBC9-2A47-BF5C-06A3B16E92AD}" srcOrd="0" destOrd="0" presId="urn:microsoft.com/office/officeart/2005/8/layout/cycle2"/>
    <dgm:cxn modelId="{C55E195A-1F63-8B41-9319-53DB1C21921B}" type="presOf" srcId="{420DA754-1D9C-4B4C-B9A6-25EC2607A82F}" destId="{B9CBABBE-8180-FD4B-8C76-9ACE0FCA4182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F88C0D68-1C52-DC4B-B8D9-1E23CC8F02BE}" type="presOf" srcId="{C50FC3BA-7F0F-2F42-8BE7-D169AAF56941}" destId="{FF90A506-49AA-194C-B7FB-C99B0CA6889D}" srcOrd="0" destOrd="0" presId="urn:microsoft.com/office/officeart/2005/8/layout/cycle2"/>
    <dgm:cxn modelId="{3807E86C-C4D7-CD4C-8A69-C0D6319AF797}" type="presOf" srcId="{7843CF9D-CDC5-734D-B869-37AE2CBCEDAE}" destId="{784245A4-61D5-254C-87FE-D85F1A3B2B05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A9457D6F-0702-D04F-8E1E-9D34AC5AFFBB}" type="presOf" srcId="{768E8C07-80FF-E24E-8728-3484D0E81F75}" destId="{C2798E64-E5CC-2440-802B-696DD209A1A7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27BDC278-2A5A-3A4A-A4E6-7D199B0E565E}" type="presOf" srcId="{2A1A0300-0868-8D47-BFFA-296C1987333D}" destId="{EEFA835D-DA5B-4B45-B2E0-CA586F7372AE}" srcOrd="0" destOrd="0" presId="urn:microsoft.com/office/officeart/2005/8/layout/cycle2"/>
    <dgm:cxn modelId="{8FC04286-4F30-344A-AD73-2AD37EF534C8}" type="presOf" srcId="{18B21DED-9B4D-EB49-AF41-328A08C2192E}" destId="{55F885C0-631B-D646-AC7E-0B2A6E55628C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71F98FA0-2764-DF4A-BC5E-FA7F66626A42}" type="presOf" srcId="{3022146A-BA2C-3047-A38A-E19C17AD505A}" destId="{5D8FA5C9-56E0-5F4E-AE7D-1578D17D4789}" srcOrd="0" destOrd="0" presId="urn:microsoft.com/office/officeart/2005/8/layout/cycle2"/>
    <dgm:cxn modelId="{D67FF2BC-82B7-1143-8DC2-57A11FA37384}" type="presOf" srcId="{E0ED1441-D8D0-2140-B825-90C83A6C2C7B}" destId="{3A27DC23-E930-A84E-A846-DDE373B212D7}" srcOrd="0" destOrd="0" presId="urn:microsoft.com/office/officeart/2005/8/layout/cycle2"/>
    <dgm:cxn modelId="{1F0F80C7-6BC6-6540-A8AF-34E6176F687A}" type="presOf" srcId="{768E8C07-80FF-E24E-8728-3484D0E81F75}" destId="{21CDE7AC-B179-544E-AA1E-DC9CEABDA4A8}" srcOrd="0" destOrd="0" presId="urn:microsoft.com/office/officeart/2005/8/layout/cycle2"/>
    <dgm:cxn modelId="{8AB870D3-F366-8E4F-A94E-0DDFA3ADDCFC}" type="presOf" srcId="{6FA576A9-0DA8-5D4F-9C3C-34F7C54C76D4}" destId="{E4F36C5C-1E01-034A-830A-839CEC94B4C3}" srcOrd="0" destOrd="0" presId="urn:microsoft.com/office/officeart/2005/8/layout/cycle2"/>
    <dgm:cxn modelId="{A102F9D8-B0D0-4840-92E4-74730D816A9F}" type="presOf" srcId="{4CA6BDC3-C8E2-354D-ACAD-CD488DCD7E8C}" destId="{5D948883-3182-4C40-9979-56292A55D8AB}" srcOrd="0" destOrd="0" presId="urn:microsoft.com/office/officeart/2005/8/layout/cycle2"/>
    <dgm:cxn modelId="{D83A23DA-9958-3F48-A9B5-1AC5C9148CAE}" type="presOf" srcId="{11375B1D-7A2F-E245-8AD4-929A7601F295}" destId="{F1970952-8E2C-944D-918B-9B8D5BE3414F}" srcOrd="0" destOrd="0" presId="urn:microsoft.com/office/officeart/2005/8/layout/cycle2"/>
    <dgm:cxn modelId="{92D529DF-08B2-764E-BE22-67025555DACC}" type="presOf" srcId="{7B6C4C98-74AB-9F48-82EE-4065D5051EB2}" destId="{B90635B2-ABF7-3449-A4BC-4B850778AE10}" srcOrd="0" destOrd="0" presId="urn:microsoft.com/office/officeart/2005/8/layout/cycle2"/>
    <dgm:cxn modelId="{0123D6EF-B181-D94F-B173-4C886E28B54A}" type="presOf" srcId="{7843CF9D-CDC5-734D-B869-37AE2CBCEDAE}" destId="{6474277E-388E-024E-91B4-4AFFEDE60D33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739725F6-75C0-254C-99E0-A031C8AE2846}" type="presOf" srcId="{1B5FBFF5-E6C2-2543-A861-44B11243E79D}" destId="{AB1BBDA4-504B-3F42-BA67-6A39F228A708}" srcOrd="1" destOrd="0" presId="urn:microsoft.com/office/officeart/2005/8/layout/cycle2"/>
    <dgm:cxn modelId="{9C20BAFF-4876-C448-8E51-3ACCE777B662}" type="presOf" srcId="{5EAB6A29-A5B0-2941-AF79-FAE866AF3957}" destId="{777CEE8D-D9C5-744F-ADC6-113AF0A44165}" srcOrd="0" destOrd="0" presId="urn:microsoft.com/office/officeart/2005/8/layout/cycle2"/>
    <dgm:cxn modelId="{CDA818B9-9295-3E41-B3A4-418E57E16179}" type="presParOf" srcId="{5D8FA5C9-56E0-5F4E-AE7D-1578D17D4789}" destId="{3A27DC23-E930-A84E-A846-DDE373B212D7}" srcOrd="0" destOrd="0" presId="urn:microsoft.com/office/officeart/2005/8/layout/cycle2"/>
    <dgm:cxn modelId="{AD57193B-C784-6749-BAC4-67A3BD7E6F60}" type="presParOf" srcId="{5D8FA5C9-56E0-5F4E-AE7D-1578D17D4789}" destId="{3124B506-BBC9-2A47-BF5C-06A3B16E92AD}" srcOrd="1" destOrd="0" presId="urn:microsoft.com/office/officeart/2005/8/layout/cycle2"/>
    <dgm:cxn modelId="{CD7CC63A-FA09-DA47-A7CE-A1E8AB5240F2}" type="presParOf" srcId="{3124B506-BBC9-2A47-BF5C-06A3B16E92AD}" destId="{6693F1C9-0E06-7B49-8CB9-EF3997DE4948}" srcOrd="0" destOrd="0" presId="urn:microsoft.com/office/officeart/2005/8/layout/cycle2"/>
    <dgm:cxn modelId="{6189B506-1B05-4A47-B337-7CD54E9AD316}" type="presParOf" srcId="{5D8FA5C9-56E0-5F4E-AE7D-1578D17D4789}" destId="{777CEE8D-D9C5-744F-ADC6-113AF0A44165}" srcOrd="2" destOrd="0" presId="urn:microsoft.com/office/officeart/2005/8/layout/cycle2"/>
    <dgm:cxn modelId="{35AE467A-852B-8F44-82C5-B652B00C3867}" type="presParOf" srcId="{5D8FA5C9-56E0-5F4E-AE7D-1578D17D4789}" destId="{21CDE7AC-B179-544E-AA1E-DC9CEABDA4A8}" srcOrd="3" destOrd="0" presId="urn:microsoft.com/office/officeart/2005/8/layout/cycle2"/>
    <dgm:cxn modelId="{62D4CAED-AD22-F649-8051-9367495D6EE0}" type="presParOf" srcId="{21CDE7AC-B179-544E-AA1E-DC9CEABDA4A8}" destId="{C2798E64-E5CC-2440-802B-696DD209A1A7}" srcOrd="0" destOrd="0" presId="urn:microsoft.com/office/officeart/2005/8/layout/cycle2"/>
    <dgm:cxn modelId="{EDF14FE5-41CE-1748-8510-545A6156E109}" type="presParOf" srcId="{5D8FA5C9-56E0-5F4E-AE7D-1578D17D4789}" destId="{FF90A506-49AA-194C-B7FB-C99B0CA6889D}" srcOrd="4" destOrd="0" presId="urn:microsoft.com/office/officeart/2005/8/layout/cycle2"/>
    <dgm:cxn modelId="{D27695D3-5B44-A64F-B50B-403309960DA3}" type="presParOf" srcId="{5D8FA5C9-56E0-5F4E-AE7D-1578D17D4789}" destId="{DA0814E1-6DEB-684B-BAEA-2EEBEDC4DB41}" srcOrd="5" destOrd="0" presId="urn:microsoft.com/office/officeart/2005/8/layout/cycle2"/>
    <dgm:cxn modelId="{5CB19EFD-8C4D-DC41-BAD3-FA6BCD676E51}" type="presParOf" srcId="{DA0814E1-6DEB-684B-BAEA-2EEBEDC4DB41}" destId="{AB1BBDA4-504B-3F42-BA67-6A39F228A708}" srcOrd="0" destOrd="0" presId="urn:microsoft.com/office/officeart/2005/8/layout/cycle2"/>
    <dgm:cxn modelId="{A07D2EC4-7FB1-8641-B21C-2E78522A85D3}" type="presParOf" srcId="{5D8FA5C9-56E0-5F4E-AE7D-1578D17D4789}" destId="{1DAB2424-1BC5-BE46-85D2-26730751BF6D}" srcOrd="6" destOrd="0" presId="urn:microsoft.com/office/officeart/2005/8/layout/cycle2"/>
    <dgm:cxn modelId="{656B059E-5021-B94D-BD86-D1729CCCFD95}" type="presParOf" srcId="{5D8FA5C9-56E0-5F4E-AE7D-1578D17D4789}" destId="{784245A4-61D5-254C-87FE-D85F1A3B2B05}" srcOrd="7" destOrd="0" presId="urn:microsoft.com/office/officeart/2005/8/layout/cycle2"/>
    <dgm:cxn modelId="{75201ACE-3429-D244-9252-43AB99BE19B2}" type="presParOf" srcId="{784245A4-61D5-254C-87FE-D85F1A3B2B05}" destId="{6474277E-388E-024E-91B4-4AFFEDE60D33}" srcOrd="0" destOrd="0" presId="urn:microsoft.com/office/officeart/2005/8/layout/cycle2"/>
    <dgm:cxn modelId="{5B08AEBE-BC13-934A-97F5-EE6C053D7178}" type="presParOf" srcId="{5D8FA5C9-56E0-5F4E-AE7D-1578D17D4789}" destId="{EEFA835D-DA5B-4B45-B2E0-CA586F7372AE}" srcOrd="8" destOrd="0" presId="urn:microsoft.com/office/officeart/2005/8/layout/cycle2"/>
    <dgm:cxn modelId="{01D36046-6D46-EA4B-ABFC-70D91CC47B7F}" type="presParOf" srcId="{5D8FA5C9-56E0-5F4E-AE7D-1578D17D4789}" destId="{B90635B2-ABF7-3449-A4BC-4B850778AE10}" srcOrd="9" destOrd="0" presId="urn:microsoft.com/office/officeart/2005/8/layout/cycle2"/>
    <dgm:cxn modelId="{E2C20795-E9FC-2B4C-89F3-A79EBA0218CB}" type="presParOf" srcId="{B90635B2-ABF7-3449-A4BC-4B850778AE10}" destId="{6FABCE6F-71D6-964F-913E-C8F19A09016E}" srcOrd="0" destOrd="0" presId="urn:microsoft.com/office/officeart/2005/8/layout/cycle2"/>
    <dgm:cxn modelId="{218A9501-D022-794B-9BC6-541C1186AF9F}" type="presParOf" srcId="{5D8FA5C9-56E0-5F4E-AE7D-1578D17D4789}" destId="{4C7F5477-63C0-6343-9869-547A01CEFE98}" srcOrd="10" destOrd="0" presId="urn:microsoft.com/office/officeart/2005/8/layout/cycle2"/>
    <dgm:cxn modelId="{E0CD9EA0-EF59-704C-98A3-47E65064F885}" type="presParOf" srcId="{5D8FA5C9-56E0-5F4E-AE7D-1578D17D4789}" destId="{BD6C659F-2723-5A4C-AF2C-CA1437FCE2B4}" srcOrd="11" destOrd="0" presId="urn:microsoft.com/office/officeart/2005/8/layout/cycle2"/>
    <dgm:cxn modelId="{ACE87F28-C270-E548-BBF7-0F5100E83070}" type="presParOf" srcId="{BD6C659F-2723-5A4C-AF2C-CA1437FCE2B4}" destId="{B9CBABBE-8180-FD4B-8C76-9ACE0FCA4182}" srcOrd="0" destOrd="0" presId="urn:microsoft.com/office/officeart/2005/8/layout/cycle2"/>
    <dgm:cxn modelId="{33BF21E4-1C55-7541-B549-3B89B3228D43}" type="presParOf" srcId="{5D8FA5C9-56E0-5F4E-AE7D-1578D17D4789}" destId="{5D948883-3182-4C40-9979-56292A55D8AB}" srcOrd="12" destOrd="0" presId="urn:microsoft.com/office/officeart/2005/8/layout/cycle2"/>
    <dgm:cxn modelId="{F490BDDE-4D10-1149-81D3-7D84E396983F}" type="presParOf" srcId="{5D8FA5C9-56E0-5F4E-AE7D-1578D17D4789}" destId="{E4F36C5C-1E01-034A-830A-839CEC94B4C3}" srcOrd="13" destOrd="0" presId="urn:microsoft.com/office/officeart/2005/8/layout/cycle2"/>
    <dgm:cxn modelId="{E0AC827C-846E-3B49-9D07-5D7FEF62560E}" type="presParOf" srcId="{E4F36C5C-1E01-034A-830A-839CEC94B4C3}" destId="{32103E2B-E4C3-2443-9686-008CB3D704F5}" srcOrd="0" destOrd="0" presId="urn:microsoft.com/office/officeart/2005/8/layout/cycle2"/>
    <dgm:cxn modelId="{15C7CA8C-B6BB-F743-9BD0-62D0E795D3A1}" type="presParOf" srcId="{5D8FA5C9-56E0-5F4E-AE7D-1578D17D4789}" destId="{55F885C0-631B-D646-AC7E-0B2A6E55628C}" srcOrd="14" destOrd="0" presId="urn:microsoft.com/office/officeart/2005/8/layout/cycle2"/>
    <dgm:cxn modelId="{5470A154-1A4A-054E-A05C-003E33E3FD55}" type="presParOf" srcId="{5D8FA5C9-56E0-5F4E-AE7D-1578D17D4789}" destId="{F1970952-8E2C-944D-918B-9B8D5BE3414F}" srcOrd="15" destOrd="0" presId="urn:microsoft.com/office/officeart/2005/8/layout/cycle2"/>
    <dgm:cxn modelId="{3738C0C2-1F5C-D34F-B982-7E993FDCEDDE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5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A69F4B02-17F4-9D49-8AEF-E4CC9EB65F85}" type="presOf" srcId="{E1D6C91B-53A1-9848-B9E6-630B57E07772}" destId="{1DAB2424-1BC5-BE46-85D2-26730751BF6D}" srcOrd="0" destOrd="0" presId="urn:microsoft.com/office/officeart/2005/8/layout/cycle2"/>
    <dgm:cxn modelId="{9E764D03-CF27-924D-9CED-186017635208}" type="presOf" srcId="{C50FC3BA-7F0F-2F42-8BE7-D169AAF56941}" destId="{FF90A506-49AA-194C-B7FB-C99B0CA6889D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6BEED828-D63C-4442-B8AA-9F05B6848DDF}" type="presOf" srcId="{420DA754-1D9C-4B4C-B9A6-25EC2607A82F}" destId="{BD6C659F-2723-5A4C-AF2C-CA1437FCE2B4}" srcOrd="0" destOrd="0" presId="urn:microsoft.com/office/officeart/2005/8/layout/cycle2"/>
    <dgm:cxn modelId="{EEB57C2D-2DFC-4E4A-90FA-D12D33B00106}" type="presOf" srcId="{11375B1D-7A2F-E245-8AD4-929A7601F295}" destId="{7510845F-CC67-1F44-8A6D-3D9CC132F2F8}" srcOrd="1" destOrd="0" presId="urn:microsoft.com/office/officeart/2005/8/layout/cycle2"/>
    <dgm:cxn modelId="{72815F37-F52D-D54C-B61B-8F4A61555D0E}" type="presOf" srcId="{18B21DED-9B4D-EB49-AF41-328A08C2192E}" destId="{55F885C0-631B-D646-AC7E-0B2A6E55628C}" srcOrd="0" destOrd="0" presId="urn:microsoft.com/office/officeart/2005/8/layout/cycle2"/>
    <dgm:cxn modelId="{89A5234D-2321-4549-B523-C6B131EF6D8F}" type="presOf" srcId="{6D43FE46-35DC-494C-A4F0-44397394D121}" destId="{4C7F5477-63C0-6343-9869-547A01CEFE98}" srcOrd="0" destOrd="0" presId="urn:microsoft.com/office/officeart/2005/8/layout/cycle2"/>
    <dgm:cxn modelId="{A52AE15D-49C5-364F-905F-3DF581F1C49A}" type="presOf" srcId="{3022146A-BA2C-3047-A38A-E19C17AD505A}" destId="{5D8FA5C9-56E0-5F4E-AE7D-1578D17D4789}" srcOrd="0" destOrd="0" presId="urn:microsoft.com/office/officeart/2005/8/layout/cycle2"/>
    <dgm:cxn modelId="{83168762-3595-AE4E-A201-537BECD403FA}" type="presOf" srcId="{2A1A0300-0868-8D47-BFFA-296C1987333D}" destId="{EEFA835D-DA5B-4B45-B2E0-CA586F7372AE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80163072-38F3-EE4A-AA42-4DFEF4FACFCF}" type="presOf" srcId="{5EAB6A29-A5B0-2941-AF79-FAE866AF3957}" destId="{777CEE8D-D9C5-744F-ADC6-113AF0A44165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37290A8E-18E9-DD4D-9E84-AC0EC25109AA}" type="presOf" srcId="{7843CF9D-CDC5-734D-B869-37AE2CBCEDAE}" destId="{6474277E-388E-024E-91B4-4AFFEDE60D33}" srcOrd="1" destOrd="0" presId="urn:microsoft.com/office/officeart/2005/8/layout/cycle2"/>
    <dgm:cxn modelId="{FBB86394-14F5-3540-9D44-6717FC623A67}" type="presOf" srcId="{E0ED1441-D8D0-2140-B825-90C83A6C2C7B}" destId="{3A27DC23-E930-A84E-A846-DDE373B212D7}" srcOrd="0" destOrd="0" presId="urn:microsoft.com/office/officeart/2005/8/layout/cycle2"/>
    <dgm:cxn modelId="{2D5AC499-1CC8-EE47-B01B-D19AC1116938}" type="presOf" srcId="{6AF3223D-60C6-B84E-BC43-8262A1FA31EA}" destId="{3124B506-BBC9-2A47-BF5C-06A3B16E92AD}" srcOrd="0" destOrd="0" presId="urn:microsoft.com/office/officeart/2005/8/layout/cycle2"/>
    <dgm:cxn modelId="{CC61EE9B-D0EF-9E41-B348-A372D0DCC6FA}" type="presOf" srcId="{1B5FBFF5-E6C2-2543-A861-44B11243E79D}" destId="{AB1BBDA4-504B-3F42-BA67-6A39F228A708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D9F768A4-6C30-174E-A229-60BBE45BD7A7}" type="presOf" srcId="{768E8C07-80FF-E24E-8728-3484D0E81F75}" destId="{C2798E64-E5CC-2440-802B-696DD209A1A7}" srcOrd="1" destOrd="0" presId="urn:microsoft.com/office/officeart/2005/8/layout/cycle2"/>
    <dgm:cxn modelId="{2C2BA5A8-BE17-F141-96A3-3758B7CF2DDA}" type="presOf" srcId="{768E8C07-80FF-E24E-8728-3484D0E81F75}" destId="{21CDE7AC-B179-544E-AA1E-DC9CEABDA4A8}" srcOrd="0" destOrd="0" presId="urn:microsoft.com/office/officeart/2005/8/layout/cycle2"/>
    <dgm:cxn modelId="{9C844BAB-8672-2C44-96CF-76B0E509D82D}" type="presOf" srcId="{420DA754-1D9C-4B4C-B9A6-25EC2607A82F}" destId="{B9CBABBE-8180-FD4B-8C76-9ACE0FCA4182}" srcOrd="1" destOrd="0" presId="urn:microsoft.com/office/officeart/2005/8/layout/cycle2"/>
    <dgm:cxn modelId="{16B0DBB7-8B2F-B347-88D5-9AE0BF05240B}" type="presOf" srcId="{7843CF9D-CDC5-734D-B869-37AE2CBCEDAE}" destId="{784245A4-61D5-254C-87FE-D85F1A3B2B05}" srcOrd="0" destOrd="0" presId="urn:microsoft.com/office/officeart/2005/8/layout/cycle2"/>
    <dgm:cxn modelId="{550716B8-01BF-204D-A642-80C072FC034D}" type="presOf" srcId="{7B6C4C98-74AB-9F48-82EE-4065D5051EB2}" destId="{B90635B2-ABF7-3449-A4BC-4B850778AE10}" srcOrd="0" destOrd="0" presId="urn:microsoft.com/office/officeart/2005/8/layout/cycle2"/>
    <dgm:cxn modelId="{7664F0BD-7A8A-EC47-9AF2-964E8DB8F106}" type="presOf" srcId="{6AF3223D-60C6-B84E-BC43-8262A1FA31EA}" destId="{6693F1C9-0E06-7B49-8CB9-EF3997DE4948}" srcOrd="1" destOrd="0" presId="urn:microsoft.com/office/officeart/2005/8/layout/cycle2"/>
    <dgm:cxn modelId="{3BC881CB-B720-854C-BE18-706F044B2740}" type="presOf" srcId="{4CA6BDC3-C8E2-354D-ACAD-CD488DCD7E8C}" destId="{5D948883-3182-4C40-9979-56292A55D8AB}" srcOrd="0" destOrd="0" presId="urn:microsoft.com/office/officeart/2005/8/layout/cycle2"/>
    <dgm:cxn modelId="{F9C420D4-8A27-3B4E-AAA0-A332424FF076}" type="presOf" srcId="{1B5FBFF5-E6C2-2543-A861-44B11243E79D}" destId="{DA0814E1-6DEB-684B-BAEA-2EEBEDC4DB41}" srcOrd="0" destOrd="0" presId="urn:microsoft.com/office/officeart/2005/8/layout/cycle2"/>
    <dgm:cxn modelId="{3E70F0D5-4ECF-9E4E-9722-E74FB75730ED}" type="presOf" srcId="{7B6C4C98-74AB-9F48-82EE-4065D5051EB2}" destId="{6FABCE6F-71D6-964F-913E-C8F19A09016E}" srcOrd="1" destOrd="0" presId="urn:microsoft.com/office/officeart/2005/8/layout/cycle2"/>
    <dgm:cxn modelId="{0F3AF5E0-9A83-7E4B-96C0-9615D1C92918}" type="presOf" srcId="{11375B1D-7A2F-E245-8AD4-929A7601F295}" destId="{F1970952-8E2C-944D-918B-9B8D5BE3414F}" srcOrd="0" destOrd="0" presId="urn:microsoft.com/office/officeart/2005/8/layout/cycle2"/>
    <dgm:cxn modelId="{FF1CC4F0-DB16-7A4D-8094-660585F40B30}" type="presOf" srcId="{6FA576A9-0DA8-5D4F-9C3C-34F7C54C76D4}" destId="{E4F36C5C-1E01-034A-830A-839CEC94B4C3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32A82BFD-C34D-AB48-99C5-8D17486CAFA5}" type="presOf" srcId="{6FA576A9-0DA8-5D4F-9C3C-34F7C54C76D4}" destId="{32103E2B-E4C3-2443-9686-008CB3D704F5}" srcOrd="1" destOrd="0" presId="urn:microsoft.com/office/officeart/2005/8/layout/cycle2"/>
    <dgm:cxn modelId="{5AD779E6-C677-314E-8B64-310DF0BB6B15}" type="presParOf" srcId="{5D8FA5C9-56E0-5F4E-AE7D-1578D17D4789}" destId="{3A27DC23-E930-A84E-A846-DDE373B212D7}" srcOrd="0" destOrd="0" presId="urn:microsoft.com/office/officeart/2005/8/layout/cycle2"/>
    <dgm:cxn modelId="{FB4F6313-F15D-6C47-AB3A-9E79D6D96A24}" type="presParOf" srcId="{5D8FA5C9-56E0-5F4E-AE7D-1578D17D4789}" destId="{3124B506-BBC9-2A47-BF5C-06A3B16E92AD}" srcOrd="1" destOrd="0" presId="urn:microsoft.com/office/officeart/2005/8/layout/cycle2"/>
    <dgm:cxn modelId="{3BE21A00-837E-854A-8188-4F73A1F4E41F}" type="presParOf" srcId="{3124B506-BBC9-2A47-BF5C-06A3B16E92AD}" destId="{6693F1C9-0E06-7B49-8CB9-EF3997DE4948}" srcOrd="0" destOrd="0" presId="urn:microsoft.com/office/officeart/2005/8/layout/cycle2"/>
    <dgm:cxn modelId="{8B52B5DE-C251-CA45-B50A-EB2E818004C2}" type="presParOf" srcId="{5D8FA5C9-56E0-5F4E-AE7D-1578D17D4789}" destId="{777CEE8D-D9C5-744F-ADC6-113AF0A44165}" srcOrd="2" destOrd="0" presId="urn:microsoft.com/office/officeart/2005/8/layout/cycle2"/>
    <dgm:cxn modelId="{A036CDCC-C6EF-E44C-B3D8-23538840B78E}" type="presParOf" srcId="{5D8FA5C9-56E0-5F4E-AE7D-1578D17D4789}" destId="{21CDE7AC-B179-544E-AA1E-DC9CEABDA4A8}" srcOrd="3" destOrd="0" presId="urn:microsoft.com/office/officeart/2005/8/layout/cycle2"/>
    <dgm:cxn modelId="{71456723-E4A6-5B40-961A-ADA3269E5DF0}" type="presParOf" srcId="{21CDE7AC-B179-544E-AA1E-DC9CEABDA4A8}" destId="{C2798E64-E5CC-2440-802B-696DD209A1A7}" srcOrd="0" destOrd="0" presId="urn:microsoft.com/office/officeart/2005/8/layout/cycle2"/>
    <dgm:cxn modelId="{3DE40AAC-E54D-8944-BA4D-D42301A23DD5}" type="presParOf" srcId="{5D8FA5C9-56E0-5F4E-AE7D-1578D17D4789}" destId="{FF90A506-49AA-194C-B7FB-C99B0CA6889D}" srcOrd="4" destOrd="0" presId="urn:microsoft.com/office/officeart/2005/8/layout/cycle2"/>
    <dgm:cxn modelId="{74E71B77-B6F8-C94B-95CE-298FBD8C4D69}" type="presParOf" srcId="{5D8FA5C9-56E0-5F4E-AE7D-1578D17D4789}" destId="{DA0814E1-6DEB-684B-BAEA-2EEBEDC4DB41}" srcOrd="5" destOrd="0" presId="urn:microsoft.com/office/officeart/2005/8/layout/cycle2"/>
    <dgm:cxn modelId="{3FB52617-C897-4648-ADE9-F577872BA0E1}" type="presParOf" srcId="{DA0814E1-6DEB-684B-BAEA-2EEBEDC4DB41}" destId="{AB1BBDA4-504B-3F42-BA67-6A39F228A708}" srcOrd="0" destOrd="0" presId="urn:microsoft.com/office/officeart/2005/8/layout/cycle2"/>
    <dgm:cxn modelId="{093C4FB3-942C-8440-B165-7C134C0F99B3}" type="presParOf" srcId="{5D8FA5C9-56E0-5F4E-AE7D-1578D17D4789}" destId="{1DAB2424-1BC5-BE46-85D2-26730751BF6D}" srcOrd="6" destOrd="0" presId="urn:microsoft.com/office/officeart/2005/8/layout/cycle2"/>
    <dgm:cxn modelId="{8709B21B-5978-6944-807B-19B8E352714B}" type="presParOf" srcId="{5D8FA5C9-56E0-5F4E-AE7D-1578D17D4789}" destId="{784245A4-61D5-254C-87FE-D85F1A3B2B05}" srcOrd="7" destOrd="0" presId="urn:microsoft.com/office/officeart/2005/8/layout/cycle2"/>
    <dgm:cxn modelId="{2DFE3E14-0CFA-814D-AE62-CB05C70B0F07}" type="presParOf" srcId="{784245A4-61D5-254C-87FE-D85F1A3B2B05}" destId="{6474277E-388E-024E-91B4-4AFFEDE60D33}" srcOrd="0" destOrd="0" presId="urn:microsoft.com/office/officeart/2005/8/layout/cycle2"/>
    <dgm:cxn modelId="{C41C1A36-CD76-5749-A596-433CBC1EA6C7}" type="presParOf" srcId="{5D8FA5C9-56E0-5F4E-AE7D-1578D17D4789}" destId="{EEFA835D-DA5B-4B45-B2E0-CA586F7372AE}" srcOrd="8" destOrd="0" presId="urn:microsoft.com/office/officeart/2005/8/layout/cycle2"/>
    <dgm:cxn modelId="{B8DA98F4-2C27-CB49-A7A8-F1DB4C92438F}" type="presParOf" srcId="{5D8FA5C9-56E0-5F4E-AE7D-1578D17D4789}" destId="{B90635B2-ABF7-3449-A4BC-4B850778AE10}" srcOrd="9" destOrd="0" presId="urn:microsoft.com/office/officeart/2005/8/layout/cycle2"/>
    <dgm:cxn modelId="{30AA2A65-6A0F-4045-B0F5-D4579F40715D}" type="presParOf" srcId="{B90635B2-ABF7-3449-A4BC-4B850778AE10}" destId="{6FABCE6F-71D6-964F-913E-C8F19A09016E}" srcOrd="0" destOrd="0" presId="urn:microsoft.com/office/officeart/2005/8/layout/cycle2"/>
    <dgm:cxn modelId="{029C58B4-E743-EC40-8C23-7BA0330745DC}" type="presParOf" srcId="{5D8FA5C9-56E0-5F4E-AE7D-1578D17D4789}" destId="{4C7F5477-63C0-6343-9869-547A01CEFE98}" srcOrd="10" destOrd="0" presId="urn:microsoft.com/office/officeart/2005/8/layout/cycle2"/>
    <dgm:cxn modelId="{255D71C0-2E2D-F645-9D06-ADCC41AB57EE}" type="presParOf" srcId="{5D8FA5C9-56E0-5F4E-AE7D-1578D17D4789}" destId="{BD6C659F-2723-5A4C-AF2C-CA1437FCE2B4}" srcOrd="11" destOrd="0" presId="urn:microsoft.com/office/officeart/2005/8/layout/cycle2"/>
    <dgm:cxn modelId="{BE06A582-C1E0-A248-9218-30EA45449DEF}" type="presParOf" srcId="{BD6C659F-2723-5A4C-AF2C-CA1437FCE2B4}" destId="{B9CBABBE-8180-FD4B-8C76-9ACE0FCA4182}" srcOrd="0" destOrd="0" presId="urn:microsoft.com/office/officeart/2005/8/layout/cycle2"/>
    <dgm:cxn modelId="{22376678-C0FB-1645-AAB6-13738B59768D}" type="presParOf" srcId="{5D8FA5C9-56E0-5F4E-AE7D-1578D17D4789}" destId="{5D948883-3182-4C40-9979-56292A55D8AB}" srcOrd="12" destOrd="0" presId="urn:microsoft.com/office/officeart/2005/8/layout/cycle2"/>
    <dgm:cxn modelId="{841857B6-BB32-5F4E-A347-656073721EA1}" type="presParOf" srcId="{5D8FA5C9-56E0-5F4E-AE7D-1578D17D4789}" destId="{E4F36C5C-1E01-034A-830A-839CEC94B4C3}" srcOrd="13" destOrd="0" presId="urn:microsoft.com/office/officeart/2005/8/layout/cycle2"/>
    <dgm:cxn modelId="{57DD13F9-2488-9F4C-A197-548EDB363A5A}" type="presParOf" srcId="{E4F36C5C-1E01-034A-830A-839CEC94B4C3}" destId="{32103E2B-E4C3-2443-9686-008CB3D704F5}" srcOrd="0" destOrd="0" presId="urn:microsoft.com/office/officeart/2005/8/layout/cycle2"/>
    <dgm:cxn modelId="{885859A8-AC6F-4643-9804-524951FFE933}" type="presParOf" srcId="{5D8FA5C9-56E0-5F4E-AE7D-1578D17D4789}" destId="{55F885C0-631B-D646-AC7E-0B2A6E55628C}" srcOrd="14" destOrd="0" presId="urn:microsoft.com/office/officeart/2005/8/layout/cycle2"/>
    <dgm:cxn modelId="{BD392BE9-0B01-8D45-8D1C-FF4856F50196}" type="presParOf" srcId="{5D8FA5C9-56E0-5F4E-AE7D-1578D17D4789}" destId="{F1970952-8E2C-944D-918B-9B8D5BE3414F}" srcOrd="15" destOrd="0" presId="urn:microsoft.com/office/officeart/2005/8/layout/cycle2"/>
    <dgm:cxn modelId="{224C6DA7-6912-0642-BEB2-8D3841BD311A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6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7CC7D31C-8E3F-AA44-BD77-2A10A078FF64}" type="presOf" srcId="{2A1A0300-0868-8D47-BFFA-296C1987333D}" destId="{EEFA835D-DA5B-4B45-B2E0-CA586F7372AE}" srcOrd="0" destOrd="0" presId="urn:microsoft.com/office/officeart/2005/8/layout/cycle2"/>
    <dgm:cxn modelId="{7FFDAE22-5613-6F46-9208-412DD5D1C5FD}" type="presOf" srcId="{E1D6C91B-53A1-9848-B9E6-630B57E07772}" destId="{1DAB2424-1BC5-BE46-85D2-26730751BF6D}" srcOrd="0" destOrd="0" presId="urn:microsoft.com/office/officeart/2005/8/layout/cycle2"/>
    <dgm:cxn modelId="{BA47E522-C1BF-5E4E-9131-08925AE9711B}" type="presOf" srcId="{6D43FE46-35DC-494C-A4F0-44397394D121}" destId="{4C7F5477-63C0-6343-9869-547A01CEFE98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918C0F30-6FAB-604B-A74B-E542C4F4FBB5}" type="presOf" srcId="{11375B1D-7A2F-E245-8AD4-929A7601F295}" destId="{7510845F-CC67-1F44-8A6D-3D9CC132F2F8}" srcOrd="1" destOrd="0" presId="urn:microsoft.com/office/officeart/2005/8/layout/cycle2"/>
    <dgm:cxn modelId="{777FA74B-FA6D-974F-BEBC-90C110305AC6}" type="presOf" srcId="{7843CF9D-CDC5-734D-B869-37AE2CBCEDAE}" destId="{6474277E-388E-024E-91B4-4AFFEDE60D33}" srcOrd="1" destOrd="0" presId="urn:microsoft.com/office/officeart/2005/8/layout/cycle2"/>
    <dgm:cxn modelId="{B1226A4D-4432-584B-BAEE-4B01DDADDF8E}" type="presOf" srcId="{7B6C4C98-74AB-9F48-82EE-4065D5051EB2}" destId="{6FABCE6F-71D6-964F-913E-C8F19A09016E}" srcOrd="1" destOrd="0" presId="urn:microsoft.com/office/officeart/2005/8/layout/cycle2"/>
    <dgm:cxn modelId="{209C0055-8759-1846-AD7E-1600E11D4370}" type="presOf" srcId="{6FA576A9-0DA8-5D4F-9C3C-34F7C54C76D4}" destId="{E4F36C5C-1E01-034A-830A-839CEC94B4C3}" srcOrd="0" destOrd="0" presId="urn:microsoft.com/office/officeart/2005/8/layout/cycle2"/>
    <dgm:cxn modelId="{562C555B-D7BC-E446-A63E-136FC5931B9E}" type="presOf" srcId="{768E8C07-80FF-E24E-8728-3484D0E81F75}" destId="{C2798E64-E5CC-2440-802B-696DD209A1A7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9240676F-BA6F-734D-8211-C740B1F3D0A5}" type="presOf" srcId="{11375B1D-7A2F-E245-8AD4-929A7601F295}" destId="{F1970952-8E2C-944D-918B-9B8D5BE3414F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0EA2D98B-0AB1-4F40-8A42-9B12550B5E51}" type="presOf" srcId="{C50FC3BA-7F0F-2F42-8BE7-D169AAF56941}" destId="{FF90A506-49AA-194C-B7FB-C99B0CA6889D}" srcOrd="0" destOrd="0" presId="urn:microsoft.com/office/officeart/2005/8/layout/cycle2"/>
    <dgm:cxn modelId="{092FA693-15F0-8E48-9EA2-4012C56445C0}" type="presOf" srcId="{6AF3223D-60C6-B84E-BC43-8262A1FA31EA}" destId="{3124B506-BBC9-2A47-BF5C-06A3B16E92AD}" srcOrd="0" destOrd="0" presId="urn:microsoft.com/office/officeart/2005/8/layout/cycle2"/>
    <dgm:cxn modelId="{0B39B39D-D9C0-054E-BE23-B098C9660FFF}" type="presOf" srcId="{420DA754-1D9C-4B4C-B9A6-25EC2607A82F}" destId="{B9CBABBE-8180-FD4B-8C76-9ACE0FCA4182}" srcOrd="1" destOrd="0" presId="urn:microsoft.com/office/officeart/2005/8/layout/cycle2"/>
    <dgm:cxn modelId="{C1993F9E-84AC-314A-9931-4864E0FB1769}" type="presOf" srcId="{4CA6BDC3-C8E2-354D-ACAD-CD488DCD7E8C}" destId="{5D948883-3182-4C40-9979-56292A55D8AB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9945EDA2-32DC-DF4B-8ED2-F388968667D1}" type="presOf" srcId="{3022146A-BA2C-3047-A38A-E19C17AD505A}" destId="{5D8FA5C9-56E0-5F4E-AE7D-1578D17D4789}" srcOrd="0" destOrd="0" presId="urn:microsoft.com/office/officeart/2005/8/layout/cycle2"/>
    <dgm:cxn modelId="{D6E23AAC-3763-7347-8131-DE6C3AFB0A68}" type="presOf" srcId="{1B5FBFF5-E6C2-2543-A861-44B11243E79D}" destId="{DA0814E1-6DEB-684B-BAEA-2EEBEDC4DB41}" srcOrd="0" destOrd="0" presId="urn:microsoft.com/office/officeart/2005/8/layout/cycle2"/>
    <dgm:cxn modelId="{1ACBF1B4-43C6-CD4E-96EC-BDB02392BA37}" type="presOf" srcId="{1B5FBFF5-E6C2-2543-A861-44B11243E79D}" destId="{AB1BBDA4-504B-3F42-BA67-6A39F228A708}" srcOrd="1" destOrd="0" presId="urn:microsoft.com/office/officeart/2005/8/layout/cycle2"/>
    <dgm:cxn modelId="{D37A22B8-2273-A941-9577-C0BA2EC6C028}" type="presOf" srcId="{6AF3223D-60C6-B84E-BC43-8262A1FA31EA}" destId="{6693F1C9-0E06-7B49-8CB9-EF3997DE4948}" srcOrd="1" destOrd="0" presId="urn:microsoft.com/office/officeart/2005/8/layout/cycle2"/>
    <dgm:cxn modelId="{E7C239B9-4624-8840-8B34-420B18FFCC7B}" type="presOf" srcId="{18B21DED-9B4D-EB49-AF41-328A08C2192E}" destId="{55F885C0-631B-D646-AC7E-0B2A6E55628C}" srcOrd="0" destOrd="0" presId="urn:microsoft.com/office/officeart/2005/8/layout/cycle2"/>
    <dgm:cxn modelId="{FCA9CDC1-3777-F14D-98AC-2C2D24D977FC}" type="presOf" srcId="{7B6C4C98-74AB-9F48-82EE-4065D5051EB2}" destId="{B90635B2-ABF7-3449-A4BC-4B850778AE10}" srcOrd="0" destOrd="0" presId="urn:microsoft.com/office/officeart/2005/8/layout/cycle2"/>
    <dgm:cxn modelId="{1AC89DD3-76DC-934E-A10F-050B992F0660}" type="presOf" srcId="{7843CF9D-CDC5-734D-B869-37AE2CBCEDAE}" destId="{784245A4-61D5-254C-87FE-D85F1A3B2B05}" srcOrd="0" destOrd="0" presId="urn:microsoft.com/office/officeart/2005/8/layout/cycle2"/>
    <dgm:cxn modelId="{DC5D57EB-A7CA-0749-8064-68B030CBEEC2}" type="presOf" srcId="{420DA754-1D9C-4B4C-B9A6-25EC2607A82F}" destId="{BD6C659F-2723-5A4C-AF2C-CA1437FCE2B4}" srcOrd="0" destOrd="0" presId="urn:microsoft.com/office/officeart/2005/8/layout/cycle2"/>
    <dgm:cxn modelId="{768F16EC-77C1-9C42-A06B-AE137FF45D75}" type="presOf" srcId="{6FA576A9-0DA8-5D4F-9C3C-34F7C54C76D4}" destId="{32103E2B-E4C3-2443-9686-008CB3D704F5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165F06F3-E700-C145-8F91-C7FAF8719EDA}" type="presOf" srcId="{E0ED1441-D8D0-2140-B825-90C83A6C2C7B}" destId="{3A27DC23-E930-A84E-A846-DDE373B212D7}" srcOrd="0" destOrd="0" presId="urn:microsoft.com/office/officeart/2005/8/layout/cycle2"/>
    <dgm:cxn modelId="{F0FB60FA-FB24-B445-A0BF-EFCAC8C1453D}" type="presOf" srcId="{5EAB6A29-A5B0-2941-AF79-FAE866AF3957}" destId="{777CEE8D-D9C5-744F-ADC6-113AF0A44165}" srcOrd="0" destOrd="0" presId="urn:microsoft.com/office/officeart/2005/8/layout/cycle2"/>
    <dgm:cxn modelId="{34BA16FF-DB0E-354B-AEF5-E55D0853A709}" type="presOf" srcId="{768E8C07-80FF-E24E-8728-3484D0E81F75}" destId="{21CDE7AC-B179-544E-AA1E-DC9CEABDA4A8}" srcOrd="0" destOrd="0" presId="urn:microsoft.com/office/officeart/2005/8/layout/cycle2"/>
    <dgm:cxn modelId="{71F4D508-07D7-C844-B45C-7406970061DC}" type="presParOf" srcId="{5D8FA5C9-56E0-5F4E-AE7D-1578D17D4789}" destId="{3A27DC23-E930-A84E-A846-DDE373B212D7}" srcOrd="0" destOrd="0" presId="urn:microsoft.com/office/officeart/2005/8/layout/cycle2"/>
    <dgm:cxn modelId="{40866C84-FE4C-3F42-98AB-81465412AC24}" type="presParOf" srcId="{5D8FA5C9-56E0-5F4E-AE7D-1578D17D4789}" destId="{3124B506-BBC9-2A47-BF5C-06A3B16E92AD}" srcOrd="1" destOrd="0" presId="urn:microsoft.com/office/officeart/2005/8/layout/cycle2"/>
    <dgm:cxn modelId="{02403E97-8123-4440-B7F8-33740BC5D093}" type="presParOf" srcId="{3124B506-BBC9-2A47-BF5C-06A3B16E92AD}" destId="{6693F1C9-0E06-7B49-8CB9-EF3997DE4948}" srcOrd="0" destOrd="0" presId="urn:microsoft.com/office/officeart/2005/8/layout/cycle2"/>
    <dgm:cxn modelId="{A55D89A5-F2FE-7344-AF60-932EC0137E6E}" type="presParOf" srcId="{5D8FA5C9-56E0-5F4E-AE7D-1578D17D4789}" destId="{777CEE8D-D9C5-744F-ADC6-113AF0A44165}" srcOrd="2" destOrd="0" presId="urn:microsoft.com/office/officeart/2005/8/layout/cycle2"/>
    <dgm:cxn modelId="{0313B119-15BD-6742-AA63-756D245CF77B}" type="presParOf" srcId="{5D8FA5C9-56E0-5F4E-AE7D-1578D17D4789}" destId="{21CDE7AC-B179-544E-AA1E-DC9CEABDA4A8}" srcOrd="3" destOrd="0" presId="urn:microsoft.com/office/officeart/2005/8/layout/cycle2"/>
    <dgm:cxn modelId="{43E9E7F7-3B44-EC4D-B018-8C631AB394BD}" type="presParOf" srcId="{21CDE7AC-B179-544E-AA1E-DC9CEABDA4A8}" destId="{C2798E64-E5CC-2440-802B-696DD209A1A7}" srcOrd="0" destOrd="0" presId="urn:microsoft.com/office/officeart/2005/8/layout/cycle2"/>
    <dgm:cxn modelId="{BE6F9281-1E81-C547-99A9-5186169C3CB7}" type="presParOf" srcId="{5D8FA5C9-56E0-5F4E-AE7D-1578D17D4789}" destId="{FF90A506-49AA-194C-B7FB-C99B0CA6889D}" srcOrd="4" destOrd="0" presId="urn:microsoft.com/office/officeart/2005/8/layout/cycle2"/>
    <dgm:cxn modelId="{6C169D7D-1FEC-6448-A629-BF6F96586D81}" type="presParOf" srcId="{5D8FA5C9-56E0-5F4E-AE7D-1578D17D4789}" destId="{DA0814E1-6DEB-684B-BAEA-2EEBEDC4DB41}" srcOrd="5" destOrd="0" presId="urn:microsoft.com/office/officeart/2005/8/layout/cycle2"/>
    <dgm:cxn modelId="{0A30D32A-C31F-D54F-955C-8306C1B8ED0A}" type="presParOf" srcId="{DA0814E1-6DEB-684B-BAEA-2EEBEDC4DB41}" destId="{AB1BBDA4-504B-3F42-BA67-6A39F228A708}" srcOrd="0" destOrd="0" presId="urn:microsoft.com/office/officeart/2005/8/layout/cycle2"/>
    <dgm:cxn modelId="{F62483A0-D501-8C44-93FA-A70812EB253E}" type="presParOf" srcId="{5D8FA5C9-56E0-5F4E-AE7D-1578D17D4789}" destId="{1DAB2424-1BC5-BE46-85D2-26730751BF6D}" srcOrd="6" destOrd="0" presId="urn:microsoft.com/office/officeart/2005/8/layout/cycle2"/>
    <dgm:cxn modelId="{0F23FD73-A596-FB4D-A4E1-36DA281AB1EA}" type="presParOf" srcId="{5D8FA5C9-56E0-5F4E-AE7D-1578D17D4789}" destId="{784245A4-61D5-254C-87FE-D85F1A3B2B05}" srcOrd="7" destOrd="0" presId="urn:microsoft.com/office/officeart/2005/8/layout/cycle2"/>
    <dgm:cxn modelId="{A05B9488-2E84-FA4C-9EB1-07566C3DAEBA}" type="presParOf" srcId="{784245A4-61D5-254C-87FE-D85F1A3B2B05}" destId="{6474277E-388E-024E-91B4-4AFFEDE60D33}" srcOrd="0" destOrd="0" presId="urn:microsoft.com/office/officeart/2005/8/layout/cycle2"/>
    <dgm:cxn modelId="{15845D07-ED9C-3341-9A12-9CEDFD67A60A}" type="presParOf" srcId="{5D8FA5C9-56E0-5F4E-AE7D-1578D17D4789}" destId="{EEFA835D-DA5B-4B45-B2E0-CA586F7372AE}" srcOrd="8" destOrd="0" presId="urn:microsoft.com/office/officeart/2005/8/layout/cycle2"/>
    <dgm:cxn modelId="{63447706-5E9E-4A49-9DFD-B7ECDC7B3A59}" type="presParOf" srcId="{5D8FA5C9-56E0-5F4E-AE7D-1578D17D4789}" destId="{B90635B2-ABF7-3449-A4BC-4B850778AE10}" srcOrd="9" destOrd="0" presId="urn:microsoft.com/office/officeart/2005/8/layout/cycle2"/>
    <dgm:cxn modelId="{56C7115B-B776-8F4C-BD80-9EB362249E0B}" type="presParOf" srcId="{B90635B2-ABF7-3449-A4BC-4B850778AE10}" destId="{6FABCE6F-71D6-964F-913E-C8F19A09016E}" srcOrd="0" destOrd="0" presId="urn:microsoft.com/office/officeart/2005/8/layout/cycle2"/>
    <dgm:cxn modelId="{156C77CE-8304-914F-8A39-F9D1457614A6}" type="presParOf" srcId="{5D8FA5C9-56E0-5F4E-AE7D-1578D17D4789}" destId="{4C7F5477-63C0-6343-9869-547A01CEFE98}" srcOrd="10" destOrd="0" presId="urn:microsoft.com/office/officeart/2005/8/layout/cycle2"/>
    <dgm:cxn modelId="{2C3637CE-2742-7145-957E-E59B2BA9DF13}" type="presParOf" srcId="{5D8FA5C9-56E0-5F4E-AE7D-1578D17D4789}" destId="{BD6C659F-2723-5A4C-AF2C-CA1437FCE2B4}" srcOrd="11" destOrd="0" presId="urn:microsoft.com/office/officeart/2005/8/layout/cycle2"/>
    <dgm:cxn modelId="{495F6D1B-DB21-954F-BA06-C3E666258DE4}" type="presParOf" srcId="{BD6C659F-2723-5A4C-AF2C-CA1437FCE2B4}" destId="{B9CBABBE-8180-FD4B-8C76-9ACE0FCA4182}" srcOrd="0" destOrd="0" presId="urn:microsoft.com/office/officeart/2005/8/layout/cycle2"/>
    <dgm:cxn modelId="{DD417373-7802-AF4B-B6AC-5027AACE008C}" type="presParOf" srcId="{5D8FA5C9-56E0-5F4E-AE7D-1578D17D4789}" destId="{5D948883-3182-4C40-9979-56292A55D8AB}" srcOrd="12" destOrd="0" presId="urn:microsoft.com/office/officeart/2005/8/layout/cycle2"/>
    <dgm:cxn modelId="{5B957CF8-D200-A041-B0AD-D16650BCEB1F}" type="presParOf" srcId="{5D8FA5C9-56E0-5F4E-AE7D-1578D17D4789}" destId="{E4F36C5C-1E01-034A-830A-839CEC94B4C3}" srcOrd="13" destOrd="0" presId="urn:microsoft.com/office/officeart/2005/8/layout/cycle2"/>
    <dgm:cxn modelId="{EF32C7A7-135D-7641-BE62-A3E1D64153B9}" type="presParOf" srcId="{E4F36C5C-1E01-034A-830A-839CEC94B4C3}" destId="{32103E2B-E4C3-2443-9686-008CB3D704F5}" srcOrd="0" destOrd="0" presId="urn:microsoft.com/office/officeart/2005/8/layout/cycle2"/>
    <dgm:cxn modelId="{90352EE3-ABD0-A24D-AFF5-4EBA8A900CCA}" type="presParOf" srcId="{5D8FA5C9-56E0-5F4E-AE7D-1578D17D4789}" destId="{55F885C0-631B-D646-AC7E-0B2A6E55628C}" srcOrd="14" destOrd="0" presId="urn:microsoft.com/office/officeart/2005/8/layout/cycle2"/>
    <dgm:cxn modelId="{7BC4F701-C443-944C-8076-3810644F5290}" type="presParOf" srcId="{5D8FA5C9-56E0-5F4E-AE7D-1578D17D4789}" destId="{F1970952-8E2C-944D-918B-9B8D5BE3414F}" srcOrd="15" destOrd="0" presId="urn:microsoft.com/office/officeart/2005/8/layout/cycle2"/>
    <dgm:cxn modelId="{11A8657C-DDE8-7E4A-A47D-2C7E89BB658C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7FF38C04-4678-004A-936F-0FF17703A0E0}" type="presOf" srcId="{7B6C4C98-74AB-9F48-82EE-4065D5051EB2}" destId="{6FABCE6F-71D6-964F-913E-C8F19A09016E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1A6AB024-AAAE-504B-811F-8928EA5C98A2}" type="presOf" srcId="{768E8C07-80FF-E24E-8728-3484D0E81F75}" destId="{C2798E64-E5CC-2440-802B-696DD209A1A7}" srcOrd="1" destOrd="0" presId="urn:microsoft.com/office/officeart/2005/8/layout/cycle2"/>
    <dgm:cxn modelId="{7529C826-47DA-774E-A910-284765E571A6}" type="presOf" srcId="{6FA576A9-0DA8-5D4F-9C3C-34F7C54C76D4}" destId="{32103E2B-E4C3-2443-9686-008CB3D704F5}" srcOrd="1" destOrd="0" presId="urn:microsoft.com/office/officeart/2005/8/layout/cycle2"/>
    <dgm:cxn modelId="{D84E3332-C4B8-EB42-944F-D412C888761E}" type="presOf" srcId="{E0ED1441-D8D0-2140-B825-90C83A6C2C7B}" destId="{3A27DC23-E930-A84E-A846-DDE373B212D7}" srcOrd="0" destOrd="0" presId="urn:microsoft.com/office/officeart/2005/8/layout/cycle2"/>
    <dgm:cxn modelId="{11D4E836-A97F-7947-ADBA-7AADD6328DF1}" type="presOf" srcId="{4CA6BDC3-C8E2-354D-ACAD-CD488DCD7E8C}" destId="{5D948883-3182-4C40-9979-56292A55D8AB}" srcOrd="0" destOrd="0" presId="urn:microsoft.com/office/officeart/2005/8/layout/cycle2"/>
    <dgm:cxn modelId="{4E17B641-1074-6E44-8295-4794740851D5}" type="presOf" srcId="{6D43FE46-35DC-494C-A4F0-44397394D121}" destId="{4C7F5477-63C0-6343-9869-547A01CEFE98}" srcOrd="0" destOrd="0" presId="urn:microsoft.com/office/officeart/2005/8/layout/cycle2"/>
    <dgm:cxn modelId="{4D45A34B-73AC-0C46-B28A-FA30F4D0991E}" type="presOf" srcId="{420DA754-1D9C-4B4C-B9A6-25EC2607A82F}" destId="{BD6C659F-2723-5A4C-AF2C-CA1437FCE2B4}" srcOrd="0" destOrd="0" presId="urn:microsoft.com/office/officeart/2005/8/layout/cycle2"/>
    <dgm:cxn modelId="{925C5556-E14F-D547-B400-F390F1F4B7D8}" type="presOf" srcId="{7B6C4C98-74AB-9F48-82EE-4065D5051EB2}" destId="{B90635B2-ABF7-3449-A4BC-4B850778AE10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7C84D365-3ADA-D442-A7CA-17CB58B51C78}" type="presOf" srcId="{18B21DED-9B4D-EB49-AF41-328A08C2192E}" destId="{55F885C0-631B-D646-AC7E-0B2A6E55628C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8041F477-8AC1-AE41-88FE-834737056653}" type="presOf" srcId="{7843CF9D-CDC5-734D-B869-37AE2CBCEDAE}" destId="{6474277E-388E-024E-91B4-4AFFEDE60D33}" srcOrd="1" destOrd="0" presId="urn:microsoft.com/office/officeart/2005/8/layout/cycle2"/>
    <dgm:cxn modelId="{38CB1C7B-B28F-7640-81CD-C853F0A283F7}" type="presOf" srcId="{5EAB6A29-A5B0-2941-AF79-FAE866AF3957}" destId="{777CEE8D-D9C5-744F-ADC6-113AF0A44165}" srcOrd="0" destOrd="0" presId="urn:microsoft.com/office/officeart/2005/8/layout/cycle2"/>
    <dgm:cxn modelId="{A1E1CA82-C820-1A47-9CBA-C8A984013791}" type="presOf" srcId="{7843CF9D-CDC5-734D-B869-37AE2CBCEDAE}" destId="{784245A4-61D5-254C-87FE-D85F1A3B2B05}" srcOrd="0" destOrd="0" presId="urn:microsoft.com/office/officeart/2005/8/layout/cycle2"/>
    <dgm:cxn modelId="{AA580F87-2757-384A-913E-C00DF510783E}" type="presOf" srcId="{6AF3223D-60C6-B84E-BC43-8262A1FA31EA}" destId="{6693F1C9-0E06-7B49-8CB9-EF3997DE4948}" srcOrd="1" destOrd="0" presId="urn:microsoft.com/office/officeart/2005/8/layout/cycle2"/>
    <dgm:cxn modelId="{139EB097-FD90-7B41-8C2A-05D7DDF1E206}" type="presOf" srcId="{768E8C07-80FF-E24E-8728-3484D0E81F75}" destId="{21CDE7AC-B179-544E-AA1E-DC9CEABDA4A8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4BC506BC-7384-6D42-AD06-9F4DECBC4498}" type="presOf" srcId="{6AF3223D-60C6-B84E-BC43-8262A1FA31EA}" destId="{3124B506-BBC9-2A47-BF5C-06A3B16E92AD}" srcOrd="0" destOrd="0" presId="urn:microsoft.com/office/officeart/2005/8/layout/cycle2"/>
    <dgm:cxn modelId="{A6E216C1-85EC-4D43-92C8-9CFD642C7541}" type="presOf" srcId="{420DA754-1D9C-4B4C-B9A6-25EC2607A82F}" destId="{B9CBABBE-8180-FD4B-8C76-9ACE0FCA4182}" srcOrd="1" destOrd="0" presId="urn:microsoft.com/office/officeart/2005/8/layout/cycle2"/>
    <dgm:cxn modelId="{A8B5F9C4-1A75-954D-A76E-09A143C81DEE}" type="presOf" srcId="{C50FC3BA-7F0F-2F42-8BE7-D169AAF56941}" destId="{FF90A506-49AA-194C-B7FB-C99B0CA6889D}" srcOrd="0" destOrd="0" presId="urn:microsoft.com/office/officeart/2005/8/layout/cycle2"/>
    <dgm:cxn modelId="{F49CDFC7-6350-8E40-9C7D-A7336E276678}" type="presOf" srcId="{11375B1D-7A2F-E245-8AD4-929A7601F295}" destId="{F1970952-8E2C-944D-918B-9B8D5BE3414F}" srcOrd="0" destOrd="0" presId="urn:microsoft.com/office/officeart/2005/8/layout/cycle2"/>
    <dgm:cxn modelId="{9155AACE-552C-0149-B8B8-FF9011F8235C}" type="presOf" srcId="{1B5FBFF5-E6C2-2543-A861-44B11243E79D}" destId="{AB1BBDA4-504B-3F42-BA67-6A39F228A708}" srcOrd="1" destOrd="0" presId="urn:microsoft.com/office/officeart/2005/8/layout/cycle2"/>
    <dgm:cxn modelId="{7158E1D3-7701-554A-82A1-2E9F9A806826}" type="presOf" srcId="{6FA576A9-0DA8-5D4F-9C3C-34F7C54C76D4}" destId="{E4F36C5C-1E01-034A-830A-839CEC94B4C3}" srcOrd="0" destOrd="0" presId="urn:microsoft.com/office/officeart/2005/8/layout/cycle2"/>
    <dgm:cxn modelId="{83F30CD5-75CF-C348-B2DF-3842DDEE790B}" type="presOf" srcId="{11375B1D-7A2F-E245-8AD4-929A7601F295}" destId="{7510845F-CC67-1F44-8A6D-3D9CC132F2F8}" srcOrd="1" destOrd="0" presId="urn:microsoft.com/office/officeart/2005/8/layout/cycle2"/>
    <dgm:cxn modelId="{62406ED8-AA46-6345-B91A-64CBBB87263A}" type="presOf" srcId="{3022146A-BA2C-3047-A38A-E19C17AD505A}" destId="{5D8FA5C9-56E0-5F4E-AE7D-1578D17D4789}" srcOrd="0" destOrd="0" presId="urn:microsoft.com/office/officeart/2005/8/layout/cycle2"/>
    <dgm:cxn modelId="{79BCF0DE-0693-3D40-BA52-61A916016E94}" type="presOf" srcId="{E1D6C91B-53A1-9848-B9E6-630B57E07772}" destId="{1DAB2424-1BC5-BE46-85D2-26730751BF6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5EDB4BF3-B7C1-4C48-AA65-F23422773CFE}" type="presOf" srcId="{1B5FBFF5-E6C2-2543-A861-44B11243E79D}" destId="{DA0814E1-6DEB-684B-BAEA-2EEBEDC4DB41}" srcOrd="0" destOrd="0" presId="urn:microsoft.com/office/officeart/2005/8/layout/cycle2"/>
    <dgm:cxn modelId="{DE73A9F4-2268-5243-8012-6CD9D21175D8}" type="presOf" srcId="{2A1A0300-0868-8D47-BFFA-296C1987333D}" destId="{EEFA835D-DA5B-4B45-B2E0-CA586F7372AE}" srcOrd="0" destOrd="0" presId="urn:microsoft.com/office/officeart/2005/8/layout/cycle2"/>
    <dgm:cxn modelId="{48BB3252-B8A6-364F-88CA-C123F8057AEB}" type="presParOf" srcId="{5D8FA5C9-56E0-5F4E-AE7D-1578D17D4789}" destId="{3A27DC23-E930-A84E-A846-DDE373B212D7}" srcOrd="0" destOrd="0" presId="urn:microsoft.com/office/officeart/2005/8/layout/cycle2"/>
    <dgm:cxn modelId="{71520F51-54F8-A54D-B27A-47BF5A4335AB}" type="presParOf" srcId="{5D8FA5C9-56E0-5F4E-AE7D-1578D17D4789}" destId="{3124B506-BBC9-2A47-BF5C-06A3B16E92AD}" srcOrd="1" destOrd="0" presId="urn:microsoft.com/office/officeart/2005/8/layout/cycle2"/>
    <dgm:cxn modelId="{C672FBF9-EE18-5D42-8EB3-CADC4FF01BEC}" type="presParOf" srcId="{3124B506-BBC9-2A47-BF5C-06A3B16E92AD}" destId="{6693F1C9-0E06-7B49-8CB9-EF3997DE4948}" srcOrd="0" destOrd="0" presId="urn:microsoft.com/office/officeart/2005/8/layout/cycle2"/>
    <dgm:cxn modelId="{35A8C783-6EE5-CA47-8F73-E120CE842FDB}" type="presParOf" srcId="{5D8FA5C9-56E0-5F4E-AE7D-1578D17D4789}" destId="{777CEE8D-D9C5-744F-ADC6-113AF0A44165}" srcOrd="2" destOrd="0" presId="urn:microsoft.com/office/officeart/2005/8/layout/cycle2"/>
    <dgm:cxn modelId="{64345D84-B529-4C4A-AA52-2A19182A4C1C}" type="presParOf" srcId="{5D8FA5C9-56E0-5F4E-AE7D-1578D17D4789}" destId="{21CDE7AC-B179-544E-AA1E-DC9CEABDA4A8}" srcOrd="3" destOrd="0" presId="urn:microsoft.com/office/officeart/2005/8/layout/cycle2"/>
    <dgm:cxn modelId="{8891454B-9466-E24C-9495-47B4CBC1904B}" type="presParOf" srcId="{21CDE7AC-B179-544E-AA1E-DC9CEABDA4A8}" destId="{C2798E64-E5CC-2440-802B-696DD209A1A7}" srcOrd="0" destOrd="0" presId="urn:microsoft.com/office/officeart/2005/8/layout/cycle2"/>
    <dgm:cxn modelId="{BAC37BA9-5A0D-BF4D-A82C-B6A74DB7E517}" type="presParOf" srcId="{5D8FA5C9-56E0-5F4E-AE7D-1578D17D4789}" destId="{FF90A506-49AA-194C-B7FB-C99B0CA6889D}" srcOrd="4" destOrd="0" presId="urn:microsoft.com/office/officeart/2005/8/layout/cycle2"/>
    <dgm:cxn modelId="{3C149CA5-52CD-AD41-AB6F-91DCC584B803}" type="presParOf" srcId="{5D8FA5C9-56E0-5F4E-AE7D-1578D17D4789}" destId="{DA0814E1-6DEB-684B-BAEA-2EEBEDC4DB41}" srcOrd="5" destOrd="0" presId="urn:microsoft.com/office/officeart/2005/8/layout/cycle2"/>
    <dgm:cxn modelId="{AB37CDEE-01C5-4E42-AC5A-2DDCBC5B7CFE}" type="presParOf" srcId="{DA0814E1-6DEB-684B-BAEA-2EEBEDC4DB41}" destId="{AB1BBDA4-504B-3F42-BA67-6A39F228A708}" srcOrd="0" destOrd="0" presId="urn:microsoft.com/office/officeart/2005/8/layout/cycle2"/>
    <dgm:cxn modelId="{C1A50552-A10B-5546-9982-4C4B047924A5}" type="presParOf" srcId="{5D8FA5C9-56E0-5F4E-AE7D-1578D17D4789}" destId="{1DAB2424-1BC5-BE46-85D2-26730751BF6D}" srcOrd="6" destOrd="0" presId="urn:microsoft.com/office/officeart/2005/8/layout/cycle2"/>
    <dgm:cxn modelId="{BCA7E393-904A-7C41-82FD-D1826107E113}" type="presParOf" srcId="{5D8FA5C9-56E0-5F4E-AE7D-1578D17D4789}" destId="{784245A4-61D5-254C-87FE-D85F1A3B2B05}" srcOrd="7" destOrd="0" presId="urn:microsoft.com/office/officeart/2005/8/layout/cycle2"/>
    <dgm:cxn modelId="{F03DD555-DFA7-0845-8E5D-3FDE4221F32E}" type="presParOf" srcId="{784245A4-61D5-254C-87FE-D85F1A3B2B05}" destId="{6474277E-388E-024E-91B4-4AFFEDE60D33}" srcOrd="0" destOrd="0" presId="urn:microsoft.com/office/officeart/2005/8/layout/cycle2"/>
    <dgm:cxn modelId="{4B3E1774-7D9C-8945-BF4B-9B3861B98BC4}" type="presParOf" srcId="{5D8FA5C9-56E0-5F4E-AE7D-1578D17D4789}" destId="{EEFA835D-DA5B-4B45-B2E0-CA586F7372AE}" srcOrd="8" destOrd="0" presId="urn:microsoft.com/office/officeart/2005/8/layout/cycle2"/>
    <dgm:cxn modelId="{F6CC113B-8881-3E4D-9FF8-9C1941F82F6D}" type="presParOf" srcId="{5D8FA5C9-56E0-5F4E-AE7D-1578D17D4789}" destId="{B90635B2-ABF7-3449-A4BC-4B850778AE10}" srcOrd="9" destOrd="0" presId="urn:microsoft.com/office/officeart/2005/8/layout/cycle2"/>
    <dgm:cxn modelId="{7DA8FB9E-C01B-E340-80CE-F30A33A59A4C}" type="presParOf" srcId="{B90635B2-ABF7-3449-A4BC-4B850778AE10}" destId="{6FABCE6F-71D6-964F-913E-C8F19A09016E}" srcOrd="0" destOrd="0" presId="urn:microsoft.com/office/officeart/2005/8/layout/cycle2"/>
    <dgm:cxn modelId="{FF2F9374-23E9-104B-8666-927322999623}" type="presParOf" srcId="{5D8FA5C9-56E0-5F4E-AE7D-1578D17D4789}" destId="{4C7F5477-63C0-6343-9869-547A01CEFE98}" srcOrd="10" destOrd="0" presId="urn:microsoft.com/office/officeart/2005/8/layout/cycle2"/>
    <dgm:cxn modelId="{688C0142-BF00-D840-9D7D-5DA7F24307C2}" type="presParOf" srcId="{5D8FA5C9-56E0-5F4E-AE7D-1578D17D4789}" destId="{BD6C659F-2723-5A4C-AF2C-CA1437FCE2B4}" srcOrd="11" destOrd="0" presId="urn:microsoft.com/office/officeart/2005/8/layout/cycle2"/>
    <dgm:cxn modelId="{82B6CA45-DD4F-774A-BE96-F9D2CD9D5A93}" type="presParOf" srcId="{BD6C659F-2723-5A4C-AF2C-CA1437FCE2B4}" destId="{B9CBABBE-8180-FD4B-8C76-9ACE0FCA4182}" srcOrd="0" destOrd="0" presId="urn:microsoft.com/office/officeart/2005/8/layout/cycle2"/>
    <dgm:cxn modelId="{826045A4-CDD8-4941-AFDA-13B5F68C8AAA}" type="presParOf" srcId="{5D8FA5C9-56E0-5F4E-AE7D-1578D17D4789}" destId="{5D948883-3182-4C40-9979-56292A55D8AB}" srcOrd="12" destOrd="0" presId="urn:microsoft.com/office/officeart/2005/8/layout/cycle2"/>
    <dgm:cxn modelId="{EDC6D055-7BF0-1941-864E-484A5CF773DA}" type="presParOf" srcId="{5D8FA5C9-56E0-5F4E-AE7D-1578D17D4789}" destId="{E4F36C5C-1E01-034A-830A-839CEC94B4C3}" srcOrd="13" destOrd="0" presId="urn:microsoft.com/office/officeart/2005/8/layout/cycle2"/>
    <dgm:cxn modelId="{56170274-8FB2-F844-8250-EB400C0A546F}" type="presParOf" srcId="{E4F36C5C-1E01-034A-830A-839CEC94B4C3}" destId="{32103E2B-E4C3-2443-9686-008CB3D704F5}" srcOrd="0" destOrd="0" presId="urn:microsoft.com/office/officeart/2005/8/layout/cycle2"/>
    <dgm:cxn modelId="{3CFADF31-8ECF-4E42-B827-EDBF76AAB4AF}" type="presParOf" srcId="{5D8FA5C9-56E0-5F4E-AE7D-1578D17D4789}" destId="{55F885C0-631B-D646-AC7E-0B2A6E55628C}" srcOrd="14" destOrd="0" presId="urn:microsoft.com/office/officeart/2005/8/layout/cycle2"/>
    <dgm:cxn modelId="{64C1F8A9-6E6E-664A-8223-A3326650A272}" type="presParOf" srcId="{5D8FA5C9-56E0-5F4E-AE7D-1578D17D4789}" destId="{F1970952-8E2C-944D-918B-9B8D5BE3414F}" srcOrd="15" destOrd="0" presId="urn:microsoft.com/office/officeart/2005/8/layout/cycle2"/>
    <dgm:cxn modelId="{B546F0FC-D412-7242-9648-89A1BA87E001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7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chemeClr val="bg1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EB957E00-FCE9-0245-AB6B-919F939AE918}" type="presOf" srcId="{420DA754-1D9C-4B4C-B9A6-25EC2607A82F}" destId="{BD6C659F-2723-5A4C-AF2C-CA1437FCE2B4}" srcOrd="0" destOrd="0" presId="urn:microsoft.com/office/officeart/2005/8/layout/cycle2"/>
    <dgm:cxn modelId="{F0BA3116-1F67-2A40-A0F3-4C59109E202F}" type="presOf" srcId="{7B6C4C98-74AB-9F48-82EE-4065D5051EB2}" destId="{B90635B2-ABF7-3449-A4BC-4B850778AE10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A9A8DC1F-D4E1-DE45-9CEE-FC0FA8FE4042}" type="presOf" srcId="{11375B1D-7A2F-E245-8AD4-929A7601F295}" destId="{F1970952-8E2C-944D-918B-9B8D5BE3414F}" srcOrd="0" destOrd="0" presId="urn:microsoft.com/office/officeart/2005/8/layout/cycle2"/>
    <dgm:cxn modelId="{213AC322-4403-0949-B6E9-7276C3D17125}" type="presOf" srcId="{18B21DED-9B4D-EB49-AF41-328A08C2192E}" destId="{55F885C0-631B-D646-AC7E-0B2A6E55628C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590EE328-7C25-934D-95A7-ECC35261724F}" type="presOf" srcId="{2A1A0300-0868-8D47-BFFA-296C1987333D}" destId="{EEFA835D-DA5B-4B45-B2E0-CA586F7372AE}" srcOrd="0" destOrd="0" presId="urn:microsoft.com/office/officeart/2005/8/layout/cycle2"/>
    <dgm:cxn modelId="{D1A51730-A32E-8748-BDA3-30151A0B3C73}" type="presOf" srcId="{7B6C4C98-74AB-9F48-82EE-4065D5051EB2}" destId="{6FABCE6F-71D6-964F-913E-C8F19A09016E}" srcOrd="1" destOrd="0" presId="urn:microsoft.com/office/officeart/2005/8/layout/cycle2"/>
    <dgm:cxn modelId="{F2561136-E592-7C4F-96BC-99F29EE70D31}" type="presOf" srcId="{E1D6C91B-53A1-9848-B9E6-630B57E07772}" destId="{1DAB2424-1BC5-BE46-85D2-26730751BF6D}" srcOrd="0" destOrd="0" presId="urn:microsoft.com/office/officeart/2005/8/layout/cycle2"/>
    <dgm:cxn modelId="{A9E7273E-A8E9-9C42-97AB-D27B3EE5E628}" type="presOf" srcId="{6D43FE46-35DC-494C-A4F0-44397394D121}" destId="{4C7F5477-63C0-6343-9869-547A01CEFE98}" srcOrd="0" destOrd="0" presId="urn:microsoft.com/office/officeart/2005/8/layout/cycle2"/>
    <dgm:cxn modelId="{A20FFF42-5B81-6F40-B2E4-40B373355165}" type="presOf" srcId="{6FA576A9-0DA8-5D4F-9C3C-34F7C54C76D4}" destId="{32103E2B-E4C3-2443-9686-008CB3D704F5}" srcOrd="1" destOrd="0" presId="urn:microsoft.com/office/officeart/2005/8/layout/cycle2"/>
    <dgm:cxn modelId="{70F1D54C-BCF4-5C46-A7B3-C81A2FA5C5F0}" type="presOf" srcId="{7843CF9D-CDC5-734D-B869-37AE2CBCEDAE}" destId="{6474277E-388E-024E-91B4-4AFFEDE60D33}" srcOrd="1" destOrd="0" presId="urn:microsoft.com/office/officeart/2005/8/layout/cycle2"/>
    <dgm:cxn modelId="{CC110C51-F6A5-9549-82B3-E9390593C040}" type="presOf" srcId="{7843CF9D-CDC5-734D-B869-37AE2CBCEDAE}" destId="{784245A4-61D5-254C-87FE-D85F1A3B2B05}" srcOrd="0" destOrd="0" presId="urn:microsoft.com/office/officeart/2005/8/layout/cycle2"/>
    <dgm:cxn modelId="{EDBBEA5F-0454-C44B-9EA5-DDB94CC7FF0C}" type="presOf" srcId="{4CA6BDC3-C8E2-354D-ACAD-CD488DCD7E8C}" destId="{5D948883-3182-4C40-9979-56292A55D8AB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B245E568-A894-5E4C-9CA0-20CA8CF0CB8D}" type="presOf" srcId="{420DA754-1D9C-4B4C-B9A6-25EC2607A82F}" destId="{B9CBABBE-8180-FD4B-8C76-9ACE0FCA4182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02770481-E690-2C41-80CD-1F5175F143AD}" type="presOf" srcId="{6AF3223D-60C6-B84E-BC43-8262A1FA31EA}" destId="{6693F1C9-0E06-7B49-8CB9-EF3997DE4948}" srcOrd="1" destOrd="0" presId="urn:microsoft.com/office/officeart/2005/8/layout/cycle2"/>
    <dgm:cxn modelId="{D5BF7F8D-5ED5-294A-9BBF-7041B5B3F0FB}" type="presOf" srcId="{6AF3223D-60C6-B84E-BC43-8262A1FA31EA}" destId="{3124B506-BBC9-2A47-BF5C-06A3B16E92AD}" srcOrd="0" destOrd="0" presId="urn:microsoft.com/office/officeart/2005/8/layout/cycle2"/>
    <dgm:cxn modelId="{72C18B9C-C450-1143-BDC2-3E762CC7AF6D}" type="presOf" srcId="{3022146A-BA2C-3047-A38A-E19C17AD505A}" destId="{5D8FA5C9-56E0-5F4E-AE7D-1578D17D4789}" srcOrd="0" destOrd="0" presId="urn:microsoft.com/office/officeart/2005/8/layout/cycle2"/>
    <dgm:cxn modelId="{520FA69F-2512-D041-BD76-B50465A7CEF6}" type="presOf" srcId="{6FA576A9-0DA8-5D4F-9C3C-34F7C54C76D4}" destId="{E4F36C5C-1E01-034A-830A-839CEC94B4C3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620057CC-BA5A-C240-8E43-1ED6D0AA8CA8}" type="presOf" srcId="{11375B1D-7A2F-E245-8AD4-929A7601F295}" destId="{7510845F-CC67-1F44-8A6D-3D9CC132F2F8}" srcOrd="1" destOrd="0" presId="urn:microsoft.com/office/officeart/2005/8/layout/cycle2"/>
    <dgm:cxn modelId="{E2CBC9D5-0A6D-1F4A-BE27-AD93F36CA56A}" type="presOf" srcId="{1B5FBFF5-E6C2-2543-A861-44B11243E79D}" destId="{DA0814E1-6DEB-684B-BAEA-2EEBEDC4DB41}" srcOrd="0" destOrd="0" presId="urn:microsoft.com/office/officeart/2005/8/layout/cycle2"/>
    <dgm:cxn modelId="{AAC213D8-4184-D541-BAAE-E9794FEFC51C}" type="presOf" srcId="{E0ED1441-D8D0-2140-B825-90C83A6C2C7B}" destId="{3A27DC23-E930-A84E-A846-DDE373B212D7}" srcOrd="0" destOrd="0" presId="urn:microsoft.com/office/officeart/2005/8/layout/cycle2"/>
    <dgm:cxn modelId="{E795D4D8-9C12-8B4B-B697-677608581541}" type="presOf" srcId="{768E8C07-80FF-E24E-8728-3484D0E81F75}" destId="{21CDE7AC-B179-544E-AA1E-DC9CEABDA4A8}" srcOrd="0" destOrd="0" presId="urn:microsoft.com/office/officeart/2005/8/layout/cycle2"/>
    <dgm:cxn modelId="{1CFDCDE8-3548-4147-A7AA-DCEE1BB6EE55}" type="presOf" srcId="{768E8C07-80FF-E24E-8728-3484D0E81F75}" destId="{C2798E64-E5CC-2440-802B-696DD209A1A7}" srcOrd="1" destOrd="0" presId="urn:microsoft.com/office/officeart/2005/8/layout/cycle2"/>
    <dgm:cxn modelId="{48ECB9EB-8CE9-7947-B89E-CF97C8ECFF23}" type="presOf" srcId="{C50FC3BA-7F0F-2F42-8BE7-D169AAF56941}" destId="{FF90A506-49AA-194C-B7FB-C99B0CA6889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9A3B87F5-CFE8-FD4B-A1A0-F21BA5923853}" type="presOf" srcId="{5EAB6A29-A5B0-2941-AF79-FAE866AF3957}" destId="{777CEE8D-D9C5-744F-ADC6-113AF0A44165}" srcOrd="0" destOrd="0" presId="urn:microsoft.com/office/officeart/2005/8/layout/cycle2"/>
    <dgm:cxn modelId="{77EFFAFF-B7AE-684B-B925-8BF809E0FCBD}" type="presOf" srcId="{1B5FBFF5-E6C2-2543-A861-44B11243E79D}" destId="{AB1BBDA4-504B-3F42-BA67-6A39F228A708}" srcOrd="1" destOrd="0" presId="urn:microsoft.com/office/officeart/2005/8/layout/cycle2"/>
    <dgm:cxn modelId="{9BF6D0F4-592A-9047-A70B-213E6066B889}" type="presParOf" srcId="{5D8FA5C9-56E0-5F4E-AE7D-1578D17D4789}" destId="{3A27DC23-E930-A84E-A846-DDE373B212D7}" srcOrd="0" destOrd="0" presId="urn:microsoft.com/office/officeart/2005/8/layout/cycle2"/>
    <dgm:cxn modelId="{29B7F98D-E30A-A042-B06B-627879DB9332}" type="presParOf" srcId="{5D8FA5C9-56E0-5F4E-AE7D-1578D17D4789}" destId="{3124B506-BBC9-2A47-BF5C-06A3B16E92AD}" srcOrd="1" destOrd="0" presId="urn:microsoft.com/office/officeart/2005/8/layout/cycle2"/>
    <dgm:cxn modelId="{A32DFBBA-B1D3-8E4F-A9B6-2E82D48AE803}" type="presParOf" srcId="{3124B506-BBC9-2A47-BF5C-06A3B16E92AD}" destId="{6693F1C9-0E06-7B49-8CB9-EF3997DE4948}" srcOrd="0" destOrd="0" presId="urn:microsoft.com/office/officeart/2005/8/layout/cycle2"/>
    <dgm:cxn modelId="{161B2932-CC1C-5443-8629-D66D1D480705}" type="presParOf" srcId="{5D8FA5C9-56E0-5F4E-AE7D-1578D17D4789}" destId="{777CEE8D-D9C5-744F-ADC6-113AF0A44165}" srcOrd="2" destOrd="0" presId="urn:microsoft.com/office/officeart/2005/8/layout/cycle2"/>
    <dgm:cxn modelId="{AFECC123-BA7E-B543-869C-1DD5F6FEE6EE}" type="presParOf" srcId="{5D8FA5C9-56E0-5F4E-AE7D-1578D17D4789}" destId="{21CDE7AC-B179-544E-AA1E-DC9CEABDA4A8}" srcOrd="3" destOrd="0" presId="urn:microsoft.com/office/officeart/2005/8/layout/cycle2"/>
    <dgm:cxn modelId="{8A2EC65C-6F9E-2044-80CA-87242C9B12E7}" type="presParOf" srcId="{21CDE7AC-B179-544E-AA1E-DC9CEABDA4A8}" destId="{C2798E64-E5CC-2440-802B-696DD209A1A7}" srcOrd="0" destOrd="0" presId="urn:microsoft.com/office/officeart/2005/8/layout/cycle2"/>
    <dgm:cxn modelId="{53EFB854-BAC4-8948-97F1-D15D54196D5D}" type="presParOf" srcId="{5D8FA5C9-56E0-5F4E-AE7D-1578D17D4789}" destId="{FF90A506-49AA-194C-B7FB-C99B0CA6889D}" srcOrd="4" destOrd="0" presId="urn:microsoft.com/office/officeart/2005/8/layout/cycle2"/>
    <dgm:cxn modelId="{7649F271-A1D0-3D41-8CCD-29374961484C}" type="presParOf" srcId="{5D8FA5C9-56E0-5F4E-AE7D-1578D17D4789}" destId="{DA0814E1-6DEB-684B-BAEA-2EEBEDC4DB41}" srcOrd="5" destOrd="0" presId="urn:microsoft.com/office/officeart/2005/8/layout/cycle2"/>
    <dgm:cxn modelId="{A2718630-91F9-994F-A8F6-16C4AEBCE06E}" type="presParOf" srcId="{DA0814E1-6DEB-684B-BAEA-2EEBEDC4DB41}" destId="{AB1BBDA4-504B-3F42-BA67-6A39F228A708}" srcOrd="0" destOrd="0" presId="urn:microsoft.com/office/officeart/2005/8/layout/cycle2"/>
    <dgm:cxn modelId="{D1C5E728-48E2-3548-84BE-B45B04BD36EF}" type="presParOf" srcId="{5D8FA5C9-56E0-5F4E-AE7D-1578D17D4789}" destId="{1DAB2424-1BC5-BE46-85D2-26730751BF6D}" srcOrd="6" destOrd="0" presId="urn:microsoft.com/office/officeart/2005/8/layout/cycle2"/>
    <dgm:cxn modelId="{FE51EE77-56D7-AE43-9400-0DCB6A2D55A6}" type="presParOf" srcId="{5D8FA5C9-56E0-5F4E-AE7D-1578D17D4789}" destId="{784245A4-61D5-254C-87FE-D85F1A3B2B05}" srcOrd="7" destOrd="0" presId="urn:microsoft.com/office/officeart/2005/8/layout/cycle2"/>
    <dgm:cxn modelId="{F31F3432-4D7B-4045-8357-5D0DA59E6D86}" type="presParOf" srcId="{784245A4-61D5-254C-87FE-D85F1A3B2B05}" destId="{6474277E-388E-024E-91B4-4AFFEDE60D33}" srcOrd="0" destOrd="0" presId="urn:microsoft.com/office/officeart/2005/8/layout/cycle2"/>
    <dgm:cxn modelId="{29077084-B336-044E-9BE2-0A1555B46E00}" type="presParOf" srcId="{5D8FA5C9-56E0-5F4E-AE7D-1578D17D4789}" destId="{EEFA835D-DA5B-4B45-B2E0-CA586F7372AE}" srcOrd="8" destOrd="0" presId="urn:microsoft.com/office/officeart/2005/8/layout/cycle2"/>
    <dgm:cxn modelId="{1EBB362C-5D38-C34A-9E99-2DAD527F2B28}" type="presParOf" srcId="{5D8FA5C9-56E0-5F4E-AE7D-1578D17D4789}" destId="{B90635B2-ABF7-3449-A4BC-4B850778AE10}" srcOrd="9" destOrd="0" presId="urn:microsoft.com/office/officeart/2005/8/layout/cycle2"/>
    <dgm:cxn modelId="{F5601125-C4F3-E44B-BC43-38262B846898}" type="presParOf" srcId="{B90635B2-ABF7-3449-A4BC-4B850778AE10}" destId="{6FABCE6F-71D6-964F-913E-C8F19A09016E}" srcOrd="0" destOrd="0" presId="urn:microsoft.com/office/officeart/2005/8/layout/cycle2"/>
    <dgm:cxn modelId="{399CC809-0B12-A343-9058-7AA6780F03BB}" type="presParOf" srcId="{5D8FA5C9-56E0-5F4E-AE7D-1578D17D4789}" destId="{4C7F5477-63C0-6343-9869-547A01CEFE98}" srcOrd="10" destOrd="0" presId="urn:microsoft.com/office/officeart/2005/8/layout/cycle2"/>
    <dgm:cxn modelId="{6A283133-62AA-E84B-A19B-FD7DA96DE2CB}" type="presParOf" srcId="{5D8FA5C9-56E0-5F4E-AE7D-1578D17D4789}" destId="{BD6C659F-2723-5A4C-AF2C-CA1437FCE2B4}" srcOrd="11" destOrd="0" presId="urn:microsoft.com/office/officeart/2005/8/layout/cycle2"/>
    <dgm:cxn modelId="{36DBA67D-E3E9-614C-AE3C-F5CBEC39FCAA}" type="presParOf" srcId="{BD6C659F-2723-5A4C-AF2C-CA1437FCE2B4}" destId="{B9CBABBE-8180-FD4B-8C76-9ACE0FCA4182}" srcOrd="0" destOrd="0" presId="urn:microsoft.com/office/officeart/2005/8/layout/cycle2"/>
    <dgm:cxn modelId="{FE5C85CA-D3D9-F04F-B5D5-2C942CA573AC}" type="presParOf" srcId="{5D8FA5C9-56E0-5F4E-AE7D-1578D17D4789}" destId="{5D948883-3182-4C40-9979-56292A55D8AB}" srcOrd="12" destOrd="0" presId="urn:microsoft.com/office/officeart/2005/8/layout/cycle2"/>
    <dgm:cxn modelId="{8C101E9B-63E5-DD44-9BE3-F9FB0D095EEA}" type="presParOf" srcId="{5D8FA5C9-56E0-5F4E-AE7D-1578D17D4789}" destId="{E4F36C5C-1E01-034A-830A-839CEC94B4C3}" srcOrd="13" destOrd="0" presId="urn:microsoft.com/office/officeart/2005/8/layout/cycle2"/>
    <dgm:cxn modelId="{4692964D-F8CF-7848-8D8C-973E4A28F4F0}" type="presParOf" srcId="{E4F36C5C-1E01-034A-830A-839CEC94B4C3}" destId="{32103E2B-E4C3-2443-9686-008CB3D704F5}" srcOrd="0" destOrd="0" presId="urn:microsoft.com/office/officeart/2005/8/layout/cycle2"/>
    <dgm:cxn modelId="{CA352A06-2337-1748-B407-FC7E47EF55B9}" type="presParOf" srcId="{5D8FA5C9-56E0-5F4E-AE7D-1578D17D4789}" destId="{55F885C0-631B-D646-AC7E-0B2A6E55628C}" srcOrd="14" destOrd="0" presId="urn:microsoft.com/office/officeart/2005/8/layout/cycle2"/>
    <dgm:cxn modelId="{699413DF-80C6-F34E-B56F-BC57D885D826}" type="presParOf" srcId="{5D8FA5C9-56E0-5F4E-AE7D-1578D17D4789}" destId="{F1970952-8E2C-944D-918B-9B8D5BE3414F}" srcOrd="15" destOrd="0" presId="urn:microsoft.com/office/officeart/2005/8/layout/cycle2"/>
    <dgm:cxn modelId="{57876E3D-6F6F-F64F-8E3F-260AE7C8BC5C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noFill/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7F9CD001-8A77-744C-BD17-F1E75083E0F0}" type="presOf" srcId="{768E8C07-80FF-E24E-8728-3484D0E81F75}" destId="{C2798E64-E5CC-2440-802B-696DD209A1A7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E6DB5234-F056-CB46-8A54-D71E5449C0B1}" type="presOf" srcId="{3022146A-BA2C-3047-A38A-E19C17AD505A}" destId="{5D8FA5C9-56E0-5F4E-AE7D-1578D17D4789}" srcOrd="0" destOrd="0" presId="urn:microsoft.com/office/officeart/2005/8/layout/cycle2"/>
    <dgm:cxn modelId="{A0D97136-DAB9-AA47-A624-A152E3EE00A6}" type="presOf" srcId="{11375B1D-7A2F-E245-8AD4-929A7601F295}" destId="{7510845F-CC67-1F44-8A6D-3D9CC132F2F8}" srcOrd="1" destOrd="0" presId="urn:microsoft.com/office/officeart/2005/8/layout/cycle2"/>
    <dgm:cxn modelId="{FE41DA3D-D585-734A-BDA4-CBF94E8DBDCA}" type="presOf" srcId="{4CA6BDC3-C8E2-354D-ACAD-CD488DCD7E8C}" destId="{5D948883-3182-4C40-9979-56292A55D8AB}" srcOrd="0" destOrd="0" presId="urn:microsoft.com/office/officeart/2005/8/layout/cycle2"/>
    <dgm:cxn modelId="{3DAB7147-338C-E045-8EC1-7447BB7D35AC}" type="presOf" srcId="{18B21DED-9B4D-EB49-AF41-328A08C2192E}" destId="{55F885C0-631B-D646-AC7E-0B2A6E55628C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A052BE64-9D9C-8645-8FEB-61A00D9E5675}" type="presOf" srcId="{7B6C4C98-74AB-9F48-82EE-4065D5051EB2}" destId="{6FABCE6F-71D6-964F-913E-C8F19A09016E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ED058A7C-1EC2-B949-8D2A-7693A61C9C05}" type="presOf" srcId="{7843CF9D-CDC5-734D-B869-37AE2CBCEDAE}" destId="{6474277E-388E-024E-91B4-4AFFEDE60D33}" srcOrd="1" destOrd="0" presId="urn:microsoft.com/office/officeart/2005/8/layout/cycle2"/>
    <dgm:cxn modelId="{0D3ABD84-4120-8949-A61F-DC6973DF9D9F}" type="presOf" srcId="{6FA576A9-0DA8-5D4F-9C3C-34F7C54C76D4}" destId="{E4F36C5C-1E01-034A-830A-839CEC94B4C3}" srcOrd="0" destOrd="0" presId="urn:microsoft.com/office/officeart/2005/8/layout/cycle2"/>
    <dgm:cxn modelId="{837E3D85-3BC2-6342-8628-F150E331D32A}" type="presOf" srcId="{6AF3223D-60C6-B84E-BC43-8262A1FA31EA}" destId="{3124B506-BBC9-2A47-BF5C-06A3B16E92AD}" srcOrd="0" destOrd="0" presId="urn:microsoft.com/office/officeart/2005/8/layout/cycle2"/>
    <dgm:cxn modelId="{71EDDE8B-A5DE-C14A-A3FF-3E48DD1F9ADB}" type="presOf" srcId="{7B6C4C98-74AB-9F48-82EE-4065D5051EB2}" destId="{B90635B2-ABF7-3449-A4BC-4B850778AE10}" srcOrd="0" destOrd="0" presId="urn:microsoft.com/office/officeart/2005/8/layout/cycle2"/>
    <dgm:cxn modelId="{B2AB6E8C-14D8-DB46-A8D9-4A94F3087839}" type="presOf" srcId="{420DA754-1D9C-4B4C-B9A6-25EC2607A82F}" destId="{B9CBABBE-8180-FD4B-8C76-9ACE0FCA4182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8FB263A5-CB97-D247-A126-C540949C0B98}" type="presOf" srcId="{5EAB6A29-A5B0-2941-AF79-FAE866AF3957}" destId="{777CEE8D-D9C5-744F-ADC6-113AF0A44165}" srcOrd="0" destOrd="0" presId="urn:microsoft.com/office/officeart/2005/8/layout/cycle2"/>
    <dgm:cxn modelId="{368EB2AD-B7D8-E245-B7DE-2681386078FA}" type="presOf" srcId="{6FA576A9-0DA8-5D4F-9C3C-34F7C54C76D4}" destId="{32103E2B-E4C3-2443-9686-008CB3D704F5}" srcOrd="1" destOrd="0" presId="urn:microsoft.com/office/officeart/2005/8/layout/cycle2"/>
    <dgm:cxn modelId="{C9FEF1B0-22EF-7B4E-9DB5-6FAC044B5C35}" type="presOf" srcId="{11375B1D-7A2F-E245-8AD4-929A7601F295}" destId="{F1970952-8E2C-944D-918B-9B8D5BE3414F}" srcOrd="0" destOrd="0" presId="urn:microsoft.com/office/officeart/2005/8/layout/cycle2"/>
    <dgm:cxn modelId="{009334BD-783F-B14D-80B6-961B3DB99154}" type="presOf" srcId="{7843CF9D-CDC5-734D-B869-37AE2CBCEDAE}" destId="{784245A4-61D5-254C-87FE-D85F1A3B2B05}" srcOrd="0" destOrd="0" presId="urn:microsoft.com/office/officeart/2005/8/layout/cycle2"/>
    <dgm:cxn modelId="{458687BD-CD74-7140-A71D-D6D0C15E4B72}" type="presOf" srcId="{1B5FBFF5-E6C2-2543-A861-44B11243E79D}" destId="{AB1BBDA4-504B-3F42-BA67-6A39F228A708}" srcOrd="1" destOrd="0" presId="urn:microsoft.com/office/officeart/2005/8/layout/cycle2"/>
    <dgm:cxn modelId="{C5611BC0-9564-3844-8B8E-7F4A63E5DDF7}" type="presOf" srcId="{768E8C07-80FF-E24E-8728-3484D0E81F75}" destId="{21CDE7AC-B179-544E-AA1E-DC9CEABDA4A8}" srcOrd="0" destOrd="0" presId="urn:microsoft.com/office/officeart/2005/8/layout/cycle2"/>
    <dgm:cxn modelId="{9CE12CC3-E534-154B-9AF8-3618A55ADF10}" type="presOf" srcId="{420DA754-1D9C-4B4C-B9A6-25EC2607A82F}" destId="{BD6C659F-2723-5A4C-AF2C-CA1437FCE2B4}" srcOrd="0" destOrd="0" presId="urn:microsoft.com/office/officeart/2005/8/layout/cycle2"/>
    <dgm:cxn modelId="{56A506CE-18A0-F841-9FCE-A976DF3FFF41}" type="presOf" srcId="{6D43FE46-35DC-494C-A4F0-44397394D121}" destId="{4C7F5477-63C0-6343-9869-547A01CEFE98}" srcOrd="0" destOrd="0" presId="urn:microsoft.com/office/officeart/2005/8/layout/cycle2"/>
    <dgm:cxn modelId="{1A4933DC-F79D-DF4B-8E39-44E454A67BB7}" type="presOf" srcId="{E1D6C91B-53A1-9848-B9E6-630B57E07772}" destId="{1DAB2424-1BC5-BE46-85D2-26730751BF6D}" srcOrd="0" destOrd="0" presId="urn:microsoft.com/office/officeart/2005/8/layout/cycle2"/>
    <dgm:cxn modelId="{75C850E0-5B0E-8541-8BA5-82B573B982F5}" type="presOf" srcId="{2A1A0300-0868-8D47-BFFA-296C1987333D}" destId="{EEFA835D-DA5B-4B45-B2E0-CA586F7372AE}" srcOrd="0" destOrd="0" presId="urn:microsoft.com/office/officeart/2005/8/layout/cycle2"/>
    <dgm:cxn modelId="{59FE53E2-91ED-D74A-A377-F5C9D6FDB446}" type="presOf" srcId="{C50FC3BA-7F0F-2F42-8BE7-D169AAF56941}" destId="{FF90A506-49AA-194C-B7FB-C99B0CA6889D}" srcOrd="0" destOrd="0" presId="urn:microsoft.com/office/officeart/2005/8/layout/cycle2"/>
    <dgm:cxn modelId="{4C2A95E6-C169-A449-B0C1-AE0BB2DE650B}" type="presOf" srcId="{1B5FBFF5-E6C2-2543-A861-44B11243E79D}" destId="{DA0814E1-6DEB-684B-BAEA-2EEBEDC4DB41}" srcOrd="0" destOrd="0" presId="urn:microsoft.com/office/officeart/2005/8/layout/cycle2"/>
    <dgm:cxn modelId="{218723EB-2ECB-5942-A90D-A1D3CD0E519F}" type="presOf" srcId="{E0ED1441-D8D0-2140-B825-90C83A6C2C7B}" destId="{3A27DC23-E930-A84E-A846-DDE373B212D7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00E691F7-F8F0-D84E-9FD1-93C0DA60CC97}" type="presOf" srcId="{6AF3223D-60C6-B84E-BC43-8262A1FA31EA}" destId="{6693F1C9-0E06-7B49-8CB9-EF3997DE4948}" srcOrd="1" destOrd="0" presId="urn:microsoft.com/office/officeart/2005/8/layout/cycle2"/>
    <dgm:cxn modelId="{9821EE38-08F4-304D-A394-ADBA95B0D232}" type="presParOf" srcId="{5D8FA5C9-56E0-5F4E-AE7D-1578D17D4789}" destId="{3A27DC23-E930-A84E-A846-DDE373B212D7}" srcOrd="0" destOrd="0" presId="urn:microsoft.com/office/officeart/2005/8/layout/cycle2"/>
    <dgm:cxn modelId="{4D042B17-BC7B-BA41-BBD9-91966B51DBE8}" type="presParOf" srcId="{5D8FA5C9-56E0-5F4E-AE7D-1578D17D4789}" destId="{3124B506-BBC9-2A47-BF5C-06A3B16E92AD}" srcOrd="1" destOrd="0" presId="urn:microsoft.com/office/officeart/2005/8/layout/cycle2"/>
    <dgm:cxn modelId="{ECD66150-3AC0-9346-9BD4-7454D5F9F009}" type="presParOf" srcId="{3124B506-BBC9-2A47-BF5C-06A3B16E92AD}" destId="{6693F1C9-0E06-7B49-8CB9-EF3997DE4948}" srcOrd="0" destOrd="0" presId="urn:microsoft.com/office/officeart/2005/8/layout/cycle2"/>
    <dgm:cxn modelId="{E8F49FBC-BD7C-8D43-88C6-5E81ED6875F9}" type="presParOf" srcId="{5D8FA5C9-56E0-5F4E-AE7D-1578D17D4789}" destId="{777CEE8D-D9C5-744F-ADC6-113AF0A44165}" srcOrd="2" destOrd="0" presId="urn:microsoft.com/office/officeart/2005/8/layout/cycle2"/>
    <dgm:cxn modelId="{5D3A18B7-97CD-724F-97A1-CD1AB4148708}" type="presParOf" srcId="{5D8FA5C9-56E0-5F4E-AE7D-1578D17D4789}" destId="{21CDE7AC-B179-544E-AA1E-DC9CEABDA4A8}" srcOrd="3" destOrd="0" presId="urn:microsoft.com/office/officeart/2005/8/layout/cycle2"/>
    <dgm:cxn modelId="{0A03B1BE-E149-EA43-AA94-1FD31F2FE789}" type="presParOf" srcId="{21CDE7AC-B179-544E-AA1E-DC9CEABDA4A8}" destId="{C2798E64-E5CC-2440-802B-696DD209A1A7}" srcOrd="0" destOrd="0" presId="urn:microsoft.com/office/officeart/2005/8/layout/cycle2"/>
    <dgm:cxn modelId="{4CBA8284-E7A1-B642-BA2D-2EEBF7724FBB}" type="presParOf" srcId="{5D8FA5C9-56E0-5F4E-AE7D-1578D17D4789}" destId="{FF90A506-49AA-194C-B7FB-C99B0CA6889D}" srcOrd="4" destOrd="0" presId="urn:microsoft.com/office/officeart/2005/8/layout/cycle2"/>
    <dgm:cxn modelId="{2DB76BE6-9061-5443-96A6-F0ECF81CAF4C}" type="presParOf" srcId="{5D8FA5C9-56E0-5F4E-AE7D-1578D17D4789}" destId="{DA0814E1-6DEB-684B-BAEA-2EEBEDC4DB41}" srcOrd="5" destOrd="0" presId="urn:microsoft.com/office/officeart/2005/8/layout/cycle2"/>
    <dgm:cxn modelId="{2DBCA450-DB7E-234D-A8B6-08FF004AC364}" type="presParOf" srcId="{DA0814E1-6DEB-684B-BAEA-2EEBEDC4DB41}" destId="{AB1BBDA4-504B-3F42-BA67-6A39F228A708}" srcOrd="0" destOrd="0" presId="urn:microsoft.com/office/officeart/2005/8/layout/cycle2"/>
    <dgm:cxn modelId="{13348290-0C27-9241-86DD-2FFA1D141088}" type="presParOf" srcId="{5D8FA5C9-56E0-5F4E-AE7D-1578D17D4789}" destId="{1DAB2424-1BC5-BE46-85D2-26730751BF6D}" srcOrd="6" destOrd="0" presId="urn:microsoft.com/office/officeart/2005/8/layout/cycle2"/>
    <dgm:cxn modelId="{CD7D757B-3611-C848-A9B2-71FCBE76A298}" type="presParOf" srcId="{5D8FA5C9-56E0-5F4E-AE7D-1578D17D4789}" destId="{784245A4-61D5-254C-87FE-D85F1A3B2B05}" srcOrd="7" destOrd="0" presId="urn:microsoft.com/office/officeart/2005/8/layout/cycle2"/>
    <dgm:cxn modelId="{549CEF2B-835B-EF44-A66D-89AB7E4287B4}" type="presParOf" srcId="{784245A4-61D5-254C-87FE-D85F1A3B2B05}" destId="{6474277E-388E-024E-91B4-4AFFEDE60D33}" srcOrd="0" destOrd="0" presId="urn:microsoft.com/office/officeart/2005/8/layout/cycle2"/>
    <dgm:cxn modelId="{5AA2A012-E594-EB45-9BC1-5AE366C0E506}" type="presParOf" srcId="{5D8FA5C9-56E0-5F4E-AE7D-1578D17D4789}" destId="{EEFA835D-DA5B-4B45-B2E0-CA586F7372AE}" srcOrd="8" destOrd="0" presId="urn:microsoft.com/office/officeart/2005/8/layout/cycle2"/>
    <dgm:cxn modelId="{4802455C-914A-DC4A-82E0-1F639BE6AC69}" type="presParOf" srcId="{5D8FA5C9-56E0-5F4E-AE7D-1578D17D4789}" destId="{B90635B2-ABF7-3449-A4BC-4B850778AE10}" srcOrd="9" destOrd="0" presId="urn:microsoft.com/office/officeart/2005/8/layout/cycle2"/>
    <dgm:cxn modelId="{A415BFD9-1769-C74A-AD7C-51002FE24E59}" type="presParOf" srcId="{B90635B2-ABF7-3449-A4BC-4B850778AE10}" destId="{6FABCE6F-71D6-964F-913E-C8F19A09016E}" srcOrd="0" destOrd="0" presId="urn:microsoft.com/office/officeart/2005/8/layout/cycle2"/>
    <dgm:cxn modelId="{A729DF01-B7E7-8F4F-98E4-648AC9F656DA}" type="presParOf" srcId="{5D8FA5C9-56E0-5F4E-AE7D-1578D17D4789}" destId="{4C7F5477-63C0-6343-9869-547A01CEFE98}" srcOrd="10" destOrd="0" presId="urn:microsoft.com/office/officeart/2005/8/layout/cycle2"/>
    <dgm:cxn modelId="{68DB8F54-4D75-9C43-8DCC-BB4DA6E12E7F}" type="presParOf" srcId="{5D8FA5C9-56E0-5F4E-AE7D-1578D17D4789}" destId="{BD6C659F-2723-5A4C-AF2C-CA1437FCE2B4}" srcOrd="11" destOrd="0" presId="urn:microsoft.com/office/officeart/2005/8/layout/cycle2"/>
    <dgm:cxn modelId="{58D14012-3E74-AB47-9B64-EE64088F7D7D}" type="presParOf" srcId="{BD6C659F-2723-5A4C-AF2C-CA1437FCE2B4}" destId="{B9CBABBE-8180-FD4B-8C76-9ACE0FCA4182}" srcOrd="0" destOrd="0" presId="urn:microsoft.com/office/officeart/2005/8/layout/cycle2"/>
    <dgm:cxn modelId="{F2591E3B-86AC-B647-8136-7794CA042531}" type="presParOf" srcId="{5D8FA5C9-56E0-5F4E-AE7D-1578D17D4789}" destId="{5D948883-3182-4C40-9979-56292A55D8AB}" srcOrd="12" destOrd="0" presId="urn:microsoft.com/office/officeart/2005/8/layout/cycle2"/>
    <dgm:cxn modelId="{9008C2A7-7A36-0E4F-8296-D500E0DA33CF}" type="presParOf" srcId="{5D8FA5C9-56E0-5F4E-AE7D-1578D17D4789}" destId="{E4F36C5C-1E01-034A-830A-839CEC94B4C3}" srcOrd="13" destOrd="0" presId="urn:microsoft.com/office/officeart/2005/8/layout/cycle2"/>
    <dgm:cxn modelId="{EB57B166-C0FA-6641-ACA1-E8BF0FC265F4}" type="presParOf" srcId="{E4F36C5C-1E01-034A-830A-839CEC94B4C3}" destId="{32103E2B-E4C3-2443-9686-008CB3D704F5}" srcOrd="0" destOrd="0" presId="urn:microsoft.com/office/officeart/2005/8/layout/cycle2"/>
    <dgm:cxn modelId="{20DB3A5A-CE4B-EF48-B8FD-7999F855D557}" type="presParOf" srcId="{5D8FA5C9-56E0-5F4E-AE7D-1578D17D4789}" destId="{55F885C0-631B-D646-AC7E-0B2A6E55628C}" srcOrd="14" destOrd="0" presId="urn:microsoft.com/office/officeart/2005/8/layout/cycle2"/>
    <dgm:cxn modelId="{9F25BB68-6A05-7D4A-BD0B-A03C5FE692B6}" type="presParOf" srcId="{5D8FA5C9-56E0-5F4E-AE7D-1578D17D4789}" destId="{F1970952-8E2C-944D-918B-9B8D5BE3414F}" srcOrd="15" destOrd="0" presId="urn:microsoft.com/office/officeart/2005/8/layout/cycle2"/>
    <dgm:cxn modelId="{4CBEF305-AD24-A348-A66A-2841D50BC578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026E4F05-C8D7-064C-8ACD-C61A5B6FAD38}" type="presOf" srcId="{6FA576A9-0DA8-5D4F-9C3C-34F7C54C76D4}" destId="{E4F36C5C-1E01-034A-830A-839CEC94B4C3}" srcOrd="0" destOrd="0" presId="urn:microsoft.com/office/officeart/2005/8/layout/cycle2"/>
    <dgm:cxn modelId="{8B422011-BE8B-164E-B0C4-E71C9E937CA4}" type="presOf" srcId="{E1D6C91B-53A1-9848-B9E6-630B57E07772}" destId="{1DAB2424-1BC5-BE46-85D2-26730751BF6D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8DAFA721-DBC0-CC48-9AB9-60E85ABCE04F}" type="presOf" srcId="{1B5FBFF5-E6C2-2543-A861-44B11243E79D}" destId="{DA0814E1-6DEB-684B-BAEA-2EEBEDC4DB41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AC3C3227-DB01-5E4D-8BC2-DFE68FAFBFC5}" type="presOf" srcId="{6D43FE46-35DC-494C-A4F0-44397394D121}" destId="{4C7F5477-63C0-6343-9869-547A01CEFE98}" srcOrd="0" destOrd="0" presId="urn:microsoft.com/office/officeart/2005/8/layout/cycle2"/>
    <dgm:cxn modelId="{51CBCF37-5D63-C344-93DA-450C5563F300}" type="presOf" srcId="{18B21DED-9B4D-EB49-AF41-328A08C2192E}" destId="{55F885C0-631B-D646-AC7E-0B2A6E55628C}" srcOrd="0" destOrd="0" presId="urn:microsoft.com/office/officeart/2005/8/layout/cycle2"/>
    <dgm:cxn modelId="{D1390E3A-65F1-B842-89D3-9FF2493E894D}" type="presOf" srcId="{6AF3223D-60C6-B84E-BC43-8262A1FA31EA}" destId="{6693F1C9-0E06-7B49-8CB9-EF3997DE4948}" srcOrd="1" destOrd="0" presId="urn:microsoft.com/office/officeart/2005/8/layout/cycle2"/>
    <dgm:cxn modelId="{B088783F-1D74-2446-B363-E80DCDAC2501}" type="presOf" srcId="{6AF3223D-60C6-B84E-BC43-8262A1FA31EA}" destId="{3124B506-BBC9-2A47-BF5C-06A3B16E92AD}" srcOrd="0" destOrd="0" presId="urn:microsoft.com/office/officeart/2005/8/layout/cycle2"/>
    <dgm:cxn modelId="{F7ECFD3F-27E8-4F42-A1B2-7281455B27CA}" type="presOf" srcId="{7B6C4C98-74AB-9F48-82EE-4065D5051EB2}" destId="{6FABCE6F-71D6-964F-913E-C8F19A09016E}" srcOrd="1" destOrd="0" presId="urn:microsoft.com/office/officeart/2005/8/layout/cycle2"/>
    <dgm:cxn modelId="{C12A5152-47D5-E146-A91D-2CD066506C64}" type="presOf" srcId="{2A1A0300-0868-8D47-BFFA-296C1987333D}" destId="{EEFA835D-DA5B-4B45-B2E0-CA586F7372AE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259EFE70-AFFF-3343-951B-1779243F1466}" type="presOf" srcId="{4CA6BDC3-C8E2-354D-ACAD-CD488DCD7E8C}" destId="{5D948883-3182-4C40-9979-56292A55D8AB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5CE7B576-7008-BA44-9C7E-F6478FF1A6E2}" type="presOf" srcId="{768E8C07-80FF-E24E-8728-3484D0E81F75}" destId="{C2798E64-E5CC-2440-802B-696DD209A1A7}" srcOrd="1" destOrd="0" presId="urn:microsoft.com/office/officeart/2005/8/layout/cycle2"/>
    <dgm:cxn modelId="{2600F17B-C771-0B4C-BC6B-772A06028AD1}" type="presOf" srcId="{420DA754-1D9C-4B4C-B9A6-25EC2607A82F}" destId="{B9CBABBE-8180-FD4B-8C76-9ACE0FCA4182}" srcOrd="1" destOrd="0" presId="urn:microsoft.com/office/officeart/2005/8/layout/cycle2"/>
    <dgm:cxn modelId="{7C0BA282-9869-214C-A410-87464D43E115}" type="presOf" srcId="{3022146A-BA2C-3047-A38A-E19C17AD505A}" destId="{5D8FA5C9-56E0-5F4E-AE7D-1578D17D4789}" srcOrd="0" destOrd="0" presId="urn:microsoft.com/office/officeart/2005/8/layout/cycle2"/>
    <dgm:cxn modelId="{47BB7388-F6EF-BA47-97AE-9CF8BD2112CC}" type="presOf" srcId="{11375B1D-7A2F-E245-8AD4-929A7601F295}" destId="{7510845F-CC67-1F44-8A6D-3D9CC132F2F8}" srcOrd="1" destOrd="0" presId="urn:microsoft.com/office/officeart/2005/8/layout/cycle2"/>
    <dgm:cxn modelId="{844AD799-934C-104C-9D13-E674258A3C43}" type="presOf" srcId="{6FA576A9-0DA8-5D4F-9C3C-34F7C54C76D4}" destId="{32103E2B-E4C3-2443-9686-008CB3D704F5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D94CBBA1-195A-3F46-A665-FC796C46C20D}" type="presOf" srcId="{1B5FBFF5-E6C2-2543-A861-44B11243E79D}" destId="{AB1BBDA4-504B-3F42-BA67-6A39F228A708}" srcOrd="1" destOrd="0" presId="urn:microsoft.com/office/officeart/2005/8/layout/cycle2"/>
    <dgm:cxn modelId="{3DC9B1B3-D934-4944-B025-89493C570800}" type="presOf" srcId="{7B6C4C98-74AB-9F48-82EE-4065D5051EB2}" destId="{B90635B2-ABF7-3449-A4BC-4B850778AE10}" srcOrd="0" destOrd="0" presId="urn:microsoft.com/office/officeart/2005/8/layout/cycle2"/>
    <dgm:cxn modelId="{07E187B5-1387-8441-A8D8-551F4D54D2E6}" type="presOf" srcId="{768E8C07-80FF-E24E-8728-3484D0E81F75}" destId="{21CDE7AC-B179-544E-AA1E-DC9CEABDA4A8}" srcOrd="0" destOrd="0" presId="urn:microsoft.com/office/officeart/2005/8/layout/cycle2"/>
    <dgm:cxn modelId="{7B0435CB-EBC2-2D4A-98D1-A337BD10BB53}" type="presOf" srcId="{C50FC3BA-7F0F-2F42-8BE7-D169AAF56941}" destId="{FF90A506-49AA-194C-B7FB-C99B0CA6889D}" srcOrd="0" destOrd="0" presId="urn:microsoft.com/office/officeart/2005/8/layout/cycle2"/>
    <dgm:cxn modelId="{564D3FCB-4EF7-4144-B6A0-0D9B2D60911A}" type="presOf" srcId="{5EAB6A29-A5B0-2941-AF79-FAE866AF3957}" destId="{777CEE8D-D9C5-744F-ADC6-113AF0A44165}" srcOrd="0" destOrd="0" presId="urn:microsoft.com/office/officeart/2005/8/layout/cycle2"/>
    <dgm:cxn modelId="{686CF5CE-A43F-4748-9B93-D9535666013F}" type="presOf" srcId="{420DA754-1D9C-4B4C-B9A6-25EC2607A82F}" destId="{BD6C659F-2723-5A4C-AF2C-CA1437FCE2B4}" srcOrd="0" destOrd="0" presId="urn:microsoft.com/office/officeart/2005/8/layout/cycle2"/>
    <dgm:cxn modelId="{F14635D0-A21C-7647-A051-B81D7939BC97}" type="presOf" srcId="{7843CF9D-CDC5-734D-B869-37AE2CBCEDAE}" destId="{6474277E-388E-024E-91B4-4AFFEDE60D33}" srcOrd="1" destOrd="0" presId="urn:microsoft.com/office/officeart/2005/8/layout/cycle2"/>
    <dgm:cxn modelId="{D2F518D2-338E-9D4A-AA5B-DB5C20C74601}" type="presOf" srcId="{11375B1D-7A2F-E245-8AD4-929A7601F295}" destId="{F1970952-8E2C-944D-918B-9B8D5BE3414F}" srcOrd="0" destOrd="0" presId="urn:microsoft.com/office/officeart/2005/8/layout/cycle2"/>
    <dgm:cxn modelId="{05B2CAE7-E9AD-4449-8839-51C88E50D8FF}" type="presOf" srcId="{7843CF9D-CDC5-734D-B869-37AE2CBCEDAE}" destId="{784245A4-61D5-254C-87FE-D85F1A3B2B05}" srcOrd="0" destOrd="0" presId="urn:microsoft.com/office/officeart/2005/8/layout/cycle2"/>
    <dgm:cxn modelId="{7B47C2EB-D95A-8342-9152-D4D20D2854A6}" type="presOf" srcId="{E0ED1441-D8D0-2140-B825-90C83A6C2C7B}" destId="{3A27DC23-E930-A84E-A846-DDE373B212D7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D733C0D0-AA6C-EA4A-A688-DA45A0416E2E}" type="presParOf" srcId="{5D8FA5C9-56E0-5F4E-AE7D-1578D17D4789}" destId="{3A27DC23-E930-A84E-A846-DDE373B212D7}" srcOrd="0" destOrd="0" presId="urn:microsoft.com/office/officeart/2005/8/layout/cycle2"/>
    <dgm:cxn modelId="{E5D4896F-662C-5B40-BC94-B12C491D0D4C}" type="presParOf" srcId="{5D8FA5C9-56E0-5F4E-AE7D-1578D17D4789}" destId="{3124B506-BBC9-2A47-BF5C-06A3B16E92AD}" srcOrd="1" destOrd="0" presId="urn:microsoft.com/office/officeart/2005/8/layout/cycle2"/>
    <dgm:cxn modelId="{F8FB37F6-F43D-9E4B-91A5-A8F7C6132011}" type="presParOf" srcId="{3124B506-BBC9-2A47-BF5C-06A3B16E92AD}" destId="{6693F1C9-0E06-7B49-8CB9-EF3997DE4948}" srcOrd="0" destOrd="0" presId="urn:microsoft.com/office/officeart/2005/8/layout/cycle2"/>
    <dgm:cxn modelId="{24D08E5A-C82B-884D-869F-097AF859ACD7}" type="presParOf" srcId="{5D8FA5C9-56E0-5F4E-AE7D-1578D17D4789}" destId="{777CEE8D-D9C5-744F-ADC6-113AF0A44165}" srcOrd="2" destOrd="0" presId="urn:microsoft.com/office/officeart/2005/8/layout/cycle2"/>
    <dgm:cxn modelId="{A1C539AC-41EC-834B-8F42-32169FEF4B6E}" type="presParOf" srcId="{5D8FA5C9-56E0-5F4E-AE7D-1578D17D4789}" destId="{21CDE7AC-B179-544E-AA1E-DC9CEABDA4A8}" srcOrd="3" destOrd="0" presId="urn:microsoft.com/office/officeart/2005/8/layout/cycle2"/>
    <dgm:cxn modelId="{96BAAC82-59B3-E44E-896E-49EA97A4B6C9}" type="presParOf" srcId="{21CDE7AC-B179-544E-AA1E-DC9CEABDA4A8}" destId="{C2798E64-E5CC-2440-802B-696DD209A1A7}" srcOrd="0" destOrd="0" presId="urn:microsoft.com/office/officeart/2005/8/layout/cycle2"/>
    <dgm:cxn modelId="{DDF1BBE9-614B-1E47-9F9A-3228036236CE}" type="presParOf" srcId="{5D8FA5C9-56E0-5F4E-AE7D-1578D17D4789}" destId="{FF90A506-49AA-194C-B7FB-C99B0CA6889D}" srcOrd="4" destOrd="0" presId="urn:microsoft.com/office/officeart/2005/8/layout/cycle2"/>
    <dgm:cxn modelId="{390285D5-976B-C346-9BA0-96B8ACE09187}" type="presParOf" srcId="{5D8FA5C9-56E0-5F4E-AE7D-1578D17D4789}" destId="{DA0814E1-6DEB-684B-BAEA-2EEBEDC4DB41}" srcOrd="5" destOrd="0" presId="urn:microsoft.com/office/officeart/2005/8/layout/cycle2"/>
    <dgm:cxn modelId="{CEBD1FC0-FE59-2E4E-A79B-C6EA2782437E}" type="presParOf" srcId="{DA0814E1-6DEB-684B-BAEA-2EEBEDC4DB41}" destId="{AB1BBDA4-504B-3F42-BA67-6A39F228A708}" srcOrd="0" destOrd="0" presId="urn:microsoft.com/office/officeart/2005/8/layout/cycle2"/>
    <dgm:cxn modelId="{A6A9C4D3-1E13-A44B-BDB6-191CE20BAF3A}" type="presParOf" srcId="{5D8FA5C9-56E0-5F4E-AE7D-1578D17D4789}" destId="{1DAB2424-1BC5-BE46-85D2-26730751BF6D}" srcOrd="6" destOrd="0" presId="urn:microsoft.com/office/officeart/2005/8/layout/cycle2"/>
    <dgm:cxn modelId="{42B3D42B-FADE-8941-AC92-B6E26FCCE34C}" type="presParOf" srcId="{5D8FA5C9-56E0-5F4E-AE7D-1578D17D4789}" destId="{784245A4-61D5-254C-87FE-D85F1A3B2B05}" srcOrd="7" destOrd="0" presId="urn:microsoft.com/office/officeart/2005/8/layout/cycle2"/>
    <dgm:cxn modelId="{08B3F2EF-84DE-FF42-A82C-3C02290646F4}" type="presParOf" srcId="{784245A4-61D5-254C-87FE-D85F1A3B2B05}" destId="{6474277E-388E-024E-91B4-4AFFEDE60D33}" srcOrd="0" destOrd="0" presId="urn:microsoft.com/office/officeart/2005/8/layout/cycle2"/>
    <dgm:cxn modelId="{7E6D8933-7A75-6448-B880-F9F23A5A72BE}" type="presParOf" srcId="{5D8FA5C9-56E0-5F4E-AE7D-1578D17D4789}" destId="{EEFA835D-DA5B-4B45-B2E0-CA586F7372AE}" srcOrd="8" destOrd="0" presId="urn:microsoft.com/office/officeart/2005/8/layout/cycle2"/>
    <dgm:cxn modelId="{110FE14E-1771-D544-86AE-0D4743AC7320}" type="presParOf" srcId="{5D8FA5C9-56E0-5F4E-AE7D-1578D17D4789}" destId="{B90635B2-ABF7-3449-A4BC-4B850778AE10}" srcOrd="9" destOrd="0" presId="urn:microsoft.com/office/officeart/2005/8/layout/cycle2"/>
    <dgm:cxn modelId="{7F097F39-C6DE-DB40-A5C2-8D059649D483}" type="presParOf" srcId="{B90635B2-ABF7-3449-A4BC-4B850778AE10}" destId="{6FABCE6F-71D6-964F-913E-C8F19A09016E}" srcOrd="0" destOrd="0" presId="urn:microsoft.com/office/officeart/2005/8/layout/cycle2"/>
    <dgm:cxn modelId="{DE41ECA7-C372-5748-B2AA-A72723FB1E5E}" type="presParOf" srcId="{5D8FA5C9-56E0-5F4E-AE7D-1578D17D4789}" destId="{4C7F5477-63C0-6343-9869-547A01CEFE98}" srcOrd="10" destOrd="0" presId="urn:microsoft.com/office/officeart/2005/8/layout/cycle2"/>
    <dgm:cxn modelId="{6FD56AB1-DDE9-604A-A337-730DBF6FC9F5}" type="presParOf" srcId="{5D8FA5C9-56E0-5F4E-AE7D-1578D17D4789}" destId="{BD6C659F-2723-5A4C-AF2C-CA1437FCE2B4}" srcOrd="11" destOrd="0" presId="urn:microsoft.com/office/officeart/2005/8/layout/cycle2"/>
    <dgm:cxn modelId="{26379C3E-A4BE-C340-90A0-D2897ADD9223}" type="presParOf" srcId="{BD6C659F-2723-5A4C-AF2C-CA1437FCE2B4}" destId="{B9CBABBE-8180-FD4B-8C76-9ACE0FCA4182}" srcOrd="0" destOrd="0" presId="urn:microsoft.com/office/officeart/2005/8/layout/cycle2"/>
    <dgm:cxn modelId="{6F1DB32F-4F0D-724F-AB76-CBEE2C5B923E}" type="presParOf" srcId="{5D8FA5C9-56E0-5F4E-AE7D-1578D17D4789}" destId="{5D948883-3182-4C40-9979-56292A55D8AB}" srcOrd="12" destOrd="0" presId="urn:microsoft.com/office/officeart/2005/8/layout/cycle2"/>
    <dgm:cxn modelId="{6D71767B-BE33-C049-BE12-0C4BB1A7F845}" type="presParOf" srcId="{5D8FA5C9-56E0-5F4E-AE7D-1578D17D4789}" destId="{E4F36C5C-1E01-034A-830A-839CEC94B4C3}" srcOrd="13" destOrd="0" presId="urn:microsoft.com/office/officeart/2005/8/layout/cycle2"/>
    <dgm:cxn modelId="{3CE637AD-E3CC-EC4F-BDFF-8EBD5E795B49}" type="presParOf" srcId="{E4F36C5C-1E01-034A-830A-839CEC94B4C3}" destId="{32103E2B-E4C3-2443-9686-008CB3D704F5}" srcOrd="0" destOrd="0" presId="urn:microsoft.com/office/officeart/2005/8/layout/cycle2"/>
    <dgm:cxn modelId="{8DB282CD-C087-3F4E-89FF-745E1B707C47}" type="presParOf" srcId="{5D8FA5C9-56E0-5F4E-AE7D-1578D17D4789}" destId="{55F885C0-631B-D646-AC7E-0B2A6E55628C}" srcOrd="14" destOrd="0" presId="urn:microsoft.com/office/officeart/2005/8/layout/cycle2"/>
    <dgm:cxn modelId="{AF617E46-3C35-F646-AACC-C092D2160246}" type="presParOf" srcId="{5D8FA5C9-56E0-5F4E-AE7D-1578D17D4789}" destId="{F1970952-8E2C-944D-918B-9B8D5BE3414F}" srcOrd="15" destOrd="0" presId="urn:microsoft.com/office/officeart/2005/8/layout/cycle2"/>
    <dgm:cxn modelId="{6248F50B-EA80-6744-8D62-F890834DFD15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8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783950A-9187-894A-9337-611C7162879A}" type="presOf" srcId="{768E8C07-80FF-E24E-8728-3484D0E81F75}" destId="{C2798E64-E5CC-2440-802B-696DD209A1A7}" srcOrd="1" destOrd="0" presId="urn:microsoft.com/office/officeart/2005/8/layout/cycle2"/>
    <dgm:cxn modelId="{3251910F-2716-814F-AB37-A5B733909181}" type="presOf" srcId="{C50FC3BA-7F0F-2F42-8BE7-D169AAF56941}" destId="{FF90A506-49AA-194C-B7FB-C99B0CA6889D}" srcOrd="0" destOrd="0" presId="urn:microsoft.com/office/officeart/2005/8/layout/cycle2"/>
    <dgm:cxn modelId="{E6274212-7BCA-434E-8063-3B91AA7E08BD}" type="presOf" srcId="{7843CF9D-CDC5-734D-B869-37AE2CBCEDAE}" destId="{6474277E-388E-024E-91B4-4AFFEDE60D33}" srcOrd="1" destOrd="0" presId="urn:microsoft.com/office/officeart/2005/8/layout/cycle2"/>
    <dgm:cxn modelId="{B8FB6713-444C-4346-9575-A9C481B4D7F6}" type="presOf" srcId="{6AF3223D-60C6-B84E-BC43-8262A1FA31EA}" destId="{3124B506-BBC9-2A47-BF5C-06A3B16E92AD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A3D03222-15A6-034C-B00D-32432668FB0C}" type="presOf" srcId="{11375B1D-7A2F-E245-8AD4-929A7601F295}" destId="{7510845F-CC67-1F44-8A6D-3D9CC132F2F8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218C1732-11DB-F04B-B7DF-3D01AE077ECF}" type="presOf" srcId="{2A1A0300-0868-8D47-BFFA-296C1987333D}" destId="{EEFA835D-DA5B-4B45-B2E0-CA586F7372AE}" srcOrd="0" destOrd="0" presId="urn:microsoft.com/office/officeart/2005/8/layout/cycle2"/>
    <dgm:cxn modelId="{07B4C432-4152-F242-8639-6727DC35ACB0}" type="presOf" srcId="{1B5FBFF5-E6C2-2543-A861-44B11243E79D}" destId="{DA0814E1-6DEB-684B-BAEA-2EEBEDC4DB41}" srcOrd="0" destOrd="0" presId="urn:microsoft.com/office/officeart/2005/8/layout/cycle2"/>
    <dgm:cxn modelId="{E58C1F3F-4ECF-6D49-A8DE-249F44B2A289}" type="presOf" srcId="{7843CF9D-CDC5-734D-B869-37AE2CBCEDAE}" destId="{784245A4-61D5-254C-87FE-D85F1A3B2B05}" srcOrd="0" destOrd="0" presId="urn:microsoft.com/office/officeart/2005/8/layout/cycle2"/>
    <dgm:cxn modelId="{EFDA0142-473B-4549-9D87-EE47639360B2}" type="presOf" srcId="{4CA6BDC3-C8E2-354D-ACAD-CD488DCD7E8C}" destId="{5D948883-3182-4C40-9979-56292A55D8AB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6E893269-CC62-7046-9B8E-73DD61E16CB5}" type="presOf" srcId="{1B5FBFF5-E6C2-2543-A861-44B11243E79D}" destId="{AB1BBDA4-504B-3F42-BA67-6A39F228A708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B0DFF26E-DBE4-FA4C-87B6-EC17C7D157F3}" type="presOf" srcId="{E0ED1441-D8D0-2140-B825-90C83A6C2C7B}" destId="{3A27DC23-E930-A84E-A846-DDE373B212D7}" srcOrd="0" destOrd="0" presId="urn:microsoft.com/office/officeart/2005/8/layout/cycle2"/>
    <dgm:cxn modelId="{914CC771-5BB3-6049-9085-E8A9E032E235}" type="presOf" srcId="{7B6C4C98-74AB-9F48-82EE-4065D5051EB2}" destId="{B90635B2-ABF7-3449-A4BC-4B850778AE10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4A81E079-A8F2-484E-8437-2C1F6363C000}" type="presOf" srcId="{420DA754-1D9C-4B4C-B9A6-25EC2607A82F}" destId="{B9CBABBE-8180-FD4B-8C76-9ACE0FCA4182}" srcOrd="1" destOrd="0" presId="urn:microsoft.com/office/officeart/2005/8/layout/cycle2"/>
    <dgm:cxn modelId="{F2700D85-85A1-2045-BA4A-E0F1CAF4B05E}" type="presOf" srcId="{6FA576A9-0DA8-5D4F-9C3C-34F7C54C76D4}" destId="{32103E2B-E4C3-2443-9686-008CB3D704F5}" srcOrd="1" destOrd="0" presId="urn:microsoft.com/office/officeart/2005/8/layout/cycle2"/>
    <dgm:cxn modelId="{B9EB3987-B701-EF41-A6A3-387C88BD5F91}" type="presOf" srcId="{11375B1D-7A2F-E245-8AD4-929A7601F295}" destId="{F1970952-8E2C-944D-918B-9B8D5BE3414F}" srcOrd="0" destOrd="0" presId="urn:microsoft.com/office/officeart/2005/8/layout/cycle2"/>
    <dgm:cxn modelId="{D3DD5487-6EBD-BE4A-9AEA-EAFB6AA3213E}" type="presOf" srcId="{6D43FE46-35DC-494C-A4F0-44397394D121}" destId="{4C7F5477-63C0-6343-9869-547A01CEFE98}" srcOrd="0" destOrd="0" presId="urn:microsoft.com/office/officeart/2005/8/layout/cycle2"/>
    <dgm:cxn modelId="{31E1D78D-674C-0748-9185-42E800B99298}" type="presOf" srcId="{768E8C07-80FF-E24E-8728-3484D0E81F75}" destId="{21CDE7AC-B179-544E-AA1E-DC9CEABDA4A8}" srcOrd="0" destOrd="0" presId="urn:microsoft.com/office/officeart/2005/8/layout/cycle2"/>
    <dgm:cxn modelId="{531AA696-78F8-9243-9447-2359E2A54BC0}" type="presOf" srcId="{420DA754-1D9C-4B4C-B9A6-25EC2607A82F}" destId="{BD6C659F-2723-5A4C-AF2C-CA1437FCE2B4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BB5FDBA0-3A2E-B640-B7F1-42119F805397}" type="presOf" srcId="{5EAB6A29-A5B0-2941-AF79-FAE866AF3957}" destId="{777CEE8D-D9C5-744F-ADC6-113AF0A44165}" srcOrd="0" destOrd="0" presId="urn:microsoft.com/office/officeart/2005/8/layout/cycle2"/>
    <dgm:cxn modelId="{C3B768AD-5EDD-4F4A-90D0-DDD4B9B7244C}" type="presOf" srcId="{7B6C4C98-74AB-9F48-82EE-4065D5051EB2}" destId="{6FABCE6F-71D6-964F-913E-C8F19A09016E}" srcOrd="1" destOrd="0" presId="urn:microsoft.com/office/officeart/2005/8/layout/cycle2"/>
    <dgm:cxn modelId="{241463AE-03C6-EF49-A0A5-D36F2438E508}" type="presOf" srcId="{E1D6C91B-53A1-9848-B9E6-630B57E07772}" destId="{1DAB2424-1BC5-BE46-85D2-26730751BF6D}" srcOrd="0" destOrd="0" presId="urn:microsoft.com/office/officeart/2005/8/layout/cycle2"/>
    <dgm:cxn modelId="{38CCFEC0-4C30-ED4E-976B-46771C880D23}" type="presOf" srcId="{6AF3223D-60C6-B84E-BC43-8262A1FA31EA}" destId="{6693F1C9-0E06-7B49-8CB9-EF3997DE4948}" srcOrd="1" destOrd="0" presId="urn:microsoft.com/office/officeart/2005/8/layout/cycle2"/>
    <dgm:cxn modelId="{6F10C5E7-A3B4-A748-A727-FDAFC40F25DE}" type="presOf" srcId="{6FA576A9-0DA8-5D4F-9C3C-34F7C54C76D4}" destId="{E4F36C5C-1E01-034A-830A-839CEC94B4C3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A5F865F9-87C1-B34C-8EF6-9715A75B1E6A}" type="presOf" srcId="{18B21DED-9B4D-EB49-AF41-328A08C2192E}" destId="{55F885C0-631B-D646-AC7E-0B2A6E55628C}" srcOrd="0" destOrd="0" presId="urn:microsoft.com/office/officeart/2005/8/layout/cycle2"/>
    <dgm:cxn modelId="{9582D2FC-EC80-994C-846C-69F489B24602}" type="presOf" srcId="{3022146A-BA2C-3047-A38A-E19C17AD505A}" destId="{5D8FA5C9-56E0-5F4E-AE7D-1578D17D4789}" srcOrd="0" destOrd="0" presId="urn:microsoft.com/office/officeart/2005/8/layout/cycle2"/>
    <dgm:cxn modelId="{57EA20E5-14E6-1642-9706-3142E0CE92D1}" type="presParOf" srcId="{5D8FA5C9-56E0-5F4E-AE7D-1578D17D4789}" destId="{3A27DC23-E930-A84E-A846-DDE373B212D7}" srcOrd="0" destOrd="0" presId="urn:microsoft.com/office/officeart/2005/8/layout/cycle2"/>
    <dgm:cxn modelId="{BF0B6A1D-92B3-EA4F-B345-744EBF1A583A}" type="presParOf" srcId="{5D8FA5C9-56E0-5F4E-AE7D-1578D17D4789}" destId="{3124B506-BBC9-2A47-BF5C-06A3B16E92AD}" srcOrd="1" destOrd="0" presId="urn:microsoft.com/office/officeart/2005/8/layout/cycle2"/>
    <dgm:cxn modelId="{18FC81E1-2C9D-A444-902C-A30D6C1E2C6E}" type="presParOf" srcId="{3124B506-BBC9-2A47-BF5C-06A3B16E92AD}" destId="{6693F1C9-0E06-7B49-8CB9-EF3997DE4948}" srcOrd="0" destOrd="0" presId="urn:microsoft.com/office/officeart/2005/8/layout/cycle2"/>
    <dgm:cxn modelId="{91790565-992C-424F-AD3F-97E246252E92}" type="presParOf" srcId="{5D8FA5C9-56E0-5F4E-AE7D-1578D17D4789}" destId="{777CEE8D-D9C5-744F-ADC6-113AF0A44165}" srcOrd="2" destOrd="0" presId="urn:microsoft.com/office/officeart/2005/8/layout/cycle2"/>
    <dgm:cxn modelId="{D2B5ECF5-CA3D-6241-B052-8791C8576DAB}" type="presParOf" srcId="{5D8FA5C9-56E0-5F4E-AE7D-1578D17D4789}" destId="{21CDE7AC-B179-544E-AA1E-DC9CEABDA4A8}" srcOrd="3" destOrd="0" presId="urn:microsoft.com/office/officeart/2005/8/layout/cycle2"/>
    <dgm:cxn modelId="{3E495460-A504-1646-913D-0A74A69E6657}" type="presParOf" srcId="{21CDE7AC-B179-544E-AA1E-DC9CEABDA4A8}" destId="{C2798E64-E5CC-2440-802B-696DD209A1A7}" srcOrd="0" destOrd="0" presId="urn:microsoft.com/office/officeart/2005/8/layout/cycle2"/>
    <dgm:cxn modelId="{76A1264C-6D5E-CA40-BB78-9D33A104EAF0}" type="presParOf" srcId="{5D8FA5C9-56E0-5F4E-AE7D-1578D17D4789}" destId="{FF90A506-49AA-194C-B7FB-C99B0CA6889D}" srcOrd="4" destOrd="0" presId="urn:microsoft.com/office/officeart/2005/8/layout/cycle2"/>
    <dgm:cxn modelId="{18FE7562-9C30-3740-9344-5FAB014CDEA6}" type="presParOf" srcId="{5D8FA5C9-56E0-5F4E-AE7D-1578D17D4789}" destId="{DA0814E1-6DEB-684B-BAEA-2EEBEDC4DB41}" srcOrd="5" destOrd="0" presId="urn:microsoft.com/office/officeart/2005/8/layout/cycle2"/>
    <dgm:cxn modelId="{3AABE3FF-4F4A-5E47-9C99-A5C0FBBEF8C9}" type="presParOf" srcId="{DA0814E1-6DEB-684B-BAEA-2EEBEDC4DB41}" destId="{AB1BBDA4-504B-3F42-BA67-6A39F228A708}" srcOrd="0" destOrd="0" presId="urn:microsoft.com/office/officeart/2005/8/layout/cycle2"/>
    <dgm:cxn modelId="{47DE38C1-084C-1C49-B5F4-AB8BD963E83E}" type="presParOf" srcId="{5D8FA5C9-56E0-5F4E-AE7D-1578D17D4789}" destId="{1DAB2424-1BC5-BE46-85D2-26730751BF6D}" srcOrd="6" destOrd="0" presId="urn:microsoft.com/office/officeart/2005/8/layout/cycle2"/>
    <dgm:cxn modelId="{1DDD6BCB-DCB0-2943-BDBF-82C4F335AF9A}" type="presParOf" srcId="{5D8FA5C9-56E0-5F4E-AE7D-1578D17D4789}" destId="{784245A4-61D5-254C-87FE-D85F1A3B2B05}" srcOrd="7" destOrd="0" presId="urn:microsoft.com/office/officeart/2005/8/layout/cycle2"/>
    <dgm:cxn modelId="{2FD57505-A5D7-BB46-AF55-9D60338FD649}" type="presParOf" srcId="{784245A4-61D5-254C-87FE-D85F1A3B2B05}" destId="{6474277E-388E-024E-91B4-4AFFEDE60D33}" srcOrd="0" destOrd="0" presId="urn:microsoft.com/office/officeart/2005/8/layout/cycle2"/>
    <dgm:cxn modelId="{B56697A6-C481-E449-AC8D-4432FA3FBFD2}" type="presParOf" srcId="{5D8FA5C9-56E0-5F4E-AE7D-1578D17D4789}" destId="{EEFA835D-DA5B-4B45-B2E0-CA586F7372AE}" srcOrd="8" destOrd="0" presId="urn:microsoft.com/office/officeart/2005/8/layout/cycle2"/>
    <dgm:cxn modelId="{B728DFAD-2B71-1A40-93C5-497571026CED}" type="presParOf" srcId="{5D8FA5C9-56E0-5F4E-AE7D-1578D17D4789}" destId="{B90635B2-ABF7-3449-A4BC-4B850778AE10}" srcOrd="9" destOrd="0" presId="urn:microsoft.com/office/officeart/2005/8/layout/cycle2"/>
    <dgm:cxn modelId="{8ED8C427-5B57-7C49-957D-12B50E504B48}" type="presParOf" srcId="{B90635B2-ABF7-3449-A4BC-4B850778AE10}" destId="{6FABCE6F-71D6-964F-913E-C8F19A09016E}" srcOrd="0" destOrd="0" presId="urn:microsoft.com/office/officeart/2005/8/layout/cycle2"/>
    <dgm:cxn modelId="{FF080F9F-0FD7-8745-805E-F95B327EDF15}" type="presParOf" srcId="{5D8FA5C9-56E0-5F4E-AE7D-1578D17D4789}" destId="{4C7F5477-63C0-6343-9869-547A01CEFE98}" srcOrd="10" destOrd="0" presId="urn:microsoft.com/office/officeart/2005/8/layout/cycle2"/>
    <dgm:cxn modelId="{082B38D4-EB07-8849-9F7B-780F33A1787B}" type="presParOf" srcId="{5D8FA5C9-56E0-5F4E-AE7D-1578D17D4789}" destId="{BD6C659F-2723-5A4C-AF2C-CA1437FCE2B4}" srcOrd="11" destOrd="0" presId="urn:microsoft.com/office/officeart/2005/8/layout/cycle2"/>
    <dgm:cxn modelId="{C0E102AF-61C3-5E4A-B5D1-EC943F81053E}" type="presParOf" srcId="{BD6C659F-2723-5A4C-AF2C-CA1437FCE2B4}" destId="{B9CBABBE-8180-FD4B-8C76-9ACE0FCA4182}" srcOrd="0" destOrd="0" presId="urn:microsoft.com/office/officeart/2005/8/layout/cycle2"/>
    <dgm:cxn modelId="{A20246F5-36B1-3A43-851C-23170D6B0741}" type="presParOf" srcId="{5D8FA5C9-56E0-5F4E-AE7D-1578D17D4789}" destId="{5D948883-3182-4C40-9979-56292A55D8AB}" srcOrd="12" destOrd="0" presId="urn:microsoft.com/office/officeart/2005/8/layout/cycle2"/>
    <dgm:cxn modelId="{52A03964-D4DC-D444-97B7-4B5B8229B59F}" type="presParOf" srcId="{5D8FA5C9-56E0-5F4E-AE7D-1578D17D4789}" destId="{E4F36C5C-1E01-034A-830A-839CEC94B4C3}" srcOrd="13" destOrd="0" presId="urn:microsoft.com/office/officeart/2005/8/layout/cycle2"/>
    <dgm:cxn modelId="{B4442DBD-3E65-464D-92EB-F60FCD010DEB}" type="presParOf" srcId="{E4F36C5C-1E01-034A-830A-839CEC94B4C3}" destId="{32103E2B-E4C3-2443-9686-008CB3D704F5}" srcOrd="0" destOrd="0" presId="urn:microsoft.com/office/officeart/2005/8/layout/cycle2"/>
    <dgm:cxn modelId="{9CCB4EF4-1884-5146-B385-169A95A989E0}" type="presParOf" srcId="{5D8FA5C9-56E0-5F4E-AE7D-1578D17D4789}" destId="{55F885C0-631B-D646-AC7E-0B2A6E55628C}" srcOrd="14" destOrd="0" presId="urn:microsoft.com/office/officeart/2005/8/layout/cycle2"/>
    <dgm:cxn modelId="{20E25457-C457-9943-8440-BD960B056F53}" type="presParOf" srcId="{5D8FA5C9-56E0-5F4E-AE7D-1578D17D4789}" destId="{F1970952-8E2C-944D-918B-9B8D5BE3414F}" srcOrd="15" destOrd="0" presId="urn:microsoft.com/office/officeart/2005/8/layout/cycle2"/>
    <dgm:cxn modelId="{03E764E6-61E4-DA44-ABA5-1F14127D15C9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5DF7202-4026-7549-8B2D-4841822FF3C0}" type="presOf" srcId="{7B6C4C98-74AB-9F48-82EE-4065D5051EB2}" destId="{6FABCE6F-71D6-964F-913E-C8F19A09016E}" srcOrd="1" destOrd="0" presId="urn:microsoft.com/office/officeart/2005/8/layout/cycle2"/>
    <dgm:cxn modelId="{984E8912-79F2-A142-B8AB-2284C56DD174}" type="presOf" srcId="{6AF3223D-60C6-B84E-BC43-8262A1FA31EA}" destId="{3124B506-BBC9-2A47-BF5C-06A3B16E92AD}" srcOrd="0" destOrd="0" presId="urn:microsoft.com/office/officeart/2005/8/layout/cycle2"/>
    <dgm:cxn modelId="{471A3419-DC88-5B49-9758-B3735E8FDCD7}" type="presOf" srcId="{6D43FE46-35DC-494C-A4F0-44397394D121}" destId="{4C7F5477-63C0-6343-9869-547A01CEFE98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3BD84028-2E88-4148-8B12-697BBB622C88}" type="presOf" srcId="{E1D6C91B-53A1-9848-B9E6-630B57E07772}" destId="{1DAB2424-1BC5-BE46-85D2-26730751BF6D}" srcOrd="0" destOrd="0" presId="urn:microsoft.com/office/officeart/2005/8/layout/cycle2"/>
    <dgm:cxn modelId="{B0AD3933-54AB-9C49-AC3D-78C11D7ACB90}" type="presOf" srcId="{420DA754-1D9C-4B4C-B9A6-25EC2607A82F}" destId="{BD6C659F-2723-5A4C-AF2C-CA1437FCE2B4}" srcOrd="0" destOrd="0" presId="urn:microsoft.com/office/officeart/2005/8/layout/cycle2"/>
    <dgm:cxn modelId="{25E17838-EDF2-8047-812A-22371C1B4619}" type="presOf" srcId="{18B21DED-9B4D-EB49-AF41-328A08C2192E}" destId="{55F885C0-631B-D646-AC7E-0B2A6E55628C}" srcOrd="0" destOrd="0" presId="urn:microsoft.com/office/officeart/2005/8/layout/cycle2"/>
    <dgm:cxn modelId="{3BF2FB3D-3C6A-AF48-8CB8-E22DF2A66991}" type="presOf" srcId="{768E8C07-80FF-E24E-8728-3484D0E81F75}" destId="{21CDE7AC-B179-544E-AA1E-DC9CEABDA4A8}" srcOrd="0" destOrd="0" presId="urn:microsoft.com/office/officeart/2005/8/layout/cycle2"/>
    <dgm:cxn modelId="{8E2E8144-315E-A24B-93ED-9FB67BB9A7E5}" type="presOf" srcId="{11375B1D-7A2F-E245-8AD4-929A7601F295}" destId="{7510845F-CC67-1F44-8A6D-3D9CC132F2F8}" srcOrd="1" destOrd="0" presId="urn:microsoft.com/office/officeart/2005/8/layout/cycle2"/>
    <dgm:cxn modelId="{8CD2BC44-36DD-5E48-A131-77CF8D7673C6}" type="presOf" srcId="{768E8C07-80FF-E24E-8728-3484D0E81F75}" destId="{C2798E64-E5CC-2440-802B-696DD209A1A7}" srcOrd="1" destOrd="0" presId="urn:microsoft.com/office/officeart/2005/8/layout/cycle2"/>
    <dgm:cxn modelId="{F21A4A4D-765E-0046-87AB-887D619EF507}" type="presOf" srcId="{5EAB6A29-A5B0-2941-AF79-FAE866AF3957}" destId="{777CEE8D-D9C5-744F-ADC6-113AF0A44165}" srcOrd="0" destOrd="0" presId="urn:microsoft.com/office/officeart/2005/8/layout/cycle2"/>
    <dgm:cxn modelId="{466E315F-1117-DC4D-AD93-8D8B68F74205}" type="presOf" srcId="{E0ED1441-D8D0-2140-B825-90C83A6C2C7B}" destId="{3A27DC23-E930-A84E-A846-DDE373B212D7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7B3A6065-0CBD-A14D-A8E7-1BCBFA638407}" type="presOf" srcId="{6FA576A9-0DA8-5D4F-9C3C-34F7C54C76D4}" destId="{E4F36C5C-1E01-034A-830A-839CEC94B4C3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E5453174-AB96-CC4B-810B-BA9679266B9F}" type="presOf" srcId="{6AF3223D-60C6-B84E-BC43-8262A1FA31EA}" destId="{6693F1C9-0E06-7B49-8CB9-EF3997DE4948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48391B7B-733A-9343-8012-7ECA22FDB675}" type="presOf" srcId="{11375B1D-7A2F-E245-8AD4-929A7601F295}" destId="{F1970952-8E2C-944D-918B-9B8D5BE3414F}" srcOrd="0" destOrd="0" presId="urn:microsoft.com/office/officeart/2005/8/layout/cycle2"/>
    <dgm:cxn modelId="{32EE968A-839C-4746-8DA2-7E3C33A5E44A}" type="presOf" srcId="{1B5FBFF5-E6C2-2543-A861-44B11243E79D}" destId="{AB1BBDA4-504B-3F42-BA67-6A39F228A708}" srcOrd="1" destOrd="0" presId="urn:microsoft.com/office/officeart/2005/8/layout/cycle2"/>
    <dgm:cxn modelId="{0B985198-1E9D-2F4E-B06E-10676A98F7B4}" type="presOf" srcId="{2A1A0300-0868-8D47-BFFA-296C1987333D}" destId="{EEFA835D-DA5B-4B45-B2E0-CA586F7372AE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F8DFBDAB-B496-754F-BA7B-23B1EE248EB7}" type="presOf" srcId="{7843CF9D-CDC5-734D-B869-37AE2CBCEDAE}" destId="{6474277E-388E-024E-91B4-4AFFEDE60D33}" srcOrd="1" destOrd="0" presId="urn:microsoft.com/office/officeart/2005/8/layout/cycle2"/>
    <dgm:cxn modelId="{9D6CC5AE-EADD-3248-8D2D-A22B1461E787}" type="presOf" srcId="{4CA6BDC3-C8E2-354D-ACAD-CD488DCD7E8C}" destId="{5D948883-3182-4C40-9979-56292A55D8AB}" srcOrd="0" destOrd="0" presId="urn:microsoft.com/office/officeart/2005/8/layout/cycle2"/>
    <dgm:cxn modelId="{8A58BFDF-CCA4-5045-9345-38A521316921}" type="presOf" srcId="{420DA754-1D9C-4B4C-B9A6-25EC2607A82F}" destId="{B9CBABBE-8180-FD4B-8C76-9ACE0FCA4182}" srcOrd="1" destOrd="0" presId="urn:microsoft.com/office/officeart/2005/8/layout/cycle2"/>
    <dgm:cxn modelId="{33A954E2-D3E5-3E49-AC10-546FF0431857}" type="presOf" srcId="{3022146A-BA2C-3047-A38A-E19C17AD505A}" destId="{5D8FA5C9-56E0-5F4E-AE7D-1578D17D4789}" srcOrd="0" destOrd="0" presId="urn:microsoft.com/office/officeart/2005/8/layout/cycle2"/>
    <dgm:cxn modelId="{3D57C3E2-22C8-5049-88E7-6840B7B5B9C1}" type="presOf" srcId="{C50FC3BA-7F0F-2F42-8BE7-D169AAF56941}" destId="{FF90A506-49AA-194C-B7FB-C99B0CA6889D}" srcOrd="0" destOrd="0" presId="urn:microsoft.com/office/officeart/2005/8/layout/cycle2"/>
    <dgm:cxn modelId="{334180EE-F1DE-6B4E-A57A-43D4CE91C004}" type="presOf" srcId="{7843CF9D-CDC5-734D-B869-37AE2CBCEDAE}" destId="{784245A4-61D5-254C-87FE-D85F1A3B2B05}" srcOrd="0" destOrd="0" presId="urn:microsoft.com/office/officeart/2005/8/layout/cycle2"/>
    <dgm:cxn modelId="{D2325AF0-E207-924C-A195-F1C4D8BE5893}" type="presOf" srcId="{6FA576A9-0DA8-5D4F-9C3C-34F7C54C76D4}" destId="{32103E2B-E4C3-2443-9686-008CB3D704F5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3908D9F0-4EA8-734C-A1D3-883E0DCC461A}" type="presOf" srcId="{1B5FBFF5-E6C2-2543-A861-44B11243E79D}" destId="{DA0814E1-6DEB-684B-BAEA-2EEBEDC4DB41}" srcOrd="0" destOrd="0" presId="urn:microsoft.com/office/officeart/2005/8/layout/cycle2"/>
    <dgm:cxn modelId="{403064F7-73AC-5F4B-8662-1818B7F56E1D}" type="presOf" srcId="{7B6C4C98-74AB-9F48-82EE-4065D5051EB2}" destId="{B90635B2-ABF7-3449-A4BC-4B850778AE10}" srcOrd="0" destOrd="0" presId="urn:microsoft.com/office/officeart/2005/8/layout/cycle2"/>
    <dgm:cxn modelId="{8FFB3093-980D-9F40-9DC7-53E4049ED979}" type="presParOf" srcId="{5D8FA5C9-56E0-5F4E-AE7D-1578D17D4789}" destId="{3A27DC23-E930-A84E-A846-DDE373B212D7}" srcOrd="0" destOrd="0" presId="urn:microsoft.com/office/officeart/2005/8/layout/cycle2"/>
    <dgm:cxn modelId="{0D15B8A4-4AE1-C242-A3CE-F849DC0D34AD}" type="presParOf" srcId="{5D8FA5C9-56E0-5F4E-AE7D-1578D17D4789}" destId="{3124B506-BBC9-2A47-BF5C-06A3B16E92AD}" srcOrd="1" destOrd="0" presId="urn:microsoft.com/office/officeart/2005/8/layout/cycle2"/>
    <dgm:cxn modelId="{1BC2F1AF-B16C-6745-AE0F-FC394B7DDCA0}" type="presParOf" srcId="{3124B506-BBC9-2A47-BF5C-06A3B16E92AD}" destId="{6693F1C9-0E06-7B49-8CB9-EF3997DE4948}" srcOrd="0" destOrd="0" presId="urn:microsoft.com/office/officeart/2005/8/layout/cycle2"/>
    <dgm:cxn modelId="{87C2E6A3-7651-D040-A813-0D6D3C70CE7D}" type="presParOf" srcId="{5D8FA5C9-56E0-5F4E-AE7D-1578D17D4789}" destId="{777CEE8D-D9C5-744F-ADC6-113AF0A44165}" srcOrd="2" destOrd="0" presId="urn:microsoft.com/office/officeart/2005/8/layout/cycle2"/>
    <dgm:cxn modelId="{3E3C6278-BE3B-2445-9A8D-E8D9C491905C}" type="presParOf" srcId="{5D8FA5C9-56E0-5F4E-AE7D-1578D17D4789}" destId="{21CDE7AC-B179-544E-AA1E-DC9CEABDA4A8}" srcOrd="3" destOrd="0" presId="urn:microsoft.com/office/officeart/2005/8/layout/cycle2"/>
    <dgm:cxn modelId="{A594B4B0-E6A8-204A-A8C3-B79E785F8147}" type="presParOf" srcId="{21CDE7AC-B179-544E-AA1E-DC9CEABDA4A8}" destId="{C2798E64-E5CC-2440-802B-696DD209A1A7}" srcOrd="0" destOrd="0" presId="urn:microsoft.com/office/officeart/2005/8/layout/cycle2"/>
    <dgm:cxn modelId="{37821CA1-5462-BB4F-A161-29A7DFCAA03F}" type="presParOf" srcId="{5D8FA5C9-56E0-5F4E-AE7D-1578D17D4789}" destId="{FF90A506-49AA-194C-B7FB-C99B0CA6889D}" srcOrd="4" destOrd="0" presId="urn:microsoft.com/office/officeart/2005/8/layout/cycle2"/>
    <dgm:cxn modelId="{727B25B4-FC1F-2C43-8AD4-6705C88A98D4}" type="presParOf" srcId="{5D8FA5C9-56E0-5F4E-AE7D-1578D17D4789}" destId="{DA0814E1-6DEB-684B-BAEA-2EEBEDC4DB41}" srcOrd="5" destOrd="0" presId="urn:microsoft.com/office/officeart/2005/8/layout/cycle2"/>
    <dgm:cxn modelId="{8F09AE39-6FF3-5A40-973F-73C340C37D35}" type="presParOf" srcId="{DA0814E1-6DEB-684B-BAEA-2EEBEDC4DB41}" destId="{AB1BBDA4-504B-3F42-BA67-6A39F228A708}" srcOrd="0" destOrd="0" presId="urn:microsoft.com/office/officeart/2005/8/layout/cycle2"/>
    <dgm:cxn modelId="{21B7D3BD-893F-1F4A-B193-B48009FC4FFA}" type="presParOf" srcId="{5D8FA5C9-56E0-5F4E-AE7D-1578D17D4789}" destId="{1DAB2424-1BC5-BE46-85D2-26730751BF6D}" srcOrd="6" destOrd="0" presId="urn:microsoft.com/office/officeart/2005/8/layout/cycle2"/>
    <dgm:cxn modelId="{C1F9B19E-16FE-8B43-B438-FA6FB2F03E25}" type="presParOf" srcId="{5D8FA5C9-56E0-5F4E-AE7D-1578D17D4789}" destId="{784245A4-61D5-254C-87FE-D85F1A3B2B05}" srcOrd="7" destOrd="0" presId="urn:microsoft.com/office/officeart/2005/8/layout/cycle2"/>
    <dgm:cxn modelId="{18F740BE-C2E5-CA41-B5BC-BEF96F74221A}" type="presParOf" srcId="{784245A4-61D5-254C-87FE-D85F1A3B2B05}" destId="{6474277E-388E-024E-91B4-4AFFEDE60D33}" srcOrd="0" destOrd="0" presId="urn:microsoft.com/office/officeart/2005/8/layout/cycle2"/>
    <dgm:cxn modelId="{30F5922D-7E36-814A-8DE5-5E5B996BAE8A}" type="presParOf" srcId="{5D8FA5C9-56E0-5F4E-AE7D-1578D17D4789}" destId="{EEFA835D-DA5B-4B45-B2E0-CA586F7372AE}" srcOrd="8" destOrd="0" presId="urn:microsoft.com/office/officeart/2005/8/layout/cycle2"/>
    <dgm:cxn modelId="{3203F561-96BD-6A4E-8CEA-15B1797C3F97}" type="presParOf" srcId="{5D8FA5C9-56E0-5F4E-AE7D-1578D17D4789}" destId="{B90635B2-ABF7-3449-A4BC-4B850778AE10}" srcOrd="9" destOrd="0" presId="urn:microsoft.com/office/officeart/2005/8/layout/cycle2"/>
    <dgm:cxn modelId="{243F6164-AC76-5047-9DA4-C74107E68A3F}" type="presParOf" srcId="{B90635B2-ABF7-3449-A4BC-4B850778AE10}" destId="{6FABCE6F-71D6-964F-913E-C8F19A09016E}" srcOrd="0" destOrd="0" presId="urn:microsoft.com/office/officeart/2005/8/layout/cycle2"/>
    <dgm:cxn modelId="{5B9B8BE5-0A2F-1940-AFD5-E24809FE13F4}" type="presParOf" srcId="{5D8FA5C9-56E0-5F4E-AE7D-1578D17D4789}" destId="{4C7F5477-63C0-6343-9869-547A01CEFE98}" srcOrd="10" destOrd="0" presId="urn:microsoft.com/office/officeart/2005/8/layout/cycle2"/>
    <dgm:cxn modelId="{886058B1-75E5-F147-A223-ED21D62E2E52}" type="presParOf" srcId="{5D8FA5C9-56E0-5F4E-AE7D-1578D17D4789}" destId="{BD6C659F-2723-5A4C-AF2C-CA1437FCE2B4}" srcOrd="11" destOrd="0" presId="urn:microsoft.com/office/officeart/2005/8/layout/cycle2"/>
    <dgm:cxn modelId="{2B5EA789-0A83-4F47-9163-E2D8112576E9}" type="presParOf" srcId="{BD6C659F-2723-5A4C-AF2C-CA1437FCE2B4}" destId="{B9CBABBE-8180-FD4B-8C76-9ACE0FCA4182}" srcOrd="0" destOrd="0" presId="urn:microsoft.com/office/officeart/2005/8/layout/cycle2"/>
    <dgm:cxn modelId="{7543DCCB-ED09-4345-AF8C-3D6E9722AFBB}" type="presParOf" srcId="{5D8FA5C9-56E0-5F4E-AE7D-1578D17D4789}" destId="{5D948883-3182-4C40-9979-56292A55D8AB}" srcOrd="12" destOrd="0" presId="urn:microsoft.com/office/officeart/2005/8/layout/cycle2"/>
    <dgm:cxn modelId="{6E977AA2-C235-624D-B6EE-DB50E29FEEE7}" type="presParOf" srcId="{5D8FA5C9-56E0-5F4E-AE7D-1578D17D4789}" destId="{E4F36C5C-1E01-034A-830A-839CEC94B4C3}" srcOrd="13" destOrd="0" presId="urn:microsoft.com/office/officeart/2005/8/layout/cycle2"/>
    <dgm:cxn modelId="{4D5B7D61-ACAA-894C-89BC-CD31B3A690E5}" type="presParOf" srcId="{E4F36C5C-1E01-034A-830A-839CEC94B4C3}" destId="{32103E2B-E4C3-2443-9686-008CB3D704F5}" srcOrd="0" destOrd="0" presId="urn:microsoft.com/office/officeart/2005/8/layout/cycle2"/>
    <dgm:cxn modelId="{1E79019E-04AF-9A46-96F4-BA0903C3C9FF}" type="presParOf" srcId="{5D8FA5C9-56E0-5F4E-AE7D-1578D17D4789}" destId="{55F885C0-631B-D646-AC7E-0B2A6E55628C}" srcOrd="14" destOrd="0" presId="urn:microsoft.com/office/officeart/2005/8/layout/cycle2"/>
    <dgm:cxn modelId="{FEBF881B-33A1-D345-BC34-3C475AA255E6}" type="presParOf" srcId="{5D8FA5C9-56E0-5F4E-AE7D-1578D17D4789}" destId="{F1970952-8E2C-944D-918B-9B8D5BE3414F}" srcOrd="15" destOrd="0" presId="urn:microsoft.com/office/officeart/2005/8/layout/cycle2"/>
    <dgm:cxn modelId="{8931DF80-F3EB-2046-AB0D-464271825561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9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chemeClr val="bg1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50D2770E-559E-A042-9608-B4A196E63FD5}" type="presOf" srcId="{6FA576A9-0DA8-5D4F-9C3C-34F7C54C76D4}" destId="{32103E2B-E4C3-2443-9686-008CB3D704F5}" srcOrd="1" destOrd="0" presId="urn:microsoft.com/office/officeart/2005/8/layout/cycle2"/>
    <dgm:cxn modelId="{5A96490F-EC32-2E4D-BD74-5F4F3AF6A7A1}" type="presOf" srcId="{7843CF9D-CDC5-734D-B869-37AE2CBCEDAE}" destId="{784245A4-61D5-254C-87FE-D85F1A3B2B05}" srcOrd="0" destOrd="0" presId="urn:microsoft.com/office/officeart/2005/8/layout/cycle2"/>
    <dgm:cxn modelId="{E4F32413-0864-E84E-AE9E-AB1E8FD7CB19}" type="presOf" srcId="{2A1A0300-0868-8D47-BFFA-296C1987333D}" destId="{EEFA835D-DA5B-4B45-B2E0-CA586F7372AE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9290F51E-DFD0-F940-AEC9-16AACEF96798}" type="presOf" srcId="{11375B1D-7A2F-E245-8AD4-929A7601F295}" destId="{F1970952-8E2C-944D-918B-9B8D5BE3414F}" srcOrd="0" destOrd="0" presId="urn:microsoft.com/office/officeart/2005/8/layout/cycle2"/>
    <dgm:cxn modelId="{B6BA1D1F-D3A3-C743-9916-0C88BAC9051E}" type="presOf" srcId="{1B5FBFF5-E6C2-2543-A861-44B11243E79D}" destId="{DA0814E1-6DEB-684B-BAEA-2EEBEDC4DB41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2EC30128-0D92-8142-9391-BAFC563BE277}" type="presOf" srcId="{E0ED1441-D8D0-2140-B825-90C83A6C2C7B}" destId="{3A27DC23-E930-A84E-A846-DDE373B212D7}" srcOrd="0" destOrd="0" presId="urn:microsoft.com/office/officeart/2005/8/layout/cycle2"/>
    <dgm:cxn modelId="{CDDC7728-82A7-6844-8B25-9D1CFCCD8A6A}" type="presOf" srcId="{7B6C4C98-74AB-9F48-82EE-4065D5051EB2}" destId="{B90635B2-ABF7-3449-A4BC-4B850778AE10}" srcOrd="0" destOrd="0" presId="urn:microsoft.com/office/officeart/2005/8/layout/cycle2"/>
    <dgm:cxn modelId="{61BC1B46-E9E3-E14F-8670-5D877A196E59}" type="presOf" srcId="{420DA754-1D9C-4B4C-B9A6-25EC2607A82F}" destId="{BD6C659F-2723-5A4C-AF2C-CA1437FCE2B4}" srcOrd="0" destOrd="0" presId="urn:microsoft.com/office/officeart/2005/8/layout/cycle2"/>
    <dgm:cxn modelId="{A94A8A46-16C0-2241-A69E-36137EBE7D8D}" type="presOf" srcId="{420DA754-1D9C-4B4C-B9A6-25EC2607A82F}" destId="{B9CBABBE-8180-FD4B-8C76-9ACE0FCA4182}" srcOrd="1" destOrd="0" presId="urn:microsoft.com/office/officeart/2005/8/layout/cycle2"/>
    <dgm:cxn modelId="{4D08D94E-A2F7-1840-AE15-17AFCC8E392A}" type="presOf" srcId="{7843CF9D-CDC5-734D-B869-37AE2CBCEDAE}" destId="{6474277E-388E-024E-91B4-4AFFEDE60D33}" srcOrd="1" destOrd="0" presId="urn:microsoft.com/office/officeart/2005/8/layout/cycle2"/>
    <dgm:cxn modelId="{2A33D05A-E1DD-2D49-9C6D-61E2A0A9EC3B}" type="presOf" srcId="{6FA576A9-0DA8-5D4F-9C3C-34F7C54C76D4}" destId="{E4F36C5C-1E01-034A-830A-839CEC94B4C3}" srcOrd="0" destOrd="0" presId="urn:microsoft.com/office/officeart/2005/8/layout/cycle2"/>
    <dgm:cxn modelId="{742EF75F-4C47-7C4F-B100-B8B3E9D6C355}" type="presOf" srcId="{4CA6BDC3-C8E2-354D-ACAD-CD488DCD7E8C}" destId="{5D948883-3182-4C40-9979-56292A55D8AB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F4F71A72-345B-154D-88D4-FFFE09340D29}" type="presOf" srcId="{1B5FBFF5-E6C2-2543-A861-44B11243E79D}" destId="{AB1BBDA4-504B-3F42-BA67-6A39F228A708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F27A0D81-9F0E-814C-8DFE-A3F0F8DD4539}" type="presOf" srcId="{E1D6C91B-53A1-9848-B9E6-630B57E07772}" destId="{1DAB2424-1BC5-BE46-85D2-26730751BF6D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FCB2BD9F-4411-AB4C-B72B-74CDBE53F1FA}" type="presOf" srcId="{11375B1D-7A2F-E245-8AD4-929A7601F295}" destId="{7510845F-CC67-1F44-8A6D-3D9CC132F2F8}" srcOrd="1" destOrd="0" presId="urn:microsoft.com/office/officeart/2005/8/layout/cycle2"/>
    <dgm:cxn modelId="{A23BCFA6-D058-C24A-A939-CAE1D10D23F5}" type="presOf" srcId="{18B21DED-9B4D-EB49-AF41-328A08C2192E}" destId="{55F885C0-631B-D646-AC7E-0B2A6E55628C}" srcOrd="0" destOrd="0" presId="urn:microsoft.com/office/officeart/2005/8/layout/cycle2"/>
    <dgm:cxn modelId="{4383DFAC-9303-E04B-A855-DDD8666B7CFC}" type="presOf" srcId="{5EAB6A29-A5B0-2941-AF79-FAE866AF3957}" destId="{777CEE8D-D9C5-744F-ADC6-113AF0A44165}" srcOrd="0" destOrd="0" presId="urn:microsoft.com/office/officeart/2005/8/layout/cycle2"/>
    <dgm:cxn modelId="{6CA20ABE-BE5C-AB41-8889-6D75C6C8050C}" type="presOf" srcId="{3022146A-BA2C-3047-A38A-E19C17AD505A}" destId="{5D8FA5C9-56E0-5F4E-AE7D-1578D17D4789}" srcOrd="0" destOrd="0" presId="urn:microsoft.com/office/officeart/2005/8/layout/cycle2"/>
    <dgm:cxn modelId="{927550CD-6F6A-3649-AD21-C8353F7F1CC6}" type="presOf" srcId="{768E8C07-80FF-E24E-8728-3484D0E81F75}" destId="{C2798E64-E5CC-2440-802B-696DD209A1A7}" srcOrd="1" destOrd="0" presId="urn:microsoft.com/office/officeart/2005/8/layout/cycle2"/>
    <dgm:cxn modelId="{9F9A02D2-E8B1-6D45-9379-096279AD2DE0}" type="presOf" srcId="{6AF3223D-60C6-B84E-BC43-8262A1FA31EA}" destId="{6693F1C9-0E06-7B49-8CB9-EF3997DE4948}" srcOrd="1" destOrd="0" presId="urn:microsoft.com/office/officeart/2005/8/layout/cycle2"/>
    <dgm:cxn modelId="{7659FCDA-EDE9-A14E-AD6B-C8F335BAC801}" type="presOf" srcId="{7B6C4C98-74AB-9F48-82EE-4065D5051EB2}" destId="{6FABCE6F-71D6-964F-913E-C8F19A09016E}" srcOrd="1" destOrd="0" presId="urn:microsoft.com/office/officeart/2005/8/layout/cycle2"/>
    <dgm:cxn modelId="{57A782E2-09F2-5B47-A31D-ED831721B78A}" type="presOf" srcId="{6AF3223D-60C6-B84E-BC43-8262A1FA31EA}" destId="{3124B506-BBC9-2A47-BF5C-06A3B16E92A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DE1207F6-8F66-D74B-8E28-762957819BBA}" type="presOf" srcId="{C50FC3BA-7F0F-2F42-8BE7-D169AAF56941}" destId="{FF90A506-49AA-194C-B7FB-C99B0CA6889D}" srcOrd="0" destOrd="0" presId="urn:microsoft.com/office/officeart/2005/8/layout/cycle2"/>
    <dgm:cxn modelId="{24FED8F6-9302-8041-8140-36E58FF915FA}" type="presOf" srcId="{768E8C07-80FF-E24E-8728-3484D0E81F75}" destId="{21CDE7AC-B179-544E-AA1E-DC9CEABDA4A8}" srcOrd="0" destOrd="0" presId="urn:microsoft.com/office/officeart/2005/8/layout/cycle2"/>
    <dgm:cxn modelId="{56256DFA-374B-434C-8419-FC81FD6C34C4}" type="presOf" srcId="{6D43FE46-35DC-494C-A4F0-44397394D121}" destId="{4C7F5477-63C0-6343-9869-547A01CEFE98}" srcOrd="0" destOrd="0" presId="urn:microsoft.com/office/officeart/2005/8/layout/cycle2"/>
    <dgm:cxn modelId="{9052CB2D-7660-2E4E-B00E-1937D531DC9B}" type="presParOf" srcId="{5D8FA5C9-56E0-5F4E-AE7D-1578D17D4789}" destId="{3A27DC23-E930-A84E-A846-DDE373B212D7}" srcOrd="0" destOrd="0" presId="urn:microsoft.com/office/officeart/2005/8/layout/cycle2"/>
    <dgm:cxn modelId="{C27513BA-A90B-AC4B-A372-9B6C7E80A867}" type="presParOf" srcId="{5D8FA5C9-56E0-5F4E-AE7D-1578D17D4789}" destId="{3124B506-BBC9-2A47-BF5C-06A3B16E92AD}" srcOrd="1" destOrd="0" presId="urn:microsoft.com/office/officeart/2005/8/layout/cycle2"/>
    <dgm:cxn modelId="{602AA76B-C107-3044-8B2B-12316AA69F68}" type="presParOf" srcId="{3124B506-BBC9-2A47-BF5C-06A3B16E92AD}" destId="{6693F1C9-0E06-7B49-8CB9-EF3997DE4948}" srcOrd="0" destOrd="0" presId="urn:microsoft.com/office/officeart/2005/8/layout/cycle2"/>
    <dgm:cxn modelId="{DB2C66BF-C990-5F4C-B1D9-C87EE7AA7555}" type="presParOf" srcId="{5D8FA5C9-56E0-5F4E-AE7D-1578D17D4789}" destId="{777CEE8D-D9C5-744F-ADC6-113AF0A44165}" srcOrd="2" destOrd="0" presId="urn:microsoft.com/office/officeart/2005/8/layout/cycle2"/>
    <dgm:cxn modelId="{EA6DBBB3-B352-024E-BDB8-91257D5F59C7}" type="presParOf" srcId="{5D8FA5C9-56E0-5F4E-AE7D-1578D17D4789}" destId="{21CDE7AC-B179-544E-AA1E-DC9CEABDA4A8}" srcOrd="3" destOrd="0" presId="urn:microsoft.com/office/officeart/2005/8/layout/cycle2"/>
    <dgm:cxn modelId="{1A46A703-4600-AB42-B129-BC43E6E92FB6}" type="presParOf" srcId="{21CDE7AC-B179-544E-AA1E-DC9CEABDA4A8}" destId="{C2798E64-E5CC-2440-802B-696DD209A1A7}" srcOrd="0" destOrd="0" presId="urn:microsoft.com/office/officeart/2005/8/layout/cycle2"/>
    <dgm:cxn modelId="{AB92B821-2F42-2A4E-98DC-9641F341D44B}" type="presParOf" srcId="{5D8FA5C9-56E0-5F4E-AE7D-1578D17D4789}" destId="{FF90A506-49AA-194C-B7FB-C99B0CA6889D}" srcOrd="4" destOrd="0" presId="urn:microsoft.com/office/officeart/2005/8/layout/cycle2"/>
    <dgm:cxn modelId="{09FC987D-09C7-CA4A-B71F-A404449E15CC}" type="presParOf" srcId="{5D8FA5C9-56E0-5F4E-AE7D-1578D17D4789}" destId="{DA0814E1-6DEB-684B-BAEA-2EEBEDC4DB41}" srcOrd="5" destOrd="0" presId="urn:microsoft.com/office/officeart/2005/8/layout/cycle2"/>
    <dgm:cxn modelId="{AC4ABA1D-DD85-4443-AF62-08BF2689B8D9}" type="presParOf" srcId="{DA0814E1-6DEB-684B-BAEA-2EEBEDC4DB41}" destId="{AB1BBDA4-504B-3F42-BA67-6A39F228A708}" srcOrd="0" destOrd="0" presId="urn:microsoft.com/office/officeart/2005/8/layout/cycle2"/>
    <dgm:cxn modelId="{BE3ACE6B-7AA4-7A4C-BD36-674F02F93E01}" type="presParOf" srcId="{5D8FA5C9-56E0-5F4E-AE7D-1578D17D4789}" destId="{1DAB2424-1BC5-BE46-85D2-26730751BF6D}" srcOrd="6" destOrd="0" presId="urn:microsoft.com/office/officeart/2005/8/layout/cycle2"/>
    <dgm:cxn modelId="{B9061E1B-6566-5C4B-8121-7B07627FEE45}" type="presParOf" srcId="{5D8FA5C9-56E0-5F4E-AE7D-1578D17D4789}" destId="{784245A4-61D5-254C-87FE-D85F1A3B2B05}" srcOrd="7" destOrd="0" presId="urn:microsoft.com/office/officeart/2005/8/layout/cycle2"/>
    <dgm:cxn modelId="{C5205BC4-AC30-0F4F-BFAE-B03A95FF590F}" type="presParOf" srcId="{784245A4-61D5-254C-87FE-D85F1A3B2B05}" destId="{6474277E-388E-024E-91B4-4AFFEDE60D33}" srcOrd="0" destOrd="0" presId="urn:microsoft.com/office/officeart/2005/8/layout/cycle2"/>
    <dgm:cxn modelId="{8F22E77C-F28D-2147-81E9-98F72BB3C24A}" type="presParOf" srcId="{5D8FA5C9-56E0-5F4E-AE7D-1578D17D4789}" destId="{EEFA835D-DA5B-4B45-B2E0-CA586F7372AE}" srcOrd="8" destOrd="0" presId="urn:microsoft.com/office/officeart/2005/8/layout/cycle2"/>
    <dgm:cxn modelId="{120A66A5-1F9B-244B-A686-443B411E86A3}" type="presParOf" srcId="{5D8FA5C9-56E0-5F4E-AE7D-1578D17D4789}" destId="{B90635B2-ABF7-3449-A4BC-4B850778AE10}" srcOrd="9" destOrd="0" presId="urn:microsoft.com/office/officeart/2005/8/layout/cycle2"/>
    <dgm:cxn modelId="{EAD21F9D-8DA9-FC48-AB98-010CEC78D599}" type="presParOf" srcId="{B90635B2-ABF7-3449-A4BC-4B850778AE10}" destId="{6FABCE6F-71D6-964F-913E-C8F19A09016E}" srcOrd="0" destOrd="0" presId="urn:microsoft.com/office/officeart/2005/8/layout/cycle2"/>
    <dgm:cxn modelId="{C126C682-6960-D245-9446-52686C1A580E}" type="presParOf" srcId="{5D8FA5C9-56E0-5F4E-AE7D-1578D17D4789}" destId="{4C7F5477-63C0-6343-9869-547A01CEFE98}" srcOrd="10" destOrd="0" presId="urn:microsoft.com/office/officeart/2005/8/layout/cycle2"/>
    <dgm:cxn modelId="{51A8C161-00E2-6949-896F-78C9FC537C9C}" type="presParOf" srcId="{5D8FA5C9-56E0-5F4E-AE7D-1578D17D4789}" destId="{BD6C659F-2723-5A4C-AF2C-CA1437FCE2B4}" srcOrd="11" destOrd="0" presId="urn:microsoft.com/office/officeart/2005/8/layout/cycle2"/>
    <dgm:cxn modelId="{494C56E6-9F9E-C84A-8F8C-B04290BF9DE4}" type="presParOf" srcId="{BD6C659F-2723-5A4C-AF2C-CA1437FCE2B4}" destId="{B9CBABBE-8180-FD4B-8C76-9ACE0FCA4182}" srcOrd="0" destOrd="0" presId="urn:microsoft.com/office/officeart/2005/8/layout/cycle2"/>
    <dgm:cxn modelId="{DAD2F7B6-5B95-744E-8676-13777D08D4B3}" type="presParOf" srcId="{5D8FA5C9-56E0-5F4E-AE7D-1578D17D4789}" destId="{5D948883-3182-4C40-9979-56292A55D8AB}" srcOrd="12" destOrd="0" presId="urn:microsoft.com/office/officeart/2005/8/layout/cycle2"/>
    <dgm:cxn modelId="{D6ACF548-A60C-4E4F-B81E-A4690BF327FF}" type="presParOf" srcId="{5D8FA5C9-56E0-5F4E-AE7D-1578D17D4789}" destId="{E4F36C5C-1E01-034A-830A-839CEC94B4C3}" srcOrd="13" destOrd="0" presId="urn:microsoft.com/office/officeart/2005/8/layout/cycle2"/>
    <dgm:cxn modelId="{00E6C7D9-0990-E74E-8A19-06175517CC4A}" type="presParOf" srcId="{E4F36C5C-1E01-034A-830A-839CEC94B4C3}" destId="{32103E2B-E4C3-2443-9686-008CB3D704F5}" srcOrd="0" destOrd="0" presId="urn:microsoft.com/office/officeart/2005/8/layout/cycle2"/>
    <dgm:cxn modelId="{F936CA25-FB1A-CC43-A29C-BB37033C41AF}" type="presParOf" srcId="{5D8FA5C9-56E0-5F4E-AE7D-1578D17D4789}" destId="{55F885C0-631B-D646-AC7E-0B2A6E55628C}" srcOrd="14" destOrd="0" presId="urn:microsoft.com/office/officeart/2005/8/layout/cycle2"/>
    <dgm:cxn modelId="{359A1A66-3E75-0A41-897A-DF18B9F94EAE}" type="presParOf" srcId="{5D8FA5C9-56E0-5F4E-AE7D-1578D17D4789}" destId="{F1970952-8E2C-944D-918B-9B8D5BE3414F}" srcOrd="15" destOrd="0" presId="urn:microsoft.com/office/officeart/2005/8/layout/cycle2"/>
    <dgm:cxn modelId="{9751F959-338B-0E40-B2B4-6CD97A9B3E31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9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ADFDDC04-3CE9-D34D-93B6-F94047825DB5}" type="presOf" srcId="{E0ED1441-D8D0-2140-B825-90C83A6C2C7B}" destId="{3A27DC23-E930-A84E-A846-DDE373B212D7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32CAE722-D81D-AA45-84C0-A53758F8E25D}" type="presOf" srcId="{5EAB6A29-A5B0-2941-AF79-FAE866AF3957}" destId="{777CEE8D-D9C5-744F-ADC6-113AF0A44165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05D76744-EDC2-1840-AE4E-2005F22CC35F}" type="presOf" srcId="{C50FC3BA-7F0F-2F42-8BE7-D169AAF56941}" destId="{FF90A506-49AA-194C-B7FB-C99B0CA6889D}" srcOrd="0" destOrd="0" presId="urn:microsoft.com/office/officeart/2005/8/layout/cycle2"/>
    <dgm:cxn modelId="{58FA7347-62E9-4148-8BF5-24763AC0A923}" type="presOf" srcId="{6D43FE46-35DC-494C-A4F0-44397394D121}" destId="{4C7F5477-63C0-6343-9869-547A01CEFE98}" srcOrd="0" destOrd="0" presId="urn:microsoft.com/office/officeart/2005/8/layout/cycle2"/>
    <dgm:cxn modelId="{7120914E-D2B1-D749-9EA6-4EFA28510A20}" type="presOf" srcId="{11375B1D-7A2F-E245-8AD4-929A7601F295}" destId="{F1970952-8E2C-944D-918B-9B8D5BE3414F}" srcOrd="0" destOrd="0" presId="urn:microsoft.com/office/officeart/2005/8/layout/cycle2"/>
    <dgm:cxn modelId="{686C9355-1E12-EE4D-98C8-F14C5CCEC533}" type="presOf" srcId="{768E8C07-80FF-E24E-8728-3484D0E81F75}" destId="{C2798E64-E5CC-2440-802B-696DD209A1A7}" srcOrd="1" destOrd="0" presId="urn:microsoft.com/office/officeart/2005/8/layout/cycle2"/>
    <dgm:cxn modelId="{8D52A756-98F1-1B48-837F-1D8BAD8B941C}" type="presOf" srcId="{768E8C07-80FF-E24E-8728-3484D0E81F75}" destId="{21CDE7AC-B179-544E-AA1E-DC9CEABDA4A8}" srcOrd="0" destOrd="0" presId="urn:microsoft.com/office/officeart/2005/8/layout/cycle2"/>
    <dgm:cxn modelId="{26E4F562-9229-AA42-9CC9-06AD6288E281}" type="presOf" srcId="{6FA576A9-0DA8-5D4F-9C3C-34F7C54C76D4}" destId="{32103E2B-E4C3-2443-9686-008CB3D704F5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06BDA57F-CB81-AA41-AE4F-20111B612DC2}" type="presOf" srcId="{7843CF9D-CDC5-734D-B869-37AE2CBCEDAE}" destId="{6474277E-388E-024E-91B4-4AFFEDE60D33}" srcOrd="1" destOrd="0" presId="urn:microsoft.com/office/officeart/2005/8/layout/cycle2"/>
    <dgm:cxn modelId="{B8E69182-8BAF-954E-AA48-5B8B77285264}" type="presOf" srcId="{7B6C4C98-74AB-9F48-82EE-4065D5051EB2}" destId="{B90635B2-ABF7-3449-A4BC-4B850778AE10}" srcOrd="0" destOrd="0" presId="urn:microsoft.com/office/officeart/2005/8/layout/cycle2"/>
    <dgm:cxn modelId="{B21CAF91-2832-2845-8608-1E63C40586CF}" type="presOf" srcId="{2A1A0300-0868-8D47-BFFA-296C1987333D}" destId="{EEFA835D-DA5B-4B45-B2E0-CA586F7372AE}" srcOrd="0" destOrd="0" presId="urn:microsoft.com/office/officeart/2005/8/layout/cycle2"/>
    <dgm:cxn modelId="{960D7193-CE49-B74B-A149-FB2C963C607E}" type="presOf" srcId="{6FA576A9-0DA8-5D4F-9C3C-34F7C54C76D4}" destId="{E4F36C5C-1E01-034A-830A-839CEC94B4C3}" srcOrd="0" destOrd="0" presId="urn:microsoft.com/office/officeart/2005/8/layout/cycle2"/>
    <dgm:cxn modelId="{06226599-08E5-B54A-8DE7-B903B293B923}" type="presOf" srcId="{11375B1D-7A2F-E245-8AD4-929A7601F295}" destId="{7510845F-CC67-1F44-8A6D-3D9CC132F2F8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A73CBFA0-4E12-E14E-B602-8893BB501929}" type="presOf" srcId="{4CA6BDC3-C8E2-354D-ACAD-CD488DCD7E8C}" destId="{5D948883-3182-4C40-9979-56292A55D8AB}" srcOrd="0" destOrd="0" presId="urn:microsoft.com/office/officeart/2005/8/layout/cycle2"/>
    <dgm:cxn modelId="{C0103AA5-0F87-2347-A560-85F26437E7C7}" type="presOf" srcId="{3022146A-BA2C-3047-A38A-E19C17AD505A}" destId="{5D8FA5C9-56E0-5F4E-AE7D-1578D17D4789}" srcOrd="0" destOrd="0" presId="urn:microsoft.com/office/officeart/2005/8/layout/cycle2"/>
    <dgm:cxn modelId="{C27F42AE-6C91-0746-99F1-288C642F9F1A}" type="presOf" srcId="{18B21DED-9B4D-EB49-AF41-328A08C2192E}" destId="{55F885C0-631B-D646-AC7E-0B2A6E55628C}" srcOrd="0" destOrd="0" presId="urn:microsoft.com/office/officeart/2005/8/layout/cycle2"/>
    <dgm:cxn modelId="{85D21CB2-B850-8443-A3DF-719FEBC11172}" type="presOf" srcId="{E1D6C91B-53A1-9848-B9E6-630B57E07772}" destId="{1DAB2424-1BC5-BE46-85D2-26730751BF6D}" srcOrd="0" destOrd="0" presId="urn:microsoft.com/office/officeart/2005/8/layout/cycle2"/>
    <dgm:cxn modelId="{6C7097B5-6903-144F-880F-A9B69AF6D572}" type="presOf" srcId="{6AF3223D-60C6-B84E-BC43-8262A1FA31EA}" destId="{6693F1C9-0E06-7B49-8CB9-EF3997DE4948}" srcOrd="1" destOrd="0" presId="urn:microsoft.com/office/officeart/2005/8/layout/cycle2"/>
    <dgm:cxn modelId="{58DB1DC0-09D7-4B4B-B38E-1B60A19C6CCB}" type="presOf" srcId="{420DA754-1D9C-4B4C-B9A6-25EC2607A82F}" destId="{B9CBABBE-8180-FD4B-8C76-9ACE0FCA4182}" srcOrd="1" destOrd="0" presId="urn:microsoft.com/office/officeart/2005/8/layout/cycle2"/>
    <dgm:cxn modelId="{11568AC3-8613-174A-BA2C-849F021320DF}" type="presOf" srcId="{7843CF9D-CDC5-734D-B869-37AE2CBCEDAE}" destId="{784245A4-61D5-254C-87FE-D85F1A3B2B05}" srcOrd="0" destOrd="0" presId="urn:microsoft.com/office/officeart/2005/8/layout/cycle2"/>
    <dgm:cxn modelId="{30FE86CF-5A87-1A48-816E-60F6051FF46C}" type="presOf" srcId="{6AF3223D-60C6-B84E-BC43-8262A1FA31EA}" destId="{3124B506-BBC9-2A47-BF5C-06A3B16E92AD}" srcOrd="0" destOrd="0" presId="urn:microsoft.com/office/officeart/2005/8/layout/cycle2"/>
    <dgm:cxn modelId="{432E3DDB-B0D9-BA4F-AA1A-219903B331D8}" type="presOf" srcId="{7B6C4C98-74AB-9F48-82EE-4065D5051EB2}" destId="{6FABCE6F-71D6-964F-913E-C8F19A09016E}" srcOrd="1" destOrd="0" presId="urn:microsoft.com/office/officeart/2005/8/layout/cycle2"/>
    <dgm:cxn modelId="{85E885E1-1AC8-8046-8944-1E5EA15BD420}" type="presOf" srcId="{420DA754-1D9C-4B4C-B9A6-25EC2607A82F}" destId="{BD6C659F-2723-5A4C-AF2C-CA1437FCE2B4}" srcOrd="0" destOrd="0" presId="urn:microsoft.com/office/officeart/2005/8/layout/cycle2"/>
    <dgm:cxn modelId="{249B5AE6-0794-954D-AAD1-47500E494715}" type="presOf" srcId="{1B5FBFF5-E6C2-2543-A861-44B11243E79D}" destId="{AB1BBDA4-504B-3F42-BA67-6A39F228A708}" srcOrd="1" destOrd="0" presId="urn:microsoft.com/office/officeart/2005/8/layout/cycle2"/>
    <dgm:cxn modelId="{90DF6CF0-8BA4-F94F-8949-E28819429A51}" type="presOf" srcId="{1B5FBFF5-E6C2-2543-A861-44B11243E79D}" destId="{DA0814E1-6DEB-684B-BAEA-2EEBEDC4DB41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21DC8D1C-0FBC-E247-97A6-CD3E0D462C14}" type="presParOf" srcId="{5D8FA5C9-56E0-5F4E-AE7D-1578D17D4789}" destId="{3A27DC23-E930-A84E-A846-DDE373B212D7}" srcOrd="0" destOrd="0" presId="urn:microsoft.com/office/officeart/2005/8/layout/cycle2"/>
    <dgm:cxn modelId="{D1CC687A-4339-F345-B529-78A3835C2A6A}" type="presParOf" srcId="{5D8FA5C9-56E0-5F4E-AE7D-1578D17D4789}" destId="{3124B506-BBC9-2A47-BF5C-06A3B16E92AD}" srcOrd="1" destOrd="0" presId="urn:microsoft.com/office/officeart/2005/8/layout/cycle2"/>
    <dgm:cxn modelId="{EF877D70-CD96-DC4F-A86F-2AAB9A4B9772}" type="presParOf" srcId="{3124B506-BBC9-2A47-BF5C-06A3B16E92AD}" destId="{6693F1C9-0E06-7B49-8CB9-EF3997DE4948}" srcOrd="0" destOrd="0" presId="urn:microsoft.com/office/officeart/2005/8/layout/cycle2"/>
    <dgm:cxn modelId="{69BB5A74-C2A7-FD4B-85B7-754FFBA8DFBB}" type="presParOf" srcId="{5D8FA5C9-56E0-5F4E-AE7D-1578D17D4789}" destId="{777CEE8D-D9C5-744F-ADC6-113AF0A44165}" srcOrd="2" destOrd="0" presId="urn:microsoft.com/office/officeart/2005/8/layout/cycle2"/>
    <dgm:cxn modelId="{3DFCF2DB-6594-234D-9EF4-56C4B53A0465}" type="presParOf" srcId="{5D8FA5C9-56E0-5F4E-AE7D-1578D17D4789}" destId="{21CDE7AC-B179-544E-AA1E-DC9CEABDA4A8}" srcOrd="3" destOrd="0" presId="urn:microsoft.com/office/officeart/2005/8/layout/cycle2"/>
    <dgm:cxn modelId="{4E43F5E2-068C-DF46-BCA0-7B1796763B3B}" type="presParOf" srcId="{21CDE7AC-B179-544E-AA1E-DC9CEABDA4A8}" destId="{C2798E64-E5CC-2440-802B-696DD209A1A7}" srcOrd="0" destOrd="0" presId="urn:microsoft.com/office/officeart/2005/8/layout/cycle2"/>
    <dgm:cxn modelId="{8B489BF0-F60A-D746-821A-F6FB93BCFDB2}" type="presParOf" srcId="{5D8FA5C9-56E0-5F4E-AE7D-1578D17D4789}" destId="{FF90A506-49AA-194C-B7FB-C99B0CA6889D}" srcOrd="4" destOrd="0" presId="urn:microsoft.com/office/officeart/2005/8/layout/cycle2"/>
    <dgm:cxn modelId="{414001D5-A63F-194B-984A-FDE22CB2A16E}" type="presParOf" srcId="{5D8FA5C9-56E0-5F4E-AE7D-1578D17D4789}" destId="{DA0814E1-6DEB-684B-BAEA-2EEBEDC4DB41}" srcOrd="5" destOrd="0" presId="urn:microsoft.com/office/officeart/2005/8/layout/cycle2"/>
    <dgm:cxn modelId="{2A0A4B06-ACDB-C540-A68C-0BD59CA88497}" type="presParOf" srcId="{DA0814E1-6DEB-684B-BAEA-2EEBEDC4DB41}" destId="{AB1BBDA4-504B-3F42-BA67-6A39F228A708}" srcOrd="0" destOrd="0" presId="urn:microsoft.com/office/officeart/2005/8/layout/cycle2"/>
    <dgm:cxn modelId="{7C155BC1-5351-894E-A270-A0C59669BFA6}" type="presParOf" srcId="{5D8FA5C9-56E0-5F4E-AE7D-1578D17D4789}" destId="{1DAB2424-1BC5-BE46-85D2-26730751BF6D}" srcOrd="6" destOrd="0" presId="urn:microsoft.com/office/officeart/2005/8/layout/cycle2"/>
    <dgm:cxn modelId="{F3D40A4E-95D7-AB46-9EE4-0123CECEEEAB}" type="presParOf" srcId="{5D8FA5C9-56E0-5F4E-AE7D-1578D17D4789}" destId="{784245A4-61D5-254C-87FE-D85F1A3B2B05}" srcOrd="7" destOrd="0" presId="urn:microsoft.com/office/officeart/2005/8/layout/cycle2"/>
    <dgm:cxn modelId="{5B72BC1C-36A1-964F-87D3-E55593718DFE}" type="presParOf" srcId="{784245A4-61D5-254C-87FE-D85F1A3B2B05}" destId="{6474277E-388E-024E-91B4-4AFFEDE60D33}" srcOrd="0" destOrd="0" presId="urn:microsoft.com/office/officeart/2005/8/layout/cycle2"/>
    <dgm:cxn modelId="{3F1091DF-51B2-4346-B2D7-1FADAB2286EE}" type="presParOf" srcId="{5D8FA5C9-56E0-5F4E-AE7D-1578D17D4789}" destId="{EEFA835D-DA5B-4B45-B2E0-CA586F7372AE}" srcOrd="8" destOrd="0" presId="urn:microsoft.com/office/officeart/2005/8/layout/cycle2"/>
    <dgm:cxn modelId="{2D557398-94EA-964D-8156-C302DDA73FA6}" type="presParOf" srcId="{5D8FA5C9-56E0-5F4E-AE7D-1578D17D4789}" destId="{B90635B2-ABF7-3449-A4BC-4B850778AE10}" srcOrd="9" destOrd="0" presId="urn:microsoft.com/office/officeart/2005/8/layout/cycle2"/>
    <dgm:cxn modelId="{1FE5B838-47C3-7C42-BEB5-9CFE5BF8C630}" type="presParOf" srcId="{B90635B2-ABF7-3449-A4BC-4B850778AE10}" destId="{6FABCE6F-71D6-964F-913E-C8F19A09016E}" srcOrd="0" destOrd="0" presId="urn:microsoft.com/office/officeart/2005/8/layout/cycle2"/>
    <dgm:cxn modelId="{F7A54277-87C8-EF44-A0C7-675A705C52EB}" type="presParOf" srcId="{5D8FA5C9-56E0-5F4E-AE7D-1578D17D4789}" destId="{4C7F5477-63C0-6343-9869-547A01CEFE98}" srcOrd="10" destOrd="0" presId="urn:microsoft.com/office/officeart/2005/8/layout/cycle2"/>
    <dgm:cxn modelId="{8EB41D98-94F2-1044-A0CE-32AE612CBE5F}" type="presParOf" srcId="{5D8FA5C9-56E0-5F4E-AE7D-1578D17D4789}" destId="{BD6C659F-2723-5A4C-AF2C-CA1437FCE2B4}" srcOrd="11" destOrd="0" presId="urn:microsoft.com/office/officeart/2005/8/layout/cycle2"/>
    <dgm:cxn modelId="{297FFA19-948B-0D47-9460-987B69BFB768}" type="presParOf" srcId="{BD6C659F-2723-5A4C-AF2C-CA1437FCE2B4}" destId="{B9CBABBE-8180-FD4B-8C76-9ACE0FCA4182}" srcOrd="0" destOrd="0" presId="urn:microsoft.com/office/officeart/2005/8/layout/cycle2"/>
    <dgm:cxn modelId="{B3A2F805-11BC-8847-BCB3-7B826E6DA97B}" type="presParOf" srcId="{5D8FA5C9-56E0-5F4E-AE7D-1578D17D4789}" destId="{5D948883-3182-4C40-9979-56292A55D8AB}" srcOrd="12" destOrd="0" presId="urn:microsoft.com/office/officeart/2005/8/layout/cycle2"/>
    <dgm:cxn modelId="{7FE93F60-68C0-CC48-9949-BA21C09D92CC}" type="presParOf" srcId="{5D8FA5C9-56E0-5F4E-AE7D-1578D17D4789}" destId="{E4F36C5C-1E01-034A-830A-839CEC94B4C3}" srcOrd="13" destOrd="0" presId="urn:microsoft.com/office/officeart/2005/8/layout/cycle2"/>
    <dgm:cxn modelId="{F9B9F552-A974-174D-A3E3-6B490BC789C3}" type="presParOf" srcId="{E4F36C5C-1E01-034A-830A-839CEC94B4C3}" destId="{32103E2B-E4C3-2443-9686-008CB3D704F5}" srcOrd="0" destOrd="0" presId="urn:microsoft.com/office/officeart/2005/8/layout/cycle2"/>
    <dgm:cxn modelId="{BE976014-34EA-444C-A35B-CB36EE509566}" type="presParOf" srcId="{5D8FA5C9-56E0-5F4E-AE7D-1578D17D4789}" destId="{55F885C0-631B-D646-AC7E-0B2A6E55628C}" srcOrd="14" destOrd="0" presId="urn:microsoft.com/office/officeart/2005/8/layout/cycle2"/>
    <dgm:cxn modelId="{73B02C32-19C2-7E45-A23A-8AC8D729D178}" type="presParOf" srcId="{5D8FA5C9-56E0-5F4E-AE7D-1578D17D4789}" destId="{F1970952-8E2C-944D-918B-9B8D5BE3414F}" srcOrd="15" destOrd="0" presId="urn:microsoft.com/office/officeart/2005/8/layout/cycle2"/>
    <dgm:cxn modelId="{03E02C3C-B9FF-ED49-B503-1F25A8694AEC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01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42C7003-680B-FF4E-B912-D4BDF007F6AF}" type="presOf" srcId="{5EAB6A29-A5B0-2941-AF79-FAE866AF3957}" destId="{777CEE8D-D9C5-744F-ADC6-113AF0A44165}" srcOrd="0" destOrd="0" presId="urn:microsoft.com/office/officeart/2005/8/layout/cycle2"/>
    <dgm:cxn modelId="{A8C83D0C-2ACC-7E4A-B818-9F54B161BAB7}" type="presOf" srcId="{420DA754-1D9C-4B4C-B9A6-25EC2607A82F}" destId="{B9CBABBE-8180-FD4B-8C76-9ACE0FCA4182}" srcOrd="1" destOrd="0" presId="urn:microsoft.com/office/officeart/2005/8/layout/cycle2"/>
    <dgm:cxn modelId="{98D19F11-26FE-6446-9604-093EB026112D}" type="presOf" srcId="{18B21DED-9B4D-EB49-AF41-328A08C2192E}" destId="{55F885C0-631B-D646-AC7E-0B2A6E55628C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29E4FE1E-C71B-4A4D-9BF5-9EFED63611C0}" type="presOf" srcId="{11375B1D-7A2F-E245-8AD4-929A7601F295}" destId="{F1970952-8E2C-944D-918B-9B8D5BE3414F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EA3E3F39-2D47-2740-B5AF-1921CC3340A6}" type="presOf" srcId="{1B5FBFF5-E6C2-2543-A861-44B11243E79D}" destId="{DA0814E1-6DEB-684B-BAEA-2EEBEDC4DB41}" srcOrd="0" destOrd="0" presId="urn:microsoft.com/office/officeart/2005/8/layout/cycle2"/>
    <dgm:cxn modelId="{C06FBB44-D234-FA4C-BBE6-9351A4EC8D6D}" type="presOf" srcId="{7843CF9D-CDC5-734D-B869-37AE2CBCEDAE}" destId="{6474277E-388E-024E-91B4-4AFFEDE60D33}" srcOrd="1" destOrd="0" presId="urn:microsoft.com/office/officeart/2005/8/layout/cycle2"/>
    <dgm:cxn modelId="{78D3454B-7332-1048-B793-57A1C840936E}" type="presOf" srcId="{3022146A-BA2C-3047-A38A-E19C17AD505A}" destId="{5D8FA5C9-56E0-5F4E-AE7D-1578D17D4789}" srcOrd="0" destOrd="0" presId="urn:microsoft.com/office/officeart/2005/8/layout/cycle2"/>
    <dgm:cxn modelId="{52E71650-D23A-B141-9BE5-6AEC7D70963C}" type="presOf" srcId="{6FA576A9-0DA8-5D4F-9C3C-34F7C54C76D4}" destId="{E4F36C5C-1E01-034A-830A-839CEC94B4C3}" srcOrd="0" destOrd="0" presId="urn:microsoft.com/office/officeart/2005/8/layout/cycle2"/>
    <dgm:cxn modelId="{1207435B-61FC-3C41-8D19-8F7A13420B87}" type="presOf" srcId="{7B6C4C98-74AB-9F48-82EE-4065D5051EB2}" destId="{6FABCE6F-71D6-964F-913E-C8F19A09016E}" srcOrd="1" destOrd="0" presId="urn:microsoft.com/office/officeart/2005/8/layout/cycle2"/>
    <dgm:cxn modelId="{FF83105C-07EF-7F41-B6C8-E752ED993ABA}" type="presOf" srcId="{E1D6C91B-53A1-9848-B9E6-630B57E07772}" destId="{1DAB2424-1BC5-BE46-85D2-26730751BF6D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61A83885-AB71-9C40-A4D2-9B84C70C76FD}" type="presOf" srcId="{6AF3223D-60C6-B84E-BC43-8262A1FA31EA}" destId="{3124B506-BBC9-2A47-BF5C-06A3B16E92AD}" srcOrd="0" destOrd="0" presId="urn:microsoft.com/office/officeart/2005/8/layout/cycle2"/>
    <dgm:cxn modelId="{67A48B86-79CC-9842-9934-EA090DD548F9}" type="presOf" srcId="{6D43FE46-35DC-494C-A4F0-44397394D121}" destId="{4C7F5477-63C0-6343-9869-547A01CEFE98}" srcOrd="0" destOrd="0" presId="urn:microsoft.com/office/officeart/2005/8/layout/cycle2"/>
    <dgm:cxn modelId="{6958CF86-3735-2E46-A338-43DCDB8225AE}" type="presOf" srcId="{6AF3223D-60C6-B84E-BC43-8262A1FA31EA}" destId="{6693F1C9-0E06-7B49-8CB9-EF3997DE4948}" srcOrd="1" destOrd="0" presId="urn:microsoft.com/office/officeart/2005/8/layout/cycle2"/>
    <dgm:cxn modelId="{92B2908C-2B55-AA45-876C-024ACF006677}" type="presOf" srcId="{1B5FBFF5-E6C2-2543-A861-44B11243E79D}" destId="{AB1BBDA4-504B-3F42-BA67-6A39F228A708}" srcOrd="1" destOrd="0" presId="urn:microsoft.com/office/officeart/2005/8/layout/cycle2"/>
    <dgm:cxn modelId="{4553D08F-B83C-A540-8844-4C0C1F3F0566}" type="presOf" srcId="{2A1A0300-0868-8D47-BFFA-296C1987333D}" destId="{EEFA835D-DA5B-4B45-B2E0-CA586F7372AE}" srcOrd="0" destOrd="0" presId="urn:microsoft.com/office/officeart/2005/8/layout/cycle2"/>
    <dgm:cxn modelId="{D6E7B690-B990-3C43-A3D4-46312F3489A0}" type="presOf" srcId="{768E8C07-80FF-E24E-8728-3484D0E81F75}" destId="{21CDE7AC-B179-544E-AA1E-DC9CEABDA4A8}" srcOrd="0" destOrd="0" presId="urn:microsoft.com/office/officeart/2005/8/layout/cycle2"/>
    <dgm:cxn modelId="{C9540496-1731-8E44-B6A9-304D81A584F4}" type="presOf" srcId="{7B6C4C98-74AB-9F48-82EE-4065D5051EB2}" destId="{B90635B2-ABF7-3449-A4BC-4B850778AE10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6FE12AA1-EB28-8D42-8161-C4182BF42764}" type="presOf" srcId="{E0ED1441-D8D0-2140-B825-90C83A6C2C7B}" destId="{3A27DC23-E930-A84E-A846-DDE373B212D7}" srcOrd="0" destOrd="0" presId="urn:microsoft.com/office/officeart/2005/8/layout/cycle2"/>
    <dgm:cxn modelId="{4D4B0FA6-52C9-234E-8ED1-A43562952508}" type="presOf" srcId="{6FA576A9-0DA8-5D4F-9C3C-34F7C54C76D4}" destId="{32103E2B-E4C3-2443-9686-008CB3D704F5}" srcOrd="1" destOrd="0" presId="urn:microsoft.com/office/officeart/2005/8/layout/cycle2"/>
    <dgm:cxn modelId="{87072AAF-0A0F-BA4B-8D75-0381BA4940AE}" type="presOf" srcId="{11375B1D-7A2F-E245-8AD4-929A7601F295}" destId="{7510845F-CC67-1F44-8A6D-3D9CC132F2F8}" srcOrd="1" destOrd="0" presId="urn:microsoft.com/office/officeart/2005/8/layout/cycle2"/>
    <dgm:cxn modelId="{DB1F07B7-F12B-C345-A9D1-12C14667B588}" type="presOf" srcId="{C50FC3BA-7F0F-2F42-8BE7-D169AAF56941}" destId="{FF90A506-49AA-194C-B7FB-C99B0CA6889D}" srcOrd="0" destOrd="0" presId="urn:microsoft.com/office/officeart/2005/8/layout/cycle2"/>
    <dgm:cxn modelId="{BA7C49BB-0B7E-6C45-8156-459E4183D24A}" type="presOf" srcId="{7843CF9D-CDC5-734D-B869-37AE2CBCEDAE}" destId="{784245A4-61D5-254C-87FE-D85F1A3B2B05}" srcOrd="0" destOrd="0" presId="urn:microsoft.com/office/officeart/2005/8/layout/cycle2"/>
    <dgm:cxn modelId="{609382E2-2479-1042-90ED-1267613DFE07}" type="presOf" srcId="{420DA754-1D9C-4B4C-B9A6-25EC2607A82F}" destId="{BD6C659F-2723-5A4C-AF2C-CA1437FCE2B4}" srcOrd="0" destOrd="0" presId="urn:microsoft.com/office/officeart/2005/8/layout/cycle2"/>
    <dgm:cxn modelId="{FF8669E7-3479-F340-9C64-53860043E97D}" type="presOf" srcId="{768E8C07-80FF-E24E-8728-3484D0E81F75}" destId="{C2798E64-E5CC-2440-802B-696DD209A1A7}" srcOrd="1" destOrd="0" presId="urn:microsoft.com/office/officeart/2005/8/layout/cycle2"/>
    <dgm:cxn modelId="{1A6C71EF-30AF-C144-9E1A-DCD3E1AE1489}" type="presOf" srcId="{4CA6BDC3-C8E2-354D-ACAD-CD488DCD7E8C}" destId="{5D948883-3182-4C40-9979-56292A55D8AB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1CBD46DD-2B58-6F4C-AA73-C577E94E9A10}" type="presParOf" srcId="{5D8FA5C9-56E0-5F4E-AE7D-1578D17D4789}" destId="{3A27DC23-E930-A84E-A846-DDE373B212D7}" srcOrd="0" destOrd="0" presId="urn:microsoft.com/office/officeart/2005/8/layout/cycle2"/>
    <dgm:cxn modelId="{57B054FE-DC4C-0D44-BDCC-12682CB3E52B}" type="presParOf" srcId="{5D8FA5C9-56E0-5F4E-AE7D-1578D17D4789}" destId="{3124B506-BBC9-2A47-BF5C-06A3B16E92AD}" srcOrd="1" destOrd="0" presId="urn:microsoft.com/office/officeart/2005/8/layout/cycle2"/>
    <dgm:cxn modelId="{AD75B2F4-6CA9-7745-92E5-ACD8E361A7D1}" type="presParOf" srcId="{3124B506-BBC9-2A47-BF5C-06A3B16E92AD}" destId="{6693F1C9-0E06-7B49-8CB9-EF3997DE4948}" srcOrd="0" destOrd="0" presId="urn:microsoft.com/office/officeart/2005/8/layout/cycle2"/>
    <dgm:cxn modelId="{ED39E795-5207-4E47-BD89-F2FAA5F6C460}" type="presParOf" srcId="{5D8FA5C9-56E0-5F4E-AE7D-1578D17D4789}" destId="{777CEE8D-D9C5-744F-ADC6-113AF0A44165}" srcOrd="2" destOrd="0" presId="urn:microsoft.com/office/officeart/2005/8/layout/cycle2"/>
    <dgm:cxn modelId="{BD20C149-6E0D-454A-B512-3DC0FCFAF54E}" type="presParOf" srcId="{5D8FA5C9-56E0-5F4E-AE7D-1578D17D4789}" destId="{21CDE7AC-B179-544E-AA1E-DC9CEABDA4A8}" srcOrd="3" destOrd="0" presId="urn:microsoft.com/office/officeart/2005/8/layout/cycle2"/>
    <dgm:cxn modelId="{BCCAEF80-8F15-134D-8325-8D6A3335B42A}" type="presParOf" srcId="{21CDE7AC-B179-544E-AA1E-DC9CEABDA4A8}" destId="{C2798E64-E5CC-2440-802B-696DD209A1A7}" srcOrd="0" destOrd="0" presId="urn:microsoft.com/office/officeart/2005/8/layout/cycle2"/>
    <dgm:cxn modelId="{C3FCB697-C58D-4E49-B57E-46105454F172}" type="presParOf" srcId="{5D8FA5C9-56E0-5F4E-AE7D-1578D17D4789}" destId="{FF90A506-49AA-194C-B7FB-C99B0CA6889D}" srcOrd="4" destOrd="0" presId="urn:microsoft.com/office/officeart/2005/8/layout/cycle2"/>
    <dgm:cxn modelId="{78367EAD-6A38-A540-8A55-315012359ED9}" type="presParOf" srcId="{5D8FA5C9-56E0-5F4E-AE7D-1578D17D4789}" destId="{DA0814E1-6DEB-684B-BAEA-2EEBEDC4DB41}" srcOrd="5" destOrd="0" presId="urn:microsoft.com/office/officeart/2005/8/layout/cycle2"/>
    <dgm:cxn modelId="{08E9D212-67F9-C24E-9B14-9099EDC572D9}" type="presParOf" srcId="{DA0814E1-6DEB-684B-BAEA-2EEBEDC4DB41}" destId="{AB1BBDA4-504B-3F42-BA67-6A39F228A708}" srcOrd="0" destOrd="0" presId="urn:microsoft.com/office/officeart/2005/8/layout/cycle2"/>
    <dgm:cxn modelId="{64863C20-FBFA-9C4A-80DC-C43DE588BBCC}" type="presParOf" srcId="{5D8FA5C9-56E0-5F4E-AE7D-1578D17D4789}" destId="{1DAB2424-1BC5-BE46-85D2-26730751BF6D}" srcOrd="6" destOrd="0" presId="urn:microsoft.com/office/officeart/2005/8/layout/cycle2"/>
    <dgm:cxn modelId="{5B7A736F-8D56-7A42-B291-5D292901B549}" type="presParOf" srcId="{5D8FA5C9-56E0-5F4E-AE7D-1578D17D4789}" destId="{784245A4-61D5-254C-87FE-D85F1A3B2B05}" srcOrd="7" destOrd="0" presId="urn:microsoft.com/office/officeart/2005/8/layout/cycle2"/>
    <dgm:cxn modelId="{39C4F9EA-8BF6-C84E-BCD1-E7F7E73D8E27}" type="presParOf" srcId="{784245A4-61D5-254C-87FE-D85F1A3B2B05}" destId="{6474277E-388E-024E-91B4-4AFFEDE60D33}" srcOrd="0" destOrd="0" presId="urn:microsoft.com/office/officeart/2005/8/layout/cycle2"/>
    <dgm:cxn modelId="{21FAE3E2-1554-824A-A21A-573F022CA55D}" type="presParOf" srcId="{5D8FA5C9-56E0-5F4E-AE7D-1578D17D4789}" destId="{EEFA835D-DA5B-4B45-B2E0-CA586F7372AE}" srcOrd="8" destOrd="0" presId="urn:microsoft.com/office/officeart/2005/8/layout/cycle2"/>
    <dgm:cxn modelId="{BB85A996-F523-F741-A77C-15E852F1BA98}" type="presParOf" srcId="{5D8FA5C9-56E0-5F4E-AE7D-1578D17D4789}" destId="{B90635B2-ABF7-3449-A4BC-4B850778AE10}" srcOrd="9" destOrd="0" presId="urn:microsoft.com/office/officeart/2005/8/layout/cycle2"/>
    <dgm:cxn modelId="{16ED75B6-B82C-9449-BC43-2B5683BDB5CC}" type="presParOf" srcId="{B90635B2-ABF7-3449-A4BC-4B850778AE10}" destId="{6FABCE6F-71D6-964F-913E-C8F19A09016E}" srcOrd="0" destOrd="0" presId="urn:microsoft.com/office/officeart/2005/8/layout/cycle2"/>
    <dgm:cxn modelId="{1540E3AF-7458-2A46-815F-C63D2BE05594}" type="presParOf" srcId="{5D8FA5C9-56E0-5F4E-AE7D-1578D17D4789}" destId="{4C7F5477-63C0-6343-9869-547A01CEFE98}" srcOrd="10" destOrd="0" presId="urn:microsoft.com/office/officeart/2005/8/layout/cycle2"/>
    <dgm:cxn modelId="{BEEA8BF8-B861-FB44-94CF-9E34F20C7E64}" type="presParOf" srcId="{5D8FA5C9-56E0-5F4E-AE7D-1578D17D4789}" destId="{BD6C659F-2723-5A4C-AF2C-CA1437FCE2B4}" srcOrd="11" destOrd="0" presId="urn:microsoft.com/office/officeart/2005/8/layout/cycle2"/>
    <dgm:cxn modelId="{FA4FBCF5-7173-F94F-B1DD-0ACA86DFFCD1}" type="presParOf" srcId="{BD6C659F-2723-5A4C-AF2C-CA1437FCE2B4}" destId="{B9CBABBE-8180-FD4B-8C76-9ACE0FCA4182}" srcOrd="0" destOrd="0" presId="urn:microsoft.com/office/officeart/2005/8/layout/cycle2"/>
    <dgm:cxn modelId="{F7F13207-1433-754D-93CF-4D9E8F59C9D4}" type="presParOf" srcId="{5D8FA5C9-56E0-5F4E-AE7D-1578D17D4789}" destId="{5D948883-3182-4C40-9979-56292A55D8AB}" srcOrd="12" destOrd="0" presId="urn:microsoft.com/office/officeart/2005/8/layout/cycle2"/>
    <dgm:cxn modelId="{A621AA61-CBAE-B742-9425-633B5D2F6577}" type="presParOf" srcId="{5D8FA5C9-56E0-5F4E-AE7D-1578D17D4789}" destId="{E4F36C5C-1E01-034A-830A-839CEC94B4C3}" srcOrd="13" destOrd="0" presId="urn:microsoft.com/office/officeart/2005/8/layout/cycle2"/>
    <dgm:cxn modelId="{FAF9FF27-1372-BF41-97CB-2463947EE0C8}" type="presParOf" srcId="{E4F36C5C-1E01-034A-830A-839CEC94B4C3}" destId="{32103E2B-E4C3-2443-9686-008CB3D704F5}" srcOrd="0" destOrd="0" presId="urn:microsoft.com/office/officeart/2005/8/layout/cycle2"/>
    <dgm:cxn modelId="{8F66D035-445D-A549-8664-5AFD42141E57}" type="presParOf" srcId="{5D8FA5C9-56E0-5F4E-AE7D-1578D17D4789}" destId="{55F885C0-631B-D646-AC7E-0B2A6E55628C}" srcOrd="14" destOrd="0" presId="urn:microsoft.com/office/officeart/2005/8/layout/cycle2"/>
    <dgm:cxn modelId="{11967881-F467-044E-AABE-71EAAC76355B}" type="presParOf" srcId="{5D8FA5C9-56E0-5F4E-AE7D-1578D17D4789}" destId="{F1970952-8E2C-944D-918B-9B8D5BE3414F}" srcOrd="15" destOrd="0" presId="urn:microsoft.com/office/officeart/2005/8/layout/cycle2"/>
    <dgm:cxn modelId="{B836CFD1-629D-6240-9132-E5EFA8F4AC00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0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E0DD8701-1428-A64F-8027-726B302D071C}" type="presOf" srcId="{C50FC3BA-7F0F-2F42-8BE7-D169AAF56941}" destId="{FF90A506-49AA-194C-B7FB-C99B0CA6889D}" srcOrd="0" destOrd="0" presId="urn:microsoft.com/office/officeart/2005/8/layout/cycle2"/>
    <dgm:cxn modelId="{67880F03-74D8-124F-B26F-517B16409DDE}" type="presOf" srcId="{11375B1D-7A2F-E245-8AD4-929A7601F295}" destId="{F1970952-8E2C-944D-918B-9B8D5BE3414F}" srcOrd="0" destOrd="0" presId="urn:microsoft.com/office/officeart/2005/8/layout/cycle2"/>
    <dgm:cxn modelId="{A3BCAA06-3619-5940-8134-7BF3B0E027F6}" type="presOf" srcId="{7B6C4C98-74AB-9F48-82EE-4065D5051EB2}" destId="{B90635B2-ABF7-3449-A4BC-4B850778AE10}" srcOrd="0" destOrd="0" presId="urn:microsoft.com/office/officeart/2005/8/layout/cycle2"/>
    <dgm:cxn modelId="{9943C10C-AD54-2B40-A9D9-EE31F70A3DFC}" type="presOf" srcId="{E1D6C91B-53A1-9848-B9E6-630B57E07772}" destId="{1DAB2424-1BC5-BE46-85D2-26730751BF6D}" srcOrd="0" destOrd="0" presId="urn:microsoft.com/office/officeart/2005/8/layout/cycle2"/>
    <dgm:cxn modelId="{6FADEE0D-F28E-8149-B67D-3448E1E0DC0E}" type="presOf" srcId="{1B5FBFF5-E6C2-2543-A861-44B11243E79D}" destId="{AB1BBDA4-504B-3F42-BA67-6A39F228A708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D3A88F1E-3BE2-164C-91ED-A403399B0847}" type="presOf" srcId="{768E8C07-80FF-E24E-8728-3484D0E81F75}" destId="{21CDE7AC-B179-544E-AA1E-DC9CEABDA4A8}" srcOrd="0" destOrd="0" presId="urn:microsoft.com/office/officeart/2005/8/layout/cycle2"/>
    <dgm:cxn modelId="{74923D22-F50E-3A4B-9933-9621A8291694}" type="presOf" srcId="{6FA576A9-0DA8-5D4F-9C3C-34F7C54C76D4}" destId="{32103E2B-E4C3-2443-9686-008CB3D704F5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307C4525-1564-CD48-97FA-37C825A642E3}" type="presOf" srcId="{420DA754-1D9C-4B4C-B9A6-25EC2607A82F}" destId="{BD6C659F-2723-5A4C-AF2C-CA1437FCE2B4}" srcOrd="0" destOrd="0" presId="urn:microsoft.com/office/officeart/2005/8/layout/cycle2"/>
    <dgm:cxn modelId="{5042D839-DDA3-9A45-982D-8F1F694BBBDD}" type="presOf" srcId="{6D43FE46-35DC-494C-A4F0-44397394D121}" destId="{4C7F5477-63C0-6343-9869-547A01CEFE98}" srcOrd="0" destOrd="0" presId="urn:microsoft.com/office/officeart/2005/8/layout/cycle2"/>
    <dgm:cxn modelId="{7ECB2245-79C7-874F-B0D6-855617001FA7}" type="presOf" srcId="{7B6C4C98-74AB-9F48-82EE-4065D5051EB2}" destId="{6FABCE6F-71D6-964F-913E-C8F19A09016E}" srcOrd="1" destOrd="0" presId="urn:microsoft.com/office/officeart/2005/8/layout/cycle2"/>
    <dgm:cxn modelId="{40BFE251-573A-E645-AE9E-5D8D49FB6306}" type="presOf" srcId="{7843CF9D-CDC5-734D-B869-37AE2CBCEDAE}" destId="{6474277E-388E-024E-91B4-4AFFEDE60D33}" srcOrd="1" destOrd="0" presId="urn:microsoft.com/office/officeart/2005/8/layout/cycle2"/>
    <dgm:cxn modelId="{6DEF5857-CB01-7049-89F2-3D199D2D8B80}" type="presOf" srcId="{6FA576A9-0DA8-5D4F-9C3C-34F7C54C76D4}" destId="{E4F36C5C-1E01-034A-830A-839CEC94B4C3}" srcOrd="0" destOrd="0" presId="urn:microsoft.com/office/officeart/2005/8/layout/cycle2"/>
    <dgm:cxn modelId="{84E8CE5F-5F27-CB4E-82D7-9E951B84F516}" type="presOf" srcId="{6AF3223D-60C6-B84E-BC43-8262A1FA31EA}" destId="{6693F1C9-0E06-7B49-8CB9-EF3997DE4948}" srcOrd="1" destOrd="0" presId="urn:microsoft.com/office/officeart/2005/8/layout/cycle2"/>
    <dgm:cxn modelId="{9920C061-48F1-A448-89D8-E5E95D7D9E2B}" type="presOf" srcId="{4CA6BDC3-C8E2-354D-ACAD-CD488DCD7E8C}" destId="{5D948883-3182-4C40-9979-56292A55D8AB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8C3EFB7E-3596-CA4D-A13E-589C88488672}" type="presOf" srcId="{E0ED1441-D8D0-2140-B825-90C83A6C2C7B}" destId="{3A27DC23-E930-A84E-A846-DDE373B212D7}" srcOrd="0" destOrd="0" presId="urn:microsoft.com/office/officeart/2005/8/layout/cycle2"/>
    <dgm:cxn modelId="{7E2EB695-14C5-EC46-B999-C419C6734E00}" type="presOf" srcId="{1B5FBFF5-E6C2-2543-A861-44B11243E79D}" destId="{DA0814E1-6DEB-684B-BAEA-2EEBEDC4DB41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C91924AA-A84B-CD42-9023-24EB4534DED2}" type="presOf" srcId="{6AF3223D-60C6-B84E-BC43-8262A1FA31EA}" destId="{3124B506-BBC9-2A47-BF5C-06A3B16E92AD}" srcOrd="0" destOrd="0" presId="urn:microsoft.com/office/officeart/2005/8/layout/cycle2"/>
    <dgm:cxn modelId="{2BFC14B0-A56A-7445-AD20-935E327E6276}" type="presOf" srcId="{420DA754-1D9C-4B4C-B9A6-25EC2607A82F}" destId="{B9CBABBE-8180-FD4B-8C76-9ACE0FCA4182}" srcOrd="1" destOrd="0" presId="urn:microsoft.com/office/officeart/2005/8/layout/cycle2"/>
    <dgm:cxn modelId="{2A5AA5B9-59B2-4849-AC0F-19B6BAEF7F21}" type="presOf" srcId="{3022146A-BA2C-3047-A38A-E19C17AD505A}" destId="{5D8FA5C9-56E0-5F4E-AE7D-1578D17D4789}" srcOrd="0" destOrd="0" presId="urn:microsoft.com/office/officeart/2005/8/layout/cycle2"/>
    <dgm:cxn modelId="{DA38B4C5-AF10-6349-8EB1-A16428D0EFB2}" type="presOf" srcId="{768E8C07-80FF-E24E-8728-3484D0E81F75}" destId="{C2798E64-E5CC-2440-802B-696DD209A1A7}" srcOrd="1" destOrd="0" presId="urn:microsoft.com/office/officeart/2005/8/layout/cycle2"/>
    <dgm:cxn modelId="{EC8708C8-EECD-554E-8F32-B6ADD631E59C}" type="presOf" srcId="{7843CF9D-CDC5-734D-B869-37AE2CBCEDAE}" destId="{784245A4-61D5-254C-87FE-D85F1A3B2B05}" srcOrd="0" destOrd="0" presId="urn:microsoft.com/office/officeart/2005/8/layout/cycle2"/>
    <dgm:cxn modelId="{D420ABDC-6D61-6046-B06B-9327592E410A}" type="presOf" srcId="{5EAB6A29-A5B0-2941-AF79-FAE866AF3957}" destId="{777CEE8D-D9C5-744F-ADC6-113AF0A44165}" srcOrd="0" destOrd="0" presId="urn:microsoft.com/office/officeart/2005/8/layout/cycle2"/>
    <dgm:cxn modelId="{372958DD-42FC-614A-B0A6-0BC93DA561CF}" type="presOf" srcId="{11375B1D-7A2F-E245-8AD4-929A7601F295}" destId="{7510845F-CC67-1F44-8A6D-3D9CC132F2F8}" srcOrd="1" destOrd="0" presId="urn:microsoft.com/office/officeart/2005/8/layout/cycle2"/>
    <dgm:cxn modelId="{37717CEB-F248-1D47-97A7-E0AFC68C4F9D}" type="presOf" srcId="{18B21DED-9B4D-EB49-AF41-328A08C2192E}" destId="{55F885C0-631B-D646-AC7E-0B2A6E55628C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7C17D2FC-118B-2B44-AC38-70665FC3BBC3}" type="presOf" srcId="{2A1A0300-0868-8D47-BFFA-296C1987333D}" destId="{EEFA835D-DA5B-4B45-B2E0-CA586F7372AE}" srcOrd="0" destOrd="0" presId="urn:microsoft.com/office/officeart/2005/8/layout/cycle2"/>
    <dgm:cxn modelId="{3B93C4B5-F305-DC4D-8C1D-DA721061A74D}" type="presParOf" srcId="{5D8FA5C9-56E0-5F4E-AE7D-1578D17D4789}" destId="{3A27DC23-E930-A84E-A846-DDE373B212D7}" srcOrd="0" destOrd="0" presId="urn:microsoft.com/office/officeart/2005/8/layout/cycle2"/>
    <dgm:cxn modelId="{3CF5CE7A-EF3D-D44B-956B-A0D086070589}" type="presParOf" srcId="{5D8FA5C9-56E0-5F4E-AE7D-1578D17D4789}" destId="{3124B506-BBC9-2A47-BF5C-06A3B16E92AD}" srcOrd="1" destOrd="0" presId="urn:microsoft.com/office/officeart/2005/8/layout/cycle2"/>
    <dgm:cxn modelId="{5EBEB60A-7B20-1148-8D2D-8707039974DD}" type="presParOf" srcId="{3124B506-BBC9-2A47-BF5C-06A3B16E92AD}" destId="{6693F1C9-0E06-7B49-8CB9-EF3997DE4948}" srcOrd="0" destOrd="0" presId="urn:microsoft.com/office/officeart/2005/8/layout/cycle2"/>
    <dgm:cxn modelId="{BF59E632-3A93-4146-806F-DCD036EE336B}" type="presParOf" srcId="{5D8FA5C9-56E0-5F4E-AE7D-1578D17D4789}" destId="{777CEE8D-D9C5-744F-ADC6-113AF0A44165}" srcOrd="2" destOrd="0" presId="urn:microsoft.com/office/officeart/2005/8/layout/cycle2"/>
    <dgm:cxn modelId="{01110478-B953-7D41-B173-9C2D624E63F5}" type="presParOf" srcId="{5D8FA5C9-56E0-5F4E-AE7D-1578D17D4789}" destId="{21CDE7AC-B179-544E-AA1E-DC9CEABDA4A8}" srcOrd="3" destOrd="0" presId="urn:microsoft.com/office/officeart/2005/8/layout/cycle2"/>
    <dgm:cxn modelId="{5723F650-8C24-6840-9F36-90D5F585D98D}" type="presParOf" srcId="{21CDE7AC-B179-544E-AA1E-DC9CEABDA4A8}" destId="{C2798E64-E5CC-2440-802B-696DD209A1A7}" srcOrd="0" destOrd="0" presId="urn:microsoft.com/office/officeart/2005/8/layout/cycle2"/>
    <dgm:cxn modelId="{2D3BD544-7F45-B24D-9AAF-FFDA6BED360F}" type="presParOf" srcId="{5D8FA5C9-56E0-5F4E-AE7D-1578D17D4789}" destId="{FF90A506-49AA-194C-B7FB-C99B0CA6889D}" srcOrd="4" destOrd="0" presId="urn:microsoft.com/office/officeart/2005/8/layout/cycle2"/>
    <dgm:cxn modelId="{30A3DF68-34A7-7A4A-825D-3786F13B26D5}" type="presParOf" srcId="{5D8FA5C9-56E0-5F4E-AE7D-1578D17D4789}" destId="{DA0814E1-6DEB-684B-BAEA-2EEBEDC4DB41}" srcOrd="5" destOrd="0" presId="urn:microsoft.com/office/officeart/2005/8/layout/cycle2"/>
    <dgm:cxn modelId="{44AA27A3-D26F-DF49-819C-A6483EFB8E81}" type="presParOf" srcId="{DA0814E1-6DEB-684B-BAEA-2EEBEDC4DB41}" destId="{AB1BBDA4-504B-3F42-BA67-6A39F228A708}" srcOrd="0" destOrd="0" presId="urn:microsoft.com/office/officeart/2005/8/layout/cycle2"/>
    <dgm:cxn modelId="{28645AA4-CFC3-DD4E-9D87-1DFCBD7A87D5}" type="presParOf" srcId="{5D8FA5C9-56E0-5F4E-AE7D-1578D17D4789}" destId="{1DAB2424-1BC5-BE46-85D2-26730751BF6D}" srcOrd="6" destOrd="0" presId="urn:microsoft.com/office/officeart/2005/8/layout/cycle2"/>
    <dgm:cxn modelId="{17668AA9-84D1-8346-8AA5-B49709ABE6F6}" type="presParOf" srcId="{5D8FA5C9-56E0-5F4E-AE7D-1578D17D4789}" destId="{784245A4-61D5-254C-87FE-D85F1A3B2B05}" srcOrd="7" destOrd="0" presId="urn:microsoft.com/office/officeart/2005/8/layout/cycle2"/>
    <dgm:cxn modelId="{AE262DF6-6BC1-C545-8867-45E0DB09EAFF}" type="presParOf" srcId="{784245A4-61D5-254C-87FE-D85F1A3B2B05}" destId="{6474277E-388E-024E-91B4-4AFFEDE60D33}" srcOrd="0" destOrd="0" presId="urn:microsoft.com/office/officeart/2005/8/layout/cycle2"/>
    <dgm:cxn modelId="{FE6C5CC0-395E-A742-8A9E-B73E64D3D5C6}" type="presParOf" srcId="{5D8FA5C9-56E0-5F4E-AE7D-1578D17D4789}" destId="{EEFA835D-DA5B-4B45-B2E0-CA586F7372AE}" srcOrd="8" destOrd="0" presId="urn:microsoft.com/office/officeart/2005/8/layout/cycle2"/>
    <dgm:cxn modelId="{1DB173BF-7293-304C-B69F-BED7B766FDFC}" type="presParOf" srcId="{5D8FA5C9-56E0-5F4E-AE7D-1578D17D4789}" destId="{B90635B2-ABF7-3449-A4BC-4B850778AE10}" srcOrd="9" destOrd="0" presId="urn:microsoft.com/office/officeart/2005/8/layout/cycle2"/>
    <dgm:cxn modelId="{EC83C8FC-F854-C748-99EA-3B1008B41B49}" type="presParOf" srcId="{B90635B2-ABF7-3449-A4BC-4B850778AE10}" destId="{6FABCE6F-71D6-964F-913E-C8F19A09016E}" srcOrd="0" destOrd="0" presId="urn:microsoft.com/office/officeart/2005/8/layout/cycle2"/>
    <dgm:cxn modelId="{AED7D278-F0AD-3B4B-85F9-DE8A7F049A02}" type="presParOf" srcId="{5D8FA5C9-56E0-5F4E-AE7D-1578D17D4789}" destId="{4C7F5477-63C0-6343-9869-547A01CEFE98}" srcOrd="10" destOrd="0" presId="urn:microsoft.com/office/officeart/2005/8/layout/cycle2"/>
    <dgm:cxn modelId="{8482FCB7-8B37-0C40-80E2-3D79B318BF64}" type="presParOf" srcId="{5D8FA5C9-56E0-5F4E-AE7D-1578D17D4789}" destId="{BD6C659F-2723-5A4C-AF2C-CA1437FCE2B4}" srcOrd="11" destOrd="0" presId="urn:microsoft.com/office/officeart/2005/8/layout/cycle2"/>
    <dgm:cxn modelId="{0FCA4DB0-ADC7-674A-BD2A-891833BC4C1F}" type="presParOf" srcId="{BD6C659F-2723-5A4C-AF2C-CA1437FCE2B4}" destId="{B9CBABBE-8180-FD4B-8C76-9ACE0FCA4182}" srcOrd="0" destOrd="0" presId="urn:microsoft.com/office/officeart/2005/8/layout/cycle2"/>
    <dgm:cxn modelId="{0A2A488A-B208-8E4A-A4FA-01698622E7A1}" type="presParOf" srcId="{5D8FA5C9-56E0-5F4E-AE7D-1578D17D4789}" destId="{5D948883-3182-4C40-9979-56292A55D8AB}" srcOrd="12" destOrd="0" presId="urn:microsoft.com/office/officeart/2005/8/layout/cycle2"/>
    <dgm:cxn modelId="{02EF44A0-AEA6-6048-B235-1848D6206222}" type="presParOf" srcId="{5D8FA5C9-56E0-5F4E-AE7D-1578D17D4789}" destId="{E4F36C5C-1E01-034A-830A-839CEC94B4C3}" srcOrd="13" destOrd="0" presId="urn:microsoft.com/office/officeart/2005/8/layout/cycle2"/>
    <dgm:cxn modelId="{B761C8A0-4009-8D44-815E-2DAAA70C614B}" type="presParOf" srcId="{E4F36C5C-1E01-034A-830A-839CEC94B4C3}" destId="{32103E2B-E4C3-2443-9686-008CB3D704F5}" srcOrd="0" destOrd="0" presId="urn:microsoft.com/office/officeart/2005/8/layout/cycle2"/>
    <dgm:cxn modelId="{8C58EC44-5092-2F44-8079-21D596F5676A}" type="presParOf" srcId="{5D8FA5C9-56E0-5F4E-AE7D-1578D17D4789}" destId="{55F885C0-631B-D646-AC7E-0B2A6E55628C}" srcOrd="14" destOrd="0" presId="urn:microsoft.com/office/officeart/2005/8/layout/cycle2"/>
    <dgm:cxn modelId="{40CD52B9-CFD1-E74F-B839-512270DF49C8}" type="presParOf" srcId="{5D8FA5C9-56E0-5F4E-AE7D-1578D17D4789}" destId="{F1970952-8E2C-944D-918B-9B8D5BE3414F}" srcOrd="15" destOrd="0" presId="urn:microsoft.com/office/officeart/2005/8/layout/cycle2"/>
    <dgm:cxn modelId="{34A44D1E-A7FA-BF4D-A3F7-E9550026CA56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11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2283ED04-431B-2645-9DED-0111C37F1DD2}" type="presOf" srcId="{4CA6BDC3-C8E2-354D-ACAD-CD488DCD7E8C}" destId="{5D948883-3182-4C40-9979-56292A55D8AB}" srcOrd="0" destOrd="0" presId="urn:microsoft.com/office/officeart/2005/8/layout/cycle2"/>
    <dgm:cxn modelId="{EC55F707-BA96-2F45-B4EA-B03608986310}" type="presOf" srcId="{420DA754-1D9C-4B4C-B9A6-25EC2607A82F}" destId="{B9CBABBE-8180-FD4B-8C76-9ACE0FCA4182}" srcOrd="1" destOrd="0" presId="urn:microsoft.com/office/officeart/2005/8/layout/cycle2"/>
    <dgm:cxn modelId="{4A7A590C-5138-9A45-943A-76646A8594BE}" type="presOf" srcId="{7843CF9D-CDC5-734D-B869-37AE2CBCEDAE}" destId="{784245A4-61D5-254C-87FE-D85F1A3B2B05}" srcOrd="0" destOrd="0" presId="urn:microsoft.com/office/officeart/2005/8/layout/cycle2"/>
    <dgm:cxn modelId="{46DED210-231D-FB4C-9663-66330C9B668A}" type="presOf" srcId="{7B6C4C98-74AB-9F48-82EE-4065D5051EB2}" destId="{B90635B2-ABF7-3449-A4BC-4B850778AE10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81F6AD22-6A87-C249-AA54-6ADE4CF4F3C4}" type="presOf" srcId="{6D43FE46-35DC-494C-A4F0-44397394D121}" destId="{4C7F5477-63C0-6343-9869-547A01CEFE98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24A12926-5746-A845-8B87-C8E3E2AF7F30}" type="presOf" srcId="{11375B1D-7A2F-E245-8AD4-929A7601F295}" destId="{F1970952-8E2C-944D-918B-9B8D5BE3414F}" srcOrd="0" destOrd="0" presId="urn:microsoft.com/office/officeart/2005/8/layout/cycle2"/>
    <dgm:cxn modelId="{1DB9F72E-EE34-1741-9044-F69C681444D5}" type="presOf" srcId="{768E8C07-80FF-E24E-8728-3484D0E81F75}" destId="{C2798E64-E5CC-2440-802B-696DD209A1A7}" srcOrd="1" destOrd="0" presId="urn:microsoft.com/office/officeart/2005/8/layout/cycle2"/>
    <dgm:cxn modelId="{EAF7C62F-D2AF-D54B-A7CD-5114C886EB2F}" type="presOf" srcId="{7843CF9D-CDC5-734D-B869-37AE2CBCEDAE}" destId="{6474277E-388E-024E-91B4-4AFFEDE60D33}" srcOrd="1" destOrd="0" presId="urn:microsoft.com/office/officeart/2005/8/layout/cycle2"/>
    <dgm:cxn modelId="{77BD9035-0944-2D4D-BE06-A6E8F7772CBB}" type="presOf" srcId="{6AF3223D-60C6-B84E-BC43-8262A1FA31EA}" destId="{3124B506-BBC9-2A47-BF5C-06A3B16E92AD}" srcOrd="0" destOrd="0" presId="urn:microsoft.com/office/officeart/2005/8/layout/cycle2"/>
    <dgm:cxn modelId="{39695147-DF9E-4943-AB4C-DB482F157CA8}" type="presOf" srcId="{11375B1D-7A2F-E245-8AD4-929A7601F295}" destId="{7510845F-CC67-1F44-8A6D-3D9CC132F2F8}" srcOrd="1" destOrd="0" presId="urn:microsoft.com/office/officeart/2005/8/layout/cycle2"/>
    <dgm:cxn modelId="{818D6655-A06C-704E-AAA1-C479046BF65C}" type="presOf" srcId="{6AF3223D-60C6-B84E-BC43-8262A1FA31EA}" destId="{6693F1C9-0E06-7B49-8CB9-EF3997DE4948}" srcOrd="1" destOrd="0" presId="urn:microsoft.com/office/officeart/2005/8/layout/cycle2"/>
    <dgm:cxn modelId="{97062561-703C-F34C-87D6-0A0814AEDAC0}" type="presOf" srcId="{5EAB6A29-A5B0-2941-AF79-FAE866AF3957}" destId="{777CEE8D-D9C5-744F-ADC6-113AF0A44165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4E2FBA88-1947-504F-9118-C8B1F9D9839E}" type="presOf" srcId="{1B5FBFF5-E6C2-2543-A861-44B11243E79D}" destId="{AB1BBDA4-504B-3F42-BA67-6A39F228A708}" srcOrd="1" destOrd="0" presId="urn:microsoft.com/office/officeart/2005/8/layout/cycle2"/>
    <dgm:cxn modelId="{72D0938C-7CF8-BB44-89C5-ADAFEBDEA267}" type="presOf" srcId="{18B21DED-9B4D-EB49-AF41-328A08C2192E}" destId="{55F885C0-631B-D646-AC7E-0B2A6E55628C}" srcOrd="0" destOrd="0" presId="urn:microsoft.com/office/officeart/2005/8/layout/cycle2"/>
    <dgm:cxn modelId="{6A2E5090-30E8-6346-923D-C221370AA5C8}" type="presOf" srcId="{6FA576A9-0DA8-5D4F-9C3C-34F7C54C76D4}" destId="{32103E2B-E4C3-2443-9686-008CB3D704F5}" srcOrd="1" destOrd="0" presId="urn:microsoft.com/office/officeart/2005/8/layout/cycle2"/>
    <dgm:cxn modelId="{7AF9149D-E3A0-DB40-B689-DD70AF3F847E}" type="presOf" srcId="{1B5FBFF5-E6C2-2543-A861-44B11243E79D}" destId="{DA0814E1-6DEB-684B-BAEA-2EEBEDC4DB41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82B652A7-9CB8-5842-99F5-2CA8D26D0E9E}" type="presOf" srcId="{E1D6C91B-53A1-9848-B9E6-630B57E07772}" destId="{1DAB2424-1BC5-BE46-85D2-26730751BF6D}" srcOrd="0" destOrd="0" presId="urn:microsoft.com/office/officeart/2005/8/layout/cycle2"/>
    <dgm:cxn modelId="{021894AF-1BBB-8D4C-BA69-CA202B1AB173}" type="presOf" srcId="{3022146A-BA2C-3047-A38A-E19C17AD505A}" destId="{5D8FA5C9-56E0-5F4E-AE7D-1578D17D4789}" srcOrd="0" destOrd="0" presId="urn:microsoft.com/office/officeart/2005/8/layout/cycle2"/>
    <dgm:cxn modelId="{D0CFDABA-9FA8-7D4B-A2A7-05C2D6B66AD4}" type="presOf" srcId="{420DA754-1D9C-4B4C-B9A6-25EC2607A82F}" destId="{BD6C659F-2723-5A4C-AF2C-CA1437FCE2B4}" srcOrd="0" destOrd="0" presId="urn:microsoft.com/office/officeart/2005/8/layout/cycle2"/>
    <dgm:cxn modelId="{EB4E85C6-BEBC-A64C-9E66-1F990F1829CA}" type="presOf" srcId="{C50FC3BA-7F0F-2F42-8BE7-D169AAF56941}" destId="{FF90A506-49AA-194C-B7FB-C99B0CA6889D}" srcOrd="0" destOrd="0" presId="urn:microsoft.com/office/officeart/2005/8/layout/cycle2"/>
    <dgm:cxn modelId="{AEF918CA-61AD-EE41-B534-0EE429165381}" type="presOf" srcId="{768E8C07-80FF-E24E-8728-3484D0E81F75}" destId="{21CDE7AC-B179-544E-AA1E-DC9CEABDA4A8}" srcOrd="0" destOrd="0" presId="urn:microsoft.com/office/officeart/2005/8/layout/cycle2"/>
    <dgm:cxn modelId="{5D33AFD9-6207-8F4B-B8FC-6369AD23AC98}" type="presOf" srcId="{6FA576A9-0DA8-5D4F-9C3C-34F7C54C76D4}" destId="{E4F36C5C-1E01-034A-830A-839CEC94B4C3}" srcOrd="0" destOrd="0" presId="urn:microsoft.com/office/officeart/2005/8/layout/cycle2"/>
    <dgm:cxn modelId="{815891E4-F3AE-554C-B1E0-EEB3896418CA}" type="presOf" srcId="{7B6C4C98-74AB-9F48-82EE-4065D5051EB2}" destId="{6FABCE6F-71D6-964F-913E-C8F19A09016E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AEA5CBF9-DB2C-D94C-ABBD-83BF55F2C6F7}" type="presOf" srcId="{2A1A0300-0868-8D47-BFFA-296C1987333D}" destId="{EEFA835D-DA5B-4B45-B2E0-CA586F7372AE}" srcOrd="0" destOrd="0" presId="urn:microsoft.com/office/officeart/2005/8/layout/cycle2"/>
    <dgm:cxn modelId="{9760A0FA-87BC-E44D-8CB7-9C43E285136A}" type="presOf" srcId="{E0ED1441-D8D0-2140-B825-90C83A6C2C7B}" destId="{3A27DC23-E930-A84E-A846-DDE373B212D7}" srcOrd="0" destOrd="0" presId="urn:microsoft.com/office/officeart/2005/8/layout/cycle2"/>
    <dgm:cxn modelId="{912A271B-0B1A-9B4A-9B61-D65A50A8A894}" type="presParOf" srcId="{5D8FA5C9-56E0-5F4E-AE7D-1578D17D4789}" destId="{3A27DC23-E930-A84E-A846-DDE373B212D7}" srcOrd="0" destOrd="0" presId="urn:microsoft.com/office/officeart/2005/8/layout/cycle2"/>
    <dgm:cxn modelId="{35C6E6D9-F3C6-6D42-8D25-7EC688800EFC}" type="presParOf" srcId="{5D8FA5C9-56E0-5F4E-AE7D-1578D17D4789}" destId="{3124B506-BBC9-2A47-BF5C-06A3B16E92AD}" srcOrd="1" destOrd="0" presId="urn:microsoft.com/office/officeart/2005/8/layout/cycle2"/>
    <dgm:cxn modelId="{5FD40A15-99EE-DE42-BC3B-3E1D286D1900}" type="presParOf" srcId="{3124B506-BBC9-2A47-BF5C-06A3B16E92AD}" destId="{6693F1C9-0E06-7B49-8CB9-EF3997DE4948}" srcOrd="0" destOrd="0" presId="urn:microsoft.com/office/officeart/2005/8/layout/cycle2"/>
    <dgm:cxn modelId="{85925D67-9C8B-5944-9A52-0E2A72E0233E}" type="presParOf" srcId="{5D8FA5C9-56E0-5F4E-AE7D-1578D17D4789}" destId="{777CEE8D-D9C5-744F-ADC6-113AF0A44165}" srcOrd="2" destOrd="0" presId="urn:microsoft.com/office/officeart/2005/8/layout/cycle2"/>
    <dgm:cxn modelId="{1F1BE049-A9D7-D644-84C4-8431465E1325}" type="presParOf" srcId="{5D8FA5C9-56E0-5F4E-AE7D-1578D17D4789}" destId="{21CDE7AC-B179-544E-AA1E-DC9CEABDA4A8}" srcOrd="3" destOrd="0" presId="urn:microsoft.com/office/officeart/2005/8/layout/cycle2"/>
    <dgm:cxn modelId="{4AD2810B-47C6-1846-8A19-42857031567F}" type="presParOf" srcId="{21CDE7AC-B179-544E-AA1E-DC9CEABDA4A8}" destId="{C2798E64-E5CC-2440-802B-696DD209A1A7}" srcOrd="0" destOrd="0" presId="urn:microsoft.com/office/officeart/2005/8/layout/cycle2"/>
    <dgm:cxn modelId="{729460D2-B0E1-7E49-9626-A241FA6CBDFA}" type="presParOf" srcId="{5D8FA5C9-56E0-5F4E-AE7D-1578D17D4789}" destId="{FF90A506-49AA-194C-B7FB-C99B0CA6889D}" srcOrd="4" destOrd="0" presId="urn:microsoft.com/office/officeart/2005/8/layout/cycle2"/>
    <dgm:cxn modelId="{B030A011-0922-3048-B9EA-89FF8EA8285A}" type="presParOf" srcId="{5D8FA5C9-56E0-5F4E-AE7D-1578D17D4789}" destId="{DA0814E1-6DEB-684B-BAEA-2EEBEDC4DB41}" srcOrd="5" destOrd="0" presId="urn:microsoft.com/office/officeart/2005/8/layout/cycle2"/>
    <dgm:cxn modelId="{3B407BD8-07F6-DC48-A64F-3B5347601F55}" type="presParOf" srcId="{DA0814E1-6DEB-684B-BAEA-2EEBEDC4DB41}" destId="{AB1BBDA4-504B-3F42-BA67-6A39F228A708}" srcOrd="0" destOrd="0" presId="urn:microsoft.com/office/officeart/2005/8/layout/cycle2"/>
    <dgm:cxn modelId="{46086FAF-2AF2-5647-AB55-D3D55AD11EFB}" type="presParOf" srcId="{5D8FA5C9-56E0-5F4E-AE7D-1578D17D4789}" destId="{1DAB2424-1BC5-BE46-85D2-26730751BF6D}" srcOrd="6" destOrd="0" presId="urn:microsoft.com/office/officeart/2005/8/layout/cycle2"/>
    <dgm:cxn modelId="{9C80C866-7832-2743-BF97-757ACA9F900F}" type="presParOf" srcId="{5D8FA5C9-56E0-5F4E-AE7D-1578D17D4789}" destId="{784245A4-61D5-254C-87FE-D85F1A3B2B05}" srcOrd="7" destOrd="0" presId="urn:microsoft.com/office/officeart/2005/8/layout/cycle2"/>
    <dgm:cxn modelId="{06F9B4D3-C626-0544-B789-F8F66316ACE7}" type="presParOf" srcId="{784245A4-61D5-254C-87FE-D85F1A3B2B05}" destId="{6474277E-388E-024E-91B4-4AFFEDE60D33}" srcOrd="0" destOrd="0" presId="urn:microsoft.com/office/officeart/2005/8/layout/cycle2"/>
    <dgm:cxn modelId="{4FF55440-5E55-E048-B24D-EF4B660F03D9}" type="presParOf" srcId="{5D8FA5C9-56E0-5F4E-AE7D-1578D17D4789}" destId="{EEFA835D-DA5B-4B45-B2E0-CA586F7372AE}" srcOrd="8" destOrd="0" presId="urn:microsoft.com/office/officeart/2005/8/layout/cycle2"/>
    <dgm:cxn modelId="{90CC80CF-D230-794F-8375-0FFDAA6FBFB3}" type="presParOf" srcId="{5D8FA5C9-56E0-5F4E-AE7D-1578D17D4789}" destId="{B90635B2-ABF7-3449-A4BC-4B850778AE10}" srcOrd="9" destOrd="0" presId="urn:microsoft.com/office/officeart/2005/8/layout/cycle2"/>
    <dgm:cxn modelId="{E277EFCC-6BE3-3B4F-8530-6634BDE079A2}" type="presParOf" srcId="{B90635B2-ABF7-3449-A4BC-4B850778AE10}" destId="{6FABCE6F-71D6-964F-913E-C8F19A09016E}" srcOrd="0" destOrd="0" presId="urn:microsoft.com/office/officeart/2005/8/layout/cycle2"/>
    <dgm:cxn modelId="{0EB161C1-6D63-4347-AD17-7A8ECB139AE7}" type="presParOf" srcId="{5D8FA5C9-56E0-5F4E-AE7D-1578D17D4789}" destId="{4C7F5477-63C0-6343-9869-547A01CEFE98}" srcOrd="10" destOrd="0" presId="urn:microsoft.com/office/officeart/2005/8/layout/cycle2"/>
    <dgm:cxn modelId="{BEE7862D-27A3-5844-9175-1DD012311E76}" type="presParOf" srcId="{5D8FA5C9-56E0-5F4E-AE7D-1578D17D4789}" destId="{BD6C659F-2723-5A4C-AF2C-CA1437FCE2B4}" srcOrd="11" destOrd="0" presId="urn:microsoft.com/office/officeart/2005/8/layout/cycle2"/>
    <dgm:cxn modelId="{C717AA77-DF0D-F749-B126-9810515C94EB}" type="presParOf" srcId="{BD6C659F-2723-5A4C-AF2C-CA1437FCE2B4}" destId="{B9CBABBE-8180-FD4B-8C76-9ACE0FCA4182}" srcOrd="0" destOrd="0" presId="urn:microsoft.com/office/officeart/2005/8/layout/cycle2"/>
    <dgm:cxn modelId="{69DBBA1C-0C8A-434B-A0D7-5B7529E32058}" type="presParOf" srcId="{5D8FA5C9-56E0-5F4E-AE7D-1578D17D4789}" destId="{5D948883-3182-4C40-9979-56292A55D8AB}" srcOrd="12" destOrd="0" presId="urn:microsoft.com/office/officeart/2005/8/layout/cycle2"/>
    <dgm:cxn modelId="{6E5B0627-0578-394A-B1F1-741FE72A5F20}" type="presParOf" srcId="{5D8FA5C9-56E0-5F4E-AE7D-1578D17D4789}" destId="{E4F36C5C-1E01-034A-830A-839CEC94B4C3}" srcOrd="13" destOrd="0" presId="urn:microsoft.com/office/officeart/2005/8/layout/cycle2"/>
    <dgm:cxn modelId="{F39D43CC-E483-5C47-91AB-397F13611D3B}" type="presParOf" srcId="{E4F36C5C-1E01-034A-830A-839CEC94B4C3}" destId="{32103E2B-E4C3-2443-9686-008CB3D704F5}" srcOrd="0" destOrd="0" presId="urn:microsoft.com/office/officeart/2005/8/layout/cycle2"/>
    <dgm:cxn modelId="{06AB7F99-1B4E-0241-A38A-94CD32A5A6F4}" type="presParOf" srcId="{5D8FA5C9-56E0-5F4E-AE7D-1578D17D4789}" destId="{55F885C0-631B-D646-AC7E-0B2A6E55628C}" srcOrd="14" destOrd="0" presId="urn:microsoft.com/office/officeart/2005/8/layout/cycle2"/>
    <dgm:cxn modelId="{C4CE21D3-74BF-8F47-9908-C1BD7396B4DF}" type="presParOf" srcId="{5D8FA5C9-56E0-5F4E-AE7D-1578D17D4789}" destId="{F1970952-8E2C-944D-918B-9B8D5BE3414F}" srcOrd="15" destOrd="0" presId="urn:microsoft.com/office/officeart/2005/8/layout/cycle2"/>
    <dgm:cxn modelId="{EDAF921C-F6E5-C648-8A0A-6BBB88502C68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470DC424-63F4-0A48-A1A3-C2E3FC7AAAF9}" type="presOf" srcId="{7843CF9D-CDC5-734D-B869-37AE2CBCEDAE}" destId="{784245A4-61D5-254C-87FE-D85F1A3B2B05}" srcOrd="0" destOrd="0" presId="urn:microsoft.com/office/officeart/2005/8/layout/cycle2"/>
    <dgm:cxn modelId="{8CF1592A-0753-D741-BC5E-EDFB4A82CFC3}" type="presOf" srcId="{420DA754-1D9C-4B4C-B9A6-25EC2607A82F}" destId="{B9CBABBE-8180-FD4B-8C76-9ACE0FCA4182}" srcOrd="1" destOrd="0" presId="urn:microsoft.com/office/officeart/2005/8/layout/cycle2"/>
    <dgm:cxn modelId="{86380936-D20B-5547-89E8-B5A1220A2BCA}" type="presOf" srcId="{7843CF9D-CDC5-734D-B869-37AE2CBCEDAE}" destId="{6474277E-388E-024E-91B4-4AFFEDE60D33}" srcOrd="1" destOrd="0" presId="urn:microsoft.com/office/officeart/2005/8/layout/cycle2"/>
    <dgm:cxn modelId="{C021D33B-1903-9C4C-B136-466F93EECE75}" type="presOf" srcId="{7B6C4C98-74AB-9F48-82EE-4065D5051EB2}" destId="{6FABCE6F-71D6-964F-913E-C8F19A09016E}" srcOrd="1" destOrd="0" presId="urn:microsoft.com/office/officeart/2005/8/layout/cycle2"/>
    <dgm:cxn modelId="{688C5A49-AAE0-AB45-BABC-3C9AD192419A}" type="presOf" srcId="{C50FC3BA-7F0F-2F42-8BE7-D169AAF56941}" destId="{FF90A506-49AA-194C-B7FB-C99B0CA6889D}" srcOrd="0" destOrd="0" presId="urn:microsoft.com/office/officeart/2005/8/layout/cycle2"/>
    <dgm:cxn modelId="{A4F9FE4D-F9E5-4949-8EA8-FDBA40F11622}" type="presOf" srcId="{E1D6C91B-53A1-9848-B9E6-630B57E07772}" destId="{1DAB2424-1BC5-BE46-85D2-26730751BF6D}" srcOrd="0" destOrd="0" presId="urn:microsoft.com/office/officeart/2005/8/layout/cycle2"/>
    <dgm:cxn modelId="{3CF94A59-04E0-8B43-B95E-F751E9CF2E1C}" type="presOf" srcId="{6AF3223D-60C6-B84E-BC43-8262A1FA31EA}" destId="{3124B506-BBC9-2A47-BF5C-06A3B16E92AD}" srcOrd="0" destOrd="0" presId="urn:microsoft.com/office/officeart/2005/8/layout/cycle2"/>
    <dgm:cxn modelId="{50DFBD5E-FCA5-B14F-9202-29F96EE0F9AA}" type="presOf" srcId="{3022146A-BA2C-3047-A38A-E19C17AD505A}" destId="{5D8FA5C9-56E0-5F4E-AE7D-1578D17D4789}" srcOrd="0" destOrd="0" presId="urn:microsoft.com/office/officeart/2005/8/layout/cycle2"/>
    <dgm:cxn modelId="{8004565F-2A35-A344-BEBA-919210DD768E}" type="presOf" srcId="{1B5FBFF5-E6C2-2543-A861-44B11243E79D}" destId="{DA0814E1-6DEB-684B-BAEA-2EEBEDC4DB41}" srcOrd="0" destOrd="0" presId="urn:microsoft.com/office/officeart/2005/8/layout/cycle2"/>
    <dgm:cxn modelId="{A1009161-8A54-D649-A806-3A39961CF69D}" type="presOf" srcId="{11375B1D-7A2F-E245-8AD4-929A7601F295}" destId="{F1970952-8E2C-944D-918B-9B8D5BE3414F}" srcOrd="0" destOrd="0" presId="urn:microsoft.com/office/officeart/2005/8/layout/cycle2"/>
    <dgm:cxn modelId="{66CB0762-C9BB-0C44-AD5D-590DB669C086}" type="presOf" srcId="{6FA576A9-0DA8-5D4F-9C3C-34F7C54C76D4}" destId="{32103E2B-E4C3-2443-9686-008CB3D704F5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5EF2C467-B04F-DB4D-9467-0FA36BC9F6DE}" type="presOf" srcId="{18B21DED-9B4D-EB49-AF41-328A08C2192E}" destId="{55F885C0-631B-D646-AC7E-0B2A6E55628C}" srcOrd="0" destOrd="0" presId="urn:microsoft.com/office/officeart/2005/8/layout/cycle2"/>
    <dgm:cxn modelId="{7C52396C-FBDA-004A-8F79-6704F10F897C}" type="presOf" srcId="{6AF3223D-60C6-B84E-BC43-8262A1FA31EA}" destId="{6693F1C9-0E06-7B49-8CB9-EF3997DE4948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CF8B8482-8C9C-264F-A2FB-20FB1952D9BF}" type="presOf" srcId="{5EAB6A29-A5B0-2941-AF79-FAE866AF3957}" destId="{777CEE8D-D9C5-744F-ADC6-113AF0A44165}" srcOrd="0" destOrd="0" presId="urn:microsoft.com/office/officeart/2005/8/layout/cycle2"/>
    <dgm:cxn modelId="{FEE0A28A-E2CE-0B43-8B01-4B391E07B466}" type="presOf" srcId="{11375B1D-7A2F-E245-8AD4-929A7601F295}" destId="{7510845F-CC67-1F44-8A6D-3D9CC132F2F8}" srcOrd="1" destOrd="0" presId="urn:microsoft.com/office/officeart/2005/8/layout/cycle2"/>
    <dgm:cxn modelId="{BAF56F99-E946-A540-9F26-BCDF6976D394}" type="presOf" srcId="{2A1A0300-0868-8D47-BFFA-296C1987333D}" destId="{EEFA835D-DA5B-4B45-B2E0-CA586F7372AE}" srcOrd="0" destOrd="0" presId="urn:microsoft.com/office/officeart/2005/8/layout/cycle2"/>
    <dgm:cxn modelId="{2CA0949B-BBB8-A340-91C1-A9A876E4B8D0}" type="presOf" srcId="{1B5FBFF5-E6C2-2543-A861-44B11243E79D}" destId="{AB1BBDA4-504B-3F42-BA67-6A39F228A708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ECD8F9A7-06C7-AE42-AF37-CFBB644D8A92}" type="presOf" srcId="{6FA576A9-0DA8-5D4F-9C3C-34F7C54C76D4}" destId="{E4F36C5C-1E01-034A-830A-839CEC94B4C3}" srcOrd="0" destOrd="0" presId="urn:microsoft.com/office/officeart/2005/8/layout/cycle2"/>
    <dgm:cxn modelId="{301E4FAB-04E5-4F4A-9DA3-C476259B8104}" type="presOf" srcId="{4CA6BDC3-C8E2-354D-ACAD-CD488DCD7E8C}" destId="{5D948883-3182-4C40-9979-56292A55D8AB}" srcOrd="0" destOrd="0" presId="urn:microsoft.com/office/officeart/2005/8/layout/cycle2"/>
    <dgm:cxn modelId="{453079B1-88E2-314B-9679-8A932141854C}" type="presOf" srcId="{E0ED1441-D8D0-2140-B825-90C83A6C2C7B}" destId="{3A27DC23-E930-A84E-A846-DDE373B212D7}" srcOrd="0" destOrd="0" presId="urn:microsoft.com/office/officeart/2005/8/layout/cycle2"/>
    <dgm:cxn modelId="{0040E1DC-F965-BA4C-85B9-1563A4B41FE4}" type="presOf" srcId="{7B6C4C98-74AB-9F48-82EE-4065D5051EB2}" destId="{B90635B2-ABF7-3449-A4BC-4B850778AE10}" srcOrd="0" destOrd="0" presId="urn:microsoft.com/office/officeart/2005/8/layout/cycle2"/>
    <dgm:cxn modelId="{625993E0-4AA2-4942-8E44-A6F923496E50}" type="presOf" srcId="{420DA754-1D9C-4B4C-B9A6-25EC2607A82F}" destId="{BD6C659F-2723-5A4C-AF2C-CA1437FCE2B4}" srcOrd="0" destOrd="0" presId="urn:microsoft.com/office/officeart/2005/8/layout/cycle2"/>
    <dgm:cxn modelId="{B6879FE9-7425-3143-B173-06E2C7DDEBBC}" type="presOf" srcId="{768E8C07-80FF-E24E-8728-3484D0E81F75}" destId="{21CDE7AC-B179-544E-AA1E-DC9CEABDA4A8}" srcOrd="0" destOrd="0" presId="urn:microsoft.com/office/officeart/2005/8/layout/cycle2"/>
    <dgm:cxn modelId="{99BC90EA-B0FF-F141-A63A-D51A7EE73AF6}" type="presOf" srcId="{768E8C07-80FF-E24E-8728-3484D0E81F75}" destId="{C2798E64-E5CC-2440-802B-696DD209A1A7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3A2826FD-C025-CB4D-9EAA-32A584D476A6}" type="presOf" srcId="{6D43FE46-35DC-494C-A4F0-44397394D121}" destId="{4C7F5477-63C0-6343-9869-547A01CEFE98}" srcOrd="0" destOrd="0" presId="urn:microsoft.com/office/officeart/2005/8/layout/cycle2"/>
    <dgm:cxn modelId="{E399BFDA-13D8-4C48-9BA3-F731865AC4ED}" type="presParOf" srcId="{5D8FA5C9-56E0-5F4E-AE7D-1578D17D4789}" destId="{3A27DC23-E930-A84E-A846-DDE373B212D7}" srcOrd="0" destOrd="0" presId="urn:microsoft.com/office/officeart/2005/8/layout/cycle2"/>
    <dgm:cxn modelId="{E54C55B8-1B0F-1846-A4E1-E1A620CC9472}" type="presParOf" srcId="{5D8FA5C9-56E0-5F4E-AE7D-1578D17D4789}" destId="{3124B506-BBC9-2A47-BF5C-06A3B16E92AD}" srcOrd="1" destOrd="0" presId="urn:microsoft.com/office/officeart/2005/8/layout/cycle2"/>
    <dgm:cxn modelId="{B008A985-26CD-3E4C-8C0B-0EDD612F1FC7}" type="presParOf" srcId="{3124B506-BBC9-2A47-BF5C-06A3B16E92AD}" destId="{6693F1C9-0E06-7B49-8CB9-EF3997DE4948}" srcOrd="0" destOrd="0" presId="urn:microsoft.com/office/officeart/2005/8/layout/cycle2"/>
    <dgm:cxn modelId="{408ACBB6-A083-F947-9EAB-505DBB8DE80C}" type="presParOf" srcId="{5D8FA5C9-56E0-5F4E-AE7D-1578D17D4789}" destId="{777CEE8D-D9C5-744F-ADC6-113AF0A44165}" srcOrd="2" destOrd="0" presId="urn:microsoft.com/office/officeart/2005/8/layout/cycle2"/>
    <dgm:cxn modelId="{C083EB80-08E6-3E44-A9A7-3E306D6A6AEF}" type="presParOf" srcId="{5D8FA5C9-56E0-5F4E-AE7D-1578D17D4789}" destId="{21CDE7AC-B179-544E-AA1E-DC9CEABDA4A8}" srcOrd="3" destOrd="0" presId="urn:microsoft.com/office/officeart/2005/8/layout/cycle2"/>
    <dgm:cxn modelId="{D769181C-123A-D24D-9D23-2E6BF5FD3A76}" type="presParOf" srcId="{21CDE7AC-B179-544E-AA1E-DC9CEABDA4A8}" destId="{C2798E64-E5CC-2440-802B-696DD209A1A7}" srcOrd="0" destOrd="0" presId="urn:microsoft.com/office/officeart/2005/8/layout/cycle2"/>
    <dgm:cxn modelId="{FFE7A651-71E8-4949-90C1-B0EF7D963E59}" type="presParOf" srcId="{5D8FA5C9-56E0-5F4E-AE7D-1578D17D4789}" destId="{FF90A506-49AA-194C-B7FB-C99B0CA6889D}" srcOrd="4" destOrd="0" presId="urn:microsoft.com/office/officeart/2005/8/layout/cycle2"/>
    <dgm:cxn modelId="{BB2B6655-5E80-1143-8C07-7D09799C8463}" type="presParOf" srcId="{5D8FA5C9-56E0-5F4E-AE7D-1578D17D4789}" destId="{DA0814E1-6DEB-684B-BAEA-2EEBEDC4DB41}" srcOrd="5" destOrd="0" presId="urn:microsoft.com/office/officeart/2005/8/layout/cycle2"/>
    <dgm:cxn modelId="{3FC34254-AD9F-B84E-97FD-B7494C6C77D5}" type="presParOf" srcId="{DA0814E1-6DEB-684B-BAEA-2EEBEDC4DB41}" destId="{AB1BBDA4-504B-3F42-BA67-6A39F228A708}" srcOrd="0" destOrd="0" presId="urn:microsoft.com/office/officeart/2005/8/layout/cycle2"/>
    <dgm:cxn modelId="{1901E660-44BE-8E42-B15F-E793191EE48C}" type="presParOf" srcId="{5D8FA5C9-56E0-5F4E-AE7D-1578D17D4789}" destId="{1DAB2424-1BC5-BE46-85D2-26730751BF6D}" srcOrd="6" destOrd="0" presId="urn:microsoft.com/office/officeart/2005/8/layout/cycle2"/>
    <dgm:cxn modelId="{B9AB6CBD-FF81-7249-8B49-AF916D58927D}" type="presParOf" srcId="{5D8FA5C9-56E0-5F4E-AE7D-1578D17D4789}" destId="{784245A4-61D5-254C-87FE-D85F1A3B2B05}" srcOrd="7" destOrd="0" presId="urn:microsoft.com/office/officeart/2005/8/layout/cycle2"/>
    <dgm:cxn modelId="{DFA32C52-FC68-DA4F-9B38-AB1D031FCF3C}" type="presParOf" srcId="{784245A4-61D5-254C-87FE-D85F1A3B2B05}" destId="{6474277E-388E-024E-91B4-4AFFEDE60D33}" srcOrd="0" destOrd="0" presId="urn:microsoft.com/office/officeart/2005/8/layout/cycle2"/>
    <dgm:cxn modelId="{CB4D98D7-BFD9-5F4B-95C0-8247F00757DC}" type="presParOf" srcId="{5D8FA5C9-56E0-5F4E-AE7D-1578D17D4789}" destId="{EEFA835D-DA5B-4B45-B2E0-CA586F7372AE}" srcOrd="8" destOrd="0" presId="urn:microsoft.com/office/officeart/2005/8/layout/cycle2"/>
    <dgm:cxn modelId="{67806C70-60E6-F643-8A7A-F1C1B0099190}" type="presParOf" srcId="{5D8FA5C9-56E0-5F4E-AE7D-1578D17D4789}" destId="{B90635B2-ABF7-3449-A4BC-4B850778AE10}" srcOrd="9" destOrd="0" presId="urn:microsoft.com/office/officeart/2005/8/layout/cycle2"/>
    <dgm:cxn modelId="{6EC6CA67-2519-4F44-BA44-B5F7B98E6399}" type="presParOf" srcId="{B90635B2-ABF7-3449-A4BC-4B850778AE10}" destId="{6FABCE6F-71D6-964F-913E-C8F19A09016E}" srcOrd="0" destOrd="0" presId="urn:microsoft.com/office/officeart/2005/8/layout/cycle2"/>
    <dgm:cxn modelId="{8E5497EC-EA8F-1843-9211-EFD391067A78}" type="presParOf" srcId="{5D8FA5C9-56E0-5F4E-AE7D-1578D17D4789}" destId="{4C7F5477-63C0-6343-9869-547A01CEFE98}" srcOrd="10" destOrd="0" presId="urn:microsoft.com/office/officeart/2005/8/layout/cycle2"/>
    <dgm:cxn modelId="{144676CC-5390-7E4A-BDFB-CB9EA7F51021}" type="presParOf" srcId="{5D8FA5C9-56E0-5F4E-AE7D-1578D17D4789}" destId="{BD6C659F-2723-5A4C-AF2C-CA1437FCE2B4}" srcOrd="11" destOrd="0" presId="urn:microsoft.com/office/officeart/2005/8/layout/cycle2"/>
    <dgm:cxn modelId="{DBB36652-022E-FD4D-82D9-F95ADD5000AB}" type="presParOf" srcId="{BD6C659F-2723-5A4C-AF2C-CA1437FCE2B4}" destId="{B9CBABBE-8180-FD4B-8C76-9ACE0FCA4182}" srcOrd="0" destOrd="0" presId="urn:microsoft.com/office/officeart/2005/8/layout/cycle2"/>
    <dgm:cxn modelId="{25CE37A3-FA6D-3E46-BEA7-CEDD5DBB0E6A}" type="presParOf" srcId="{5D8FA5C9-56E0-5F4E-AE7D-1578D17D4789}" destId="{5D948883-3182-4C40-9979-56292A55D8AB}" srcOrd="12" destOrd="0" presId="urn:microsoft.com/office/officeart/2005/8/layout/cycle2"/>
    <dgm:cxn modelId="{A6C894F3-C655-5C4F-AA5B-4E35BC3FF7D2}" type="presParOf" srcId="{5D8FA5C9-56E0-5F4E-AE7D-1578D17D4789}" destId="{E4F36C5C-1E01-034A-830A-839CEC94B4C3}" srcOrd="13" destOrd="0" presId="urn:microsoft.com/office/officeart/2005/8/layout/cycle2"/>
    <dgm:cxn modelId="{77BCB471-C04C-DA49-8791-2989CA6593D0}" type="presParOf" srcId="{E4F36C5C-1E01-034A-830A-839CEC94B4C3}" destId="{32103E2B-E4C3-2443-9686-008CB3D704F5}" srcOrd="0" destOrd="0" presId="urn:microsoft.com/office/officeart/2005/8/layout/cycle2"/>
    <dgm:cxn modelId="{3F1B2F6E-1BDD-F545-9487-04C0C27ECB76}" type="presParOf" srcId="{5D8FA5C9-56E0-5F4E-AE7D-1578D17D4789}" destId="{55F885C0-631B-D646-AC7E-0B2A6E55628C}" srcOrd="14" destOrd="0" presId="urn:microsoft.com/office/officeart/2005/8/layout/cycle2"/>
    <dgm:cxn modelId="{2A0E03A2-2D40-9B46-8A29-295F2321C07B}" type="presParOf" srcId="{5D8FA5C9-56E0-5F4E-AE7D-1578D17D4789}" destId="{F1970952-8E2C-944D-918B-9B8D5BE3414F}" srcOrd="15" destOrd="0" presId="urn:microsoft.com/office/officeart/2005/8/layout/cycle2"/>
    <dgm:cxn modelId="{A8D7AA66-1D75-194A-92AA-0C45AEEBC755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21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17004601-4F28-354D-A437-E4E556F8CF5A}" type="presOf" srcId="{7843CF9D-CDC5-734D-B869-37AE2CBCEDAE}" destId="{6474277E-388E-024E-91B4-4AFFEDE60D33}" srcOrd="1" destOrd="0" presId="urn:microsoft.com/office/officeart/2005/8/layout/cycle2"/>
    <dgm:cxn modelId="{B127A803-B679-4A40-87E1-21A7B2FB3B2D}" type="presOf" srcId="{11375B1D-7A2F-E245-8AD4-929A7601F295}" destId="{F1970952-8E2C-944D-918B-9B8D5BE3414F}" srcOrd="0" destOrd="0" presId="urn:microsoft.com/office/officeart/2005/8/layout/cycle2"/>
    <dgm:cxn modelId="{A344B410-A847-9F47-AF3B-50C5B345DADA}" type="presOf" srcId="{11375B1D-7A2F-E245-8AD4-929A7601F295}" destId="{7510845F-CC67-1F44-8A6D-3D9CC132F2F8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B155E91E-06F3-9E44-980B-C3E7946389D0}" type="presOf" srcId="{C50FC3BA-7F0F-2F42-8BE7-D169AAF56941}" destId="{FF90A506-49AA-194C-B7FB-C99B0CA6889D}" srcOrd="0" destOrd="0" presId="urn:microsoft.com/office/officeart/2005/8/layout/cycle2"/>
    <dgm:cxn modelId="{2055601F-8868-2641-8D0E-65D695EA0FF1}" type="presOf" srcId="{1B5FBFF5-E6C2-2543-A861-44B11243E79D}" destId="{AB1BBDA4-504B-3F42-BA67-6A39F228A708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3D433332-B61E-9341-9E51-C066DC83E404}" type="presOf" srcId="{6AF3223D-60C6-B84E-BC43-8262A1FA31EA}" destId="{3124B506-BBC9-2A47-BF5C-06A3B16E92AD}" srcOrd="0" destOrd="0" presId="urn:microsoft.com/office/officeart/2005/8/layout/cycle2"/>
    <dgm:cxn modelId="{76D5FC47-1B3A-7148-A072-B19822F913EA}" type="presOf" srcId="{420DA754-1D9C-4B4C-B9A6-25EC2607A82F}" destId="{B9CBABBE-8180-FD4B-8C76-9ACE0FCA4182}" srcOrd="1" destOrd="0" presId="urn:microsoft.com/office/officeart/2005/8/layout/cycle2"/>
    <dgm:cxn modelId="{40CD284A-60DF-9C4C-B20B-9FA6A630646A}" type="presOf" srcId="{6FA576A9-0DA8-5D4F-9C3C-34F7C54C76D4}" destId="{E4F36C5C-1E01-034A-830A-839CEC94B4C3}" srcOrd="0" destOrd="0" presId="urn:microsoft.com/office/officeart/2005/8/layout/cycle2"/>
    <dgm:cxn modelId="{81F12559-9B23-8642-8EAC-D606AB588761}" type="presOf" srcId="{7843CF9D-CDC5-734D-B869-37AE2CBCEDAE}" destId="{784245A4-61D5-254C-87FE-D85F1A3B2B05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D28A4F65-19AD-814A-AC1F-7D8BBA6E2166}" type="presOf" srcId="{6AF3223D-60C6-B84E-BC43-8262A1FA31EA}" destId="{6693F1C9-0E06-7B49-8CB9-EF3997DE4948}" srcOrd="1" destOrd="0" presId="urn:microsoft.com/office/officeart/2005/8/layout/cycle2"/>
    <dgm:cxn modelId="{90198767-5E19-2147-8FE2-D8074E73B679}" type="presOf" srcId="{2A1A0300-0868-8D47-BFFA-296C1987333D}" destId="{EEFA835D-DA5B-4B45-B2E0-CA586F7372AE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81DE2C77-9830-8A42-A387-21701681AFF5}" type="presOf" srcId="{7B6C4C98-74AB-9F48-82EE-4065D5051EB2}" destId="{B90635B2-ABF7-3449-A4BC-4B850778AE10}" srcOrd="0" destOrd="0" presId="urn:microsoft.com/office/officeart/2005/8/layout/cycle2"/>
    <dgm:cxn modelId="{6F2D628D-F7F1-324E-A1EB-A86F6DC683C1}" type="presOf" srcId="{768E8C07-80FF-E24E-8728-3484D0E81F75}" destId="{C2798E64-E5CC-2440-802B-696DD209A1A7}" srcOrd="1" destOrd="0" presId="urn:microsoft.com/office/officeart/2005/8/layout/cycle2"/>
    <dgm:cxn modelId="{2056698D-3698-2E49-B1F1-491E21E75779}" type="presOf" srcId="{E0ED1441-D8D0-2140-B825-90C83A6C2C7B}" destId="{3A27DC23-E930-A84E-A846-DDE373B212D7}" srcOrd="0" destOrd="0" presId="urn:microsoft.com/office/officeart/2005/8/layout/cycle2"/>
    <dgm:cxn modelId="{E53E008E-205A-DF46-BDF6-F86B24024310}" type="presOf" srcId="{4CA6BDC3-C8E2-354D-ACAD-CD488DCD7E8C}" destId="{5D948883-3182-4C40-9979-56292A55D8AB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7158B2B7-D88B-6E46-9352-E4A328920771}" type="presOf" srcId="{768E8C07-80FF-E24E-8728-3484D0E81F75}" destId="{21CDE7AC-B179-544E-AA1E-DC9CEABDA4A8}" srcOrd="0" destOrd="0" presId="urn:microsoft.com/office/officeart/2005/8/layout/cycle2"/>
    <dgm:cxn modelId="{1F8C7CB8-1837-034C-9676-EE93D06B95A2}" type="presOf" srcId="{3022146A-BA2C-3047-A38A-E19C17AD505A}" destId="{5D8FA5C9-56E0-5F4E-AE7D-1578D17D4789}" srcOrd="0" destOrd="0" presId="urn:microsoft.com/office/officeart/2005/8/layout/cycle2"/>
    <dgm:cxn modelId="{7DB194C0-810B-794A-BD15-E40C2B900BA0}" type="presOf" srcId="{420DA754-1D9C-4B4C-B9A6-25EC2607A82F}" destId="{BD6C659F-2723-5A4C-AF2C-CA1437FCE2B4}" srcOrd="0" destOrd="0" presId="urn:microsoft.com/office/officeart/2005/8/layout/cycle2"/>
    <dgm:cxn modelId="{10A7AED2-E142-EA49-B664-25AA4AB29793}" type="presOf" srcId="{6FA576A9-0DA8-5D4F-9C3C-34F7C54C76D4}" destId="{32103E2B-E4C3-2443-9686-008CB3D704F5}" srcOrd="1" destOrd="0" presId="urn:microsoft.com/office/officeart/2005/8/layout/cycle2"/>
    <dgm:cxn modelId="{AAA7EDD4-7190-0B44-BA1B-C5B787701097}" type="presOf" srcId="{5EAB6A29-A5B0-2941-AF79-FAE866AF3957}" destId="{777CEE8D-D9C5-744F-ADC6-113AF0A44165}" srcOrd="0" destOrd="0" presId="urn:microsoft.com/office/officeart/2005/8/layout/cycle2"/>
    <dgm:cxn modelId="{3BF79FDE-29E1-6842-9CDE-F85FBAA85869}" type="presOf" srcId="{E1D6C91B-53A1-9848-B9E6-630B57E07772}" destId="{1DAB2424-1BC5-BE46-85D2-26730751BF6D}" srcOrd="0" destOrd="0" presId="urn:microsoft.com/office/officeart/2005/8/layout/cycle2"/>
    <dgm:cxn modelId="{BA48C7E2-FE8C-5E4C-BC0B-6CD721B62D62}" type="presOf" srcId="{7B6C4C98-74AB-9F48-82EE-4065D5051EB2}" destId="{6FABCE6F-71D6-964F-913E-C8F19A09016E}" srcOrd="1" destOrd="0" presId="urn:microsoft.com/office/officeart/2005/8/layout/cycle2"/>
    <dgm:cxn modelId="{62D7CFE3-914C-9040-A893-44E7341848AA}" type="presOf" srcId="{6D43FE46-35DC-494C-A4F0-44397394D121}" destId="{4C7F5477-63C0-6343-9869-547A01CEFE98}" srcOrd="0" destOrd="0" presId="urn:microsoft.com/office/officeart/2005/8/layout/cycle2"/>
    <dgm:cxn modelId="{F333D0E5-0F5B-1C44-9C5E-2DEA89E27B52}" type="presOf" srcId="{18B21DED-9B4D-EB49-AF41-328A08C2192E}" destId="{55F885C0-631B-D646-AC7E-0B2A6E55628C}" srcOrd="0" destOrd="0" presId="urn:microsoft.com/office/officeart/2005/8/layout/cycle2"/>
    <dgm:cxn modelId="{0A68D6E6-F89F-C14F-B8A1-B65C8EAD8DAA}" type="presOf" srcId="{1B5FBFF5-E6C2-2543-A861-44B11243E79D}" destId="{DA0814E1-6DEB-684B-BAEA-2EEBEDC4DB41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A1812069-9007-DF45-AAAD-EA302A6569BC}" type="presParOf" srcId="{5D8FA5C9-56E0-5F4E-AE7D-1578D17D4789}" destId="{3A27DC23-E930-A84E-A846-DDE373B212D7}" srcOrd="0" destOrd="0" presId="urn:microsoft.com/office/officeart/2005/8/layout/cycle2"/>
    <dgm:cxn modelId="{45DDC80E-8F0E-0749-846F-BEA7FA31DFA8}" type="presParOf" srcId="{5D8FA5C9-56E0-5F4E-AE7D-1578D17D4789}" destId="{3124B506-BBC9-2A47-BF5C-06A3B16E92AD}" srcOrd="1" destOrd="0" presId="urn:microsoft.com/office/officeart/2005/8/layout/cycle2"/>
    <dgm:cxn modelId="{9200E9FA-9C82-E34A-B77D-50E8C3A53D1B}" type="presParOf" srcId="{3124B506-BBC9-2A47-BF5C-06A3B16E92AD}" destId="{6693F1C9-0E06-7B49-8CB9-EF3997DE4948}" srcOrd="0" destOrd="0" presId="urn:microsoft.com/office/officeart/2005/8/layout/cycle2"/>
    <dgm:cxn modelId="{BD9EF41E-34B7-A043-9F11-D1321A5B5F88}" type="presParOf" srcId="{5D8FA5C9-56E0-5F4E-AE7D-1578D17D4789}" destId="{777CEE8D-D9C5-744F-ADC6-113AF0A44165}" srcOrd="2" destOrd="0" presId="urn:microsoft.com/office/officeart/2005/8/layout/cycle2"/>
    <dgm:cxn modelId="{A2405DF8-FD9C-444E-80A1-95014D95B14B}" type="presParOf" srcId="{5D8FA5C9-56E0-5F4E-AE7D-1578D17D4789}" destId="{21CDE7AC-B179-544E-AA1E-DC9CEABDA4A8}" srcOrd="3" destOrd="0" presId="urn:microsoft.com/office/officeart/2005/8/layout/cycle2"/>
    <dgm:cxn modelId="{EA752133-385A-714A-9060-40A313C044A4}" type="presParOf" srcId="{21CDE7AC-B179-544E-AA1E-DC9CEABDA4A8}" destId="{C2798E64-E5CC-2440-802B-696DD209A1A7}" srcOrd="0" destOrd="0" presId="urn:microsoft.com/office/officeart/2005/8/layout/cycle2"/>
    <dgm:cxn modelId="{7AA3E83C-AC22-744B-B008-7CB9DDD7EF7F}" type="presParOf" srcId="{5D8FA5C9-56E0-5F4E-AE7D-1578D17D4789}" destId="{FF90A506-49AA-194C-B7FB-C99B0CA6889D}" srcOrd="4" destOrd="0" presId="urn:microsoft.com/office/officeart/2005/8/layout/cycle2"/>
    <dgm:cxn modelId="{252F0595-80A2-DE48-8DF2-1E95587D9A69}" type="presParOf" srcId="{5D8FA5C9-56E0-5F4E-AE7D-1578D17D4789}" destId="{DA0814E1-6DEB-684B-BAEA-2EEBEDC4DB41}" srcOrd="5" destOrd="0" presId="urn:microsoft.com/office/officeart/2005/8/layout/cycle2"/>
    <dgm:cxn modelId="{C1FF993F-7184-214D-B1AA-CFA82CEF811F}" type="presParOf" srcId="{DA0814E1-6DEB-684B-BAEA-2EEBEDC4DB41}" destId="{AB1BBDA4-504B-3F42-BA67-6A39F228A708}" srcOrd="0" destOrd="0" presId="urn:microsoft.com/office/officeart/2005/8/layout/cycle2"/>
    <dgm:cxn modelId="{05489364-1266-A743-8100-0F8375B493D7}" type="presParOf" srcId="{5D8FA5C9-56E0-5F4E-AE7D-1578D17D4789}" destId="{1DAB2424-1BC5-BE46-85D2-26730751BF6D}" srcOrd="6" destOrd="0" presId="urn:microsoft.com/office/officeart/2005/8/layout/cycle2"/>
    <dgm:cxn modelId="{4512142C-98FB-4A46-8952-BD6E430213FF}" type="presParOf" srcId="{5D8FA5C9-56E0-5F4E-AE7D-1578D17D4789}" destId="{784245A4-61D5-254C-87FE-D85F1A3B2B05}" srcOrd="7" destOrd="0" presId="urn:microsoft.com/office/officeart/2005/8/layout/cycle2"/>
    <dgm:cxn modelId="{A0828A3B-52C2-0949-8587-E448ABD9C5F2}" type="presParOf" srcId="{784245A4-61D5-254C-87FE-D85F1A3B2B05}" destId="{6474277E-388E-024E-91B4-4AFFEDE60D33}" srcOrd="0" destOrd="0" presId="urn:microsoft.com/office/officeart/2005/8/layout/cycle2"/>
    <dgm:cxn modelId="{73BAA33E-7F45-E041-A855-E25FA9E85001}" type="presParOf" srcId="{5D8FA5C9-56E0-5F4E-AE7D-1578D17D4789}" destId="{EEFA835D-DA5B-4B45-B2E0-CA586F7372AE}" srcOrd="8" destOrd="0" presId="urn:microsoft.com/office/officeart/2005/8/layout/cycle2"/>
    <dgm:cxn modelId="{DC02BFBB-C837-9C48-A279-C242D085062B}" type="presParOf" srcId="{5D8FA5C9-56E0-5F4E-AE7D-1578D17D4789}" destId="{B90635B2-ABF7-3449-A4BC-4B850778AE10}" srcOrd="9" destOrd="0" presId="urn:microsoft.com/office/officeart/2005/8/layout/cycle2"/>
    <dgm:cxn modelId="{93E8C0CE-22B0-A945-AF4D-5DE47713FC71}" type="presParOf" srcId="{B90635B2-ABF7-3449-A4BC-4B850778AE10}" destId="{6FABCE6F-71D6-964F-913E-C8F19A09016E}" srcOrd="0" destOrd="0" presId="urn:microsoft.com/office/officeart/2005/8/layout/cycle2"/>
    <dgm:cxn modelId="{DDFC4EEC-06AF-1545-9942-03AFAF89962E}" type="presParOf" srcId="{5D8FA5C9-56E0-5F4E-AE7D-1578D17D4789}" destId="{4C7F5477-63C0-6343-9869-547A01CEFE98}" srcOrd="10" destOrd="0" presId="urn:microsoft.com/office/officeart/2005/8/layout/cycle2"/>
    <dgm:cxn modelId="{B47F40EE-DB02-1C42-A0AE-052EC6E531BE}" type="presParOf" srcId="{5D8FA5C9-56E0-5F4E-AE7D-1578D17D4789}" destId="{BD6C659F-2723-5A4C-AF2C-CA1437FCE2B4}" srcOrd="11" destOrd="0" presId="urn:microsoft.com/office/officeart/2005/8/layout/cycle2"/>
    <dgm:cxn modelId="{99C3E557-F717-AD4C-BDFC-EFB7DFB4256D}" type="presParOf" srcId="{BD6C659F-2723-5A4C-AF2C-CA1437FCE2B4}" destId="{B9CBABBE-8180-FD4B-8C76-9ACE0FCA4182}" srcOrd="0" destOrd="0" presId="urn:microsoft.com/office/officeart/2005/8/layout/cycle2"/>
    <dgm:cxn modelId="{5467E652-2FCB-964C-89EF-44109A8B2A94}" type="presParOf" srcId="{5D8FA5C9-56E0-5F4E-AE7D-1578D17D4789}" destId="{5D948883-3182-4C40-9979-56292A55D8AB}" srcOrd="12" destOrd="0" presId="urn:microsoft.com/office/officeart/2005/8/layout/cycle2"/>
    <dgm:cxn modelId="{500E7335-52BC-A744-A5DF-BC364DF19E8A}" type="presParOf" srcId="{5D8FA5C9-56E0-5F4E-AE7D-1578D17D4789}" destId="{E4F36C5C-1E01-034A-830A-839CEC94B4C3}" srcOrd="13" destOrd="0" presId="urn:microsoft.com/office/officeart/2005/8/layout/cycle2"/>
    <dgm:cxn modelId="{99560167-83FF-5444-B3FD-9F7FBDCCB390}" type="presParOf" srcId="{E4F36C5C-1E01-034A-830A-839CEC94B4C3}" destId="{32103E2B-E4C3-2443-9686-008CB3D704F5}" srcOrd="0" destOrd="0" presId="urn:microsoft.com/office/officeart/2005/8/layout/cycle2"/>
    <dgm:cxn modelId="{740E024E-539F-7542-8B46-DCC64D40425F}" type="presParOf" srcId="{5D8FA5C9-56E0-5F4E-AE7D-1578D17D4789}" destId="{55F885C0-631B-D646-AC7E-0B2A6E55628C}" srcOrd="14" destOrd="0" presId="urn:microsoft.com/office/officeart/2005/8/layout/cycle2"/>
    <dgm:cxn modelId="{D23F1051-4048-E147-B803-781D3FAC862B}" type="presParOf" srcId="{5D8FA5C9-56E0-5F4E-AE7D-1578D17D4789}" destId="{F1970952-8E2C-944D-918B-9B8D5BE3414F}" srcOrd="15" destOrd="0" presId="urn:microsoft.com/office/officeart/2005/8/layout/cycle2"/>
    <dgm:cxn modelId="{1CCD5C04-DA20-8F42-9A9E-A8981A49DA6E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2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F11DFE02-4833-BA49-B214-D40E5A917AD2}" type="presOf" srcId="{1B5FBFF5-E6C2-2543-A861-44B11243E79D}" destId="{DA0814E1-6DEB-684B-BAEA-2EEBEDC4DB41}" srcOrd="0" destOrd="0" presId="urn:microsoft.com/office/officeart/2005/8/layout/cycle2"/>
    <dgm:cxn modelId="{86107C04-315F-FD44-B993-C09D443E80C2}" type="presOf" srcId="{768E8C07-80FF-E24E-8728-3484D0E81F75}" destId="{C2798E64-E5CC-2440-802B-696DD209A1A7}" srcOrd="1" destOrd="0" presId="urn:microsoft.com/office/officeart/2005/8/layout/cycle2"/>
    <dgm:cxn modelId="{8609540A-57F9-F944-9E2D-FD421F57E515}" type="presOf" srcId="{6AF3223D-60C6-B84E-BC43-8262A1FA31EA}" destId="{6693F1C9-0E06-7B49-8CB9-EF3997DE4948}" srcOrd="1" destOrd="0" presId="urn:microsoft.com/office/officeart/2005/8/layout/cycle2"/>
    <dgm:cxn modelId="{5E58510F-3908-4C4A-8931-2FFE13492284}" type="presOf" srcId="{11375B1D-7A2F-E245-8AD4-929A7601F295}" destId="{F1970952-8E2C-944D-918B-9B8D5BE3414F}" srcOrd="0" destOrd="0" presId="urn:microsoft.com/office/officeart/2005/8/layout/cycle2"/>
    <dgm:cxn modelId="{E47F4513-9261-AF4F-929E-B8B12E50492D}" type="presOf" srcId="{7843CF9D-CDC5-734D-B869-37AE2CBCEDAE}" destId="{6474277E-388E-024E-91B4-4AFFEDE60D33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8224E219-A3DD-DF47-BE32-F11C02037111}" type="presOf" srcId="{7843CF9D-CDC5-734D-B869-37AE2CBCEDAE}" destId="{784245A4-61D5-254C-87FE-D85F1A3B2B05}" srcOrd="0" destOrd="0" presId="urn:microsoft.com/office/officeart/2005/8/layout/cycle2"/>
    <dgm:cxn modelId="{19999A1D-BA6E-9744-A171-929421CA6029}" type="presOf" srcId="{E1D6C91B-53A1-9848-B9E6-630B57E07772}" destId="{1DAB2424-1BC5-BE46-85D2-26730751BF6D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81016A34-0D6E-DA42-BB8C-C487488FDFFA}" type="presOf" srcId="{6D43FE46-35DC-494C-A4F0-44397394D121}" destId="{4C7F5477-63C0-6343-9869-547A01CEFE98}" srcOrd="0" destOrd="0" presId="urn:microsoft.com/office/officeart/2005/8/layout/cycle2"/>
    <dgm:cxn modelId="{4F9DB534-1672-354A-9BCC-8D754FF9BBD8}" type="presOf" srcId="{420DA754-1D9C-4B4C-B9A6-25EC2607A82F}" destId="{BD6C659F-2723-5A4C-AF2C-CA1437FCE2B4}" srcOrd="0" destOrd="0" presId="urn:microsoft.com/office/officeart/2005/8/layout/cycle2"/>
    <dgm:cxn modelId="{26E4ED3E-90A2-A84A-9F40-4C5BA8C4141A}" type="presOf" srcId="{4CA6BDC3-C8E2-354D-ACAD-CD488DCD7E8C}" destId="{5D948883-3182-4C40-9979-56292A55D8AB}" srcOrd="0" destOrd="0" presId="urn:microsoft.com/office/officeart/2005/8/layout/cycle2"/>
    <dgm:cxn modelId="{2BB0384D-7CC0-384A-961B-45531365B29B}" type="presOf" srcId="{3022146A-BA2C-3047-A38A-E19C17AD505A}" destId="{5D8FA5C9-56E0-5F4E-AE7D-1578D17D4789}" srcOrd="0" destOrd="0" presId="urn:microsoft.com/office/officeart/2005/8/layout/cycle2"/>
    <dgm:cxn modelId="{A993285A-F773-7D4E-8E40-38230803E104}" type="presOf" srcId="{5EAB6A29-A5B0-2941-AF79-FAE866AF3957}" destId="{777CEE8D-D9C5-744F-ADC6-113AF0A44165}" srcOrd="0" destOrd="0" presId="urn:microsoft.com/office/officeart/2005/8/layout/cycle2"/>
    <dgm:cxn modelId="{4F64775E-40E2-0547-9433-EFAAE07D2DEC}" type="presOf" srcId="{7B6C4C98-74AB-9F48-82EE-4065D5051EB2}" destId="{B90635B2-ABF7-3449-A4BC-4B850778AE10}" srcOrd="0" destOrd="0" presId="urn:microsoft.com/office/officeart/2005/8/layout/cycle2"/>
    <dgm:cxn modelId="{72A8965E-7668-7045-8FC7-EC7FEBD428A5}" type="presOf" srcId="{6FA576A9-0DA8-5D4F-9C3C-34F7C54C76D4}" destId="{32103E2B-E4C3-2443-9686-008CB3D704F5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CDAF5468-0BE5-FA43-9C1F-D17720BEB50A}" type="presOf" srcId="{18B21DED-9B4D-EB49-AF41-328A08C2192E}" destId="{55F885C0-631B-D646-AC7E-0B2A6E55628C}" srcOrd="0" destOrd="0" presId="urn:microsoft.com/office/officeart/2005/8/layout/cycle2"/>
    <dgm:cxn modelId="{A4663169-A0B8-3F47-AB23-0AFB498120F5}" type="presOf" srcId="{1B5FBFF5-E6C2-2543-A861-44B11243E79D}" destId="{AB1BBDA4-504B-3F42-BA67-6A39F228A708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DED8F573-8CC9-9B43-A584-69CA578C91DA}" type="presOf" srcId="{E0ED1441-D8D0-2140-B825-90C83A6C2C7B}" destId="{3A27DC23-E930-A84E-A846-DDE373B212D7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5DE89C79-0977-DA48-9503-3451B8C7FA2A}" type="presOf" srcId="{11375B1D-7A2F-E245-8AD4-929A7601F295}" destId="{7510845F-CC67-1F44-8A6D-3D9CC132F2F8}" srcOrd="1" destOrd="0" presId="urn:microsoft.com/office/officeart/2005/8/layout/cycle2"/>
    <dgm:cxn modelId="{B7EADD87-CAB7-7449-AAA4-8487534DCBB1}" type="presOf" srcId="{2A1A0300-0868-8D47-BFFA-296C1987333D}" destId="{EEFA835D-DA5B-4B45-B2E0-CA586F7372AE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8D9560AF-0467-2A45-B7EF-53137AD181BA}" type="presOf" srcId="{768E8C07-80FF-E24E-8728-3484D0E81F75}" destId="{21CDE7AC-B179-544E-AA1E-DC9CEABDA4A8}" srcOrd="0" destOrd="0" presId="urn:microsoft.com/office/officeart/2005/8/layout/cycle2"/>
    <dgm:cxn modelId="{87D7B8BA-B6AD-D14F-BC57-015B67F8E4D5}" type="presOf" srcId="{420DA754-1D9C-4B4C-B9A6-25EC2607A82F}" destId="{B9CBABBE-8180-FD4B-8C76-9ACE0FCA4182}" srcOrd="1" destOrd="0" presId="urn:microsoft.com/office/officeart/2005/8/layout/cycle2"/>
    <dgm:cxn modelId="{A755D0C1-8B09-024D-8625-4269838B957F}" type="presOf" srcId="{6AF3223D-60C6-B84E-BC43-8262A1FA31EA}" destId="{3124B506-BBC9-2A47-BF5C-06A3B16E92AD}" srcOrd="0" destOrd="0" presId="urn:microsoft.com/office/officeart/2005/8/layout/cycle2"/>
    <dgm:cxn modelId="{67EFCAC4-F865-F347-AC2B-D599C895AAA0}" type="presOf" srcId="{C50FC3BA-7F0F-2F42-8BE7-D169AAF56941}" destId="{FF90A506-49AA-194C-B7FB-C99B0CA6889D}" srcOrd="0" destOrd="0" presId="urn:microsoft.com/office/officeart/2005/8/layout/cycle2"/>
    <dgm:cxn modelId="{79C0BCCB-CB9A-9B4F-BB51-E407CC27442D}" type="presOf" srcId="{7B6C4C98-74AB-9F48-82EE-4065D5051EB2}" destId="{6FABCE6F-71D6-964F-913E-C8F19A09016E}" srcOrd="1" destOrd="0" presId="urn:microsoft.com/office/officeart/2005/8/layout/cycle2"/>
    <dgm:cxn modelId="{463468DC-295E-DA4C-B032-E18A2495A7D2}" type="presOf" srcId="{6FA576A9-0DA8-5D4F-9C3C-34F7C54C76D4}" destId="{E4F36C5C-1E01-034A-830A-839CEC94B4C3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839CDF25-AD8F-2D4A-B153-79688F2DD172}" type="presParOf" srcId="{5D8FA5C9-56E0-5F4E-AE7D-1578D17D4789}" destId="{3A27DC23-E930-A84E-A846-DDE373B212D7}" srcOrd="0" destOrd="0" presId="urn:microsoft.com/office/officeart/2005/8/layout/cycle2"/>
    <dgm:cxn modelId="{A9625793-9853-6044-801D-FDC30746324B}" type="presParOf" srcId="{5D8FA5C9-56E0-5F4E-AE7D-1578D17D4789}" destId="{3124B506-BBC9-2A47-BF5C-06A3B16E92AD}" srcOrd="1" destOrd="0" presId="urn:microsoft.com/office/officeart/2005/8/layout/cycle2"/>
    <dgm:cxn modelId="{B5CD1929-44DF-2D4E-AF8D-FCE07514860C}" type="presParOf" srcId="{3124B506-BBC9-2A47-BF5C-06A3B16E92AD}" destId="{6693F1C9-0E06-7B49-8CB9-EF3997DE4948}" srcOrd="0" destOrd="0" presId="urn:microsoft.com/office/officeart/2005/8/layout/cycle2"/>
    <dgm:cxn modelId="{70573D8E-4368-EA42-A10C-18BA09F9EBFF}" type="presParOf" srcId="{5D8FA5C9-56E0-5F4E-AE7D-1578D17D4789}" destId="{777CEE8D-D9C5-744F-ADC6-113AF0A44165}" srcOrd="2" destOrd="0" presId="urn:microsoft.com/office/officeart/2005/8/layout/cycle2"/>
    <dgm:cxn modelId="{8CEDCB0F-216F-5543-822F-E86640AA3969}" type="presParOf" srcId="{5D8FA5C9-56E0-5F4E-AE7D-1578D17D4789}" destId="{21CDE7AC-B179-544E-AA1E-DC9CEABDA4A8}" srcOrd="3" destOrd="0" presId="urn:microsoft.com/office/officeart/2005/8/layout/cycle2"/>
    <dgm:cxn modelId="{9733B69D-9251-3745-95A6-930AECA78096}" type="presParOf" srcId="{21CDE7AC-B179-544E-AA1E-DC9CEABDA4A8}" destId="{C2798E64-E5CC-2440-802B-696DD209A1A7}" srcOrd="0" destOrd="0" presId="urn:microsoft.com/office/officeart/2005/8/layout/cycle2"/>
    <dgm:cxn modelId="{791E3677-491B-AE48-8275-B5AE608C56DE}" type="presParOf" srcId="{5D8FA5C9-56E0-5F4E-AE7D-1578D17D4789}" destId="{FF90A506-49AA-194C-B7FB-C99B0CA6889D}" srcOrd="4" destOrd="0" presId="urn:microsoft.com/office/officeart/2005/8/layout/cycle2"/>
    <dgm:cxn modelId="{E2E17DFB-1257-5B4D-ABC3-6BEC9222A3BF}" type="presParOf" srcId="{5D8FA5C9-56E0-5F4E-AE7D-1578D17D4789}" destId="{DA0814E1-6DEB-684B-BAEA-2EEBEDC4DB41}" srcOrd="5" destOrd="0" presId="urn:microsoft.com/office/officeart/2005/8/layout/cycle2"/>
    <dgm:cxn modelId="{E865F1D5-A1C0-7843-ADFB-E527BC495DC5}" type="presParOf" srcId="{DA0814E1-6DEB-684B-BAEA-2EEBEDC4DB41}" destId="{AB1BBDA4-504B-3F42-BA67-6A39F228A708}" srcOrd="0" destOrd="0" presId="urn:microsoft.com/office/officeart/2005/8/layout/cycle2"/>
    <dgm:cxn modelId="{92DAD0A6-EEFB-5242-B674-BECB04830802}" type="presParOf" srcId="{5D8FA5C9-56E0-5F4E-AE7D-1578D17D4789}" destId="{1DAB2424-1BC5-BE46-85D2-26730751BF6D}" srcOrd="6" destOrd="0" presId="urn:microsoft.com/office/officeart/2005/8/layout/cycle2"/>
    <dgm:cxn modelId="{C50DB402-AB70-D84A-84E4-BF2A1473AFA2}" type="presParOf" srcId="{5D8FA5C9-56E0-5F4E-AE7D-1578D17D4789}" destId="{784245A4-61D5-254C-87FE-D85F1A3B2B05}" srcOrd="7" destOrd="0" presId="urn:microsoft.com/office/officeart/2005/8/layout/cycle2"/>
    <dgm:cxn modelId="{38336A1C-0B10-064C-99B5-6AFB838995DC}" type="presParOf" srcId="{784245A4-61D5-254C-87FE-D85F1A3B2B05}" destId="{6474277E-388E-024E-91B4-4AFFEDE60D33}" srcOrd="0" destOrd="0" presId="urn:microsoft.com/office/officeart/2005/8/layout/cycle2"/>
    <dgm:cxn modelId="{449BD768-0CC0-394D-966C-E902859C219E}" type="presParOf" srcId="{5D8FA5C9-56E0-5F4E-AE7D-1578D17D4789}" destId="{EEFA835D-DA5B-4B45-B2E0-CA586F7372AE}" srcOrd="8" destOrd="0" presId="urn:microsoft.com/office/officeart/2005/8/layout/cycle2"/>
    <dgm:cxn modelId="{90DABDE1-18B8-8942-888D-603DAB6E3202}" type="presParOf" srcId="{5D8FA5C9-56E0-5F4E-AE7D-1578D17D4789}" destId="{B90635B2-ABF7-3449-A4BC-4B850778AE10}" srcOrd="9" destOrd="0" presId="urn:microsoft.com/office/officeart/2005/8/layout/cycle2"/>
    <dgm:cxn modelId="{BF6A18C5-CA42-A545-96FD-5AA3139CD1AC}" type="presParOf" srcId="{B90635B2-ABF7-3449-A4BC-4B850778AE10}" destId="{6FABCE6F-71D6-964F-913E-C8F19A09016E}" srcOrd="0" destOrd="0" presId="urn:microsoft.com/office/officeart/2005/8/layout/cycle2"/>
    <dgm:cxn modelId="{575C9E27-A29D-A341-8D76-7369908EA654}" type="presParOf" srcId="{5D8FA5C9-56E0-5F4E-AE7D-1578D17D4789}" destId="{4C7F5477-63C0-6343-9869-547A01CEFE98}" srcOrd="10" destOrd="0" presId="urn:microsoft.com/office/officeart/2005/8/layout/cycle2"/>
    <dgm:cxn modelId="{B49971BD-CE0B-BD4A-8E8F-1DD95053B903}" type="presParOf" srcId="{5D8FA5C9-56E0-5F4E-AE7D-1578D17D4789}" destId="{BD6C659F-2723-5A4C-AF2C-CA1437FCE2B4}" srcOrd="11" destOrd="0" presId="urn:microsoft.com/office/officeart/2005/8/layout/cycle2"/>
    <dgm:cxn modelId="{CF46FF0F-2215-A248-A30D-6D426A978454}" type="presParOf" srcId="{BD6C659F-2723-5A4C-AF2C-CA1437FCE2B4}" destId="{B9CBABBE-8180-FD4B-8C76-9ACE0FCA4182}" srcOrd="0" destOrd="0" presId="urn:microsoft.com/office/officeart/2005/8/layout/cycle2"/>
    <dgm:cxn modelId="{75FB5547-2BA7-744F-83B1-A1DEF099C6A3}" type="presParOf" srcId="{5D8FA5C9-56E0-5F4E-AE7D-1578D17D4789}" destId="{5D948883-3182-4C40-9979-56292A55D8AB}" srcOrd="12" destOrd="0" presId="urn:microsoft.com/office/officeart/2005/8/layout/cycle2"/>
    <dgm:cxn modelId="{AE2F071B-75B0-D24A-8944-39187CB35418}" type="presParOf" srcId="{5D8FA5C9-56E0-5F4E-AE7D-1578D17D4789}" destId="{E4F36C5C-1E01-034A-830A-839CEC94B4C3}" srcOrd="13" destOrd="0" presId="urn:microsoft.com/office/officeart/2005/8/layout/cycle2"/>
    <dgm:cxn modelId="{AC1DA880-57E2-4845-AAFA-4CEAAFA65428}" type="presParOf" srcId="{E4F36C5C-1E01-034A-830A-839CEC94B4C3}" destId="{32103E2B-E4C3-2443-9686-008CB3D704F5}" srcOrd="0" destOrd="0" presId="urn:microsoft.com/office/officeart/2005/8/layout/cycle2"/>
    <dgm:cxn modelId="{B86550EF-2EBA-EE40-A985-F66573D5FA57}" type="presParOf" srcId="{5D8FA5C9-56E0-5F4E-AE7D-1578D17D4789}" destId="{55F885C0-631B-D646-AC7E-0B2A6E55628C}" srcOrd="14" destOrd="0" presId="urn:microsoft.com/office/officeart/2005/8/layout/cycle2"/>
    <dgm:cxn modelId="{8E96C057-6EEE-A447-8B2E-C9153097D704}" type="presParOf" srcId="{5D8FA5C9-56E0-5F4E-AE7D-1578D17D4789}" destId="{F1970952-8E2C-944D-918B-9B8D5BE3414F}" srcOrd="15" destOrd="0" presId="urn:microsoft.com/office/officeart/2005/8/layout/cycle2"/>
    <dgm:cxn modelId="{9C3B6861-E3E6-424C-9178-E8EC137B78C3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DB5D9913-BC9A-474A-B6D2-53F16878EBA0}" type="presOf" srcId="{768E8C07-80FF-E24E-8728-3484D0E81F75}" destId="{21CDE7AC-B179-544E-AA1E-DC9CEABDA4A8}" srcOrd="0" destOrd="0" presId="urn:microsoft.com/office/officeart/2005/8/layout/cycle2"/>
    <dgm:cxn modelId="{B8A3BC15-E759-B644-BBEB-3D7D9CC8D0EF}" type="presOf" srcId="{1B5FBFF5-E6C2-2543-A861-44B11243E79D}" destId="{AB1BBDA4-504B-3F42-BA67-6A39F228A708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6C6A3C20-EEF6-D547-9F48-D060480D0678}" type="presOf" srcId="{1B5FBFF5-E6C2-2543-A861-44B11243E79D}" destId="{DA0814E1-6DEB-684B-BAEA-2EEBEDC4DB41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9A6B0732-2628-9A41-89E9-2D2F5D57BFB5}" type="presOf" srcId="{7843CF9D-CDC5-734D-B869-37AE2CBCEDAE}" destId="{6474277E-388E-024E-91B4-4AFFEDE60D33}" srcOrd="1" destOrd="0" presId="urn:microsoft.com/office/officeart/2005/8/layout/cycle2"/>
    <dgm:cxn modelId="{ED85F03F-456D-974A-9A94-CD978DE85EA5}" type="presOf" srcId="{5EAB6A29-A5B0-2941-AF79-FAE866AF3957}" destId="{777CEE8D-D9C5-744F-ADC6-113AF0A44165}" srcOrd="0" destOrd="0" presId="urn:microsoft.com/office/officeart/2005/8/layout/cycle2"/>
    <dgm:cxn modelId="{A0D9E44C-A986-6540-B503-8FED23759780}" type="presOf" srcId="{18B21DED-9B4D-EB49-AF41-328A08C2192E}" destId="{55F885C0-631B-D646-AC7E-0B2A6E55628C}" srcOrd="0" destOrd="0" presId="urn:microsoft.com/office/officeart/2005/8/layout/cycle2"/>
    <dgm:cxn modelId="{C6503D52-EC5A-4E42-8F42-3E7D92222ADF}" type="presOf" srcId="{6AF3223D-60C6-B84E-BC43-8262A1FA31EA}" destId="{6693F1C9-0E06-7B49-8CB9-EF3997DE4948}" srcOrd="1" destOrd="0" presId="urn:microsoft.com/office/officeart/2005/8/layout/cycle2"/>
    <dgm:cxn modelId="{2BF50D61-95B5-7C4E-B603-632A4C3F0199}" type="presOf" srcId="{6FA576A9-0DA8-5D4F-9C3C-34F7C54C76D4}" destId="{E4F36C5C-1E01-034A-830A-839CEC94B4C3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DB7B8066-AC35-7842-818A-B0C1A38EAE41}" type="presOf" srcId="{7B6C4C98-74AB-9F48-82EE-4065D5051EB2}" destId="{B90635B2-ABF7-3449-A4BC-4B850778AE10}" srcOrd="0" destOrd="0" presId="urn:microsoft.com/office/officeart/2005/8/layout/cycle2"/>
    <dgm:cxn modelId="{496A3067-1C93-214B-8852-6C7E459BCF8B}" type="presOf" srcId="{420DA754-1D9C-4B4C-B9A6-25EC2607A82F}" destId="{B9CBABBE-8180-FD4B-8C76-9ACE0FCA4182}" srcOrd="1" destOrd="0" presId="urn:microsoft.com/office/officeart/2005/8/layout/cycle2"/>
    <dgm:cxn modelId="{34BCB76B-9ECE-7340-B696-DE40830F30CB}" type="presOf" srcId="{7843CF9D-CDC5-734D-B869-37AE2CBCEDAE}" destId="{784245A4-61D5-254C-87FE-D85F1A3B2B05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7750657B-3683-5F45-B8AF-DA95529B5419}" type="presOf" srcId="{6AF3223D-60C6-B84E-BC43-8262A1FA31EA}" destId="{3124B506-BBC9-2A47-BF5C-06A3B16E92AD}" srcOrd="0" destOrd="0" presId="urn:microsoft.com/office/officeart/2005/8/layout/cycle2"/>
    <dgm:cxn modelId="{877D0293-EFB1-1F49-AE5E-9795546624AA}" type="presOf" srcId="{2A1A0300-0868-8D47-BFFA-296C1987333D}" destId="{EEFA835D-DA5B-4B45-B2E0-CA586F7372AE}" srcOrd="0" destOrd="0" presId="urn:microsoft.com/office/officeart/2005/8/layout/cycle2"/>
    <dgm:cxn modelId="{BA287F99-F121-3C43-B405-6EDEBA6DDDBC}" type="presOf" srcId="{4CA6BDC3-C8E2-354D-ACAD-CD488DCD7E8C}" destId="{5D948883-3182-4C40-9979-56292A55D8AB}" srcOrd="0" destOrd="0" presId="urn:microsoft.com/office/officeart/2005/8/layout/cycle2"/>
    <dgm:cxn modelId="{2C19A29D-5A2C-8D49-992B-69673DB7C547}" type="presOf" srcId="{E0ED1441-D8D0-2140-B825-90C83A6C2C7B}" destId="{3A27DC23-E930-A84E-A846-DDE373B212D7}" srcOrd="0" destOrd="0" presId="urn:microsoft.com/office/officeart/2005/8/layout/cycle2"/>
    <dgm:cxn modelId="{CA4BB19F-CCB1-FD49-B27A-B549CA03132A}" type="presOf" srcId="{768E8C07-80FF-E24E-8728-3484D0E81F75}" destId="{C2798E64-E5CC-2440-802B-696DD209A1A7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AB3CB5A7-42A4-0048-A33F-F228DC630551}" type="presOf" srcId="{6FA576A9-0DA8-5D4F-9C3C-34F7C54C76D4}" destId="{32103E2B-E4C3-2443-9686-008CB3D704F5}" srcOrd="1" destOrd="0" presId="urn:microsoft.com/office/officeart/2005/8/layout/cycle2"/>
    <dgm:cxn modelId="{F30F32B7-1F11-F44A-B91E-63C28C7A3BC3}" type="presOf" srcId="{11375B1D-7A2F-E245-8AD4-929A7601F295}" destId="{F1970952-8E2C-944D-918B-9B8D5BE3414F}" srcOrd="0" destOrd="0" presId="urn:microsoft.com/office/officeart/2005/8/layout/cycle2"/>
    <dgm:cxn modelId="{78442ABB-E627-914A-BC2F-FF264F69ECD1}" type="presOf" srcId="{3022146A-BA2C-3047-A38A-E19C17AD505A}" destId="{5D8FA5C9-56E0-5F4E-AE7D-1578D17D4789}" srcOrd="0" destOrd="0" presId="urn:microsoft.com/office/officeart/2005/8/layout/cycle2"/>
    <dgm:cxn modelId="{F6CFA6C5-1F92-5542-A9FD-6EE92353CA47}" type="presOf" srcId="{7B6C4C98-74AB-9F48-82EE-4065D5051EB2}" destId="{6FABCE6F-71D6-964F-913E-C8F19A09016E}" srcOrd="1" destOrd="0" presId="urn:microsoft.com/office/officeart/2005/8/layout/cycle2"/>
    <dgm:cxn modelId="{17359BE4-A324-B74F-AD51-0996C3A6FA87}" type="presOf" srcId="{E1D6C91B-53A1-9848-B9E6-630B57E07772}" destId="{1DAB2424-1BC5-BE46-85D2-26730751BF6D}" srcOrd="0" destOrd="0" presId="urn:microsoft.com/office/officeart/2005/8/layout/cycle2"/>
    <dgm:cxn modelId="{0ED603EF-350B-3747-994E-9446CFBC119C}" type="presOf" srcId="{C50FC3BA-7F0F-2F42-8BE7-D169AAF56941}" destId="{FF90A506-49AA-194C-B7FB-C99B0CA6889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CDC577FA-49F7-A649-B7DD-6E78842EA1B9}" type="presOf" srcId="{11375B1D-7A2F-E245-8AD4-929A7601F295}" destId="{7510845F-CC67-1F44-8A6D-3D9CC132F2F8}" srcOrd="1" destOrd="0" presId="urn:microsoft.com/office/officeart/2005/8/layout/cycle2"/>
    <dgm:cxn modelId="{7C1060FD-088C-C24E-A94B-44AF7A022AAB}" type="presOf" srcId="{420DA754-1D9C-4B4C-B9A6-25EC2607A82F}" destId="{BD6C659F-2723-5A4C-AF2C-CA1437FCE2B4}" srcOrd="0" destOrd="0" presId="urn:microsoft.com/office/officeart/2005/8/layout/cycle2"/>
    <dgm:cxn modelId="{A1E4FDFD-94BA-F045-B632-4254B1CD6770}" type="presOf" srcId="{6D43FE46-35DC-494C-A4F0-44397394D121}" destId="{4C7F5477-63C0-6343-9869-547A01CEFE98}" srcOrd="0" destOrd="0" presId="urn:microsoft.com/office/officeart/2005/8/layout/cycle2"/>
    <dgm:cxn modelId="{683C9ADE-0495-A748-BFC8-02596FFB1EA5}" type="presParOf" srcId="{5D8FA5C9-56E0-5F4E-AE7D-1578D17D4789}" destId="{3A27DC23-E930-A84E-A846-DDE373B212D7}" srcOrd="0" destOrd="0" presId="urn:microsoft.com/office/officeart/2005/8/layout/cycle2"/>
    <dgm:cxn modelId="{4068DB25-516F-6346-A078-7A160BFE4F84}" type="presParOf" srcId="{5D8FA5C9-56E0-5F4E-AE7D-1578D17D4789}" destId="{3124B506-BBC9-2A47-BF5C-06A3B16E92AD}" srcOrd="1" destOrd="0" presId="urn:microsoft.com/office/officeart/2005/8/layout/cycle2"/>
    <dgm:cxn modelId="{25118EEA-2B14-2A47-8576-20788A2089C0}" type="presParOf" srcId="{3124B506-BBC9-2A47-BF5C-06A3B16E92AD}" destId="{6693F1C9-0E06-7B49-8CB9-EF3997DE4948}" srcOrd="0" destOrd="0" presId="urn:microsoft.com/office/officeart/2005/8/layout/cycle2"/>
    <dgm:cxn modelId="{87BE9A3F-5555-AA4C-B2F2-8979BFA6AD15}" type="presParOf" srcId="{5D8FA5C9-56E0-5F4E-AE7D-1578D17D4789}" destId="{777CEE8D-D9C5-744F-ADC6-113AF0A44165}" srcOrd="2" destOrd="0" presId="urn:microsoft.com/office/officeart/2005/8/layout/cycle2"/>
    <dgm:cxn modelId="{0A32C2F8-A1EA-4D4C-B01E-9F005122C46B}" type="presParOf" srcId="{5D8FA5C9-56E0-5F4E-AE7D-1578D17D4789}" destId="{21CDE7AC-B179-544E-AA1E-DC9CEABDA4A8}" srcOrd="3" destOrd="0" presId="urn:microsoft.com/office/officeart/2005/8/layout/cycle2"/>
    <dgm:cxn modelId="{ED5765D9-08BA-8845-84CE-F2D2C575E4FA}" type="presParOf" srcId="{21CDE7AC-B179-544E-AA1E-DC9CEABDA4A8}" destId="{C2798E64-E5CC-2440-802B-696DD209A1A7}" srcOrd="0" destOrd="0" presId="urn:microsoft.com/office/officeart/2005/8/layout/cycle2"/>
    <dgm:cxn modelId="{2E03DE09-5A71-0240-9F2A-42D974687E75}" type="presParOf" srcId="{5D8FA5C9-56E0-5F4E-AE7D-1578D17D4789}" destId="{FF90A506-49AA-194C-B7FB-C99B0CA6889D}" srcOrd="4" destOrd="0" presId="urn:microsoft.com/office/officeart/2005/8/layout/cycle2"/>
    <dgm:cxn modelId="{4728D5F1-2AE2-0549-9B48-A41B7179DABF}" type="presParOf" srcId="{5D8FA5C9-56E0-5F4E-AE7D-1578D17D4789}" destId="{DA0814E1-6DEB-684B-BAEA-2EEBEDC4DB41}" srcOrd="5" destOrd="0" presId="urn:microsoft.com/office/officeart/2005/8/layout/cycle2"/>
    <dgm:cxn modelId="{9F40F245-62B6-CC4A-A08D-7E9588A568BC}" type="presParOf" srcId="{DA0814E1-6DEB-684B-BAEA-2EEBEDC4DB41}" destId="{AB1BBDA4-504B-3F42-BA67-6A39F228A708}" srcOrd="0" destOrd="0" presId="urn:microsoft.com/office/officeart/2005/8/layout/cycle2"/>
    <dgm:cxn modelId="{6DA976F6-A77F-E941-B1B0-900C21C2E28B}" type="presParOf" srcId="{5D8FA5C9-56E0-5F4E-AE7D-1578D17D4789}" destId="{1DAB2424-1BC5-BE46-85D2-26730751BF6D}" srcOrd="6" destOrd="0" presId="urn:microsoft.com/office/officeart/2005/8/layout/cycle2"/>
    <dgm:cxn modelId="{EA5BAE89-9857-2A4C-BFFE-94E92F464876}" type="presParOf" srcId="{5D8FA5C9-56E0-5F4E-AE7D-1578D17D4789}" destId="{784245A4-61D5-254C-87FE-D85F1A3B2B05}" srcOrd="7" destOrd="0" presId="urn:microsoft.com/office/officeart/2005/8/layout/cycle2"/>
    <dgm:cxn modelId="{FB11322D-6B5C-9942-A53C-8D28BABD08E0}" type="presParOf" srcId="{784245A4-61D5-254C-87FE-D85F1A3B2B05}" destId="{6474277E-388E-024E-91B4-4AFFEDE60D33}" srcOrd="0" destOrd="0" presId="urn:microsoft.com/office/officeart/2005/8/layout/cycle2"/>
    <dgm:cxn modelId="{B10791EA-0ADA-784A-B6FB-6FE9533D3BD2}" type="presParOf" srcId="{5D8FA5C9-56E0-5F4E-AE7D-1578D17D4789}" destId="{EEFA835D-DA5B-4B45-B2E0-CA586F7372AE}" srcOrd="8" destOrd="0" presId="urn:microsoft.com/office/officeart/2005/8/layout/cycle2"/>
    <dgm:cxn modelId="{C126AB70-4360-5B44-AFA7-7769E67D3206}" type="presParOf" srcId="{5D8FA5C9-56E0-5F4E-AE7D-1578D17D4789}" destId="{B90635B2-ABF7-3449-A4BC-4B850778AE10}" srcOrd="9" destOrd="0" presId="urn:microsoft.com/office/officeart/2005/8/layout/cycle2"/>
    <dgm:cxn modelId="{0E621028-5FAC-3B48-94AB-2EEAECDFEBB6}" type="presParOf" srcId="{B90635B2-ABF7-3449-A4BC-4B850778AE10}" destId="{6FABCE6F-71D6-964F-913E-C8F19A09016E}" srcOrd="0" destOrd="0" presId="urn:microsoft.com/office/officeart/2005/8/layout/cycle2"/>
    <dgm:cxn modelId="{65F04E99-F86B-D44C-A402-279FD580A993}" type="presParOf" srcId="{5D8FA5C9-56E0-5F4E-AE7D-1578D17D4789}" destId="{4C7F5477-63C0-6343-9869-547A01CEFE98}" srcOrd="10" destOrd="0" presId="urn:microsoft.com/office/officeart/2005/8/layout/cycle2"/>
    <dgm:cxn modelId="{5790E4E2-FCA6-A047-97AC-163D942EDE49}" type="presParOf" srcId="{5D8FA5C9-56E0-5F4E-AE7D-1578D17D4789}" destId="{BD6C659F-2723-5A4C-AF2C-CA1437FCE2B4}" srcOrd="11" destOrd="0" presId="urn:microsoft.com/office/officeart/2005/8/layout/cycle2"/>
    <dgm:cxn modelId="{E8665233-C60D-2E49-B24E-D48B873A0BA1}" type="presParOf" srcId="{BD6C659F-2723-5A4C-AF2C-CA1437FCE2B4}" destId="{B9CBABBE-8180-FD4B-8C76-9ACE0FCA4182}" srcOrd="0" destOrd="0" presId="urn:microsoft.com/office/officeart/2005/8/layout/cycle2"/>
    <dgm:cxn modelId="{27E3DADE-D876-154B-897A-A45154ED3BF6}" type="presParOf" srcId="{5D8FA5C9-56E0-5F4E-AE7D-1578D17D4789}" destId="{5D948883-3182-4C40-9979-56292A55D8AB}" srcOrd="12" destOrd="0" presId="urn:microsoft.com/office/officeart/2005/8/layout/cycle2"/>
    <dgm:cxn modelId="{F3097D41-2300-FA4A-8F75-EDE09C0E9A06}" type="presParOf" srcId="{5D8FA5C9-56E0-5F4E-AE7D-1578D17D4789}" destId="{E4F36C5C-1E01-034A-830A-839CEC94B4C3}" srcOrd="13" destOrd="0" presId="urn:microsoft.com/office/officeart/2005/8/layout/cycle2"/>
    <dgm:cxn modelId="{3223A1E1-F1C5-A74E-B89C-5F5B897A6667}" type="presParOf" srcId="{E4F36C5C-1E01-034A-830A-839CEC94B4C3}" destId="{32103E2B-E4C3-2443-9686-008CB3D704F5}" srcOrd="0" destOrd="0" presId="urn:microsoft.com/office/officeart/2005/8/layout/cycle2"/>
    <dgm:cxn modelId="{2BC21F49-73CF-424D-8A67-D64F9322084F}" type="presParOf" srcId="{5D8FA5C9-56E0-5F4E-AE7D-1578D17D4789}" destId="{55F885C0-631B-D646-AC7E-0B2A6E55628C}" srcOrd="14" destOrd="0" presId="urn:microsoft.com/office/officeart/2005/8/layout/cycle2"/>
    <dgm:cxn modelId="{ED3DF081-76BF-774B-8B9A-8B843163A928}" type="presParOf" srcId="{5D8FA5C9-56E0-5F4E-AE7D-1578D17D4789}" destId="{F1970952-8E2C-944D-918B-9B8D5BE3414F}" srcOrd="15" destOrd="0" presId="urn:microsoft.com/office/officeart/2005/8/layout/cycle2"/>
    <dgm:cxn modelId="{D0091FA3-8C79-2E4B-97F2-3684555E224F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31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chemeClr val="bg1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E6AAB80B-BA46-5D46-BB88-C22E7D3954C8}" type="presOf" srcId="{E1D6C91B-53A1-9848-B9E6-630B57E07772}" destId="{1DAB2424-1BC5-BE46-85D2-26730751BF6D}" srcOrd="0" destOrd="0" presId="urn:microsoft.com/office/officeart/2005/8/layout/cycle2"/>
    <dgm:cxn modelId="{60B8E016-055B-C645-952F-E46E2BFD4C5F}" type="presOf" srcId="{5EAB6A29-A5B0-2941-AF79-FAE866AF3957}" destId="{777CEE8D-D9C5-744F-ADC6-113AF0A44165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0BFB3821-5C77-4C47-96D7-73C7BAD0DEFE}" type="presOf" srcId="{11375B1D-7A2F-E245-8AD4-929A7601F295}" destId="{7510845F-CC67-1F44-8A6D-3D9CC132F2F8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66401A26-B7E0-3A49-B671-A17DE7ED3433}" type="presOf" srcId="{18B21DED-9B4D-EB49-AF41-328A08C2192E}" destId="{55F885C0-631B-D646-AC7E-0B2A6E55628C}" srcOrd="0" destOrd="0" presId="urn:microsoft.com/office/officeart/2005/8/layout/cycle2"/>
    <dgm:cxn modelId="{E297EC44-1821-8D43-9E9B-0649144BFCC8}" type="presOf" srcId="{C50FC3BA-7F0F-2F42-8BE7-D169AAF56941}" destId="{FF90A506-49AA-194C-B7FB-C99B0CA6889D}" srcOrd="0" destOrd="0" presId="urn:microsoft.com/office/officeart/2005/8/layout/cycle2"/>
    <dgm:cxn modelId="{A15BF652-D3B0-8844-86E6-2E0A9719D4C7}" type="presOf" srcId="{6FA576A9-0DA8-5D4F-9C3C-34F7C54C76D4}" destId="{E4F36C5C-1E01-034A-830A-839CEC94B4C3}" srcOrd="0" destOrd="0" presId="urn:microsoft.com/office/officeart/2005/8/layout/cycle2"/>
    <dgm:cxn modelId="{53F42353-89D4-A242-A9D2-1441A2A7CC74}" type="presOf" srcId="{1B5FBFF5-E6C2-2543-A861-44B11243E79D}" destId="{AB1BBDA4-504B-3F42-BA67-6A39F228A708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8F95A06B-7562-B447-884C-C8B5C8912A78}" type="presOf" srcId="{1B5FBFF5-E6C2-2543-A861-44B11243E79D}" destId="{DA0814E1-6DEB-684B-BAEA-2EEBEDC4DB41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67370C6F-C0E3-8C42-AA22-E50BE79A46B0}" type="presOf" srcId="{6AF3223D-60C6-B84E-BC43-8262A1FA31EA}" destId="{6693F1C9-0E06-7B49-8CB9-EF3997DE4948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70865E93-7FBF-FF4A-992D-E4FCF7FA4273}" type="presOf" srcId="{768E8C07-80FF-E24E-8728-3484D0E81F75}" destId="{C2798E64-E5CC-2440-802B-696DD209A1A7}" srcOrd="1" destOrd="0" presId="urn:microsoft.com/office/officeart/2005/8/layout/cycle2"/>
    <dgm:cxn modelId="{306D239F-4217-2445-B498-B5544DC3E01E}" type="presOf" srcId="{4CA6BDC3-C8E2-354D-ACAD-CD488DCD7E8C}" destId="{5D948883-3182-4C40-9979-56292A55D8AB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CB2A73A8-BD7F-864E-B38A-EAD5D277F95F}" type="presOf" srcId="{7B6C4C98-74AB-9F48-82EE-4065D5051EB2}" destId="{B90635B2-ABF7-3449-A4BC-4B850778AE10}" srcOrd="0" destOrd="0" presId="urn:microsoft.com/office/officeart/2005/8/layout/cycle2"/>
    <dgm:cxn modelId="{FC291BAD-8255-BC45-88DD-490EEFB7B35A}" type="presOf" srcId="{6D43FE46-35DC-494C-A4F0-44397394D121}" destId="{4C7F5477-63C0-6343-9869-547A01CEFE98}" srcOrd="0" destOrd="0" presId="urn:microsoft.com/office/officeart/2005/8/layout/cycle2"/>
    <dgm:cxn modelId="{3F7AF4B8-46C8-724F-AA1D-507DB39231C5}" type="presOf" srcId="{6FA576A9-0DA8-5D4F-9C3C-34F7C54C76D4}" destId="{32103E2B-E4C3-2443-9686-008CB3D704F5}" srcOrd="1" destOrd="0" presId="urn:microsoft.com/office/officeart/2005/8/layout/cycle2"/>
    <dgm:cxn modelId="{D2EF13B9-F408-3342-9D32-B03DB61A16C9}" type="presOf" srcId="{7843CF9D-CDC5-734D-B869-37AE2CBCEDAE}" destId="{6474277E-388E-024E-91B4-4AFFEDE60D33}" srcOrd="1" destOrd="0" presId="urn:microsoft.com/office/officeart/2005/8/layout/cycle2"/>
    <dgm:cxn modelId="{49FCDCC8-5B04-484B-9E3A-31B074F7DA2C}" type="presOf" srcId="{6AF3223D-60C6-B84E-BC43-8262A1FA31EA}" destId="{3124B506-BBC9-2A47-BF5C-06A3B16E92AD}" srcOrd="0" destOrd="0" presId="urn:microsoft.com/office/officeart/2005/8/layout/cycle2"/>
    <dgm:cxn modelId="{AEFB4AD8-BBEE-5441-8630-C4F142EEA562}" type="presOf" srcId="{E0ED1441-D8D0-2140-B825-90C83A6C2C7B}" destId="{3A27DC23-E930-A84E-A846-DDE373B212D7}" srcOrd="0" destOrd="0" presId="urn:microsoft.com/office/officeart/2005/8/layout/cycle2"/>
    <dgm:cxn modelId="{4A5BAED9-99BC-034D-ABD2-B0A191258029}" type="presOf" srcId="{7B6C4C98-74AB-9F48-82EE-4065D5051EB2}" destId="{6FABCE6F-71D6-964F-913E-C8F19A09016E}" srcOrd="1" destOrd="0" presId="urn:microsoft.com/office/officeart/2005/8/layout/cycle2"/>
    <dgm:cxn modelId="{824D28DB-9C76-7F40-B81C-69C2272B3675}" type="presOf" srcId="{420DA754-1D9C-4B4C-B9A6-25EC2607A82F}" destId="{BD6C659F-2723-5A4C-AF2C-CA1437FCE2B4}" srcOrd="0" destOrd="0" presId="urn:microsoft.com/office/officeart/2005/8/layout/cycle2"/>
    <dgm:cxn modelId="{751366E6-6552-A445-8B39-5011D5E3FC38}" type="presOf" srcId="{768E8C07-80FF-E24E-8728-3484D0E81F75}" destId="{21CDE7AC-B179-544E-AA1E-DC9CEABDA4A8}" srcOrd="0" destOrd="0" presId="urn:microsoft.com/office/officeart/2005/8/layout/cycle2"/>
    <dgm:cxn modelId="{24416AE7-C0CE-B54C-9F58-2D679583E158}" type="presOf" srcId="{420DA754-1D9C-4B4C-B9A6-25EC2607A82F}" destId="{B9CBABBE-8180-FD4B-8C76-9ACE0FCA4182}" srcOrd="1" destOrd="0" presId="urn:microsoft.com/office/officeart/2005/8/layout/cycle2"/>
    <dgm:cxn modelId="{859DB8F0-E78E-FA43-B643-4E36509D7918}" type="presOf" srcId="{11375B1D-7A2F-E245-8AD4-929A7601F295}" destId="{F1970952-8E2C-944D-918B-9B8D5BE3414F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7FADECF0-F001-4A47-85ED-1EAA996AA378}" type="presOf" srcId="{2A1A0300-0868-8D47-BFFA-296C1987333D}" destId="{EEFA835D-DA5B-4B45-B2E0-CA586F7372AE}" srcOrd="0" destOrd="0" presId="urn:microsoft.com/office/officeart/2005/8/layout/cycle2"/>
    <dgm:cxn modelId="{714E0DF1-19EE-3F4B-80A5-C6EAE35E7B67}" type="presOf" srcId="{7843CF9D-CDC5-734D-B869-37AE2CBCEDAE}" destId="{784245A4-61D5-254C-87FE-D85F1A3B2B05}" srcOrd="0" destOrd="0" presId="urn:microsoft.com/office/officeart/2005/8/layout/cycle2"/>
    <dgm:cxn modelId="{B0DAF0F5-AD22-6644-8560-41A07539A9CE}" type="presOf" srcId="{3022146A-BA2C-3047-A38A-E19C17AD505A}" destId="{5D8FA5C9-56E0-5F4E-AE7D-1578D17D4789}" srcOrd="0" destOrd="0" presId="urn:microsoft.com/office/officeart/2005/8/layout/cycle2"/>
    <dgm:cxn modelId="{94C09292-D04F-C342-B2E7-F2C31EE010B2}" type="presParOf" srcId="{5D8FA5C9-56E0-5F4E-AE7D-1578D17D4789}" destId="{3A27DC23-E930-A84E-A846-DDE373B212D7}" srcOrd="0" destOrd="0" presId="urn:microsoft.com/office/officeart/2005/8/layout/cycle2"/>
    <dgm:cxn modelId="{1040F639-B890-5B41-92F3-E4A420B24B46}" type="presParOf" srcId="{5D8FA5C9-56E0-5F4E-AE7D-1578D17D4789}" destId="{3124B506-BBC9-2A47-BF5C-06A3B16E92AD}" srcOrd="1" destOrd="0" presId="urn:microsoft.com/office/officeart/2005/8/layout/cycle2"/>
    <dgm:cxn modelId="{09B4FF38-F798-6A43-AB6A-93C08CB0FEDA}" type="presParOf" srcId="{3124B506-BBC9-2A47-BF5C-06A3B16E92AD}" destId="{6693F1C9-0E06-7B49-8CB9-EF3997DE4948}" srcOrd="0" destOrd="0" presId="urn:microsoft.com/office/officeart/2005/8/layout/cycle2"/>
    <dgm:cxn modelId="{5C4374EB-3E35-AF4F-A954-55831FD98095}" type="presParOf" srcId="{5D8FA5C9-56E0-5F4E-AE7D-1578D17D4789}" destId="{777CEE8D-D9C5-744F-ADC6-113AF0A44165}" srcOrd="2" destOrd="0" presId="urn:microsoft.com/office/officeart/2005/8/layout/cycle2"/>
    <dgm:cxn modelId="{F33A3198-7374-C74E-A263-AD4428D5DA5C}" type="presParOf" srcId="{5D8FA5C9-56E0-5F4E-AE7D-1578D17D4789}" destId="{21CDE7AC-B179-544E-AA1E-DC9CEABDA4A8}" srcOrd="3" destOrd="0" presId="urn:microsoft.com/office/officeart/2005/8/layout/cycle2"/>
    <dgm:cxn modelId="{19914AF2-71C2-CE49-8F86-B96795103F09}" type="presParOf" srcId="{21CDE7AC-B179-544E-AA1E-DC9CEABDA4A8}" destId="{C2798E64-E5CC-2440-802B-696DD209A1A7}" srcOrd="0" destOrd="0" presId="urn:microsoft.com/office/officeart/2005/8/layout/cycle2"/>
    <dgm:cxn modelId="{82363E70-F045-804D-B922-1080EBB8508D}" type="presParOf" srcId="{5D8FA5C9-56E0-5F4E-AE7D-1578D17D4789}" destId="{FF90A506-49AA-194C-B7FB-C99B0CA6889D}" srcOrd="4" destOrd="0" presId="urn:microsoft.com/office/officeart/2005/8/layout/cycle2"/>
    <dgm:cxn modelId="{6154DA92-C60E-574E-B1A2-302F1BFAFF47}" type="presParOf" srcId="{5D8FA5C9-56E0-5F4E-AE7D-1578D17D4789}" destId="{DA0814E1-6DEB-684B-BAEA-2EEBEDC4DB41}" srcOrd="5" destOrd="0" presId="urn:microsoft.com/office/officeart/2005/8/layout/cycle2"/>
    <dgm:cxn modelId="{C3DF9DBD-F8A3-F141-AA01-96E3C49165A0}" type="presParOf" srcId="{DA0814E1-6DEB-684B-BAEA-2EEBEDC4DB41}" destId="{AB1BBDA4-504B-3F42-BA67-6A39F228A708}" srcOrd="0" destOrd="0" presId="urn:microsoft.com/office/officeart/2005/8/layout/cycle2"/>
    <dgm:cxn modelId="{991F65FD-D2E2-8840-8CB7-5BA0ECAE5072}" type="presParOf" srcId="{5D8FA5C9-56E0-5F4E-AE7D-1578D17D4789}" destId="{1DAB2424-1BC5-BE46-85D2-26730751BF6D}" srcOrd="6" destOrd="0" presId="urn:microsoft.com/office/officeart/2005/8/layout/cycle2"/>
    <dgm:cxn modelId="{A9A78A9E-FE0E-A144-9AFF-8E390A4FBF4E}" type="presParOf" srcId="{5D8FA5C9-56E0-5F4E-AE7D-1578D17D4789}" destId="{784245A4-61D5-254C-87FE-D85F1A3B2B05}" srcOrd="7" destOrd="0" presId="urn:microsoft.com/office/officeart/2005/8/layout/cycle2"/>
    <dgm:cxn modelId="{05C95E51-EAD1-4D4F-A836-654407A69DD0}" type="presParOf" srcId="{784245A4-61D5-254C-87FE-D85F1A3B2B05}" destId="{6474277E-388E-024E-91B4-4AFFEDE60D33}" srcOrd="0" destOrd="0" presId="urn:microsoft.com/office/officeart/2005/8/layout/cycle2"/>
    <dgm:cxn modelId="{EB13FC6D-87FB-1243-A127-B2622D144038}" type="presParOf" srcId="{5D8FA5C9-56E0-5F4E-AE7D-1578D17D4789}" destId="{EEFA835D-DA5B-4B45-B2E0-CA586F7372AE}" srcOrd="8" destOrd="0" presId="urn:microsoft.com/office/officeart/2005/8/layout/cycle2"/>
    <dgm:cxn modelId="{AB8223F6-AB87-DD49-820F-262F8AE0304F}" type="presParOf" srcId="{5D8FA5C9-56E0-5F4E-AE7D-1578D17D4789}" destId="{B90635B2-ABF7-3449-A4BC-4B850778AE10}" srcOrd="9" destOrd="0" presId="urn:microsoft.com/office/officeart/2005/8/layout/cycle2"/>
    <dgm:cxn modelId="{6C1C35D9-F9FB-DF4A-A2F9-DB9DCE89CCAD}" type="presParOf" srcId="{B90635B2-ABF7-3449-A4BC-4B850778AE10}" destId="{6FABCE6F-71D6-964F-913E-C8F19A09016E}" srcOrd="0" destOrd="0" presId="urn:microsoft.com/office/officeart/2005/8/layout/cycle2"/>
    <dgm:cxn modelId="{9DAC9F71-A2EA-6341-AAF2-D1B761188FA9}" type="presParOf" srcId="{5D8FA5C9-56E0-5F4E-AE7D-1578D17D4789}" destId="{4C7F5477-63C0-6343-9869-547A01CEFE98}" srcOrd="10" destOrd="0" presId="urn:microsoft.com/office/officeart/2005/8/layout/cycle2"/>
    <dgm:cxn modelId="{DBD1FEAD-BDF2-8D48-B903-710BC9E45401}" type="presParOf" srcId="{5D8FA5C9-56E0-5F4E-AE7D-1578D17D4789}" destId="{BD6C659F-2723-5A4C-AF2C-CA1437FCE2B4}" srcOrd="11" destOrd="0" presId="urn:microsoft.com/office/officeart/2005/8/layout/cycle2"/>
    <dgm:cxn modelId="{47DBAB20-67EA-6F4B-904A-6789A5B63C24}" type="presParOf" srcId="{BD6C659F-2723-5A4C-AF2C-CA1437FCE2B4}" destId="{B9CBABBE-8180-FD4B-8C76-9ACE0FCA4182}" srcOrd="0" destOrd="0" presId="urn:microsoft.com/office/officeart/2005/8/layout/cycle2"/>
    <dgm:cxn modelId="{FB2902E8-1926-DA41-B2FC-AF86618B3A85}" type="presParOf" srcId="{5D8FA5C9-56E0-5F4E-AE7D-1578D17D4789}" destId="{5D948883-3182-4C40-9979-56292A55D8AB}" srcOrd="12" destOrd="0" presId="urn:microsoft.com/office/officeart/2005/8/layout/cycle2"/>
    <dgm:cxn modelId="{DD95FF10-B94E-6D47-8F5F-5376DDE167FC}" type="presParOf" srcId="{5D8FA5C9-56E0-5F4E-AE7D-1578D17D4789}" destId="{E4F36C5C-1E01-034A-830A-839CEC94B4C3}" srcOrd="13" destOrd="0" presId="urn:microsoft.com/office/officeart/2005/8/layout/cycle2"/>
    <dgm:cxn modelId="{7ECC38AF-2F11-6142-8019-278950DB8B85}" type="presParOf" srcId="{E4F36C5C-1E01-034A-830A-839CEC94B4C3}" destId="{32103E2B-E4C3-2443-9686-008CB3D704F5}" srcOrd="0" destOrd="0" presId="urn:microsoft.com/office/officeart/2005/8/layout/cycle2"/>
    <dgm:cxn modelId="{1CA5E3F5-F81C-574D-BB9B-73EB7EF987AB}" type="presParOf" srcId="{5D8FA5C9-56E0-5F4E-AE7D-1578D17D4789}" destId="{55F885C0-631B-D646-AC7E-0B2A6E55628C}" srcOrd="14" destOrd="0" presId="urn:microsoft.com/office/officeart/2005/8/layout/cycle2"/>
    <dgm:cxn modelId="{32284798-993C-F840-AE0C-BFD6C27CEDEB}" type="presParOf" srcId="{5D8FA5C9-56E0-5F4E-AE7D-1578D17D4789}" destId="{F1970952-8E2C-944D-918B-9B8D5BE3414F}" srcOrd="15" destOrd="0" presId="urn:microsoft.com/office/officeart/2005/8/layout/cycle2"/>
    <dgm:cxn modelId="{28DF67B7-8396-AF47-A926-2A91A871631B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3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2E48B202-7272-344E-9D9D-832A614AF3D2}" type="presOf" srcId="{6AF3223D-60C6-B84E-BC43-8262A1FA31EA}" destId="{6693F1C9-0E06-7B49-8CB9-EF3997DE4948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A1D5A01B-3529-D646-AB06-5F6D80719C74}" type="presOf" srcId="{5EAB6A29-A5B0-2941-AF79-FAE866AF3957}" destId="{777CEE8D-D9C5-744F-ADC6-113AF0A44165}" srcOrd="0" destOrd="0" presId="urn:microsoft.com/office/officeart/2005/8/layout/cycle2"/>
    <dgm:cxn modelId="{D694521F-00E5-1C43-B9D1-1E0E452A0168}" type="presOf" srcId="{11375B1D-7A2F-E245-8AD4-929A7601F295}" destId="{F1970952-8E2C-944D-918B-9B8D5BE3414F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EBA2462B-C314-0140-AF84-74628AC93B41}" type="presOf" srcId="{7843CF9D-CDC5-734D-B869-37AE2CBCEDAE}" destId="{784245A4-61D5-254C-87FE-D85F1A3B2B05}" srcOrd="0" destOrd="0" presId="urn:microsoft.com/office/officeart/2005/8/layout/cycle2"/>
    <dgm:cxn modelId="{9928732F-2CB7-9C47-9240-6A09B6DCF308}" type="presOf" srcId="{6D43FE46-35DC-494C-A4F0-44397394D121}" destId="{4C7F5477-63C0-6343-9869-547A01CEFE98}" srcOrd="0" destOrd="0" presId="urn:microsoft.com/office/officeart/2005/8/layout/cycle2"/>
    <dgm:cxn modelId="{0D658131-0B08-D64A-B548-F8D9C7033802}" type="presOf" srcId="{7B6C4C98-74AB-9F48-82EE-4065D5051EB2}" destId="{B90635B2-ABF7-3449-A4BC-4B850778AE10}" srcOrd="0" destOrd="0" presId="urn:microsoft.com/office/officeart/2005/8/layout/cycle2"/>
    <dgm:cxn modelId="{CEE8AD41-4837-2941-814B-595AC26A7A93}" type="presOf" srcId="{6AF3223D-60C6-B84E-BC43-8262A1FA31EA}" destId="{3124B506-BBC9-2A47-BF5C-06A3B16E92AD}" srcOrd="0" destOrd="0" presId="urn:microsoft.com/office/officeart/2005/8/layout/cycle2"/>
    <dgm:cxn modelId="{7185B263-48D9-224D-B21B-01E1B65F0773}" type="presOf" srcId="{1B5FBFF5-E6C2-2543-A861-44B11243E79D}" destId="{AB1BBDA4-504B-3F42-BA67-6A39F228A708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27318B6A-35B9-2246-8775-56A5655CF0EA}" type="presOf" srcId="{420DA754-1D9C-4B4C-B9A6-25EC2607A82F}" destId="{BD6C659F-2723-5A4C-AF2C-CA1437FCE2B4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DB965772-9AED-1640-8C32-FA9003D183FC}" type="presOf" srcId="{7B6C4C98-74AB-9F48-82EE-4065D5051EB2}" destId="{6FABCE6F-71D6-964F-913E-C8F19A09016E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258A3F7E-F295-294E-9D2A-935C07186C4A}" type="presOf" srcId="{E0ED1441-D8D0-2140-B825-90C83A6C2C7B}" destId="{3A27DC23-E930-A84E-A846-DDE373B212D7}" srcOrd="0" destOrd="0" presId="urn:microsoft.com/office/officeart/2005/8/layout/cycle2"/>
    <dgm:cxn modelId="{5271A28B-9CB6-3E41-9F00-1F7519E371F2}" type="presOf" srcId="{2A1A0300-0868-8D47-BFFA-296C1987333D}" destId="{EEFA835D-DA5B-4B45-B2E0-CA586F7372AE}" srcOrd="0" destOrd="0" presId="urn:microsoft.com/office/officeart/2005/8/layout/cycle2"/>
    <dgm:cxn modelId="{B9F40A8C-8809-C649-B11F-63046DC1568F}" type="presOf" srcId="{768E8C07-80FF-E24E-8728-3484D0E81F75}" destId="{21CDE7AC-B179-544E-AA1E-DC9CEABDA4A8}" srcOrd="0" destOrd="0" presId="urn:microsoft.com/office/officeart/2005/8/layout/cycle2"/>
    <dgm:cxn modelId="{79682F97-68BC-2A4A-AC85-F4233B9E9F96}" type="presOf" srcId="{11375B1D-7A2F-E245-8AD4-929A7601F295}" destId="{7510845F-CC67-1F44-8A6D-3D9CC132F2F8}" srcOrd="1" destOrd="0" presId="urn:microsoft.com/office/officeart/2005/8/layout/cycle2"/>
    <dgm:cxn modelId="{B5EF8597-86C6-6547-89EA-DE8E680D830D}" type="presOf" srcId="{6FA576A9-0DA8-5D4F-9C3C-34F7C54C76D4}" destId="{32103E2B-E4C3-2443-9686-008CB3D704F5}" srcOrd="1" destOrd="0" presId="urn:microsoft.com/office/officeart/2005/8/layout/cycle2"/>
    <dgm:cxn modelId="{80E7D69B-3862-B044-9340-C5A3B0FED234}" type="presOf" srcId="{18B21DED-9B4D-EB49-AF41-328A08C2192E}" destId="{55F885C0-631B-D646-AC7E-0B2A6E55628C}" srcOrd="0" destOrd="0" presId="urn:microsoft.com/office/officeart/2005/8/layout/cycle2"/>
    <dgm:cxn modelId="{E3BE7C9D-0723-7243-90FD-CDC2EB28CF73}" type="presOf" srcId="{C50FC3BA-7F0F-2F42-8BE7-D169AAF56941}" destId="{FF90A506-49AA-194C-B7FB-C99B0CA6889D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99D9A2A3-0E26-4640-A6F3-B2F5E3BE4315}" type="presOf" srcId="{6FA576A9-0DA8-5D4F-9C3C-34F7C54C76D4}" destId="{E4F36C5C-1E01-034A-830A-839CEC94B4C3}" srcOrd="0" destOrd="0" presId="urn:microsoft.com/office/officeart/2005/8/layout/cycle2"/>
    <dgm:cxn modelId="{5DC00ABE-0B31-4F47-940E-5F9E27753E30}" type="presOf" srcId="{3022146A-BA2C-3047-A38A-E19C17AD505A}" destId="{5D8FA5C9-56E0-5F4E-AE7D-1578D17D4789}" srcOrd="0" destOrd="0" presId="urn:microsoft.com/office/officeart/2005/8/layout/cycle2"/>
    <dgm:cxn modelId="{6D2CD4BF-A7C0-064C-9F12-488EBEBC22A6}" type="presOf" srcId="{7843CF9D-CDC5-734D-B869-37AE2CBCEDAE}" destId="{6474277E-388E-024E-91B4-4AFFEDE60D33}" srcOrd="1" destOrd="0" presId="urn:microsoft.com/office/officeart/2005/8/layout/cycle2"/>
    <dgm:cxn modelId="{CCAADFC0-E00E-634D-8F2D-95086356C367}" type="presOf" srcId="{E1D6C91B-53A1-9848-B9E6-630B57E07772}" destId="{1DAB2424-1BC5-BE46-85D2-26730751BF6D}" srcOrd="0" destOrd="0" presId="urn:microsoft.com/office/officeart/2005/8/layout/cycle2"/>
    <dgm:cxn modelId="{1432BFCC-008C-9E44-BB90-C98235B2A211}" type="presOf" srcId="{420DA754-1D9C-4B4C-B9A6-25EC2607A82F}" destId="{B9CBABBE-8180-FD4B-8C76-9ACE0FCA4182}" srcOrd="1" destOrd="0" presId="urn:microsoft.com/office/officeart/2005/8/layout/cycle2"/>
    <dgm:cxn modelId="{F274EFCE-C8DB-2941-9AE9-442919913A24}" type="presOf" srcId="{1B5FBFF5-E6C2-2543-A861-44B11243E79D}" destId="{DA0814E1-6DEB-684B-BAEA-2EEBEDC4DB41}" srcOrd="0" destOrd="0" presId="urn:microsoft.com/office/officeart/2005/8/layout/cycle2"/>
    <dgm:cxn modelId="{51C08DD0-641B-9549-9C1E-2CFFBEBD54EC}" type="presOf" srcId="{768E8C07-80FF-E24E-8728-3484D0E81F75}" destId="{C2798E64-E5CC-2440-802B-696DD209A1A7}" srcOrd="1" destOrd="0" presId="urn:microsoft.com/office/officeart/2005/8/layout/cycle2"/>
    <dgm:cxn modelId="{F9B651DE-A16D-984D-BFBF-A1067998EB0C}" type="presOf" srcId="{4CA6BDC3-C8E2-354D-ACAD-CD488DCD7E8C}" destId="{5D948883-3182-4C40-9979-56292A55D8AB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21E0DCE8-6D57-C846-AC6A-56681B59A5EC}" type="presParOf" srcId="{5D8FA5C9-56E0-5F4E-AE7D-1578D17D4789}" destId="{3A27DC23-E930-A84E-A846-DDE373B212D7}" srcOrd="0" destOrd="0" presId="urn:microsoft.com/office/officeart/2005/8/layout/cycle2"/>
    <dgm:cxn modelId="{F83600E9-61CB-E84A-B3C3-35F146E47DA5}" type="presParOf" srcId="{5D8FA5C9-56E0-5F4E-AE7D-1578D17D4789}" destId="{3124B506-BBC9-2A47-BF5C-06A3B16E92AD}" srcOrd="1" destOrd="0" presId="urn:microsoft.com/office/officeart/2005/8/layout/cycle2"/>
    <dgm:cxn modelId="{E096C8AF-7751-774E-9F33-AE704C5146C7}" type="presParOf" srcId="{3124B506-BBC9-2A47-BF5C-06A3B16E92AD}" destId="{6693F1C9-0E06-7B49-8CB9-EF3997DE4948}" srcOrd="0" destOrd="0" presId="urn:microsoft.com/office/officeart/2005/8/layout/cycle2"/>
    <dgm:cxn modelId="{D8FB9722-C2F1-7141-8B7C-6F70B4FC9F4F}" type="presParOf" srcId="{5D8FA5C9-56E0-5F4E-AE7D-1578D17D4789}" destId="{777CEE8D-D9C5-744F-ADC6-113AF0A44165}" srcOrd="2" destOrd="0" presId="urn:microsoft.com/office/officeart/2005/8/layout/cycle2"/>
    <dgm:cxn modelId="{04C8FE74-806A-414A-8405-0EAE222C8E73}" type="presParOf" srcId="{5D8FA5C9-56E0-5F4E-AE7D-1578D17D4789}" destId="{21CDE7AC-B179-544E-AA1E-DC9CEABDA4A8}" srcOrd="3" destOrd="0" presId="urn:microsoft.com/office/officeart/2005/8/layout/cycle2"/>
    <dgm:cxn modelId="{268F3B85-2FF3-B141-AEE3-7AE6191BBF12}" type="presParOf" srcId="{21CDE7AC-B179-544E-AA1E-DC9CEABDA4A8}" destId="{C2798E64-E5CC-2440-802B-696DD209A1A7}" srcOrd="0" destOrd="0" presId="urn:microsoft.com/office/officeart/2005/8/layout/cycle2"/>
    <dgm:cxn modelId="{806ABCB9-3CBE-5646-BE42-3615D105FD36}" type="presParOf" srcId="{5D8FA5C9-56E0-5F4E-AE7D-1578D17D4789}" destId="{FF90A506-49AA-194C-B7FB-C99B0CA6889D}" srcOrd="4" destOrd="0" presId="urn:microsoft.com/office/officeart/2005/8/layout/cycle2"/>
    <dgm:cxn modelId="{DDF827E1-C61E-D847-8C6E-A2B688D4CB5C}" type="presParOf" srcId="{5D8FA5C9-56E0-5F4E-AE7D-1578D17D4789}" destId="{DA0814E1-6DEB-684B-BAEA-2EEBEDC4DB41}" srcOrd="5" destOrd="0" presId="urn:microsoft.com/office/officeart/2005/8/layout/cycle2"/>
    <dgm:cxn modelId="{BB234963-6AEF-124B-B4B5-CB40F6A73A6F}" type="presParOf" srcId="{DA0814E1-6DEB-684B-BAEA-2EEBEDC4DB41}" destId="{AB1BBDA4-504B-3F42-BA67-6A39F228A708}" srcOrd="0" destOrd="0" presId="urn:microsoft.com/office/officeart/2005/8/layout/cycle2"/>
    <dgm:cxn modelId="{8DA89B6F-4C10-084A-8C6F-1AA4832D44DF}" type="presParOf" srcId="{5D8FA5C9-56E0-5F4E-AE7D-1578D17D4789}" destId="{1DAB2424-1BC5-BE46-85D2-26730751BF6D}" srcOrd="6" destOrd="0" presId="urn:microsoft.com/office/officeart/2005/8/layout/cycle2"/>
    <dgm:cxn modelId="{DF5FA584-215A-454A-8563-8E38CB5058A4}" type="presParOf" srcId="{5D8FA5C9-56E0-5F4E-AE7D-1578D17D4789}" destId="{784245A4-61D5-254C-87FE-D85F1A3B2B05}" srcOrd="7" destOrd="0" presId="urn:microsoft.com/office/officeart/2005/8/layout/cycle2"/>
    <dgm:cxn modelId="{EB6D36CF-A4DF-1347-864B-4AF66D8DACC8}" type="presParOf" srcId="{784245A4-61D5-254C-87FE-D85F1A3B2B05}" destId="{6474277E-388E-024E-91B4-4AFFEDE60D33}" srcOrd="0" destOrd="0" presId="urn:microsoft.com/office/officeart/2005/8/layout/cycle2"/>
    <dgm:cxn modelId="{32BE5B84-8213-0848-AAEA-C2C4D2F58544}" type="presParOf" srcId="{5D8FA5C9-56E0-5F4E-AE7D-1578D17D4789}" destId="{EEFA835D-DA5B-4B45-B2E0-CA586F7372AE}" srcOrd="8" destOrd="0" presId="urn:microsoft.com/office/officeart/2005/8/layout/cycle2"/>
    <dgm:cxn modelId="{D448F36F-6D15-974F-BFFA-57F6B2CE5929}" type="presParOf" srcId="{5D8FA5C9-56E0-5F4E-AE7D-1578D17D4789}" destId="{B90635B2-ABF7-3449-A4BC-4B850778AE10}" srcOrd="9" destOrd="0" presId="urn:microsoft.com/office/officeart/2005/8/layout/cycle2"/>
    <dgm:cxn modelId="{931F6C91-DAC9-8041-A1A8-BE502C2D7192}" type="presParOf" srcId="{B90635B2-ABF7-3449-A4BC-4B850778AE10}" destId="{6FABCE6F-71D6-964F-913E-C8F19A09016E}" srcOrd="0" destOrd="0" presId="urn:microsoft.com/office/officeart/2005/8/layout/cycle2"/>
    <dgm:cxn modelId="{78E6A54A-278B-C847-BCF2-8E92C9BB5C15}" type="presParOf" srcId="{5D8FA5C9-56E0-5F4E-AE7D-1578D17D4789}" destId="{4C7F5477-63C0-6343-9869-547A01CEFE98}" srcOrd="10" destOrd="0" presId="urn:microsoft.com/office/officeart/2005/8/layout/cycle2"/>
    <dgm:cxn modelId="{AF0885E6-959D-2943-932B-4D5D0353B440}" type="presParOf" srcId="{5D8FA5C9-56E0-5F4E-AE7D-1578D17D4789}" destId="{BD6C659F-2723-5A4C-AF2C-CA1437FCE2B4}" srcOrd="11" destOrd="0" presId="urn:microsoft.com/office/officeart/2005/8/layout/cycle2"/>
    <dgm:cxn modelId="{07AE670B-10E3-8344-8BF8-D25EC99782C9}" type="presParOf" srcId="{BD6C659F-2723-5A4C-AF2C-CA1437FCE2B4}" destId="{B9CBABBE-8180-FD4B-8C76-9ACE0FCA4182}" srcOrd="0" destOrd="0" presId="urn:microsoft.com/office/officeart/2005/8/layout/cycle2"/>
    <dgm:cxn modelId="{7FFA77BE-5296-6146-B821-6C50347B047B}" type="presParOf" srcId="{5D8FA5C9-56E0-5F4E-AE7D-1578D17D4789}" destId="{5D948883-3182-4C40-9979-56292A55D8AB}" srcOrd="12" destOrd="0" presId="urn:microsoft.com/office/officeart/2005/8/layout/cycle2"/>
    <dgm:cxn modelId="{076B8F65-3746-1F42-A4D5-8B02E76CF4FC}" type="presParOf" srcId="{5D8FA5C9-56E0-5F4E-AE7D-1578D17D4789}" destId="{E4F36C5C-1E01-034A-830A-839CEC94B4C3}" srcOrd="13" destOrd="0" presId="urn:microsoft.com/office/officeart/2005/8/layout/cycle2"/>
    <dgm:cxn modelId="{C8C9AFE9-378B-EA48-ABAD-2FD9F82C5428}" type="presParOf" srcId="{E4F36C5C-1E01-034A-830A-839CEC94B4C3}" destId="{32103E2B-E4C3-2443-9686-008CB3D704F5}" srcOrd="0" destOrd="0" presId="urn:microsoft.com/office/officeart/2005/8/layout/cycle2"/>
    <dgm:cxn modelId="{D446892D-BE67-DA44-8E03-C49D323E5224}" type="presParOf" srcId="{5D8FA5C9-56E0-5F4E-AE7D-1578D17D4789}" destId="{55F885C0-631B-D646-AC7E-0B2A6E55628C}" srcOrd="14" destOrd="0" presId="urn:microsoft.com/office/officeart/2005/8/layout/cycle2"/>
    <dgm:cxn modelId="{C4A2797B-CE9F-D84A-A171-2F53086FBF62}" type="presParOf" srcId="{5D8FA5C9-56E0-5F4E-AE7D-1578D17D4789}" destId="{F1970952-8E2C-944D-918B-9B8D5BE3414F}" srcOrd="15" destOrd="0" presId="urn:microsoft.com/office/officeart/2005/8/layout/cycle2"/>
    <dgm:cxn modelId="{CA3E5380-37E2-DF44-B985-DDD01E42043B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41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20B5708-4167-0E45-9319-A908B2643DC0}" type="presOf" srcId="{2A1A0300-0868-8D47-BFFA-296C1987333D}" destId="{EEFA835D-DA5B-4B45-B2E0-CA586F7372AE}" srcOrd="0" destOrd="0" presId="urn:microsoft.com/office/officeart/2005/8/layout/cycle2"/>
    <dgm:cxn modelId="{FE2B7915-0E08-E241-9D12-0477FEDC656D}" type="presOf" srcId="{7843CF9D-CDC5-734D-B869-37AE2CBCEDAE}" destId="{6474277E-388E-024E-91B4-4AFFEDE60D33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00F44A1A-23F9-AE41-B8C8-16CFA8A0EF2B}" type="presOf" srcId="{6AF3223D-60C6-B84E-BC43-8262A1FA31EA}" destId="{3124B506-BBC9-2A47-BF5C-06A3B16E92AD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9CE5B239-6998-D340-B018-0051CBE375CD}" type="presOf" srcId="{5EAB6A29-A5B0-2941-AF79-FAE866AF3957}" destId="{777CEE8D-D9C5-744F-ADC6-113AF0A44165}" srcOrd="0" destOrd="0" presId="urn:microsoft.com/office/officeart/2005/8/layout/cycle2"/>
    <dgm:cxn modelId="{DBFA2C45-B4FB-EF45-9F95-C2C81CC181DD}" type="presOf" srcId="{18B21DED-9B4D-EB49-AF41-328A08C2192E}" destId="{55F885C0-631B-D646-AC7E-0B2A6E55628C}" srcOrd="0" destOrd="0" presId="urn:microsoft.com/office/officeart/2005/8/layout/cycle2"/>
    <dgm:cxn modelId="{25064763-0A5E-A749-AAB0-84668060BEB3}" type="presOf" srcId="{7B6C4C98-74AB-9F48-82EE-4065D5051EB2}" destId="{6FABCE6F-71D6-964F-913E-C8F19A09016E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B20FA56D-4B07-274E-940E-87555A2FBB56}" type="presOf" srcId="{1B5FBFF5-E6C2-2543-A861-44B11243E79D}" destId="{DA0814E1-6DEB-684B-BAEA-2EEBEDC4DB41}" srcOrd="0" destOrd="0" presId="urn:microsoft.com/office/officeart/2005/8/layout/cycle2"/>
    <dgm:cxn modelId="{5D598770-70A5-2A4C-9E34-45E05BC5A54A}" type="presOf" srcId="{E1D6C91B-53A1-9848-B9E6-630B57E07772}" destId="{1DAB2424-1BC5-BE46-85D2-26730751BF6D}" srcOrd="0" destOrd="0" presId="urn:microsoft.com/office/officeart/2005/8/layout/cycle2"/>
    <dgm:cxn modelId="{1A69F975-9FEC-A648-BF04-16A14A6CC9BD}" type="presOf" srcId="{420DA754-1D9C-4B4C-B9A6-25EC2607A82F}" destId="{BD6C659F-2723-5A4C-AF2C-CA1437FCE2B4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1DE14C8B-1D66-184B-94B8-7B90086EF138}" type="presOf" srcId="{768E8C07-80FF-E24E-8728-3484D0E81F75}" destId="{21CDE7AC-B179-544E-AA1E-DC9CEABDA4A8}" srcOrd="0" destOrd="0" presId="urn:microsoft.com/office/officeart/2005/8/layout/cycle2"/>
    <dgm:cxn modelId="{DE065393-4F6E-7046-8B7E-10EF64D3ECB9}" type="presOf" srcId="{7843CF9D-CDC5-734D-B869-37AE2CBCEDAE}" destId="{784245A4-61D5-254C-87FE-D85F1A3B2B05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3ED3B8A0-85B7-C94F-A5F3-F3B8F4E60C54}" type="presOf" srcId="{1B5FBFF5-E6C2-2543-A861-44B11243E79D}" destId="{AB1BBDA4-504B-3F42-BA67-6A39F228A708}" srcOrd="1" destOrd="0" presId="urn:microsoft.com/office/officeart/2005/8/layout/cycle2"/>
    <dgm:cxn modelId="{CFEF55B0-57ED-3E4D-9A46-0FB1FAC3D819}" type="presOf" srcId="{3022146A-BA2C-3047-A38A-E19C17AD505A}" destId="{5D8FA5C9-56E0-5F4E-AE7D-1578D17D4789}" srcOrd="0" destOrd="0" presId="urn:microsoft.com/office/officeart/2005/8/layout/cycle2"/>
    <dgm:cxn modelId="{AFEFE8B3-6755-6543-9064-FB9E17BBF3F2}" type="presOf" srcId="{11375B1D-7A2F-E245-8AD4-929A7601F295}" destId="{7510845F-CC67-1F44-8A6D-3D9CC132F2F8}" srcOrd="1" destOrd="0" presId="urn:microsoft.com/office/officeart/2005/8/layout/cycle2"/>
    <dgm:cxn modelId="{1D5E74BB-AE7E-1E4B-867F-CA5424403734}" type="presOf" srcId="{4CA6BDC3-C8E2-354D-ACAD-CD488DCD7E8C}" destId="{5D948883-3182-4C40-9979-56292A55D8AB}" srcOrd="0" destOrd="0" presId="urn:microsoft.com/office/officeart/2005/8/layout/cycle2"/>
    <dgm:cxn modelId="{853B34C0-FC78-BA4A-9866-415DCF49307E}" type="presOf" srcId="{6AF3223D-60C6-B84E-BC43-8262A1FA31EA}" destId="{6693F1C9-0E06-7B49-8CB9-EF3997DE4948}" srcOrd="1" destOrd="0" presId="urn:microsoft.com/office/officeart/2005/8/layout/cycle2"/>
    <dgm:cxn modelId="{EB9552C6-CA93-3041-87D2-475FC44A9593}" type="presOf" srcId="{768E8C07-80FF-E24E-8728-3484D0E81F75}" destId="{C2798E64-E5CC-2440-802B-696DD209A1A7}" srcOrd="1" destOrd="0" presId="urn:microsoft.com/office/officeart/2005/8/layout/cycle2"/>
    <dgm:cxn modelId="{85C0AFC6-3059-D34A-BEC9-1100F059B90F}" type="presOf" srcId="{11375B1D-7A2F-E245-8AD4-929A7601F295}" destId="{F1970952-8E2C-944D-918B-9B8D5BE3414F}" srcOrd="0" destOrd="0" presId="urn:microsoft.com/office/officeart/2005/8/layout/cycle2"/>
    <dgm:cxn modelId="{126752C8-6FC5-4A42-BC46-C7BEA878B794}" type="presOf" srcId="{E0ED1441-D8D0-2140-B825-90C83A6C2C7B}" destId="{3A27DC23-E930-A84E-A846-DDE373B212D7}" srcOrd="0" destOrd="0" presId="urn:microsoft.com/office/officeart/2005/8/layout/cycle2"/>
    <dgm:cxn modelId="{0EAF37CE-6267-A148-AF3E-8089F5D5B698}" type="presOf" srcId="{6FA576A9-0DA8-5D4F-9C3C-34F7C54C76D4}" destId="{E4F36C5C-1E01-034A-830A-839CEC94B4C3}" srcOrd="0" destOrd="0" presId="urn:microsoft.com/office/officeart/2005/8/layout/cycle2"/>
    <dgm:cxn modelId="{704C44D0-9827-0846-8AD9-82DA4AE61899}" type="presOf" srcId="{6FA576A9-0DA8-5D4F-9C3C-34F7C54C76D4}" destId="{32103E2B-E4C3-2443-9686-008CB3D704F5}" srcOrd="1" destOrd="0" presId="urn:microsoft.com/office/officeart/2005/8/layout/cycle2"/>
    <dgm:cxn modelId="{4A2893DB-ADF6-8043-A6A3-97B0EA78D50D}" type="presOf" srcId="{7B6C4C98-74AB-9F48-82EE-4065D5051EB2}" destId="{B90635B2-ABF7-3449-A4BC-4B850778AE10}" srcOrd="0" destOrd="0" presId="urn:microsoft.com/office/officeart/2005/8/layout/cycle2"/>
    <dgm:cxn modelId="{ECF944E0-B487-BB4B-B6AD-B1399E124452}" type="presOf" srcId="{420DA754-1D9C-4B4C-B9A6-25EC2607A82F}" destId="{B9CBABBE-8180-FD4B-8C76-9ACE0FCA4182}" srcOrd="1" destOrd="0" presId="urn:microsoft.com/office/officeart/2005/8/layout/cycle2"/>
    <dgm:cxn modelId="{8C0096E7-76E0-9C4A-867D-5B12D411FE75}" type="presOf" srcId="{C50FC3BA-7F0F-2F42-8BE7-D169AAF56941}" destId="{FF90A506-49AA-194C-B7FB-C99B0CA6889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8B654FF9-F196-0345-85FB-6B90348D64F3}" type="presOf" srcId="{6D43FE46-35DC-494C-A4F0-44397394D121}" destId="{4C7F5477-63C0-6343-9869-547A01CEFE98}" srcOrd="0" destOrd="0" presId="urn:microsoft.com/office/officeart/2005/8/layout/cycle2"/>
    <dgm:cxn modelId="{8A6C59B2-BE8B-C54C-AC39-D06D18BC8A30}" type="presParOf" srcId="{5D8FA5C9-56E0-5F4E-AE7D-1578D17D4789}" destId="{3A27DC23-E930-A84E-A846-DDE373B212D7}" srcOrd="0" destOrd="0" presId="urn:microsoft.com/office/officeart/2005/8/layout/cycle2"/>
    <dgm:cxn modelId="{FCEFA6C9-4B75-2845-9CA5-C406F896299C}" type="presParOf" srcId="{5D8FA5C9-56E0-5F4E-AE7D-1578D17D4789}" destId="{3124B506-BBC9-2A47-BF5C-06A3B16E92AD}" srcOrd="1" destOrd="0" presId="urn:microsoft.com/office/officeart/2005/8/layout/cycle2"/>
    <dgm:cxn modelId="{E75E2142-73BC-B14B-85FB-64EC670E9B2E}" type="presParOf" srcId="{3124B506-BBC9-2A47-BF5C-06A3B16E92AD}" destId="{6693F1C9-0E06-7B49-8CB9-EF3997DE4948}" srcOrd="0" destOrd="0" presId="urn:microsoft.com/office/officeart/2005/8/layout/cycle2"/>
    <dgm:cxn modelId="{85AB28B1-89D5-8C49-A458-DB51C346F71A}" type="presParOf" srcId="{5D8FA5C9-56E0-5F4E-AE7D-1578D17D4789}" destId="{777CEE8D-D9C5-744F-ADC6-113AF0A44165}" srcOrd="2" destOrd="0" presId="urn:microsoft.com/office/officeart/2005/8/layout/cycle2"/>
    <dgm:cxn modelId="{B19A921D-CB9E-6944-8A6B-08C0B5FDAFC8}" type="presParOf" srcId="{5D8FA5C9-56E0-5F4E-AE7D-1578D17D4789}" destId="{21CDE7AC-B179-544E-AA1E-DC9CEABDA4A8}" srcOrd="3" destOrd="0" presId="urn:microsoft.com/office/officeart/2005/8/layout/cycle2"/>
    <dgm:cxn modelId="{2232EB58-0589-4C48-98B6-DA0DFE5B1EF9}" type="presParOf" srcId="{21CDE7AC-B179-544E-AA1E-DC9CEABDA4A8}" destId="{C2798E64-E5CC-2440-802B-696DD209A1A7}" srcOrd="0" destOrd="0" presId="urn:microsoft.com/office/officeart/2005/8/layout/cycle2"/>
    <dgm:cxn modelId="{BCB45A26-71BD-344B-8C2C-D4DFC344D3BD}" type="presParOf" srcId="{5D8FA5C9-56E0-5F4E-AE7D-1578D17D4789}" destId="{FF90A506-49AA-194C-B7FB-C99B0CA6889D}" srcOrd="4" destOrd="0" presId="urn:microsoft.com/office/officeart/2005/8/layout/cycle2"/>
    <dgm:cxn modelId="{CE177FA8-6C2A-DA42-A54E-2960CC2B1FE7}" type="presParOf" srcId="{5D8FA5C9-56E0-5F4E-AE7D-1578D17D4789}" destId="{DA0814E1-6DEB-684B-BAEA-2EEBEDC4DB41}" srcOrd="5" destOrd="0" presId="urn:microsoft.com/office/officeart/2005/8/layout/cycle2"/>
    <dgm:cxn modelId="{DC06BA31-37E6-E944-A67D-0258721A4CA1}" type="presParOf" srcId="{DA0814E1-6DEB-684B-BAEA-2EEBEDC4DB41}" destId="{AB1BBDA4-504B-3F42-BA67-6A39F228A708}" srcOrd="0" destOrd="0" presId="urn:microsoft.com/office/officeart/2005/8/layout/cycle2"/>
    <dgm:cxn modelId="{7A9910BB-902D-CB42-8E61-E5B7C2A2D301}" type="presParOf" srcId="{5D8FA5C9-56E0-5F4E-AE7D-1578D17D4789}" destId="{1DAB2424-1BC5-BE46-85D2-26730751BF6D}" srcOrd="6" destOrd="0" presId="urn:microsoft.com/office/officeart/2005/8/layout/cycle2"/>
    <dgm:cxn modelId="{4919311B-05BA-1D4D-8731-47ED6958E8B0}" type="presParOf" srcId="{5D8FA5C9-56E0-5F4E-AE7D-1578D17D4789}" destId="{784245A4-61D5-254C-87FE-D85F1A3B2B05}" srcOrd="7" destOrd="0" presId="urn:microsoft.com/office/officeart/2005/8/layout/cycle2"/>
    <dgm:cxn modelId="{57EC005B-B10E-374A-8FDE-EC87EBE11D47}" type="presParOf" srcId="{784245A4-61D5-254C-87FE-D85F1A3B2B05}" destId="{6474277E-388E-024E-91B4-4AFFEDE60D33}" srcOrd="0" destOrd="0" presId="urn:microsoft.com/office/officeart/2005/8/layout/cycle2"/>
    <dgm:cxn modelId="{A09C7A3A-7521-4642-B8DA-4F82F1BE5A39}" type="presParOf" srcId="{5D8FA5C9-56E0-5F4E-AE7D-1578D17D4789}" destId="{EEFA835D-DA5B-4B45-B2E0-CA586F7372AE}" srcOrd="8" destOrd="0" presId="urn:microsoft.com/office/officeart/2005/8/layout/cycle2"/>
    <dgm:cxn modelId="{80BD93E0-A19F-BE42-8A15-72837CAAC83D}" type="presParOf" srcId="{5D8FA5C9-56E0-5F4E-AE7D-1578D17D4789}" destId="{B90635B2-ABF7-3449-A4BC-4B850778AE10}" srcOrd="9" destOrd="0" presId="urn:microsoft.com/office/officeart/2005/8/layout/cycle2"/>
    <dgm:cxn modelId="{0A412F50-F632-7642-9A48-C1353378BB53}" type="presParOf" srcId="{B90635B2-ABF7-3449-A4BC-4B850778AE10}" destId="{6FABCE6F-71D6-964F-913E-C8F19A09016E}" srcOrd="0" destOrd="0" presId="urn:microsoft.com/office/officeart/2005/8/layout/cycle2"/>
    <dgm:cxn modelId="{3E04A474-BAC5-7A47-9FF9-FC55D5CFE8F8}" type="presParOf" srcId="{5D8FA5C9-56E0-5F4E-AE7D-1578D17D4789}" destId="{4C7F5477-63C0-6343-9869-547A01CEFE98}" srcOrd="10" destOrd="0" presId="urn:microsoft.com/office/officeart/2005/8/layout/cycle2"/>
    <dgm:cxn modelId="{D97ACD96-9A5D-BB46-A912-07285B77DA68}" type="presParOf" srcId="{5D8FA5C9-56E0-5F4E-AE7D-1578D17D4789}" destId="{BD6C659F-2723-5A4C-AF2C-CA1437FCE2B4}" srcOrd="11" destOrd="0" presId="urn:microsoft.com/office/officeart/2005/8/layout/cycle2"/>
    <dgm:cxn modelId="{80A91A73-BB20-814D-9B49-3D84368148F5}" type="presParOf" srcId="{BD6C659F-2723-5A4C-AF2C-CA1437FCE2B4}" destId="{B9CBABBE-8180-FD4B-8C76-9ACE0FCA4182}" srcOrd="0" destOrd="0" presId="urn:microsoft.com/office/officeart/2005/8/layout/cycle2"/>
    <dgm:cxn modelId="{7ED0DC90-34E2-A347-86F7-E70C3975DD0E}" type="presParOf" srcId="{5D8FA5C9-56E0-5F4E-AE7D-1578D17D4789}" destId="{5D948883-3182-4C40-9979-56292A55D8AB}" srcOrd="12" destOrd="0" presId="urn:microsoft.com/office/officeart/2005/8/layout/cycle2"/>
    <dgm:cxn modelId="{9972F031-65BF-7140-A005-2649B3C55D38}" type="presParOf" srcId="{5D8FA5C9-56E0-5F4E-AE7D-1578D17D4789}" destId="{E4F36C5C-1E01-034A-830A-839CEC94B4C3}" srcOrd="13" destOrd="0" presId="urn:microsoft.com/office/officeart/2005/8/layout/cycle2"/>
    <dgm:cxn modelId="{F66E2B36-C986-2E4E-9A01-91CF1C2E4222}" type="presParOf" srcId="{E4F36C5C-1E01-034A-830A-839CEC94B4C3}" destId="{32103E2B-E4C3-2443-9686-008CB3D704F5}" srcOrd="0" destOrd="0" presId="urn:microsoft.com/office/officeart/2005/8/layout/cycle2"/>
    <dgm:cxn modelId="{8364B1CB-2298-B447-B41B-37E39D36BE8A}" type="presParOf" srcId="{5D8FA5C9-56E0-5F4E-AE7D-1578D17D4789}" destId="{55F885C0-631B-D646-AC7E-0B2A6E55628C}" srcOrd="14" destOrd="0" presId="urn:microsoft.com/office/officeart/2005/8/layout/cycle2"/>
    <dgm:cxn modelId="{9D558F70-7450-874A-B88E-A45D3B8C7B90}" type="presParOf" srcId="{5D8FA5C9-56E0-5F4E-AE7D-1578D17D4789}" destId="{F1970952-8E2C-944D-918B-9B8D5BE3414F}" srcOrd="15" destOrd="0" presId="urn:microsoft.com/office/officeart/2005/8/layout/cycle2"/>
    <dgm:cxn modelId="{AB525A43-7ECB-7345-9A58-28A8EBD221E0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4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466A9D12-AB65-154C-A921-4244B26DC1FD}" type="presOf" srcId="{420DA754-1D9C-4B4C-B9A6-25EC2607A82F}" destId="{B9CBABBE-8180-FD4B-8C76-9ACE0FCA4182}" srcOrd="1" destOrd="0" presId="urn:microsoft.com/office/officeart/2005/8/layout/cycle2"/>
    <dgm:cxn modelId="{F0A62014-34CB-5B43-A9CE-5234AE417780}" type="presOf" srcId="{768E8C07-80FF-E24E-8728-3484D0E81F75}" destId="{21CDE7AC-B179-544E-AA1E-DC9CEABDA4A8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B6769024-0469-E641-8029-9BBBBA40B36D}" type="presOf" srcId="{11375B1D-7A2F-E245-8AD4-929A7601F295}" destId="{F1970952-8E2C-944D-918B-9B8D5BE3414F}" srcOrd="0" destOrd="0" presId="urn:microsoft.com/office/officeart/2005/8/layout/cycle2"/>
    <dgm:cxn modelId="{957CA424-F6DC-E94A-A9AE-3ED5176AB475}" type="presOf" srcId="{3022146A-BA2C-3047-A38A-E19C17AD505A}" destId="{5D8FA5C9-56E0-5F4E-AE7D-1578D17D4789}" srcOrd="0" destOrd="0" presId="urn:microsoft.com/office/officeart/2005/8/layout/cycle2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F4CE322C-E3F2-8E41-9D82-EE1864B30063}" type="presOf" srcId="{6FA576A9-0DA8-5D4F-9C3C-34F7C54C76D4}" destId="{32103E2B-E4C3-2443-9686-008CB3D704F5}" srcOrd="1" destOrd="0" presId="urn:microsoft.com/office/officeart/2005/8/layout/cycle2"/>
    <dgm:cxn modelId="{5662E449-9B33-C84D-AA7C-D612DF4DF719}" type="presOf" srcId="{E1D6C91B-53A1-9848-B9E6-630B57E07772}" destId="{1DAB2424-1BC5-BE46-85D2-26730751BF6D}" srcOrd="0" destOrd="0" presId="urn:microsoft.com/office/officeart/2005/8/layout/cycle2"/>
    <dgm:cxn modelId="{1A1F164C-2342-3947-BD25-525F9892D4C6}" type="presOf" srcId="{420DA754-1D9C-4B4C-B9A6-25EC2607A82F}" destId="{BD6C659F-2723-5A4C-AF2C-CA1437FCE2B4}" srcOrd="0" destOrd="0" presId="urn:microsoft.com/office/officeart/2005/8/layout/cycle2"/>
    <dgm:cxn modelId="{6AF1D656-52D8-5549-BBC1-464FF5CDC66B}" type="presOf" srcId="{7843CF9D-CDC5-734D-B869-37AE2CBCEDAE}" destId="{784245A4-61D5-254C-87FE-D85F1A3B2B05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DB87C566-AE38-4740-B8DE-733424C48835}" type="presOf" srcId="{2A1A0300-0868-8D47-BFFA-296C1987333D}" destId="{EEFA835D-DA5B-4B45-B2E0-CA586F7372AE}" srcOrd="0" destOrd="0" presId="urn:microsoft.com/office/officeart/2005/8/layout/cycle2"/>
    <dgm:cxn modelId="{59F16869-E824-8942-9C5B-B26FADA5DA66}" type="presOf" srcId="{11375B1D-7A2F-E245-8AD4-929A7601F295}" destId="{7510845F-CC67-1F44-8A6D-3D9CC132F2F8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F275D074-3017-2045-A30F-DA4D95F23B3E}" type="presOf" srcId="{E0ED1441-D8D0-2140-B825-90C83A6C2C7B}" destId="{3A27DC23-E930-A84E-A846-DDE373B212D7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302E8280-81FC-C74F-9A3D-A0B5241F49B3}" type="presOf" srcId="{C50FC3BA-7F0F-2F42-8BE7-D169AAF56941}" destId="{FF90A506-49AA-194C-B7FB-C99B0CA6889D}" srcOrd="0" destOrd="0" presId="urn:microsoft.com/office/officeart/2005/8/layout/cycle2"/>
    <dgm:cxn modelId="{3B95E383-EB70-0D47-9F0A-3D99827BB4D9}" type="presOf" srcId="{1B5FBFF5-E6C2-2543-A861-44B11243E79D}" destId="{AB1BBDA4-504B-3F42-BA67-6A39F228A708}" srcOrd="1" destOrd="0" presId="urn:microsoft.com/office/officeart/2005/8/layout/cycle2"/>
    <dgm:cxn modelId="{741B748F-7C68-0B45-8F01-EDB73A12393E}" type="presOf" srcId="{6AF3223D-60C6-B84E-BC43-8262A1FA31EA}" destId="{6693F1C9-0E06-7B49-8CB9-EF3997DE4948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063F2BA1-86D1-8648-8B96-CF6BDD84C320}" type="presOf" srcId="{18B21DED-9B4D-EB49-AF41-328A08C2192E}" destId="{55F885C0-631B-D646-AC7E-0B2A6E55628C}" srcOrd="0" destOrd="0" presId="urn:microsoft.com/office/officeart/2005/8/layout/cycle2"/>
    <dgm:cxn modelId="{D1E085B5-A9B9-AF49-9D96-2F189EA55188}" type="presOf" srcId="{6FA576A9-0DA8-5D4F-9C3C-34F7C54C76D4}" destId="{E4F36C5C-1E01-034A-830A-839CEC94B4C3}" srcOrd="0" destOrd="0" presId="urn:microsoft.com/office/officeart/2005/8/layout/cycle2"/>
    <dgm:cxn modelId="{2A8105BD-ABD4-554C-BAF3-5306FE8DDB13}" type="presOf" srcId="{7B6C4C98-74AB-9F48-82EE-4065D5051EB2}" destId="{B90635B2-ABF7-3449-A4BC-4B850778AE10}" srcOrd="0" destOrd="0" presId="urn:microsoft.com/office/officeart/2005/8/layout/cycle2"/>
    <dgm:cxn modelId="{B329C3C4-CC37-E342-B11C-5609A6FBCC82}" type="presOf" srcId="{768E8C07-80FF-E24E-8728-3484D0E81F75}" destId="{C2798E64-E5CC-2440-802B-696DD209A1A7}" srcOrd="1" destOrd="0" presId="urn:microsoft.com/office/officeart/2005/8/layout/cycle2"/>
    <dgm:cxn modelId="{F85DD6CF-BD68-684A-9B27-015A9F339E59}" type="presOf" srcId="{4CA6BDC3-C8E2-354D-ACAD-CD488DCD7E8C}" destId="{5D948883-3182-4C40-9979-56292A55D8AB}" srcOrd="0" destOrd="0" presId="urn:microsoft.com/office/officeart/2005/8/layout/cycle2"/>
    <dgm:cxn modelId="{862664E0-E90B-8244-AE6A-1D2DC191BF5A}" type="presOf" srcId="{1B5FBFF5-E6C2-2543-A861-44B11243E79D}" destId="{DA0814E1-6DEB-684B-BAEA-2EEBEDC4DB41}" srcOrd="0" destOrd="0" presId="urn:microsoft.com/office/officeart/2005/8/layout/cycle2"/>
    <dgm:cxn modelId="{E0F249E9-AB01-D848-9A06-4A8CA0420CC1}" type="presOf" srcId="{6D43FE46-35DC-494C-A4F0-44397394D121}" destId="{4C7F5477-63C0-6343-9869-547A01CEFE98}" srcOrd="0" destOrd="0" presId="urn:microsoft.com/office/officeart/2005/8/layout/cycle2"/>
    <dgm:cxn modelId="{7D3DF5EF-6A63-D54D-A05C-0AA124A03CC5}" type="presOf" srcId="{5EAB6A29-A5B0-2941-AF79-FAE866AF3957}" destId="{777CEE8D-D9C5-744F-ADC6-113AF0A44165}" srcOrd="0" destOrd="0" presId="urn:microsoft.com/office/officeart/2005/8/layout/cycle2"/>
    <dgm:cxn modelId="{861137F0-035F-DE47-AC33-FE31377FC0C5}" type="presOf" srcId="{7B6C4C98-74AB-9F48-82EE-4065D5051EB2}" destId="{6FABCE6F-71D6-964F-913E-C8F19A09016E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15E537F9-9D4C-3D4C-BC12-B0ECAB2BAF98}" type="presOf" srcId="{6AF3223D-60C6-B84E-BC43-8262A1FA31EA}" destId="{3124B506-BBC9-2A47-BF5C-06A3B16E92AD}" srcOrd="0" destOrd="0" presId="urn:microsoft.com/office/officeart/2005/8/layout/cycle2"/>
    <dgm:cxn modelId="{5AE2B3FB-F35A-4C4B-8470-C07A547C59D5}" type="presOf" srcId="{7843CF9D-CDC5-734D-B869-37AE2CBCEDAE}" destId="{6474277E-388E-024E-91B4-4AFFEDE60D33}" srcOrd="1" destOrd="0" presId="urn:microsoft.com/office/officeart/2005/8/layout/cycle2"/>
    <dgm:cxn modelId="{E6807447-7BC8-6242-9B4C-BB7244469D60}" type="presParOf" srcId="{5D8FA5C9-56E0-5F4E-AE7D-1578D17D4789}" destId="{3A27DC23-E930-A84E-A846-DDE373B212D7}" srcOrd="0" destOrd="0" presId="urn:microsoft.com/office/officeart/2005/8/layout/cycle2"/>
    <dgm:cxn modelId="{773C0B0D-0D31-EF40-8B2F-B8DA07FF8690}" type="presParOf" srcId="{5D8FA5C9-56E0-5F4E-AE7D-1578D17D4789}" destId="{3124B506-BBC9-2A47-BF5C-06A3B16E92AD}" srcOrd="1" destOrd="0" presId="urn:microsoft.com/office/officeart/2005/8/layout/cycle2"/>
    <dgm:cxn modelId="{450BB0B8-57B4-9D4D-A45B-DB9D77EA1986}" type="presParOf" srcId="{3124B506-BBC9-2A47-BF5C-06A3B16E92AD}" destId="{6693F1C9-0E06-7B49-8CB9-EF3997DE4948}" srcOrd="0" destOrd="0" presId="urn:microsoft.com/office/officeart/2005/8/layout/cycle2"/>
    <dgm:cxn modelId="{FF9A7CB1-5CD9-2242-B3A7-228109DD55E7}" type="presParOf" srcId="{5D8FA5C9-56E0-5F4E-AE7D-1578D17D4789}" destId="{777CEE8D-D9C5-744F-ADC6-113AF0A44165}" srcOrd="2" destOrd="0" presId="urn:microsoft.com/office/officeart/2005/8/layout/cycle2"/>
    <dgm:cxn modelId="{D2BA562A-8A48-E34B-AE74-0317B2127CC7}" type="presParOf" srcId="{5D8FA5C9-56E0-5F4E-AE7D-1578D17D4789}" destId="{21CDE7AC-B179-544E-AA1E-DC9CEABDA4A8}" srcOrd="3" destOrd="0" presId="urn:microsoft.com/office/officeart/2005/8/layout/cycle2"/>
    <dgm:cxn modelId="{FB46FFE9-EF64-BE4D-9A8E-A10395D79736}" type="presParOf" srcId="{21CDE7AC-B179-544E-AA1E-DC9CEABDA4A8}" destId="{C2798E64-E5CC-2440-802B-696DD209A1A7}" srcOrd="0" destOrd="0" presId="urn:microsoft.com/office/officeart/2005/8/layout/cycle2"/>
    <dgm:cxn modelId="{F4B353FA-7615-E746-8184-0649287A50D5}" type="presParOf" srcId="{5D8FA5C9-56E0-5F4E-AE7D-1578D17D4789}" destId="{FF90A506-49AA-194C-B7FB-C99B0CA6889D}" srcOrd="4" destOrd="0" presId="urn:microsoft.com/office/officeart/2005/8/layout/cycle2"/>
    <dgm:cxn modelId="{DD0D9B34-A155-CD49-94C7-E320A0F632EC}" type="presParOf" srcId="{5D8FA5C9-56E0-5F4E-AE7D-1578D17D4789}" destId="{DA0814E1-6DEB-684B-BAEA-2EEBEDC4DB41}" srcOrd="5" destOrd="0" presId="urn:microsoft.com/office/officeart/2005/8/layout/cycle2"/>
    <dgm:cxn modelId="{8801FBEE-0B71-F444-BB6A-FFD9B9664030}" type="presParOf" srcId="{DA0814E1-6DEB-684B-BAEA-2EEBEDC4DB41}" destId="{AB1BBDA4-504B-3F42-BA67-6A39F228A708}" srcOrd="0" destOrd="0" presId="urn:microsoft.com/office/officeart/2005/8/layout/cycle2"/>
    <dgm:cxn modelId="{0B41E2D5-6749-EE40-9C56-EA9D85AF459D}" type="presParOf" srcId="{5D8FA5C9-56E0-5F4E-AE7D-1578D17D4789}" destId="{1DAB2424-1BC5-BE46-85D2-26730751BF6D}" srcOrd="6" destOrd="0" presId="urn:microsoft.com/office/officeart/2005/8/layout/cycle2"/>
    <dgm:cxn modelId="{C6702378-2316-3D40-834A-2FDC02B35F07}" type="presParOf" srcId="{5D8FA5C9-56E0-5F4E-AE7D-1578D17D4789}" destId="{784245A4-61D5-254C-87FE-D85F1A3B2B05}" srcOrd="7" destOrd="0" presId="urn:microsoft.com/office/officeart/2005/8/layout/cycle2"/>
    <dgm:cxn modelId="{75DA815A-412F-7D44-9E2F-7DF09FE9E240}" type="presParOf" srcId="{784245A4-61D5-254C-87FE-D85F1A3B2B05}" destId="{6474277E-388E-024E-91B4-4AFFEDE60D33}" srcOrd="0" destOrd="0" presId="urn:microsoft.com/office/officeart/2005/8/layout/cycle2"/>
    <dgm:cxn modelId="{011DDD04-D4C6-1E4A-BA9F-EF8A1F2888D0}" type="presParOf" srcId="{5D8FA5C9-56E0-5F4E-AE7D-1578D17D4789}" destId="{EEFA835D-DA5B-4B45-B2E0-CA586F7372AE}" srcOrd="8" destOrd="0" presId="urn:microsoft.com/office/officeart/2005/8/layout/cycle2"/>
    <dgm:cxn modelId="{2935B10C-36DE-814B-9C5E-6768F732222F}" type="presParOf" srcId="{5D8FA5C9-56E0-5F4E-AE7D-1578D17D4789}" destId="{B90635B2-ABF7-3449-A4BC-4B850778AE10}" srcOrd="9" destOrd="0" presId="urn:microsoft.com/office/officeart/2005/8/layout/cycle2"/>
    <dgm:cxn modelId="{DDA8F670-481C-DB44-B2BE-67F9F43AEFCA}" type="presParOf" srcId="{B90635B2-ABF7-3449-A4BC-4B850778AE10}" destId="{6FABCE6F-71D6-964F-913E-C8F19A09016E}" srcOrd="0" destOrd="0" presId="urn:microsoft.com/office/officeart/2005/8/layout/cycle2"/>
    <dgm:cxn modelId="{CF6EECFC-59D1-A64B-88E5-E0806A579550}" type="presParOf" srcId="{5D8FA5C9-56E0-5F4E-AE7D-1578D17D4789}" destId="{4C7F5477-63C0-6343-9869-547A01CEFE98}" srcOrd="10" destOrd="0" presId="urn:microsoft.com/office/officeart/2005/8/layout/cycle2"/>
    <dgm:cxn modelId="{10A388FD-5C30-1F45-8BA8-BA928EA194E2}" type="presParOf" srcId="{5D8FA5C9-56E0-5F4E-AE7D-1578D17D4789}" destId="{BD6C659F-2723-5A4C-AF2C-CA1437FCE2B4}" srcOrd="11" destOrd="0" presId="urn:microsoft.com/office/officeart/2005/8/layout/cycle2"/>
    <dgm:cxn modelId="{D9D501F9-0040-BA46-82C3-ED983A3F553C}" type="presParOf" srcId="{BD6C659F-2723-5A4C-AF2C-CA1437FCE2B4}" destId="{B9CBABBE-8180-FD4B-8C76-9ACE0FCA4182}" srcOrd="0" destOrd="0" presId="urn:microsoft.com/office/officeart/2005/8/layout/cycle2"/>
    <dgm:cxn modelId="{A6C628FD-19D1-D447-B106-067A5E6BFF44}" type="presParOf" srcId="{5D8FA5C9-56E0-5F4E-AE7D-1578D17D4789}" destId="{5D948883-3182-4C40-9979-56292A55D8AB}" srcOrd="12" destOrd="0" presId="urn:microsoft.com/office/officeart/2005/8/layout/cycle2"/>
    <dgm:cxn modelId="{E4442B3F-18D1-684F-A0F6-70C1836BF0A0}" type="presParOf" srcId="{5D8FA5C9-56E0-5F4E-AE7D-1578D17D4789}" destId="{E4F36C5C-1E01-034A-830A-839CEC94B4C3}" srcOrd="13" destOrd="0" presId="urn:microsoft.com/office/officeart/2005/8/layout/cycle2"/>
    <dgm:cxn modelId="{65D0DA2D-F3E7-8646-8AA5-B4D2BD8759B9}" type="presParOf" srcId="{E4F36C5C-1E01-034A-830A-839CEC94B4C3}" destId="{32103E2B-E4C3-2443-9686-008CB3D704F5}" srcOrd="0" destOrd="0" presId="urn:microsoft.com/office/officeart/2005/8/layout/cycle2"/>
    <dgm:cxn modelId="{E06B4D21-3AB3-1942-8375-B365815C2056}" type="presParOf" srcId="{5D8FA5C9-56E0-5F4E-AE7D-1578D17D4789}" destId="{55F885C0-631B-D646-AC7E-0B2A6E55628C}" srcOrd="14" destOrd="0" presId="urn:microsoft.com/office/officeart/2005/8/layout/cycle2"/>
    <dgm:cxn modelId="{34D20C2C-2C84-BF43-A2B7-FB73CC1242DD}" type="presParOf" srcId="{5D8FA5C9-56E0-5F4E-AE7D-1578D17D4789}" destId="{F1970952-8E2C-944D-918B-9B8D5BE3414F}" srcOrd="15" destOrd="0" presId="urn:microsoft.com/office/officeart/2005/8/layout/cycle2"/>
    <dgm:cxn modelId="{496F7548-7892-D641-A0C6-A9DA1DF7102C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51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E1A2F00F-B1EF-9440-9668-848C13FA1464}" type="presOf" srcId="{7B6C4C98-74AB-9F48-82EE-4065D5051EB2}" destId="{6FABCE6F-71D6-964F-913E-C8F19A09016E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C15D8028-D064-1D4C-9AD5-998754196011}" type="presOf" srcId="{C50FC3BA-7F0F-2F42-8BE7-D169AAF56941}" destId="{FF90A506-49AA-194C-B7FB-C99B0CA6889D}" srcOrd="0" destOrd="0" presId="urn:microsoft.com/office/officeart/2005/8/layout/cycle2"/>
    <dgm:cxn modelId="{7FD3262D-64C9-774F-9A5D-30FDC4C530CC}" type="presOf" srcId="{2A1A0300-0868-8D47-BFFA-296C1987333D}" destId="{EEFA835D-DA5B-4B45-B2E0-CA586F7372AE}" srcOrd="0" destOrd="0" presId="urn:microsoft.com/office/officeart/2005/8/layout/cycle2"/>
    <dgm:cxn modelId="{9C8A1D35-0643-6A40-8E1E-BD50CFF4B87F}" type="presOf" srcId="{3022146A-BA2C-3047-A38A-E19C17AD505A}" destId="{5D8FA5C9-56E0-5F4E-AE7D-1578D17D4789}" srcOrd="0" destOrd="0" presId="urn:microsoft.com/office/officeart/2005/8/layout/cycle2"/>
    <dgm:cxn modelId="{3CF7D036-7B02-594D-890C-F2D16C973C4C}" type="presOf" srcId="{E0ED1441-D8D0-2140-B825-90C83A6C2C7B}" destId="{3A27DC23-E930-A84E-A846-DDE373B212D7}" srcOrd="0" destOrd="0" presId="urn:microsoft.com/office/officeart/2005/8/layout/cycle2"/>
    <dgm:cxn modelId="{815B5250-AFB9-E141-B7E4-4F3D73AB7ED5}" type="presOf" srcId="{18B21DED-9B4D-EB49-AF41-328A08C2192E}" destId="{55F885C0-631B-D646-AC7E-0B2A6E55628C}" srcOrd="0" destOrd="0" presId="urn:microsoft.com/office/officeart/2005/8/layout/cycle2"/>
    <dgm:cxn modelId="{16EE0157-01DF-1943-9EC3-B6E4C924C60F}" type="presOf" srcId="{1B5FBFF5-E6C2-2543-A861-44B11243E79D}" destId="{DA0814E1-6DEB-684B-BAEA-2EEBEDC4DB41}" srcOrd="0" destOrd="0" presId="urn:microsoft.com/office/officeart/2005/8/layout/cycle2"/>
    <dgm:cxn modelId="{6F3CE15D-1178-FC41-ACC0-A32955F4A058}" type="presOf" srcId="{6FA576A9-0DA8-5D4F-9C3C-34F7C54C76D4}" destId="{32103E2B-E4C3-2443-9686-008CB3D704F5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6670D56A-64C1-2B4A-B396-DB8383B782C1}" type="presOf" srcId="{11375B1D-7A2F-E245-8AD4-929A7601F295}" destId="{7510845F-CC67-1F44-8A6D-3D9CC132F2F8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6CD7B684-444F-4249-9E11-2C538AA21BBD}" type="presOf" srcId="{768E8C07-80FF-E24E-8728-3484D0E81F75}" destId="{21CDE7AC-B179-544E-AA1E-DC9CEABDA4A8}" srcOrd="0" destOrd="0" presId="urn:microsoft.com/office/officeart/2005/8/layout/cycle2"/>
    <dgm:cxn modelId="{2460AA87-43A3-F847-A431-92D10C98CF48}" type="presOf" srcId="{6AF3223D-60C6-B84E-BC43-8262A1FA31EA}" destId="{3124B506-BBC9-2A47-BF5C-06A3B16E92AD}" srcOrd="0" destOrd="0" presId="urn:microsoft.com/office/officeart/2005/8/layout/cycle2"/>
    <dgm:cxn modelId="{D817D298-B3D7-D54B-8C41-C9C30D109936}" type="presOf" srcId="{6AF3223D-60C6-B84E-BC43-8262A1FA31EA}" destId="{6693F1C9-0E06-7B49-8CB9-EF3997DE4948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724744A0-F91E-3A4C-8DF4-95DA618A387F}" type="presOf" srcId="{11375B1D-7A2F-E245-8AD4-929A7601F295}" destId="{F1970952-8E2C-944D-918B-9B8D5BE3414F}" srcOrd="0" destOrd="0" presId="urn:microsoft.com/office/officeart/2005/8/layout/cycle2"/>
    <dgm:cxn modelId="{80EBE4A3-2D18-A844-BDFB-F80FDF136F23}" type="presOf" srcId="{5EAB6A29-A5B0-2941-AF79-FAE866AF3957}" destId="{777CEE8D-D9C5-744F-ADC6-113AF0A44165}" srcOrd="0" destOrd="0" presId="urn:microsoft.com/office/officeart/2005/8/layout/cycle2"/>
    <dgm:cxn modelId="{EC1AFAA8-2488-724F-B5B4-4AF23F691D1C}" type="presOf" srcId="{6D43FE46-35DC-494C-A4F0-44397394D121}" destId="{4C7F5477-63C0-6343-9869-547A01CEFE98}" srcOrd="0" destOrd="0" presId="urn:microsoft.com/office/officeart/2005/8/layout/cycle2"/>
    <dgm:cxn modelId="{5B2E6BAB-7737-6946-8F08-3084167CD7A6}" type="presOf" srcId="{420DA754-1D9C-4B4C-B9A6-25EC2607A82F}" destId="{B9CBABBE-8180-FD4B-8C76-9ACE0FCA4182}" srcOrd="1" destOrd="0" presId="urn:microsoft.com/office/officeart/2005/8/layout/cycle2"/>
    <dgm:cxn modelId="{0FE6B3B4-39FA-A244-A332-DCB60CFEDDD0}" type="presOf" srcId="{4CA6BDC3-C8E2-354D-ACAD-CD488DCD7E8C}" destId="{5D948883-3182-4C40-9979-56292A55D8AB}" srcOrd="0" destOrd="0" presId="urn:microsoft.com/office/officeart/2005/8/layout/cycle2"/>
    <dgm:cxn modelId="{AFC8C8D1-FCFF-8547-8438-E3E74F65EA54}" type="presOf" srcId="{768E8C07-80FF-E24E-8728-3484D0E81F75}" destId="{C2798E64-E5CC-2440-802B-696DD209A1A7}" srcOrd="1" destOrd="0" presId="urn:microsoft.com/office/officeart/2005/8/layout/cycle2"/>
    <dgm:cxn modelId="{F8AD53DB-74DF-9641-922E-BDEC73F9AB87}" type="presOf" srcId="{1B5FBFF5-E6C2-2543-A861-44B11243E79D}" destId="{AB1BBDA4-504B-3F42-BA67-6A39F228A708}" srcOrd="1" destOrd="0" presId="urn:microsoft.com/office/officeart/2005/8/layout/cycle2"/>
    <dgm:cxn modelId="{7930FDDE-B9AC-514E-9EF5-B317F4DD2C22}" type="presOf" srcId="{7B6C4C98-74AB-9F48-82EE-4065D5051EB2}" destId="{B90635B2-ABF7-3449-A4BC-4B850778AE10}" srcOrd="0" destOrd="0" presId="urn:microsoft.com/office/officeart/2005/8/layout/cycle2"/>
    <dgm:cxn modelId="{32154AE1-E93D-F147-9D4B-82F527413C9A}" type="presOf" srcId="{7843CF9D-CDC5-734D-B869-37AE2CBCEDAE}" destId="{6474277E-388E-024E-91B4-4AFFEDE60D33}" srcOrd="1" destOrd="0" presId="urn:microsoft.com/office/officeart/2005/8/layout/cycle2"/>
    <dgm:cxn modelId="{F1D654EC-E5AF-BA45-9DC5-D9BA65DE02B1}" type="presOf" srcId="{E1D6C91B-53A1-9848-B9E6-630B57E07772}" destId="{1DAB2424-1BC5-BE46-85D2-26730751BF6D}" srcOrd="0" destOrd="0" presId="urn:microsoft.com/office/officeart/2005/8/layout/cycle2"/>
    <dgm:cxn modelId="{395492ED-EB97-674A-9462-70FD1EB84768}" type="presOf" srcId="{6FA576A9-0DA8-5D4F-9C3C-34F7C54C76D4}" destId="{E4F36C5C-1E01-034A-830A-839CEC94B4C3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8E400BF2-52CC-2649-8341-4B55C974E3D8}" type="presOf" srcId="{420DA754-1D9C-4B4C-B9A6-25EC2607A82F}" destId="{BD6C659F-2723-5A4C-AF2C-CA1437FCE2B4}" srcOrd="0" destOrd="0" presId="urn:microsoft.com/office/officeart/2005/8/layout/cycle2"/>
    <dgm:cxn modelId="{F29F3DF4-98DA-EF43-B47E-E1C9D327D7CD}" type="presOf" srcId="{7843CF9D-CDC5-734D-B869-37AE2CBCEDAE}" destId="{784245A4-61D5-254C-87FE-D85F1A3B2B05}" srcOrd="0" destOrd="0" presId="urn:microsoft.com/office/officeart/2005/8/layout/cycle2"/>
    <dgm:cxn modelId="{95B79CE2-0183-7549-BAB8-6B18FE94809D}" type="presParOf" srcId="{5D8FA5C9-56E0-5F4E-AE7D-1578D17D4789}" destId="{3A27DC23-E930-A84E-A846-DDE373B212D7}" srcOrd="0" destOrd="0" presId="urn:microsoft.com/office/officeart/2005/8/layout/cycle2"/>
    <dgm:cxn modelId="{25CD8E3D-80FB-7345-AB64-68B47E4C4C1F}" type="presParOf" srcId="{5D8FA5C9-56E0-5F4E-AE7D-1578D17D4789}" destId="{3124B506-BBC9-2A47-BF5C-06A3B16E92AD}" srcOrd="1" destOrd="0" presId="urn:microsoft.com/office/officeart/2005/8/layout/cycle2"/>
    <dgm:cxn modelId="{1894B388-45D7-034B-B16F-B7B344ABAA3F}" type="presParOf" srcId="{3124B506-BBC9-2A47-BF5C-06A3B16E92AD}" destId="{6693F1C9-0E06-7B49-8CB9-EF3997DE4948}" srcOrd="0" destOrd="0" presId="urn:microsoft.com/office/officeart/2005/8/layout/cycle2"/>
    <dgm:cxn modelId="{E4C883A9-2F91-9A4F-92D6-544117DBAEBC}" type="presParOf" srcId="{5D8FA5C9-56E0-5F4E-AE7D-1578D17D4789}" destId="{777CEE8D-D9C5-744F-ADC6-113AF0A44165}" srcOrd="2" destOrd="0" presId="urn:microsoft.com/office/officeart/2005/8/layout/cycle2"/>
    <dgm:cxn modelId="{DFA04439-3B29-0A4F-82DE-5B1B2F135B5C}" type="presParOf" srcId="{5D8FA5C9-56E0-5F4E-AE7D-1578D17D4789}" destId="{21CDE7AC-B179-544E-AA1E-DC9CEABDA4A8}" srcOrd="3" destOrd="0" presId="urn:microsoft.com/office/officeart/2005/8/layout/cycle2"/>
    <dgm:cxn modelId="{1A0672A7-58CB-9345-AE70-0FC53FAE748D}" type="presParOf" srcId="{21CDE7AC-B179-544E-AA1E-DC9CEABDA4A8}" destId="{C2798E64-E5CC-2440-802B-696DD209A1A7}" srcOrd="0" destOrd="0" presId="urn:microsoft.com/office/officeart/2005/8/layout/cycle2"/>
    <dgm:cxn modelId="{9B8D6FA3-F8EF-B64E-9F0F-34EC80D3508E}" type="presParOf" srcId="{5D8FA5C9-56E0-5F4E-AE7D-1578D17D4789}" destId="{FF90A506-49AA-194C-B7FB-C99B0CA6889D}" srcOrd="4" destOrd="0" presId="urn:microsoft.com/office/officeart/2005/8/layout/cycle2"/>
    <dgm:cxn modelId="{B4A4F199-43BD-FD48-9CC6-B3F74F4959E0}" type="presParOf" srcId="{5D8FA5C9-56E0-5F4E-AE7D-1578D17D4789}" destId="{DA0814E1-6DEB-684B-BAEA-2EEBEDC4DB41}" srcOrd="5" destOrd="0" presId="urn:microsoft.com/office/officeart/2005/8/layout/cycle2"/>
    <dgm:cxn modelId="{8F60F068-F860-3843-B0BF-8896776300C1}" type="presParOf" srcId="{DA0814E1-6DEB-684B-BAEA-2EEBEDC4DB41}" destId="{AB1BBDA4-504B-3F42-BA67-6A39F228A708}" srcOrd="0" destOrd="0" presId="urn:microsoft.com/office/officeart/2005/8/layout/cycle2"/>
    <dgm:cxn modelId="{A82BD4EE-6DFA-9C49-9352-DEB2A8EA5F96}" type="presParOf" srcId="{5D8FA5C9-56E0-5F4E-AE7D-1578D17D4789}" destId="{1DAB2424-1BC5-BE46-85D2-26730751BF6D}" srcOrd="6" destOrd="0" presId="urn:microsoft.com/office/officeart/2005/8/layout/cycle2"/>
    <dgm:cxn modelId="{C8B1702D-444C-6A4A-9B49-967873E63D8F}" type="presParOf" srcId="{5D8FA5C9-56E0-5F4E-AE7D-1578D17D4789}" destId="{784245A4-61D5-254C-87FE-D85F1A3B2B05}" srcOrd="7" destOrd="0" presId="urn:microsoft.com/office/officeart/2005/8/layout/cycle2"/>
    <dgm:cxn modelId="{FA5766FC-0246-F44E-8A10-E5F69707A438}" type="presParOf" srcId="{784245A4-61D5-254C-87FE-D85F1A3B2B05}" destId="{6474277E-388E-024E-91B4-4AFFEDE60D33}" srcOrd="0" destOrd="0" presId="urn:microsoft.com/office/officeart/2005/8/layout/cycle2"/>
    <dgm:cxn modelId="{17575BEF-B670-0944-8E9B-5BFEF1C03CBB}" type="presParOf" srcId="{5D8FA5C9-56E0-5F4E-AE7D-1578D17D4789}" destId="{EEFA835D-DA5B-4B45-B2E0-CA586F7372AE}" srcOrd="8" destOrd="0" presId="urn:microsoft.com/office/officeart/2005/8/layout/cycle2"/>
    <dgm:cxn modelId="{E3DC0163-5619-C140-A22E-96ECEAEFE19A}" type="presParOf" srcId="{5D8FA5C9-56E0-5F4E-AE7D-1578D17D4789}" destId="{B90635B2-ABF7-3449-A4BC-4B850778AE10}" srcOrd="9" destOrd="0" presId="urn:microsoft.com/office/officeart/2005/8/layout/cycle2"/>
    <dgm:cxn modelId="{59F0E1C1-CC5C-8C40-A8D2-99EEFCFA84BA}" type="presParOf" srcId="{B90635B2-ABF7-3449-A4BC-4B850778AE10}" destId="{6FABCE6F-71D6-964F-913E-C8F19A09016E}" srcOrd="0" destOrd="0" presId="urn:microsoft.com/office/officeart/2005/8/layout/cycle2"/>
    <dgm:cxn modelId="{B4830BF8-7058-1A4C-B600-DD401F1C17CB}" type="presParOf" srcId="{5D8FA5C9-56E0-5F4E-AE7D-1578D17D4789}" destId="{4C7F5477-63C0-6343-9869-547A01CEFE98}" srcOrd="10" destOrd="0" presId="urn:microsoft.com/office/officeart/2005/8/layout/cycle2"/>
    <dgm:cxn modelId="{21781FD7-723B-CC40-BAE4-CC46F60E2031}" type="presParOf" srcId="{5D8FA5C9-56E0-5F4E-AE7D-1578D17D4789}" destId="{BD6C659F-2723-5A4C-AF2C-CA1437FCE2B4}" srcOrd="11" destOrd="0" presId="urn:microsoft.com/office/officeart/2005/8/layout/cycle2"/>
    <dgm:cxn modelId="{2A5E82C0-1134-AE45-90EB-059FA09B345B}" type="presParOf" srcId="{BD6C659F-2723-5A4C-AF2C-CA1437FCE2B4}" destId="{B9CBABBE-8180-FD4B-8C76-9ACE0FCA4182}" srcOrd="0" destOrd="0" presId="urn:microsoft.com/office/officeart/2005/8/layout/cycle2"/>
    <dgm:cxn modelId="{FDF6487C-912F-9242-A622-528768869694}" type="presParOf" srcId="{5D8FA5C9-56E0-5F4E-AE7D-1578D17D4789}" destId="{5D948883-3182-4C40-9979-56292A55D8AB}" srcOrd="12" destOrd="0" presId="urn:microsoft.com/office/officeart/2005/8/layout/cycle2"/>
    <dgm:cxn modelId="{B63936D8-31A8-5147-851C-05323B3F618C}" type="presParOf" srcId="{5D8FA5C9-56E0-5F4E-AE7D-1578D17D4789}" destId="{E4F36C5C-1E01-034A-830A-839CEC94B4C3}" srcOrd="13" destOrd="0" presId="urn:microsoft.com/office/officeart/2005/8/layout/cycle2"/>
    <dgm:cxn modelId="{7BE722E4-779F-104D-A6E6-88F9455B9AE5}" type="presParOf" srcId="{E4F36C5C-1E01-034A-830A-839CEC94B4C3}" destId="{32103E2B-E4C3-2443-9686-008CB3D704F5}" srcOrd="0" destOrd="0" presId="urn:microsoft.com/office/officeart/2005/8/layout/cycle2"/>
    <dgm:cxn modelId="{88D190CF-781F-ED4B-9371-37763A862611}" type="presParOf" srcId="{5D8FA5C9-56E0-5F4E-AE7D-1578D17D4789}" destId="{55F885C0-631B-D646-AC7E-0B2A6E55628C}" srcOrd="14" destOrd="0" presId="urn:microsoft.com/office/officeart/2005/8/layout/cycle2"/>
    <dgm:cxn modelId="{34EE88BD-4FD1-EE4B-84EA-BDC76414F758}" type="presParOf" srcId="{5D8FA5C9-56E0-5F4E-AE7D-1578D17D4789}" destId="{F1970952-8E2C-944D-918B-9B8D5BE3414F}" srcOrd="15" destOrd="0" presId="urn:microsoft.com/office/officeart/2005/8/layout/cycle2"/>
    <dgm:cxn modelId="{3DD68B9A-236B-2449-A483-0C8093265915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5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224D6D11-509E-7641-9E40-33CFAE67C3F3}" type="presOf" srcId="{7B6C4C98-74AB-9F48-82EE-4065D5051EB2}" destId="{B90635B2-ABF7-3449-A4BC-4B850778AE10}" srcOrd="0" destOrd="0" presId="urn:microsoft.com/office/officeart/2005/8/layout/cycle2"/>
    <dgm:cxn modelId="{44362112-4BF1-B74F-BF51-A26CDC35AACD}" type="presOf" srcId="{1B5FBFF5-E6C2-2543-A861-44B11243E79D}" destId="{DA0814E1-6DEB-684B-BAEA-2EEBEDC4DB41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A888211A-B281-F04B-9D44-6D91BA9496B2}" type="presOf" srcId="{768E8C07-80FF-E24E-8728-3484D0E81F75}" destId="{C2798E64-E5CC-2440-802B-696DD209A1A7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FCA5CD36-BA82-2A4D-8B95-127DC17905B5}" type="presOf" srcId="{6FA576A9-0DA8-5D4F-9C3C-34F7C54C76D4}" destId="{E4F36C5C-1E01-034A-830A-839CEC94B4C3}" srcOrd="0" destOrd="0" presId="urn:microsoft.com/office/officeart/2005/8/layout/cycle2"/>
    <dgm:cxn modelId="{E6F6F23F-F582-2F46-9931-55400F0183C8}" type="presOf" srcId="{E1D6C91B-53A1-9848-B9E6-630B57E07772}" destId="{1DAB2424-1BC5-BE46-85D2-26730751BF6D}" srcOrd="0" destOrd="0" presId="urn:microsoft.com/office/officeart/2005/8/layout/cycle2"/>
    <dgm:cxn modelId="{D727CB48-D6A3-9B47-8ED7-E07886227790}" type="presOf" srcId="{6AF3223D-60C6-B84E-BC43-8262A1FA31EA}" destId="{3124B506-BBC9-2A47-BF5C-06A3B16E92AD}" srcOrd="0" destOrd="0" presId="urn:microsoft.com/office/officeart/2005/8/layout/cycle2"/>
    <dgm:cxn modelId="{71D93962-5ACE-6045-982E-E82B9E0281BE}" type="presOf" srcId="{11375B1D-7A2F-E245-8AD4-929A7601F295}" destId="{F1970952-8E2C-944D-918B-9B8D5BE3414F}" srcOrd="0" destOrd="0" presId="urn:microsoft.com/office/officeart/2005/8/layout/cycle2"/>
    <dgm:cxn modelId="{69992864-8B44-754B-8236-09AFA23F764D}" type="presOf" srcId="{1B5FBFF5-E6C2-2543-A861-44B11243E79D}" destId="{AB1BBDA4-504B-3F42-BA67-6A39F228A708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80C64E73-D5F7-EA41-B318-A39069C24288}" type="presOf" srcId="{18B21DED-9B4D-EB49-AF41-328A08C2192E}" destId="{55F885C0-631B-D646-AC7E-0B2A6E55628C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921BAA7A-1820-7346-A141-498DB2467191}" type="presOf" srcId="{420DA754-1D9C-4B4C-B9A6-25EC2607A82F}" destId="{B9CBABBE-8180-FD4B-8C76-9ACE0FCA4182}" srcOrd="1" destOrd="0" presId="urn:microsoft.com/office/officeart/2005/8/layout/cycle2"/>
    <dgm:cxn modelId="{585B7A7D-C23A-AC4F-AAF0-538F444974E7}" type="presOf" srcId="{6AF3223D-60C6-B84E-BC43-8262A1FA31EA}" destId="{6693F1C9-0E06-7B49-8CB9-EF3997DE4948}" srcOrd="1" destOrd="0" presId="urn:microsoft.com/office/officeart/2005/8/layout/cycle2"/>
    <dgm:cxn modelId="{3885E180-B951-DB4D-ADB0-D26318EA8F2E}" type="presOf" srcId="{3022146A-BA2C-3047-A38A-E19C17AD505A}" destId="{5D8FA5C9-56E0-5F4E-AE7D-1578D17D4789}" srcOrd="0" destOrd="0" presId="urn:microsoft.com/office/officeart/2005/8/layout/cycle2"/>
    <dgm:cxn modelId="{EE008384-BAD8-7447-B8EC-5D4FA59B1460}" type="presOf" srcId="{768E8C07-80FF-E24E-8728-3484D0E81F75}" destId="{21CDE7AC-B179-544E-AA1E-DC9CEABDA4A8}" srcOrd="0" destOrd="0" presId="urn:microsoft.com/office/officeart/2005/8/layout/cycle2"/>
    <dgm:cxn modelId="{B4197E8D-63B0-AE47-A909-EB4094CCE3D5}" type="presOf" srcId="{11375B1D-7A2F-E245-8AD4-929A7601F295}" destId="{7510845F-CC67-1F44-8A6D-3D9CC132F2F8}" srcOrd="1" destOrd="0" presId="urn:microsoft.com/office/officeart/2005/8/layout/cycle2"/>
    <dgm:cxn modelId="{27F5DC95-5112-BE45-8F71-B995827325FE}" type="presOf" srcId="{7B6C4C98-74AB-9F48-82EE-4065D5051EB2}" destId="{6FABCE6F-71D6-964F-913E-C8F19A09016E}" srcOrd="1" destOrd="0" presId="urn:microsoft.com/office/officeart/2005/8/layout/cycle2"/>
    <dgm:cxn modelId="{EA00F79B-DA51-7649-9DD5-8FC641948E7B}" type="presOf" srcId="{E0ED1441-D8D0-2140-B825-90C83A6C2C7B}" destId="{3A27DC23-E930-A84E-A846-DDE373B212D7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9D6F2EA1-A25E-A44E-80E2-E882030099BB}" type="presOf" srcId="{7843CF9D-CDC5-734D-B869-37AE2CBCEDAE}" destId="{6474277E-388E-024E-91B4-4AFFEDE60D33}" srcOrd="1" destOrd="0" presId="urn:microsoft.com/office/officeart/2005/8/layout/cycle2"/>
    <dgm:cxn modelId="{DC7284B7-C75D-7245-9726-2D38755BF290}" type="presOf" srcId="{4CA6BDC3-C8E2-354D-ACAD-CD488DCD7E8C}" destId="{5D948883-3182-4C40-9979-56292A55D8AB}" srcOrd="0" destOrd="0" presId="urn:microsoft.com/office/officeart/2005/8/layout/cycle2"/>
    <dgm:cxn modelId="{308510BD-E2FD-7644-9160-A7F9640EB245}" type="presOf" srcId="{2A1A0300-0868-8D47-BFFA-296C1987333D}" destId="{EEFA835D-DA5B-4B45-B2E0-CA586F7372AE}" srcOrd="0" destOrd="0" presId="urn:microsoft.com/office/officeart/2005/8/layout/cycle2"/>
    <dgm:cxn modelId="{9BE945D8-BAD9-0F48-B462-BCA2277559D9}" type="presOf" srcId="{6FA576A9-0DA8-5D4F-9C3C-34F7C54C76D4}" destId="{32103E2B-E4C3-2443-9686-008CB3D704F5}" srcOrd="1" destOrd="0" presId="urn:microsoft.com/office/officeart/2005/8/layout/cycle2"/>
    <dgm:cxn modelId="{D44AB9E0-0981-004A-B072-920CEFD31DE3}" type="presOf" srcId="{5EAB6A29-A5B0-2941-AF79-FAE866AF3957}" destId="{777CEE8D-D9C5-744F-ADC6-113AF0A44165}" srcOrd="0" destOrd="0" presId="urn:microsoft.com/office/officeart/2005/8/layout/cycle2"/>
    <dgm:cxn modelId="{866C18E5-B279-E24E-8820-8C76E61107A8}" type="presOf" srcId="{7843CF9D-CDC5-734D-B869-37AE2CBCEDAE}" destId="{784245A4-61D5-254C-87FE-D85F1A3B2B05}" srcOrd="0" destOrd="0" presId="urn:microsoft.com/office/officeart/2005/8/layout/cycle2"/>
    <dgm:cxn modelId="{3AFE59ED-7CDA-8545-93C5-184B71B0D9B9}" type="presOf" srcId="{420DA754-1D9C-4B4C-B9A6-25EC2607A82F}" destId="{BD6C659F-2723-5A4C-AF2C-CA1437FCE2B4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23ED63F1-258F-E541-BF85-EED017F6726E}" type="presOf" srcId="{C50FC3BA-7F0F-2F42-8BE7-D169AAF56941}" destId="{FF90A506-49AA-194C-B7FB-C99B0CA6889D}" srcOrd="0" destOrd="0" presId="urn:microsoft.com/office/officeart/2005/8/layout/cycle2"/>
    <dgm:cxn modelId="{0BB462F4-F752-C349-B7AA-7BF5E3EEE7EE}" type="presOf" srcId="{6D43FE46-35DC-494C-A4F0-44397394D121}" destId="{4C7F5477-63C0-6343-9869-547A01CEFE98}" srcOrd="0" destOrd="0" presId="urn:microsoft.com/office/officeart/2005/8/layout/cycle2"/>
    <dgm:cxn modelId="{0B4D1A13-5F0F-D24E-85DC-6BF4EF790871}" type="presParOf" srcId="{5D8FA5C9-56E0-5F4E-AE7D-1578D17D4789}" destId="{3A27DC23-E930-A84E-A846-DDE373B212D7}" srcOrd="0" destOrd="0" presId="urn:microsoft.com/office/officeart/2005/8/layout/cycle2"/>
    <dgm:cxn modelId="{EE560CF1-3E31-EF48-83F3-DD51F0851759}" type="presParOf" srcId="{5D8FA5C9-56E0-5F4E-AE7D-1578D17D4789}" destId="{3124B506-BBC9-2A47-BF5C-06A3B16E92AD}" srcOrd="1" destOrd="0" presId="urn:microsoft.com/office/officeart/2005/8/layout/cycle2"/>
    <dgm:cxn modelId="{8C7244C4-5DCE-F24D-80F9-17136A96225A}" type="presParOf" srcId="{3124B506-BBC9-2A47-BF5C-06A3B16E92AD}" destId="{6693F1C9-0E06-7B49-8CB9-EF3997DE4948}" srcOrd="0" destOrd="0" presId="urn:microsoft.com/office/officeart/2005/8/layout/cycle2"/>
    <dgm:cxn modelId="{010C8F8E-391B-784D-AC0E-7A475044CE21}" type="presParOf" srcId="{5D8FA5C9-56E0-5F4E-AE7D-1578D17D4789}" destId="{777CEE8D-D9C5-744F-ADC6-113AF0A44165}" srcOrd="2" destOrd="0" presId="urn:microsoft.com/office/officeart/2005/8/layout/cycle2"/>
    <dgm:cxn modelId="{5EFDEA09-C449-6446-AA19-B2B76D8A44C9}" type="presParOf" srcId="{5D8FA5C9-56E0-5F4E-AE7D-1578D17D4789}" destId="{21CDE7AC-B179-544E-AA1E-DC9CEABDA4A8}" srcOrd="3" destOrd="0" presId="urn:microsoft.com/office/officeart/2005/8/layout/cycle2"/>
    <dgm:cxn modelId="{B28D03B4-842B-834A-BCCA-27646EF217D5}" type="presParOf" srcId="{21CDE7AC-B179-544E-AA1E-DC9CEABDA4A8}" destId="{C2798E64-E5CC-2440-802B-696DD209A1A7}" srcOrd="0" destOrd="0" presId="urn:microsoft.com/office/officeart/2005/8/layout/cycle2"/>
    <dgm:cxn modelId="{4DCB072F-3F07-1A45-B617-5FFCAF206EC8}" type="presParOf" srcId="{5D8FA5C9-56E0-5F4E-AE7D-1578D17D4789}" destId="{FF90A506-49AA-194C-B7FB-C99B0CA6889D}" srcOrd="4" destOrd="0" presId="urn:microsoft.com/office/officeart/2005/8/layout/cycle2"/>
    <dgm:cxn modelId="{EEDC02B5-6231-E74D-ADF7-79393B280AAB}" type="presParOf" srcId="{5D8FA5C9-56E0-5F4E-AE7D-1578D17D4789}" destId="{DA0814E1-6DEB-684B-BAEA-2EEBEDC4DB41}" srcOrd="5" destOrd="0" presId="urn:microsoft.com/office/officeart/2005/8/layout/cycle2"/>
    <dgm:cxn modelId="{83442F97-1A40-E44F-8EA7-0DAF7BD0789B}" type="presParOf" srcId="{DA0814E1-6DEB-684B-BAEA-2EEBEDC4DB41}" destId="{AB1BBDA4-504B-3F42-BA67-6A39F228A708}" srcOrd="0" destOrd="0" presId="urn:microsoft.com/office/officeart/2005/8/layout/cycle2"/>
    <dgm:cxn modelId="{2616375E-98F4-7B44-9324-284857287C3E}" type="presParOf" srcId="{5D8FA5C9-56E0-5F4E-AE7D-1578D17D4789}" destId="{1DAB2424-1BC5-BE46-85D2-26730751BF6D}" srcOrd="6" destOrd="0" presId="urn:microsoft.com/office/officeart/2005/8/layout/cycle2"/>
    <dgm:cxn modelId="{364F9AF1-9424-F448-B64D-45E104CC3EA2}" type="presParOf" srcId="{5D8FA5C9-56E0-5F4E-AE7D-1578D17D4789}" destId="{784245A4-61D5-254C-87FE-D85F1A3B2B05}" srcOrd="7" destOrd="0" presId="urn:microsoft.com/office/officeart/2005/8/layout/cycle2"/>
    <dgm:cxn modelId="{38274D07-94C0-5E4B-B314-687C338D6241}" type="presParOf" srcId="{784245A4-61D5-254C-87FE-D85F1A3B2B05}" destId="{6474277E-388E-024E-91B4-4AFFEDE60D33}" srcOrd="0" destOrd="0" presId="urn:microsoft.com/office/officeart/2005/8/layout/cycle2"/>
    <dgm:cxn modelId="{625E9823-29F2-364E-9457-266D1D90CAFE}" type="presParOf" srcId="{5D8FA5C9-56E0-5F4E-AE7D-1578D17D4789}" destId="{EEFA835D-DA5B-4B45-B2E0-CA586F7372AE}" srcOrd="8" destOrd="0" presId="urn:microsoft.com/office/officeart/2005/8/layout/cycle2"/>
    <dgm:cxn modelId="{27AD2C64-956D-604C-8EBD-D62C03DFEF58}" type="presParOf" srcId="{5D8FA5C9-56E0-5F4E-AE7D-1578D17D4789}" destId="{B90635B2-ABF7-3449-A4BC-4B850778AE10}" srcOrd="9" destOrd="0" presId="urn:microsoft.com/office/officeart/2005/8/layout/cycle2"/>
    <dgm:cxn modelId="{AFB2417B-F968-8F42-AFCF-22E98A8CA4E8}" type="presParOf" srcId="{B90635B2-ABF7-3449-A4BC-4B850778AE10}" destId="{6FABCE6F-71D6-964F-913E-C8F19A09016E}" srcOrd="0" destOrd="0" presId="urn:microsoft.com/office/officeart/2005/8/layout/cycle2"/>
    <dgm:cxn modelId="{89FFFAD7-A5F2-3C42-B02B-C0A308F3665A}" type="presParOf" srcId="{5D8FA5C9-56E0-5F4E-AE7D-1578D17D4789}" destId="{4C7F5477-63C0-6343-9869-547A01CEFE98}" srcOrd="10" destOrd="0" presId="urn:microsoft.com/office/officeart/2005/8/layout/cycle2"/>
    <dgm:cxn modelId="{910D2F45-BF90-BD45-90F8-CD0E246194FE}" type="presParOf" srcId="{5D8FA5C9-56E0-5F4E-AE7D-1578D17D4789}" destId="{BD6C659F-2723-5A4C-AF2C-CA1437FCE2B4}" srcOrd="11" destOrd="0" presId="urn:microsoft.com/office/officeart/2005/8/layout/cycle2"/>
    <dgm:cxn modelId="{FC87786A-FE97-A74E-B558-E7BB86051452}" type="presParOf" srcId="{BD6C659F-2723-5A4C-AF2C-CA1437FCE2B4}" destId="{B9CBABBE-8180-FD4B-8C76-9ACE0FCA4182}" srcOrd="0" destOrd="0" presId="urn:microsoft.com/office/officeart/2005/8/layout/cycle2"/>
    <dgm:cxn modelId="{8D933DAD-7F90-B845-931C-39A1380DB8C3}" type="presParOf" srcId="{5D8FA5C9-56E0-5F4E-AE7D-1578D17D4789}" destId="{5D948883-3182-4C40-9979-56292A55D8AB}" srcOrd="12" destOrd="0" presId="urn:microsoft.com/office/officeart/2005/8/layout/cycle2"/>
    <dgm:cxn modelId="{E2D22EB2-46F9-1444-8683-B94F1D4DCE3C}" type="presParOf" srcId="{5D8FA5C9-56E0-5F4E-AE7D-1578D17D4789}" destId="{E4F36C5C-1E01-034A-830A-839CEC94B4C3}" srcOrd="13" destOrd="0" presId="urn:microsoft.com/office/officeart/2005/8/layout/cycle2"/>
    <dgm:cxn modelId="{DEF00A8E-B19D-3D4C-8089-2BA76B45E336}" type="presParOf" srcId="{E4F36C5C-1E01-034A-830A-839CEC94B4C3}" destId="{32103E2B-E4C3-2443-9686-008CB3D704F5}" srcOrd="0" destOrd="0" presId="urn:microsoft.com/office/officeart/2005/8/layout/cycle2"/>
    <dgm:cxn modelId="{C98288E6-1EE3-9746-99B3-08BD1B921584}" type="presParOf" srcId="{5D8FA5C9-56E0-5F4E-AE7D-1578D17D4789}" destId="{55F885C0-631B-D646-AC7E-0B2A6E55628C}" srcOrd="14" destOrd="0" presId="urn:microsoft.com/office/officeart/2005/8/layout/cycle2"/>
    <dgm:cxn modelId="{1FECC862-54FB-F04F-BB99-CA6D534C5953}" type="presParOf" srcId="{5D8FA5C9-56E0-5F4E-AE7D-1578D17D4789}" destId="{F1970952-8E2C-944D-918B-9B8D5BE3414F}" srcOrd="15" destOrd="0" presId="urn:microsoft.com/office/officeart/2005/8/layout/cycle2"/>
    <dgm:cxn modelId="{34B6472A-602B-CF49-A57F-B2B49E394513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61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4B6EAA05-E877-174D-9017-112213ECDFD1}" type="presOf" srcId="{6D43FE46-35DC-494C-A4F0-44397394D121}" destId="{4C7F5477-63C0-6343-9869-547A01CEFE98}" srcOrd="0" destOrd="0" presId="urn:microsoft.com/office/officeart/2005/8/layout/cycle2"/>
    <dgm:cxn modelId="{1DDF4F07-ED07-1947-A20C-8B9CD627E85A}" type="presOf" srcId="{768E8C07-80FF-E24E-8728-3484D0E81F75}" destId="{C2798E64-E5CC-2440-802B-696DD209A1A7}" srcOrd="1" destOrd="0" presId="urn:microsoft.com/office/officeart/2005/8/layout/cycle2"/>
    <dgm:cxn modelId="{2E732E0A-B963-DB46-B6F0-B546B92D82AC}" type="presOf" srcId="{7B6C4C98-74AB-9F48-82EE-4065D5051EB2}" destId="{6FABCE6F-71D6-964F-913E-C8F19A09016E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981CB11C-C127-744C-8BD8-D612E485CADF}" type="presOf" srcId="{768E8C07-80FF-E24E-8728-3484D0E81F75}" destId="{21CDE7AC-B179-544E-AA1E-DC9CEABDA4A8}" srcOrd="0" destOrd="0" presId="urn:microsoft.com/office/officeart/2005/8/layout/cycle2"/>
    <dgm:cxn modelId="{4B71241E-BEBA-364D-A38B-A3C0838D3079}" type="presOf" srcId="{6AF3223D-60C6-B84E-BC43-8262A1FA31EA}" destId="{3124B506-BBC9-2A47-BF5C-06A3B16E92AD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C458C631-F718-7449-9155-10C27DAD36B1}" type="presOf" srcId="{4CA6BDC3-C8E2-354D-ACAD-CD488DCD7E8C}" destId="{5D948883-3182-4C40-9979-56292A55D8AB}" srcOrd="0" destOrd="0" presId="urn:microsoft.com/office/officeart/2005/8/layout/cycle2"/>
    <dgm:cxn modelId="{4C6D9733-6213-DA43-8DA7-8D0A75BB5253}" type="presOf" srcId="{11375B1D-7A2F-E245-8AD4-929A7601F295}" destId="{7510845F-CC67-1F44-8A6D-3D9CC132F2F8}" srcOrd="1" destOrd="0" presId="urn:microsoft.com/office/officeart/2005/8/layout/cycle2"/>
    <dgm:cxn modelId="{0E4ADF38-C2BF-E042-AAF9-9C9A79CD3DAB}" type="presOf" srcId="{1B5FBFF5-E6C2-2543-A861-44B11243E79D}" destId="{AB1BBDA4-504B-3F42-BA67-6A39F228A708}" srcOrd="1" destOrd="0" presId="urn:microsoft.com/office/officeart/2005/8/layout/cycle2"/>
    <dgm:cxn modelId="{A94D6045-6D96-3E4C-960F-B32C38121B80}" type="presOf" srcId="{6AF3223D-60C6-B84E-BC43-8262A1FA31EA}" destId="{6693F1C9-0E06-7B49-8CB9-EF3997DE4948}" srcOrd="1" destOrd="0" presId="urn:microsoft.com/office/officeart/2005/8/layout/cycle2"/>
    <dgm:cxn modelId="{0E04AA47-D05E-A44B-BAAF-CCEB6B735411}" type="presOf" srcId="{7843CF9D-CDC5-734D-B869-37AE2CBCEDAE}" destId="{6474277E-388E-024E-91B4-4AFFEDE60D33}" srcOrd="1" destOrd="0" presId="urn:microsoft.com/office/officeart/2005/8/layout/cycle2"/>
    <dgm:cxn modelId="{9E4EC15E-01E3-504B-9B78-AC1615560D7D}" type="presOf" srcId="{7B6C4C98-74AB-9F48-82EE-4065D5051EB2}" destId="{B90635B2-ABF7-3449-A4BC-4B850778AE10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2CBA7269-8A58-0F43-BBB9-5B1416B4DDCC}" type="presOf" srcId="{3022146A-BA2C-3047-A38A-E19C17AD505A}" destId="{5D8FA5C9-56E0-5F4E-AE7D-1578D17D4789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927A546E-BE20-9243-90C0-F315D253CFA9}" type="presOf" srcId="{11375B1D-7A2F-E245-8AD4-929A7601F295}" destId="{F1970952-8E2C-944D-918B-9B8D5BE3414F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B2BEFA8B-72A5-B244-936C-D76A6F2DB78C}" type="presOf" srcId="{C50FC3BA-7F0F-2F42-8BE7-D169AAF56941}" destId="{FF90A506-49AA-194C-B7FB-C99B0CA6889D}" srcOrd="0" destOrd="0" presId="urn:microsoft.com/office/officeart/2005/8/layout/cycle2"/>
    <dgm:cxn modelId="{B1880F94-BBF9-2148-A995-1E9D5BE20C32}" type="presOf" srcId="{E1D6C91B-53A1-9848-B9E6-630B57E07772}" destId="{1DAB2424-1BC5-BE46-85D2-26730751BF6D}" srcOrd="0" destOrd="0" presId="urn:microsoft.com/office/officeart/2005/8/layout/cycle2"/>
    <dgm:cxn modelId="{A418299C-D563-5D47-9BCE-3D37F13F9F86}" type="presOf" srcId="{1B5FBFF5-E6C2-2543-A861-44B11243E79D}" destId="{DA0814E1-6DEB-684B-BAEA-2EEBEDC4DB41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4F78F4AB-C72D-2140-92A8-D90914C9A8EF}" type="presOf" srcId="{6FA576A9-0DA8-5D4F-9C3C-34F7C54C76D4}" destId="{E4F36C5C-1E01-034A-830A-839CEC94B4C3}" srcOrd="0" destOrd="0" presId="urn:microsoft.com/office/officeart/2005/8/layout/cycle2"/>
    <dgm:cxn modelId="{20E821AC-9A49-9644-92CE-B84E449A7000}" type="presOf" srcId="{420DA754-1D9C-4B4C-B9A6-25EC2607A82F}" destId="{BD6C659F-2723-5A4C-AF2C-CA1437FCE2B4}" srcOrd="0" destOrd="0" presId="urn:microsoft.com/office/officeart/2005/8/layout/cycle2"/>
    <dgm:cxn modelId="{D710F4B0-FB43-3341-9E38-0C85B09ECCA4}" type="presOf" srcId="{7843CF9D-CDC5-734D-B869-37AE2CBCEDAE}" destId="{784245A4-61D5-254C-87FE-D85F1A3B2B05}" srcOrd="0" destOrd="0" presId="urn:microsoft.com/office/officeart/2005/8/layout/cycle2"/>
    <dgm:cxn modelId="{2255B3B3-8306-9F4D-B4EB-1B6292C67EC8}" type="presOf" srcId="{420DA754-1D9C-4B4C-B9A6-25EC2607A82F}" destId="{B9CBABBE-8180-FD4B-8C76-9ACE0FCA4182}" srcOrd="1" destOrd="0" presId="urn:microsoft.com/office/officeart/2005/8/layout/cycle2"/>
    <dgm:cxn modelId="{0E2402D9-AA15-EF49-973E-1D021F2716C7}" type="presOf" srcId="{E0ED1441-D8D0-2140-B825-90C83A6C2C7B}" destId="{3A27DC23-E930-A84E-A846-DDE373B212D7}" srcOrd="0" destOrd="0" presId="urn:microsoft.com/office/officeart/2005/8/layout/cycle2"/>
    <dgm:cxn modelId="{891D7DDD-46A4-6F48-A289-9E126AF96B12}" type="presOf" srcId="{18B21DED-9B4D-EB49-AF41-328A08C2192E}" destId="{55F885C0-631B-D646-AC7E-0B2A6E55628C}" srcOrd="0" destOrd="0" presId="urn:microsoft.com/office/officeart/2005/8/layout/cycle2"/>
    <dgm:cxn modelId="{FB40F7E3-9AF0-0F4C-9782-7BF140878D62}" type="presOf" srcId="{6FA576A9-0DA8-5D4F-9C3C-34F7C54C76D4}" destId="{32103E2B-E4C3-2443-9686-008CB3D704F5}" srcOrd="1" destOrd="0" presId="urn:microsoft.com/office/officeart/2005/8/layout/cycle2"/>
    <dgm:cxn modelId="{F28B3BEC-B418-744E-B8E0-7A6C0DCFA34A}" type="presOf" srcId="{5EAB6A29-A5B0-2941-AF79-FAE866AF3957}" destId="{777CEE8D-D9C5-744F-ADC6-113AF0A44165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245565F9-3AA6-B044-B613-EB405386A35B}" type="presOf" srcId="{2A1A0300-0868-8D47-BFFA-296C1987333D}" destId="{EEFA835D-DA5B-4B45-B2E0-CA586F7372AE}" srcOrd="0" destOrd="0" presId="urn:microsoft.com/office/officeart/2005/8/layout/cycle2"/>
    <dgm:cxn modelId="{A638F802-FF02-7942-9BD2-6D7525D99D00}" type="presParOf" srcId="{5D8FA5C9-56E0-5F4E-AE7D-1578D17D4789}" destId="{3A27DC23-E930-A84E-A846-DDE373B212D7}" srcOrd="0" destOrd="0" presId="urn:microsoft.com/office/officeart/2005/8/layout/cycle2"/>
    <dgm:cxn modelId="{C2B6A30F-37C5-5F4F-B583-FA1454AD8E09}" type="presParOf" srcId="{5D8FA5C9-56E0-5F4E-AE7D-1578D17D4789}" destId="{3124B506-BBC9-2A47-BF5C-06A3B16E92AD}" srcOrd="1" destOrd="0" presId="urn:microsoft.com/office/officeart/2005/8/layout/cycle2"/>
    <dgm:cxn modelId="{1D372D72-984B-9D40-9A46-48F926E0B3C3}" type="presParOf" srcId="{3124B506-BBC9-2A47-BF5C-06A3B16E92AD}" destId="{6693F1C9-0E06-7B49-8CB9-EF3997DE4948}" srcOrd="0" destOrd="0" presId="urn:microsoft.com/office/officeart/2005/8/layout/cycle2"/>
    <dgm:cxn modelId="{4166DADB-F96D-7E4C-B118-873300AFE245}" type="presParOf" srcId="{5D8FA5C9-56E0-5F4E-AE7D-1578D17D4789}" destId="{777CEE8D-D9C5-744F-ADC6-113AF0A44165}" srcOrd="2" destOrd="0" presId="urn:microsoft.com/office/officeart/2005/8/layout/cycle2"/>
    <dgm:cxn modelId="{36A4FA23-469E-DE45-8A3D-36472B148BA4}" type="presParOf" srcId="{5D8FA5C9-56E0-5F4E-AE7D-1578D17D4789}" destId="{21CDE7AC-B179-544E-AA1E-DC9CEABDA4A8}" srcOrd="3" destOrd="0" presId="urn:microsoft.com/office/officeart/2005/8/layout/cycle2"/>
    <dgm:cxn modelId="{EFF2D18C-1F66-6A4F-9A0D-9059F63E45B9}" type="presParOf" srcId="{21CDE7AC-B179-544E-AA1E-DC9CEABDA4A8}" destId="{C2798E64-E5CC-2440-802B-696DD209A1A7}" srcOrd="0" destOrd="0" presId="urn:microsoft.com/office/officeart/2005/8/layout/cycle2"/>
    <dgm:cxn modelId="{8FA296EF-0CE9-6445-8B52-20E0618F1D2A}" type="presParOf" srcId="{5D8FA5C9-56E0-5F4E-AE7D-1578D17D4789}" destId="{FF90A506-49AA-194C-B7FB-C99B0CA6889D}" srcOrd="4" destOrd="0" presId="urn:microsoft.com/office/officeart/2005/8/layout/cycle2"/>
    <dgm:cxn modelId="{1DE49B43-8012-DF4C-9B4D-C2845DE2E38E}" type="presParOf" srcId="{5D8FA5C9-56E0-5F4E-AE7D-1578D17D4789}" destId="{DA0814E1-6DEB-684B-BAEA-2EEBEDC4DB41}" srcOrd="5" destOrd="0" presId="urn:microsoft.com/office/officeart/2005/8/layout/cycle2"/>
    <dgm:cxn modelId="{3C331D51-5553-D54E-BDE0-F52A24842A49}" type="presParOf" srcId="{DA0814E1-6DEB-684B-BAEA-2EEBEDC4DB41}" destId="{AB1BBDA4-504B-3F42-BA67-6A39F228A708}" srcOrd="0" destOrd="0" presId="urn:microsoft.com/office/officeart/2005/8/layout/cycle2"/>
    <dgm:cxn modelId="{DBE4293C-DB7D-264F-AA3B-06AC91DADCF7}" type="presParOf" srcId="{5D8FA5C9-56E0-5F4E-AE7D-1578D17D4789}" destId="{1DAB2424-1BC5-BE46-85D2-26730751BF6D}" srcOrd="6" destOrd="0" presId="urn:microsoft.com/office/officeart/2005/8/layout/cycle2"/>
    <dgm:cxn modelId="{4A83F9AD-9776-FE42-9CA2-675C1F234804}" type="presParOf" srcId="{5D8FA5C9-56E0-5F4E-AE7D-1578D17D4789}" destId="{784245A4-61D5-254C-87FE-D85F1A3B2B05}" srcOrd="7" destOrd="0" presId="urn:microsoft.com/office/officeart/2005/8/layout/cycle2"/>
    <dgm:cxn modelId="{7EA6082A-6E7E-D148-AA28-35DAD0196C4C}" type="presParOf" srcId="{784245A4-61D5-254C-87FE-D85F1A3B2B05}" destId="{6474277E-388E-024E-91B4-4AFFEDE60D33}" srcOrd="0" destOrd="0" presId="urn:microsoft.com/office/officeart/2005/8/layout/cycle2"/>
    <dgm:cxn modelId="{BB0C1850-8CF1-2445-BDC0-113ECB2E388C}" type="presParOf" srcId="{5D8FA5C9-56E0-5F4E-AE7D-1578D17D4789}" destId="{EEFA835D-DA5B-4B45-B2E0-CA586F7372AE}" srcOrd="8" destOrd="0" presId="urn:microsoft.com/office/officeart/2005/8/layout/cycle2"/>
    <dgm:cxn modelId="{11E8A00B-A143-7C4A-98A2-C8DC34C1C14E}" type="presParOf" srcId="{5D8FA5C9-56E0-5F4E-AE7D-1578D17D4789}" destId="{B90635B2-ABF7-3449-A4BC-4B850778AE10}" srcOrd="9" destOrd="0" presId="urn:microsoft.com/office/officeart/2005/8/layout/cycle2"/>
    <dgm:cxn modelId="{C121267B-F922-FB40-98E6-AFD3566072FB}" type="presParOf" srcId="{B90635B2-ABF7-3449-A4BC-4B850778AE10}" destId="{6FABCE6F-71D6-964F-913E-C8F19A09016E}" srcOrd="0" destOrd="0" presId="urn:microsoft.com/office/officeart/2005/8/layout/cycle2"/>
    <dgm:cxn modelId="{04B10273-0A22-F747-98CA-5D5EB608D9CA}" type="presParOf" srcId="{5D8FA5C9-56E0-5F4E-AE7D-1578D17D4789}" destId="{4C7F5477-63C0-6343-9869-547A01CEFE98}" srcOrd="10" destOrd="0" presId="urn:microsoft.com/office/officeart/2005/8/layout/cycle2"/>
    <dgm:cxn modelId="{D5EF61D8-21EC-9443-A65A-ED390738BB4B}" type="presParOf" srcId="{5D8FA5C9-56E0-5F4E-AE7D-1578D17D4789}" destId="{BD6C659F-2723-5A4C-AF2C-CA1437FCE2B4}" srcOrd="11" destOrd="0" presId="urn:microsoft.com/office/officeart/2005/8/layout/cycle2"/>
    <dgm:cxn modelId="{AA96D756-26F5-4646-8121-D83310AC8A4D}" type="presParOf" srcId="{BD6C659F-2723-5A4C-AF2C-CA1437FCE2B4}" destId="{B9CBABBE-8180-FD4B-8C76-9ACE0FCA4182}" srcOrd="0" destOrd="0" presId="urn:microsoft.com/office/officeart/2005/8/layout/cycle2"/>
    <dgm:cxn modelId="{DF704926-0ECE-F545-8032-DCCB4785486B}" type="presParOf" srcId="{5D8FA5C9-56E0-5F4E-AE7D-1578D17D4789}" destId="{5D948883-3182-4C40-9979-56292A55D8AB}" srcOrd="12" destOrd="0" presId="urn:microsoft.com/office/officeart/2005/8/layout/cycle2"/>
    <dgm:cxn modelId="{601C1071-CDC4-0F44-B44D-76124A32359E}" type="presParOf" srcId="{5D8FA5C9-56E0-5F4E-AE7D-1578D17D4789}" destId="{E4F36C5C-1E01-034A-830A-839CEC94B4C3}" srcOrd="13" destOrd="0" presId="urn:microsoft.com/office/officeart/2005/8/layout/cycle2"/>
    <dgm:cxn modelId="{515DA1A7-C92F-9849-ABD2-F69AECAD20B1}" type="presParOf" srcId="{E4F36C5C-1E01-034A-830A-839CEC94B4C3}" destId="{32103E2B-E4C3-2443-9686-008CB3D704F5}" srcOrd="0" destOrd="0" presId="urn:microsoft.com/office/officeart/2005/8/layout/cycle2"/>
    <dgm:cxn modelId="{99CF1E7E-6F63-0E49-8B7A-DA667AB24B9A}" type="presParOf" srcId="{5D8FA5C9-56E0-5F4E-AE7D-1578D17D4789}" destId="{55F885C0-631B-D646-AC7E-0B2A6E55628C}" srcOrd="14" destOrd="0" presId="urn:microsoft.com/office/officeart/2005/8/layout/cycle2"/>
    <dgm:cxn modelId="{47F7C40B-1DD9-0C49-BDDC-BF1E3F6DC251}" type="presParOf" srcId="{5D8FA5C9-56E0-5F4E-AE7D-1578D17D4789}" destId="{F1970952-8E2C-944D-918B-9B8D5BE3414F}" srcOrd="15" destOrd="0" presId="urn:microsoft.com/office/officeart/2005/8/layout/cycle2"/>
    <dgm:cxn modelId="{782E6FA9-DF2B-2A4E-9364-2DD3BF01EF40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66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D094A71A-9990-D247-94B7-44F9E5440CE4}" type="presOf" srcId="{2A1A0300-0868-8D47-BFFA-296C1987333D}" destId="{EEFA835D-DA5B-4B45-B2E0-CA586F7372AE}" srcOrd="0" destOrd="0" presId="urn:microsoft.com/office/officeart/2005/8/layout/cycle2"/>
    <dgm:cxn modelId="{5254071E-DA41-674A-855D-E1E7F8C35EAC}" type="presOf" srcId="{3022146A-BA2C-3047-A38A-E19C17AD505A}" destId="{5D8FA5C9-56E0-5F4E-AE7D-1578D17D4789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9D131E24-FCF7-A049-AE55-18B94DB9EEDC}" type="presOf" srcId="{4CA6BDC3-C8E2-354D-ACAD-CD488DCD7E8C}" destId="{5D948883-3182-4C40-9979-56292A55D8AB}" srcOrd="0" destOrd="0" presId="urn:microsoft.com/office/officeart/2005/8/layout/cycle2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F3243838-CAEC-9B4C-B25C-218985302C6A}" type="presOf" srcId="{C50FC3BA-7F0F-2F42-8BE7-D169AAF56941}" destId="{FF90A506-49AA-194C-B7FB-C99B0CA6889D}" srcOrd="0" destOrd="0" presId="urn:microsoft.com/office/officeart/2005/8/layout/cycle2"/>
    <dgm:cxn modelId="{63A25A48-7859-8845-A61B-9D9472A377DD}" type="presOf" srcId="{6AF3223D-60C6-B84E-BC43-8262A1FA31EA}" destId="{3124B506-BBC9-2A47-BF5C-06A3B16E92AD}" srcOrd="0" destOrd="0" presId="urn:microsoft.com/office/officeart/2005/8/layout/cycle2"/>
    <dgm:cxn modelId="{0C75B654-9D74-A64D-AA50-434750ACC42D}" type="presOf" srcId="{420DA754-1D9C-4B4C-B9A6-25EC2607A82F}" destId="{B9CBABBE-8180-FD4B-8C76-9ACE0FCA4182}" srcOrd="1" destOrd="0" presId="urn:microsoft.com/office/officeart/2005/8/layout/cycle2"/>
    <dgm:cxn modelId="{CC347655-674C-CB43-85DA-68F245F6E7F1}" type="presOf" srcId="{11375B1D-7A2F-E245-8AD4-929A7601F295}" destId="{F1970952-8E2C-944D-918B-9B8D5BE3414F}" srcOrd="0" destOrd="0" presId="urn:microsoft.com/office/officeart/2005/8/layout/cycle2"/>
    <dgm:cxn modelId="{3A7A0563-2E09-074F-8E2E-E8E654230F17}" type="presOf" srcId="{6FA576A9-0DA8-5D4F-9C3C-34F7C54C76D4}" destId="{32103E2B-E4C3-2443-9686-008CB3D704F5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3BA41272-E69A-8D4A-A1FC-8AE80F9C6E02}" type="presOf" srcId="{7843CF9D-CDC5-734D-B869-37AE2CBCEDAE}" destId="{6474277E-388E-024E-91B4-4AFFEDE60D33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6875CA84-EBD5-4B49-9BB8-766C7D879BB8}" type="presOf" srcId="{6D43FE46-35DC-494C-A4F0-44397394D121}" destId="{4C7F5477-63C0-6343-9869-547A01CEFE98}" srcOrd="0" destOrd="0" presId="urn:microsoft.com/office/officeart/2005/8/layout/cycle2"/>
    <dgm:cxn modelId="{53E47F8D-5AB5-5646-A7C9-8820603E9BA3}" type="presOf" srcId="{1B5FBFF5-E6C2-2543-A861-44B11243E79D}" destId="{DA0814E1-6DEB-684B-BAEA-2EEBEDC4DB41}" srcOrd="0" destOrd="0" presId="urn:microsoft.com/office/officeart/2005/8/layout/cycle2"/>
    <dgm:cxn modelId="{5E251C93-8681-6244-AEB0-2CA86A78A67C}" type="presOf" srcId="{7B6C4C98-74AB-9F48-82EE-4065D5051EB2}" destId="{6FABCE6F-71D6-964F-913E-C8F19A09016E}" srcOrd="1" destOrd="0" presId="urn:microsoft.com/office/officeart/2005/8/layout/cycle2"/>
    <dgm:cxn modelId="{3DB1219F-C0F0-6B4E-AFA3-9D8B8CBFAF22}" type="presOf" srcId="{7843CF9D-CDC5-734D-B869-37AE2CBCEDAE}" destId="{784245A4-61D5-254C-87FE-D85F1A3B2B05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D986CC9F-8714-A04B-A88D-4A0B3E07B714}" type="presOf" srcId="{18B21DED-9B4D-EB49-AF41-328A08C2192E}" destId="{55F885C0-631B-D646-AC7E-0B2A6E55628C}" srcOrd="0" destOrd="0" presId="urn:microsoft.com/office/officeart/2005/8/layout/cycle2"/>
    <dgm:cxn modelId="{7F91EFA1-436D-B148-A4F6-402D3A9B72FB}" type="presOf" srcId="{7B6C4C98-74AB-9F48-82EE-4065D5051EB2}" destId="{B90635B2-ABF7-3449-A4BC-4B850778AE10}" srcOrd="0" destOrd="0" presId="urn:microsoft.com/office/officeart/2005/8/layout/cycle2"/>
    <dgm:cxn modelId="{B8844BA8-03D2-024C-984D-1ED0B74B29F1}" type="presOf" srcId="{6FA576A9-0DA8-5D4F-9C3C-34F7C54C76D4}" destId="{E4F36C5C-1E01-034A-830A-839CEC94B4C3}" srcOrd="0" destOrd="0" presId="urn:microsoft.com/office/officeart/2005/8/layout/cycle2"/>
    <dgm:cxn modelId="{6F593AB1-D65D-EE48-9FFD-9977AA094DF9}" type="presOf" srcId="{420DA754-1D9C-4B4C-B9A6-25EC2607A82F}" destId="{BD6C659F-2723-5A4C-AF2C-CA1437FCE2B4}" srcOrd="0" destOrd="0" presId="urn:microsoft.com/office/officeart/2005/8/layout/cycle2"/>
    <dgm:cxn modelId="{C8AC45B7-46F2-574D-9FEA-265D27CF4CC4}" type="presOf" srcId="{5EAB6A29-A5B0-2941-AF79-FAE866AF3957}" destId="{777CEE8D-D9C5-744F-ADC6-113AF0A44165}" srcOrd="0" destOrd="0" presId="urn:microsoft.com/office/officeart/2005/8/layout/cycle2"/>
    <dgm:cxn modelId="{8566DAB8-2B23-0143-BBD6-59C654C4BE33}" type="presOf" srcId="{768E8C07-80FF-E24E-8728-3484D0E81F75}" destId="{C2798E64-E5CC-2440-802B-696DD209A1A7}" srcOrd="1" destOrd="0" presId="urn:microsoft.com/office/officeart/2005/8/layout/cycle2"/>
    <dgm:cxn modelId="{2B9923BC-DDBB-9146-A530-46944ED8CD5B}" type="presOf" srcId="{E0ED1441-D8D0-2140-B825-90C83A6C2C7B}" destId="{3A27DC23-E930-A84E-A846-DDE373B212D7}" srcOrd="0" destOrd="0" presId="urn:microsoft.com/office/officeart/2005/8/layout/cycle2"/>
    <dgm:cxn modelId="{C28AF0BD-9503-6644-9513-51E7D2ACC958}" type="presOf" srcId="{768E8C07-80FF-E24E-8728-3484D0E81F75}" destId="{21CDE7AC-B179-544E-AA1E-DC9CEABDA4A8}" srcOrd="0" destOrd="0" presId="urn:microsoft.com/office/officeart/2005/8/layout/cycle2"/>
    <dgm:cxn modelId="{53E15DC0-B359-F040-ADE9-4EFAF911D99B}" type="presOf" srcId="{1B5FBFF5-E6C2-2543-A861-44B11243E79D}" destId="{AB1BBDA4-504B-3F42-BA67-6A39F228A708}" srcOrd="1" destOrd="0" presId="urn:microsoft.com/office/officeart/2005/8/layout/cycle2"/>
    <dgm:cxn modelId="{7A005ECC-6AC7-DB45-8EE8-DE92DF876F9E}" type="presOf" srcId="{11375B1D-7A2F-E245-8AD4-929A7601F295}" destId="{7510845F-CC67-1F44-8A6D-3D9CC132F2F8}" srcOrd="1" destOrd="0" presId="urn:microsoft.com/office/officeart/2005/8/layout/cycle2"/>
    <dgm:cxn modelId="{C9B460E1-4059-CD42-95F9-398C6548D69A}" type="presOf" srcId="{E1D6C91B-53A1-9848-B9E6-630B57E07772}" destId="{1DAB2424-1BC5-BE46-85D2-26730751BF6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B4D043FD-7C0B-6148-8068-077EE5D10172}" type="presOf" srcId="{6AF3223D-60C6-B84E-BC43-8262A1FA31EA}" destId="{6693F1C9-0E06-7B49-8CB9-EF3997DE4948}" srcOrd="1" destOrd="0" presId="urn:microsoft.com/office/officeart/2005/8/layout/cycle2"/>
    <dgm:cxn modelId="{20625ED3-A288-D948-AFB8-431E62922D05}" type="presParOf" srcId="{5D8FA5C9-56E0-5F4E-AE7D-1578D17D4789}" destId="{3A27DC23-E930-A84E-A846-DDE373B212D7}" srcOrd="0" destOrd="0" presId="urn:microsoft.com/office/officeart/2005/8/layout/cycle2"/>
    <dgm:cxn modelId="{54A63A98-3A35-E64F-BD05-81FE51D66816}" type="presParOf" srcId="{5D8FA5C9-56E0-5F4E-AE7D-1578D17D4789}" destId="{3124B506-BBC9-2A47-BF5C-06A3B16E92AD}" srcOrd="1" destOrd="0" presId="urn:microsoft.com/office/officeart/2005/8/layout/cycle2"/>
    <dgm:cxn modelId="{E17AB0D8-AFED-4347-B0C8-FA9DEA7F5EA0}" type="presParOf" srcId="{3124B506-BBC9-2A47-BF5C-06A3B16E92AD}" destId="{6693F1C9-0E06-7B49-8CB9-EF3997DE4948}" srcOrd="0" destOrd="0" presId="urn:microsoft.com/office/officeart/2005/8/layout/cycle2"/>
    <dgm:cxn modelId="{21D31F94-1FE8-CC4C-8582-B02903FE2D52}" type="presParOf" srcId="{5D8FA5C9-56E0-5F4E-AE7D-1578D17D4789}" destId="{777CEE8D-D9C5-744F-ADC6-113AF0A44165}" srcOrd="2" destOrd="0" presId="urn:microsoft.com/office/officeart/2005/8/layout/cycle2"/>
    <dgm:cxn modelId="{8A594EF3-F849-4F43-A95D-8A99C2039574}" type="presParOf" srcId="{5D8FA5C9-56E0-5F4E-AE7D-1578D17D4789}" destId="{21CDE7AC-B179-544E-AA1E-DC9CEABDA4A8}" srcOrd="3" destOrd="0" presId="urn:microsoft.com/office/officeart/2005/8/layout/cycle2"/>
    <dgm:cxn modelId="{A8A4B36D-6A46-274F-81FA-95D9A8A60716}" type="presParOf" srcId="{21CDE7AC-B179-544E-AA1E-DC9CEABDA4A8}" destId="{C2798E64-E5CC-2440-802B-696DD209A1A7}" srcOrd="0" destOrd="0" presId="urn:microsoft.com/office/officeart/2005/8/layout/cycle2"/>
    <dgm:cxn modelId="{52B9A667-E28E-0C47-8766-CD1434358648}" type="presParOf" srcId="{5D8FA5C9-56E0-5F4E-AE7D-1578D17D4789}" destId="{FF90A506-49AA-194C-B7FB-C99B0CA6889D}" srcOrd="4" destOrd="0" presId="urn:microsoft.com/office/officeart/2005/8/layout/cycle2"/>
    <dgm:cxn modelId="{6501E95C-FF6C-7A4E-BE2C-F1E4EA2692CE}" type="presParOf" srcId="{5D8FA5C9-56E0-5F4E-AE7D-1578D17D4789}" destId="{DA0814E1-6DEB-684B-BAEA-2EEBEDC4DB41}" srcOrd="5" destOrd="0" presId="urn:microsoft.com/office/officeart/2005/8/layout/cycle2"/>
    <dgm:cxn modelId="{D1935848-9D52-6E4C-8964-970CB8987F19}" type="presParOf" srcId="{DA0814E1-6DEB-684B-BAEA-2EEBEDC4DB41}" destId="{AB1BBDA4-504B-3F42-BA67-6A39F228A708}" srcOrd="0" destOrd="0" presId="urn:microsoft.com/office/officeart/2005/8/layout/cycle2"/>
    <dgm:cxn modelId="{D630247D-5C64-D242-9BB9-0133090518A3}" type="presParOf" srcId="{5D8FA5C9-56E0-5F4E-AE7D-1578D17D4789}" destId="{1DAB2424-1BC5-BE46-85D2-26730751BF6D}" srcOrd="6" destOrd="0" presId="urn:microsoft.com/office/officeart/2005/8/layout/cycle2"/>
    <dgm:cxn modelId="{20AB1F4B-A357-E642-BCFB-2A040A73BEC8}" type="presParOf" srcId="{5D8FA5C9-56E0-5F4E-AE7D-1578D17D4789}" destId="{784245A4-61D5-254C-87FE-D85F1A3B2B05}" srcOrd="7" destOrd="0" presId="urn:microsoft.com/office/officeart/2005/8/layout/cycle2"/>
    <dgm:cxn modelId="{F72E1D22-834E-BA45-9E1A-62C51957C556}" type="presParOf" srcId="{784245A4-61D5-254C-87FE-D85F1A3B2B05}" destId="{6474277E-388E-024E-91B4-4AFFEDE60D33}" srcOrd="0" destOrd="0" presId="urn:microsoft.com/office/officeart/2005/8/layout/cycle2"/>
    <dgm:cxn modelId="{A1163584-18CF-2E42-8FFB-D8DBFFAAE80C}" type="presParOf" srcId="{5D8FA5C9-56E0-5F4E-AE7D-1578D17D4789}" destId="{EEFA835D-DA5B-4B45-B2E0-CA586F7372AE}" srcOrd="8" destOrd="0" presId="urn:microsoft.com/office/officeart/2005/8/layout/cycle2"/>
    <dgm:cxn modelId="{C759196B-B66F-FE45-A279-DBD5C38543EB}" type="presParOf" srcId="{5D8FA5C9-56E0-5F4E-AE7D-1578D17D4789}" destId="{B90635B2-ABF7-3449-A4BC-4B850778AE10}" srcOrd="9" destOrd="0" presId="urn:microsoft.com/office/officeart/2005/8/layout/cycle2"/>
    <dgm:cxn modelId="{6BE9BD01-A6A4-4841-83C6-2C2FC52B7E3E}" type="presParOf" srcId="{B90635B2-ABF7-3449-A4BC-4B850778AE10}" destId="{6FABCE6F-71D6-964F-913E-C8F19A09016E}" srcOrd="0" destOrd="0" presId="urn:microsoft.com/office/officeart/2005/8/layout/cycle2"/>
    <dgm:cxn modelId="{DEF53FEB-FAC3-BF44-A9D0-3A72F4D91C6F}" type="presParOf" srcId="{5D8FA5C9-56E0-5F4E-AE7D-1578D17D4789}" destId="{4C7F5477-63C0-6343-9869-547A01CEFE98}" srcOrd="10" destOrd="0" presId="urn:microsoft.com/office/officeart/2005/8/layout/cycle2"/>
    <dgm:cxn modelId="{501992F7-C2C4-3E4A-8640-11EAD3E9C228}" type="presParOf" srcId="{5D8FA5C9-56E0-5F4E-AE7D-1578D17D4789}" destId="{BD6C659F-2723-5A4C-AF2C-CA1437FCE2B4}" srcOrd="11" destOrd="0" presId="urn:microsoft.com/office/officeart/2005/8/layout/cycle2"/>
    <dgm:cxn modelId="{4E837DF1-8560-7047-AA49-135E54A644B8}" type="presParOf" srcId="{BD6C659F-2723-5A4C-AF2C-CA1437FCE2B4}" destId="{B9CBABBE-8180-FD4B-8C76-9ACE0FCA4182}" srcOrd="0" destOrd="0" presId="urn:microsoft.com/office/officeart/2005/8/layout/cycle2"/>
    <dgm:cxn modelId="{0C61211E-DD18-D34B-A3F3-8DCD8494F092}" type="presParOf" srcId="{5D8FA5C9-56E0-5F4E-AE7D-1578D17D4789}" destId="{5D948883-3182-4C40-9979-56292A55D8AB}" srcOrd="12" destOrd="0" presId="urn:microsoft.com/office/officeart/2005/8/layout/cycle2"/>
    <dgm:cxn modelId="{5413B60F-02D0-B348-9C02-885282361028}" type="presParOf" srcId="{5D8FA5C9-56E0-5F4E-AE7D-1578D17D4789}" destId="{E4F36C5C-1E01-034A-830A-839CEC94B4C3}" srcOrd="13" destOrd="0" presId="urn:microsoft.com/office/officeart/2005/8/layout/cycle2"/>
    <dgm:cxn modelId="{7ED24BFF-1C8C-4B4A-986E-66DD42218E77}" type="presParOf" srcId="{E4F36C5C-1E01-034A-830A-839CEC94B4C3}" destId="{32103E2B-E4C3-2443-9686-008CB3D704F5}" srcOrd="0" destOrd="0" presId="urn:microsoft.com/office/officeart/2005/8/layout/cycle2"/>
    <dgm:cxn modelId="{1CFF1D65-8CF3-0941-B238-12B6405663F6}" type="presParOf" srcId="{5D8FA5C9-56E0-5F4E-AE7D-1578D17D4789}" destId="{55F885C0-631B-D646-AC7E-0B2A6E55628C}" srcOrd="14" destOrd="0" presId="urn:microsoft.com/office/officeart/2005/8/layout/cycle2"/>
    <dgm:cxn modelId="{C097EF8A-4761-8D49-ADE6-2BCA7F243CB8}" type="presParOf" srcId="{5D8FA5C9-56E0-5F4E-AE7D-1578D17D4789}" destId="{F1970952-8E2C-944D-918B-9B8D5BE3414F}" srcOrd="15" destOrd="0" presId="urn:microsoft.com/office/officeart/2005/8/layout/cycle2"/>
    <dgm:cxn modelId="{386D6A73-5E66-AB41-91F7-CC768DE1DD26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71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chemeClr val="bg1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FCB44008-EBB6-4F45-8ECC-3E984983C682}" type="presOf" srcId="{3022146A-BA2C-3047-A38A-E19C17AD505A}" destId="{5D8FA5C9-56E0-5F4E-AE7D-1578D17D4789}" srcOrd="0" destOrd="0" presId="urn:microsoft.com/office/officeart/2005/8/layout/cycle2"/>
    <dgm:cxn modelId="{A9E73D0B-CBA9-C245-BC9D-8BD9E308E1BA}" type="presOf" srcId="{4CA6BDC3-C8E2-354D-ACAD-CD488DCD7E8C}" destId="{5D948883-3182-4C40-9979-56292A55D8AB}" srcOrd="0" destOrd="0" presId="urn:microsoft.com/office/officeart/2005/8/layout/cycle2"/>
    <dgm:cxn modelId="{6A022B11-E1C6-D84B-9E55-AA8E112E7B81}" type="presOf" srcId="{420DA754-1D9C-4B4C-B9A6-25EC2607A82F}" destId="{B9CBABBE-8180-FD4B-8C76-9ACE0FCA4182}" srcOrd="1" destOrd="0" presId="urn:microsoft.com/office/officeart/2005/8/layout/cycle2"/>
    <dgm:cxn modelId="{64C6FA16-ADCE-D748-BA10-A9A4DC60BE6E}" type="presOf" srcId="{6AF3223D-60C6-B84E-BC43-8262A1FA31EA}" destId="{3124B506-BBC9-2A47-BF5C-06A3B16E92AD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1BEDC519-F34F-DE45-9A9D-70FFB6823551}" type="presOf" srcId="{5EAB6A29-A5B0-2941-AF79-FAE866AF3957}" destId="{777CEE8D-D9C5-744F-ADC6-113AF0A44165}" srcOrd="0" destOrd="0" presId="urn:microsoft.com/office/officeart/2005/8/layout/cycle2"/>
    <dgm:cxn modelId="{9469DB1D-C712-BF4B-8E6A-B66E7E6E283E}" type="presOf" srcId="{768E8C07-80FF-E24E-8728-3484D0E81F75}" destId="{C2798E64-E5CC-2440-802B-696DD209A1A7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30905E2D-1216-A946-8FDA-D67A16C1ABFF}" type="presOf" srcId="{7843CF9D-CDC5-734D-B869-37AE2CBCEDAE}" destId="{784245A4-61D5-254C-87FE-D85F1A3B2B05}" srcOrd="0" destOrd="0" presId="urn:microsoft.com/office/officeart/2005/8/layout/cycle2"/>
    <dgm:cxn modelId="{5B04A639-90D9-C04F-936A-F92DF3DD8261}" type="presOf" srcId="{6D43FE46-35DC-494C-A4F0-44397394D121}" destId="{4C7F5477-63C0-6343-9869-547A01CEFE98}" srcOrd="0" destOrd="0" presId="urn:microsoft.com/office/officeart/2005/8/layout/cycle2"/>
    <dgm:cxn modelId="{4A2E1D4E-759F-AD4B-9E52-3FB3131E9024}" type="presOf" srcId="{11375B1D-7A2F-E245-8AD4-929A7601F295}" destId="{7510845F-CC67-1F44-8A6D-3D9CC132F2F8}" srcOrd="1" destOrd="0" presId="urn:microsoft.com/office/officeart/2005/8/layout/cycle2"/>
    <dgm:cxn modelId="{B17EDA54-72E8-B642-9A6C-1D9321A489D0}" type="presOf" srcId="{11375B1D-7A2F-E245-8AD4-929A7601F295}" destId="{F1970952-8E2C-944D-918B-9B8D5BE3414F}" srcOrd="0" destOrd="0" presId="urn:microsoft.com/office/officeart/2005/8/layout/cycle2"/>
    <dgm:cxn modelId="{4375FD5D-00D9-3043-9193-2857090CEC8A}" type="presOf" srcId="{18B21DED-9B4D-EB49-AF41-328A08C2192E}" destId="{55F885C0-631B-D646-AC7E-0B2A6E55628C}" srcOrd="0" destOrd="0" presId="urn:microsoft.com/office/officeart/2005/8/layout/cycle2"/>
    <dgm:cxn modelId="{46E6305F-A61D-864B-B043-D891AAC8D2A0}" type="presOf" srcId="{6FA576A9-0DA8-5D4F-9C3C-34F7C54C76D4}" destId="{E4F36C5C-1E01-034A-830A-839CEC94B4C3}" srcOrd="0" destOrd="0" presId="urn:microsoft.com/office/officeart/2005/8/layout/cycle2"/>
    <dgm:cxn modelId="{33D1795F-49BB-0845-8ECB-F1363B530833}" type="presOf" srcId="{7B6C4C98-74AB-9F48-82EE-4065D5051EB2}" destId="{B90635B2-ABF7-3449-A4BC-4B850778AE10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36E27667-3380-2247-804D-406FB7BA0844}" type="presOf" srcId="{7B6C4C98-74AB-9F48-82EE-4065D5051EB2}" destId="{6FABCE6F-71D6-964F-913E-C8F19A09016E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1C1C6777-58A0-2A47-8742-AB07D40A18BC}" type="presOf" srcId="{E0ED1441-D8D0-2140-B825-90C83A6C2C7B}" destId="{3A27DC23-E930-A84E-A846-DDE373B212D7}" srcOrd="0" destOrd="0" presId="urn:microsoft.com/office/officeart/2005/8/layout/cycle2"/>
    <dgm:cxn modelId="{CBF9E796-6349-8B45-8F08-4507E8D32D01}" type="presOf" srcId="{6FA576A9-0DA8-5D4F-9C3C-34F7C54C76D4}" destId="{32103E2B-E4C3-2443-9686-008CB3D704F5}" srcOrd="1" destOrd="0" presId="urn:microsoft.com/office/officeart/2005/8/layout/cycle2"/>
    <dgm:cxn modelId="{2F04509E-DD63-9F4C-AB29-B01ADD0E850B}" type="presOf" srcId="{420DA754-1D9C-4B4C-B9A6-25EC2607A82F}" destId="{BD6C659F-2723-5A4C-AF2C-CA1437FCE2B4}" srcOrd="0" destOrd="0" presId="urn:microsoft.com/office/officeart/2005/8/layout/cycle2"/>
    <dgm:cxn modelId="{2441509F-18DC-9047-8BD4-6ABC69E5FCB6}" type="presOf" srcId="{C50FC3BA-7F0F-2F42-8BE7-D169AAF56941}" destId="{FF90A506-49AA-194C-B7FB-C99B0CA6889D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24A5ADA1-C5D6-9042-B43D-0ABD7A11F3E8}" type="presOf" srcId="{768E8C07-80FF-E24E-8728-3484D0E81F75}" destId="{21CDE7AC-B179-544E-AA1E-DC9CEABDA4A8}" srcOrd="0" destOrd="0" presId="urn:microsoft.com/office/officeart/2005/8/layout/cycle2"/>
    <dgm:cxn modelId="{C81194D7-D9E5-A748-BDF3-08F3828D257C}" type="presOf" srcId="{6AF3223D-60C6-B84E-BC43-8262A1FA31EA}" destId="{6693F1C9-0E06-7B49-8CB9-EF3997DE4948}" srcOrd="1" destOrd="0" presId="urn:microsoft.com/office/officeart/2005/8/layout/cycle2"/>
    <dgm:cxn modelId="{7996C0DE-7F0F-F041-BFA4-A79F043E8D5C}" type="presOf" srcId="{2A1A0300-0868-8D47-BFFA-296C1987333D}" destId="{EEFA835D-DA5B-4B45-B2E0-CA586F7372AE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4B49C4F1-EB5E-A14F-A41C-636DA5D4EDE9}" type="presOf" srcId="{7843CF9D-CDC5-734D-B869-37AE2CBCEDAE}" destId="{6474277E-388E-024E-91B4-4AFFEDE60D33}" srcOrd="1" destOrd="0" presId="urn:microsoft.com/office/officeart/2005/8/layout/cycle2"/>
    <dgm:cxn modelId="{EEC659F2-5DDE-CC40-951C-091C889A1712}" type="presOf" srcId="{1B5FBFF5-E6C2-2543-A861-44B11243E79D}" destId="{DA0814E1-6DEB-684B-BAEA-2EEBEDC4DB41}" srcOrd="0" destOrd="0" presId="urn:microsoft.com/office/officeart/2005/8/layout/cycle2"/>
    <dgm:cxn modelId="{AD7D1DF4-9930-314B-AA12-1275AFB464E9}" type="presOf" srcId="{1B5FBFF5-E6C2-2543-A861-44B11243E79D}" destId="{AB1BBDA4-504B-3F42-BA67-6A39F228A708}" srcOrd="1" destOrd="0" presId="urn:microsoft.com/office/officeart/2005/8/layout/cycle2"/>
    <dgm:cxn modelId="{078B8FFF-F575-9C4C-B5CE-94CEB1DE756B}" type="presOf" srcId="{E1D6C91B-53A1-9848-B9E6-630B57E07772}" destId="{1DAB2424-1BC5-BE46-85D2-26730751BF6D}" srcOrd="0" destOrd="0" presId="urn:microsoft.com/office/officeart/2005/8/layout/cycle2"/>
    <dgm:cxn modelId="{CA17F727-A5A7-7A4C-935C-5F94E0093C17}" type="presParOf" srcId="{5D8FA5C9-56E0-5F4E-AE7D-1578D17D4789}" destId="{3A27DC23-E930-A84E-A846-DDE373B212D7}" srcOrd="0" destOrd="0" presId="urn:microsoft.com/office/officeart/2005/8/layout/cycle2"/>
    <dgm:cxn modelId="{CA27F61D-48CC-A34C-A8ED-1A7FE89B3C29}" type="presParOf" srcId="{5D8FA5C9-56E0-5F4E-AE7D-1578D17D4789}" destId="{3124B506-BBC9-2A47-BF5C-06A3B16E92AD}" srcOrd="1" destOrd="0" presId="urn:microsoft.com/office/officeart/2005/8/layout/cycle2"/>
    <dgm:cxn modelId="{64A962F5-75F9-5341-B5C2-7FE432DC04E1}" type="presParOf" srcId="{3124B506-BBC9-2A47-BF5C-06A3B16E92AD}" destId="{6693F1C9-0E06-7B49-8CB9-EF3997DE4948}" srcOrd="0" destOrd="0" presId="urn:microsoft.com/office/officeart/2005/8/layout/cycle2"/>
    <dgm:cxn modelId="{70350741-A42C-7F41-A25C-1B3CE37E15AF}" type="presParOf" srcId="{5D8FA5C9-56E0-5F4E-AE7D-1578D17D4789}" destId="{777CEE8D-D9C5-744F-ADC6-113AF0A44165}" srcOrd="2" destOrd="0" presId="urn:microsoft.com/office/officeart/2005/8/layout/cycle2"/>
    <dgm:cxn modelId="{E7B413A4-4C6A-A54C-868F-37271F905AEA}" type="presParOf" srcId="{5D8FA5C9-56E0-5F4E-AE7D-1578D17D4789}" destId="{21CDE7AC-B179-544E-AA1E-DC9CEABDA4A8}" srcOrd="3" destOrd="0" presId="urn:microsoft.com/office/officeart/2005/8/layout/cycle2"/>
    <dgm:cxn modelId="{AC5169EC-D807-694B-9568-53CA4991A35E}" type="presParOf" srcId="{21CDE7AC-B179-544E-AA1E-DC9CEABDA4A8}" destId="{C2798E64-E5CC-2440-802B-696DD209A1A7}" srcOrd="0" destOrd="0" presId="urn:microsoft.com/office/officeart/2005/8/layout/cycle2"/>
    <dgm:cxn modelId="{939B4513-E30F-C84D-9756-7EDD028123D6}" type="presParOf" srcId="{5D8FA5C9-56E0-5F4E-AE7D-1578D17D4789}" destId="{FF90A506-49AA-194C-B7FB-C99B0CA6889D}" srcOrd="4" destOrd="0" presId="urn:microsoft.com/office/officeart/2005/8/layout/cycle2"/>
    <dgm:cxn modelId="{852898F8-4A1D-1247-BBA0-3A6C4754D964}" type="presParOf" srcId="{5D8FA5C9-56E0-5F4E-AE7D-1578D17D4789}" destId="{DA0814E1-6DEB-684B-BAEA-2EEBEDC4DB41}" srcOrd="5" destOrd="0" presId="urn:microsoft.com/office/officeart/2005/8/layout/cycle2"/>
    <dgm:cxn modelId="{91BA21C4-C257-694A-9B0C-CC295A31C51C}" type="presParOf" srcId="{DA0814E1-6DEB-684B-BAEA-2EEBEDC4DB41}" destId="{AB1BBDA4-504B-3F42-BA67-6A39F228A708}" srcOrd="0" destOrd="0" presId="urn:microsoft.com/office/officeart/2005/8/layout/cycle2"/>
    <dgm:cxn modelId="{D92D5460-374F-B146-98CA-FCBC2EAF8142}" type="presParOf" srcId="{5D8FA5C9-56E0-5F4E-AE7D-1578D17D4789}" destId="{1DAB2424-1BC5-BE46-85D2-26730751BF6D}" srcOrd="6" destOrd="0" presId="urn:microsoft.com/office/officeart/2005/8/layout/cycle2"/>
    <dgm:cxn modelId="{57026AFB-717A-F54B-96A6-48C8C3E45515}" type="presParOf" srcId="{5D8FA5C9-56E0-5F4E-AE7D-1578D17D4789}" destId="{784245A4-61D5-254C-87FE-D85F1A3B2B05}" srcOrd="7" destOrd="0" presId="urn:microsoft.com/office/officeart/2005/8/layout/cycle2"/>
    <dgm:cxn modelId="{E920DE1D-2BE9-A049-9FB1-C69C8B4D1D18}" type="presParOf" srcId="{784245A4-61D5-254C-87FE-D85F1A3B2B05}" destId="{6474277E-388E-024E-91B4-4AFFEDE60D33}" srcOrd="0" destOrd="0" presId="urn:microsoft.com/office/officeart/2005/8/layout/cycle2"/>
    <dgm:cxn modelId="{B9CCB3A4-E1A3-2540-8901-EB85AF45ACA3}" type="presParOf" srcId="{5D8FA5C9-56E0-5F4E-AE7D-1578D17D4789}" destId="{EEFA835D-DA5B-4B45-B2E0-CA586F7372AE}" srcOrd="8" destOrd="0" presId="urn:microsoft.com/office/officeart/2005/8/layout/cycle2"/>
    <dgm:cxn modelId="{9ED35F8D-DCA3-2B4B-99A9-345CDA940396}" type="presParOf" srcId="{5D8FA5C9-56E0-5F4E-AE7D-1578D17D4789}" destId="{B90635B2-ABF7-3449-A4BC-4B850778AE10}" srcOrd="9" destOrd="0" presId="urn:microsoft.com/office/officeart/2005/8/layout/cycle2"/>
    <dgm:cxn modelId="{F5E10711-4DC5-764B-ADB6-59A53DFFF1D9}" type="presParOf" srcId="{B90635B2-ABF7-3449-A4BC-4B850778AE10}" destId="{6FABCE6F-71D6-964F-913E-C8F19A09016E}" srcOrd="0" destOrd="0" presId="urn:microsoft.com/office/officeart/2005/8/layout/cycle2"/>
    <dgm:cxn modelId="{DE9A5B5F-CE08-F149-AAF9-FE53A5936A97}" type="presParOf" srcId="{5D8FA5C9-56E0-5F4E-AE7D-1578D17D4789}" destId="{4C7F5477-63C0-6343-9869-547A01CEFE98}" srcOrd="10" destOrd="0" presId="urn:microsoft.com/office/officeart/2005/8/layout/cycle2"/>
    <dgm:cxn modelId="{6971B79F-20BF-AB4E-935F-1FF5A7E7DBC9}" type="presParOf" srcId="{5D8FA5C9-56E0-5F4E-AE7D-1578D17D4789}" destId="{BD6C659F-2723-5A4C-AF2C-CA1437FCE2B4}" srcOrd="11" destOrd="0" presId="urn:microsoft.com/office/officeart/2005/8/layout/cycle2"/>
    <dgm:cxn modelId="{45291D51-B0CF-9A4C-B5A2-27444358A96E}" type="presParOf" srcId="{BD6C659F-2723-5A4C-AF2C-CA1437FCE2B4}" destId="{B9CBABBE-8180-FD4B-8C76-9ACE0FCA4182}" srcOrd="0" destOrd="0" presId="urn:microsoft.com/office/officeart/2005/8/layout/cycle2"/>
    <dgm:cxn modelId="{4B94E55A-FD9C-EC49-8D01-E0F69C6A2843}" type="presParOf" srcId="{5D8FA5C9-56E0-5F4E-AE7D-1578D17D4789}" destId="{5D948883-3182-4C40-9979-56292A55D8AB}" srcOrd="12" destOrd="0" presId="urn:microsoft.com/office/officeart/2005/8/layout/cycle2"/>
    <dgm:cxn modelId="{FC1BB645-011A-7C4F-A67F-DA43A113708C}" type="presParOf" srcId="{5D8FA5C9-56E0-5F4E-AE7D-1578D17D4789}" destId="{E4F36C5C-1E01-034A-830A-839CEC94B4C3}" srcOrd="13" destOrd="0" presId="urn:microsoft.com/office/officeart/2005/8/layout/cycle2"/>
    <dgm:cxn modelId="{8B2B2502-4D08-5249-B66A-5624256CF6D9}" type="presParOf" srcId="{E4F36C5C-1E01-034A-830A-839CEC94B4C3}" destId="{32103E2B-E4C3-2443-9686-008CB3D704F5}" srcOrd="0" destOrd="0" presId="urn:microsoft.com/office/officeart/2005/8/layout/cycle2"/>
    <dgm:cxn modelId="{896B1AFE-D7BA-DC46-BEBE-DB0297C53252}" type="presParOf" srcId="{5D8FA5C9-56E0-5F4E-AE7D-1578D17D4789}" destId="{55F885C0-631B-D646-AC7E-0B2A6E55628C}" srcOrd="14" destOrd="0" presId="urn:microsoft.com/office/officeart/2005/8/layout/cycle2"/>
    <dgm:cxn modelId="{ADCF6823-C79D-9B48-A86E-22892730AC60}" type="presParOf" srcId="{5D8FA5C9-56E0-5F4E-AE7D-1578D17D4789}" destId="{F1970952-8E2C-944D-918B-9B8D5BE3414F}" srcOrd="15" destOrd="0" presId="urn:microsoft.com/office/officeart/2005/8/layout/cycle2"/>
    <dgm:cxn modelId="{FB1EC52B-9CDC-EA4D-8A0C-8AA2AF681428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7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93CE500C-61ED-3942-9403-7441CFF189B7}" type="presOf" srcId="{7B6C4C98-74AB-9F48-82EE-4065D5051EB2}" destId="{6FABCE6F-71D6-964F-913E-C8F19A09016E}" srcOrd="1" destOrd="0" presId="urn:microsoft.com/office/officeart/2005/8/layout/cycle2"/>
    <dgm:cxn modelId="{953D1D0D-C0DC-9B47-9FC5-E6AE96374E32}" type="presOf" srcId="{6D43FE46-35DC-494C-A4F0-44397394D121}" destId="{4C7F5477-63C0-6343-9869-547A01CEFE98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0AEAD71B-FA93-F342-9B25-CE074DD9E0FD}" type="presOf" srcId="{6AF3223D-60C6-B84E-BC43-8262A1FA31EA}" destId="{3124B506-BBC9-2A47-BF5C-06A3B16E92AD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02368832-5BB1-A641-8413-4ECEDE07EA66}" type="presOf" srcId="{11375B1D-7A2F-E245-8AD4-929A7601F295}" destId="{F1970952-8E2C-944D-918B-9B8D5BE3414F}" srcOrd="0" destOrd="0" presId="urn:microsoft.com/office/officeart/2005/8/layout/cycle2"/>
    <dgm:cxn modelId="{D8F93B39-EB47-DC42-BC6F-F03E7AE9E095}" type="presOf" srcId="{7843CF9D-CDC5-734D-B869-37AE2CBCEDAE}" destId="{784245A4-61D5-254C-87FE-D85F1A3B2B05}" srcOrd="0" destOrd="0" presId="urn:microsoft.com/office/officeart/2005/8/layout/cycle2"/>
    <dgm:cxn modelId="{C8981042-3404-2340-B617-A16A32DB3EC8}" type="presOf" srcId="{2A1A0300-0868-8D47-BFFA-296C1987333D}" destId="{EEFA835D-DA5B-4B45-B2E0-CA586F7372AE}" srcOrd="0" destOrd="0" presId="urn:microsoft.com/office/officeart/2005/8/layout/cycle2"/>
    <dgm:cxn modelId="{6E514349-1138-3D4A-94B7-490533B03488}" type="presOf" srcId="{768E8C07-80FF-E24E-8728-3484D0E81F75}" destId="{C2798E64-E5CC-2440-802B-696DD209A1A7}" srcOrd="1" destOrd="0" presId="urn:microsoft.com/office/officeart/2005/8/layout/cycle2"/>
    <dgm:cxn modelId="{6725A64B-FC25-6F40-9E3D-C774C3BEEF25}" type="presOf" srcId="{11375B1D-7A2F-E245-8AD4-929A7601F295}" destId="{7510845F-CC67-1F44-8A6D-3D9CC132F2F8}" srcOrd="1" destOrd="0" presId="urn:microsoft.com/office/officeart/2005/8/layout/cycle2"/>
    <dgm:cxn modelId="{5554684E-F4DD-F14E-97B8-D20257CC7E6E}" type="presOf" srcId="{E0ED1441-D8D0-2140-B825-90C83A6C2C7B}" destId="{3A27DC23-E930-A84E-A846-DDE373B212D7}" srcOrd="0" destOrd="0" presId="urn:microsoft.com/office/officeart/2005/8/layout/cycle2"/>
    <dgm:cxn modelId="{D23D1E50-3A77-F84D-8369-70C6FEFCF6F3}" type="presOf" srcId="{6FA576A9-0DA8-5D4F-9C3C-34F7C54C76D4}" destId="{32103E2B-E4C3-2443-9686-008CB3D704F5}" srcOrd="1" destOrd="0" presId="urn:microsoft.com/office/officeart/2005/8/layout/cycle2"/>
    <dgm:cxn modelId="{9DC65656-FEDC-144E-B87C-8D1250EBA6F5}" type="presOf" srcId="{5EAB6A29-A5B0-2941-AF79-FAE866AF3957}" destId="{777CEE8D-D9C5-744F-ADC6-113AF0A44165}" srcOrd="0" destOrd="0" presId="urn:microsoft.com/office/officeart/2005/8/layout/cycle2"/>
    <dgm:cxn modelId="{0F297962-B584-8F41-BFDD-47B265CA4F52}" type="presOf" srcId="{18B21DED-9B4D-EB49-AF41-328A08C2192E}" destId="{55F885C0-631B-D646-AC7E-0B2A6E55628C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4A326E72-9406-004B-A5A4-2156CF034838}" type="presOf" srcId="{C50FC3BA-7F0F-2F42-8BE7-D169AAF56941}" destId="{FF90A506-49AA-194C-B7FB-C99B0CA6889D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3F17B68E-837A-8049-A72D-72FB389FCC9F}" type="presOf" srcId="{1B5FBFF5-E6C2-2543-A861-44B11243E79D}" destId="{DA0814E1-6DEB-684B-BAEA-2EEBEDC4DB41}" srcOrd="0" destOrd="0" presId="urn:microsoft.com/office/officeart/2005/8/layout/cycle2"/>
    <dgm:cxn modelId="{6D2E3196-E56C-424E-98F6-589B62F6820B}" type="presOf" srcId="{1B5FBFF5-E6C2-2543-A861-44B11243E79D}" destId="{AB1BBDA4-504B-3F42-BA67-6A39F228A708}" srcOrd="1" destOrd="0" presId="urn:microsoft.com/office/officeart/2005/8/layout/cycle2"/>
    <dgm:cxn modelId="{85A61F9C-4533-854F-B62F-8FD1657DAE82}" type="presOf" srcId="{420DA754-1D9C-4B4C-B9A6-25EC2607A82F}" destId="{B9CBABBE-8180-FD4B-8C76-9ACE0FCA4182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550EE8A0-1987-BF43-BA43-6D16FA52E4A7}" type="presOf" srcId="{3022146A-BA2C-3047-A38A-E19C17AD505A}" destId="{5D8FA5C9-56E0-5F4E-AE7D-1578D17D4789}" srcOrd="0" destOrd="0" presId="urn:microsoft.com/office/officeart/2005/8/layout/cycle2"/>
    <dgm:cxn modelId="{D44D81B3-DF55-4441-A113-350F5A40105A}" type="presOf" srcId="{7843CF9D-CDC5-734D-B869-37AE2CBCEDAE}" destId="{6474277E-388E-024E-91B4-4AFFEDE60D33}" srcOrd="1" destOrd="0" presId="urn:microsoft.com/office/officeart/2005/8/layout/cycle2"/>
    <dgm:cxn modelId="{2E412FB9-CA40-F844-AF79-750128E22149}" type="presOf" srcId="{6FA576A9-0DA8-5D4F-9C3C-34F7C54C76D4}" destId="{E4F36C5C-1E01-034A-830A-839CEC94B4C3}" srcOrd="0" destOrd="0" presId="urn:microsoft.com/office/officeart/2005/8/layout/cycle2"/>
    <dgm:cxn modelId="{BD4194BF-E6BF-4144-8CAA-CA880C97F1FF}" type="presOf" srcId="{420DA754-1D9C-4B4C-B9A6-25EC2607A82F}" destId="{BD6C659F-2723-5A4C-AF2C-CA1437FCE2B4}" srcOrd="0" destOrd="0" presId="urn:microsoft.com/office/officeart/2005/8/layout/cycle2"/>
    <dgm:cxn modelId="{147325CB-E5CF-1740-943B-1BB00B5BBFEF}" type="presOf" srcId="{6AF3223D-60C6-B84E-BC43-8262A1FA31EA}" destId="{6693F1C9-0E06-7B49-8CB9-EF3997DE4948}" srcOrd="1" destOrd="0" presId="urn:microsoft.com/office/officeart/2005/8/layout/cycle2"/>
    <dgm:cxn modelId="{A746BDD9-B6B3-444D-BAB1-37A0332E34DF}" type="presOf" srcId="{4CA6BDC3-C8E2-354D-ACAD-CD488DCD7E8C}" destId="{5D948883-3182-4C40-9979-56292A55D8AB}" srcOrd="0" destOrd="0" presId="urn:microsoft.com/office/officeart/2005/8/layout/cycle2"/>
    <dgm:cxn modelId="{30D2DBE0-2BF5-6A48-B998-FD1BD0C296FA}" type="presOf" srcId="{E1D6C91B-53A1-9848-B9E6-630B57E07772}" destId="{1DAB2424-1BC5-BE46-85D2-26730751BF6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1DB464F1-B153-0240-8F73-6CD64D403215}" type="presOf" srcId="{7B6C4C98-74AB-9F48-82EE-4065D5051EB2}" destId="{B90635B2-ABF7-3449-A4BC-4B850778AE10}" srcOrd="0" destOrd="0" presId="urn:microsoft.com/office/officeart/2005/8/layout/cycle2"/>
    <dgm:cxn modelId="{EC337EFB-D4DD-E24B-9108-F5A60DA28D3C}" type="presOf" srcId="{768E8C07-80FF-E24E-8728-3484D0E81F75}" destId="{21CDE7AC-B179-544E-AA1E-DC9CEABDA4A8}" srcOrd="0" destOrd="0" presId="urn:microsoft.com/office/officeart/2005/8/layout/cycle2"/>
    <dgm:cxn modelId="{B6C25A16-2CA5-1144-825A-4B2DD700614C}" type="presParOf" srcId="{5D8FA5C9-56E0-5F4E-AE7D-1578D17D4789}" destId="{3A27DC23-E930-A84E-A846-DDE373B212D7}" srcOrd="0" destOrd="0" presId="urn:microsoft.com/office/officeart/2005/8/layout/cycle2"/>
    <dgm:cxn modelId="{568E5C87-6CBA-B249-BF62-93FA129E8737}" type="presParOf" srcId="{5D8FA5C9-56E0-5F4E-AE7D-1578D17D4789}" destId="{3124B506-BBC9-2A47-BF5C-06A3B16E92AD}" srcOrd="1" destOrd="0" presId="urn:microsoft.com/office/officeart/2005/8/layout/cycle2"/>
    <dgm:cxn modelId="{9C62BD03-0DFD-C142-861B-967E7DC52743}" type="presParOf" srcId="{3124B506-BBC9-2A47-BF5C-06A3B16E92AD}" destId="{6693F1C9-0E06-7B49-8CB9-EF3997DE4948}" srcOrd="0" destOrd="0" presId="urn:microsoft.com/office/officeart/2005/8/layout/cycle2"/>
    <dgm:cxn modelId="{00D038E1-86E0-0949-A384-29E0A60086FF}" type="presParOf" srcId="{5D8FA5C9-56E0-5F4E-AE7D-1578D17D4789}" destId="{777CEE8D-D9C5-744F-ADC6-113AF0A44165}" srcOrd="2" destOrd="0" presId="urn:microsoft.com/office/officeart/2005/8/layout/cycle2"/>
    <dgm:cxn modelId="{50008E9F-504F-F046-A474-496A99325F0B}" type="presParOf" srcId="{5D8FA5C9-56E0-5F4E-AE7D-1578D17D4789}" destId="{21CDE7AC-B179-544E-AA1E-DC9CEABDA4A8}" srcOrd="3" destOrd="0" presId="urn:microsoft.com/office/officeart/2005/8/layout/cycle2"/>
    <dgm:cxn modelId="{AA3593A5-F1F9-D64A-AFB6-C6DF0183DE75}" type="presParOf" srcId="{21CDE7AC-B179-544E-AA1E-DC9CEABDA4A8}" destId="{C2798E64-E5CC-2440-802B-696DD209A1A7}" srcOrd="0" destOrd="0" presId="urn:microsoft.com/office/officeart/2005/8/layout/cycle2"/>
    <dgm:cxn modelId="{B6A31B02-E9C9-FA42-B04E-C1715541AFE1}" type="presParOf" srcId="{5D8FA5C9-56E0-5F4E-AE7D-1578D17D4789}" destId="{FF90A506-49AA-194C-B7FB-C99B0CA6889D}" srcOrd="4" destOrd="0" presId="urn:microsoft.com/office/officeart/2005/8/layout/cycle2"/>
    <dgm:cxn modelId="{E5A9469B-B67D-9249-8C25-25C9FD4797D5}" type="presParOf" srcId="{5D8FA5C9-56E0-5F4E-AE7D-1578D17D4789}" destId="{DA0814E1-6DEB-684B-BAEA-2EEBEDC4DB41}" srcOrd="5" destOrd="0" presId="urn:microsoft.com/office/officeart/2005/8/layout/cycle2"/>
    <dgm:cxn modelId="{72D75E8C-2455-D94A-9E1F-40CD110078F9}" type="presParOf" srcId="{DA0814E1-6DEB-684B-BAEA-2EEBEDC4DB41}" destId="{AB1BBDA4-504B-3F42-BA67-6A39F228A708}" srcOrd="0" destOrd="0" presId="urn:microsoft.com/office/officeart/2005/8/layout/cycle2"/>
    <dgm:cxn modelId="{16916139-FA44-DC4E-A7F0-636B653B55DC}" type="presParOf" srcId="{5D8FA5C9-56E0-5F4E-AE7D-1578D17D4789}" destId="{1DAB2424-1BC5-BE46-85D2-26730751BF6D}" srcOrd="6" destOrd="0" presId="urn:microsoft.com/office/officeart/2005/8/layout/cycle2"/>
    <dgm:cxn modelId="{D90FF614-BFCA-744C-89A6-FEC9CF8FB834}" type="presParOf" srcId="{5D8FA5C9-56E0-5F4E-AE7D-1578D17D4789}" destId="{784245A4-61D5-254C-87FE-D85F1A3B2B05}" srcOrd="7" destOrd="0" presId="urn:microsoft.com/office/officeart/2005/8/layout/cycle2"/>
    <dgm:cxn modelId="{E1A599D4-35E4-7946-AFB8-54752F1A6CDE}" type="presParOf" srcId="{784245A4-61D5-254C-87FE-D85F1A3B2B05}" destId="{6474277E-388E-024E-91B4-4AFFEDE60D33}" srcOrd="0" destOrd="0" presId="urn:microsoft.com/office/officeart/2005/8/layout/cycle2"/>
    <dgm:cxn modelId="{8914FECD-9EAF-9D4B-B3A6-D996901742EC}" type="presParOf" srcId="{5D8FA5C9-56E0-5F4E-AE7D-1578D17D4789}" destId="{EEFA835D-DA5B-4B45-B2E0-CA586F7372AE}" srcOrd="8" destOrd="0" presId="urn:microsoft.com/office/officeart/2005/8/layout/cycle2"/>
    <dgm:cxn modelId="{2E58129C-9D9E-BC4A-BA2B-B994FD086D74}" type="presParOf" srcId="{5D8FA5C9-56E0-5F4E-AE7D-1578D17D4789}" destId="{B90635B2-ABF7-3449-A4BC-4B850778AE10}" srcOrd="9" destOrd="0" presId="urn:microsoft.com/office/officeart/2005/8/layout/cycle2"/>
    <dgm:cxn modelId="{3558DDAC-4755-D141-A1A8-5B4EB8B8B3DF}" type="presParOf" srcId="{B90635B2-ABF7-3449-A4BC-4B850778AE10}" destId="{6FABCE6F-71D6-964F-913E-C8F19A09016E}" srcOrd="0" destOrd="0" presId="urn:microsoft.com/office/officeart/2005/8/layout/cycle2"/>
    <dgm:cxn modelId="{85EF9E34-40BA-F64F-841A-998AFB96B239}" type="presParOf" srcId="{5D8FA5C9-56E0-5F4E-AE7D-1578D17D4789}" destId="{4C7F5477-63C0-6343-9869-547A01CEFE98}" srcOrd="10" destOrd="0" presId="urn:microsoft.com/office/officeart/2005/8/layout/cycle2"/>
    <dgm:cxn modelId="{AD6A16E4-217A-7D44-ADA2-87E3AE4409C2}" type="presParOf" srcId="{5D8FA5C9-56E0-5F4E-AE7D-1578D17D4789}" destId="{BD6C659F-2723-5A4C-AF2C-CA1437FCE2B4}" srcOrd="11" destOrd="0" presId="urn:microsoft.com/office/officeart/2005/8/layout/cycle2"/>
    <dgm:cxn modelId="{31B9FD3B-4660-E64F-8AEB-BF5A2FD742F3}" type="presParOf" srcId="{BD6C659F-2723-5A4C-AF2C-CA1437FCE2B4}" destId="{B9CBABBE-8180-FD4B-8C76-9ACE0FCA4182}" srcOrd="0" destOrd="0" presId="urn:microsoft.com/office/officeart/2005/8/layout/cycle2"/>
    <dgm:cxn modelId="{0F3275F6-B3F6-3741-974A-E1469F9651AD}" type="presParOf" srcId="{5D8FA5C9-56E0-5F4E-AE7D-1578D17D4789}" destId="{5D948883-3182-4C40-9979-56292A55D8AB}" srcOrd="12" destOrd="0" presId="urn:microsoft.com/office/officeart/2005/8/layout/cycle2"/>
    <dgm:cxn modelId="{017BBEDF-CC11-8544-9917-6970115A6295}" type="presParOf" srcId="{5D8FA5C9-56E0-5F4E-AE7D-1578D17D4789}" destId="{E4F36C5C-1E01-034A-830A-839CEC94B4C3}" srcOrd="13" destOrd="0" presId="urn:microsoft.com/office/officeart/2005/8/layout/cycle2"/>
    <dgm:cxn modelId="{0C224698-96F1-D54F-9317-B06A41EED13F}" type="presParOf" srcId="{E4F36C5C-1E01-034A-830A-839CEC94B4C3}" destId="{32103E2B-E4C3-2443-9686-008CB3D704F5}" srcOrd="0" destOrd="0" presId="urn:microsoft.com/office/officeart/2005/8/layout/cycle2"/>
    <dgm:cxn modelId="{FBF8722B-4DA9-CA4F-8E47-9C5DA34D2326}" type="presParOf" srcId="{5D8FA5C9-56E0-5F4E-AE7D-1578D17D4789}" destId="{55F885C0-631B-D646-AC7E-0B2A6E55628C}" srcOrd="14" destOrd="0" presId="urn:microsoft.com/office/officeart/2005/8/layout/cycle2"/>
    <dgm:cxn modelId="{EC212430-EB73-094C-AEE9-7E8A96CFF3B7}" type="presParOf" srcId="{5D8FA5C9-56E0-5F4E-AE7D-1578D17D4789}" destId="{F1970952-8E2C-944D-918B-9B8D5BE3414F}" srcOrd="15" destOrd="0" presId="urn:microsoft.com/office/officeart/2005/8/layout/cycle2"/>
    <dgm:cxn modelId="{E22EBF02-428D-DC4B-B6DB-6E7D2A29E377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56BBC00A-3D51-E44A-A79D-B1C6C99354D7}" type="presOf" srcId="{6AF3223D-60C6-B84E-BC43-8262A1FA31EA}" destId="{6693F1C9-0E06-7B49-8CB9-EF3997DE4948}" srcOrd="1" destOrd="0" presId="urn:microsoft.com/office/officeart/2005/8/layout/cycle2"/>
    <dgm:cxn modelId="{8C0D3913-A074-8F4C-913F-C34532749AE9}" type="presOf" srcId="{768E8C07-80FF-E24E-8728-3484D0E81F75}" destId="{C2798E64-E5CC-2440-802B-696DD209A1A7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260EDF1A-CB3D-4D41-977C-B1EDCBBF924A}" type="presOf" srcId="{420DA754-1D9C-4B4C-B9A6-25EC2607A82F}" destId="{BD6C659F-2723-5A4C-AF2C-CA1437FCE2B4}" srcOrd="0" destOrd="0" presId="urn:microsoft.com/office/officeart/2005/8/layout/cycle2"/>
    <dgm:cxn modelId="{814BBC1B-DF6A-0A40-8E46-0A16295CB837}" type="presOf" srcId="{6AF3223D-60C6-B84E-BC43-8262A1FA31EA}" destId="{3124B506-BBC9-2A47-BF5C-06A3B16E92AD}" srcOrd="0" destOrd="0" presId="urn:microsoft.com/office/officeart/2005/8/layout/cycle2"/>
    <dgm:cxn modelId="{3F55601F-9AF1-654E-8961-E7A474000F5C}" type="presOf" srcId="{6FA576A9-0DA8-5D4F-9C3C-34F7C54C76D4}" destId="{E4F36C5C-1E01-034A-830A-839CEC94B4C3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16B1032D-4555-1A47-9DA1-50C5C4DE0B3F}" type="presOf" srcId="{E0ED1441-D8D0-2140-B825-90C83A6C2C7B}" destId="{3A27DC23-E930-A84E-A846-DDE373B212D7}" srcOrd="0" destOrd="0" presId="urn:microsoft.com/office/officeart/2005/8/layout/cycle2"/>
    <dgm:cxn modelId="{0382872D-CB4E-DF47-8238-C38CE80F0B6D}" type="presOf" srcId="{2A1A0300-0868-8D47-BFFA-296C1987333D}" destId="{EEFA835D-DA5B-4B45-B2E0-CA586F7372AE}" srcOrd="0" destOrd="0" presId="urn:microsoft.com/office/officeart/2005/8/layout/cycle2"/>
    <dgm:cxn modelId="{745A1A30-288D-814B-883D-8B1312B22ADA}" type="presOf" srcId="{3022146A-BA2C-3047-A38A-E19C17AD505A}" destId="{5D8FA5C9-56E0-5F4E-AE7D-1578D17D4789}" srcOrd="0" destOrd="0" presId="urn:microsoft.com/office/officeart/2005/8/layout/cycle2"/>
    <dgm:cxn modelId="{40B6EF32-CD25-4B41-BC93-FA186FE6EC93}" type="presOf" srcId="{4CA6BDC3-C8E2-354D-ACAD-CD488DCD7E8C}" destId="{5D948883-3182-4C40-9979-56292A55D8AB}" srcOrd="0" destOrd="0" presId="urn:microsoft.com/office/officeart/2005/8/layout/cycle2"/>
    <dgm:cxn modelId="{7E2F583C-15CC-AB40-ACA0-2D5C7A11CB9F}" type="presOf" srcId="{11375B1D-7A2F-E245-8AD4-929A7601F295}" destId="{7510845F-CC67-1F44-8A6D-3D9CC132F2F8}" srcOrd="1" destOrd="0" presId="urn:microsoft.com/office/officeart/2005/8/layout/cycle2"/>
    <dgm:cxn modelId="{02631F4A-6395-E041-B1FF-F0085CB9C474}" type="presOf" srcId="{E1D6C91B-53A1-9848-B9E6-630B57E07772}" destId="{1DAB2424-1BC5-BE46-85D2-26730751BF6D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ED4D2E6B-242C-8642-BCBC-5A5ADD620C0E}" type="presOf" srcId="{1B5FBFF5-E6C2-2543-A861-44B11243E79D}" destId="{DA0814E1-6DEB-684B-BAEA-2EEBEDC4DB41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038E3E7E-11B5-D442-A2BE-4FAE8D6AB4A7}" type="presOf" srcId="{7843CF9D-CDC5-734D-B869-37AE2CBCEDAE}" destId="{784245A4-61D5-254C-87FE-D85F1A3B2B05}" srcOrd="0" destOrd="0" presId="urn:microsoft.com/office/officeart/2005/8/layout/cycle2"/>
    <dgm:cxn modelId="{5130708B-4D08-A944-BD61-FB57608CC8A8}" type="presOf" srcId="{7B6C4C98-74AB-9F48-82EE-4065D5051EB2}" destId="{6FABCE6F-71D6-964F-913E-C8F19A09016E}" srcOrd="1" destOrd="0" presId="urn:microsoft.com/office/officeart/2005/8/layout/cycle2"/>
    <dgm:cxn modelId="{79ED658E-31DE-B84F-BECB-C0D8C85CB4BE}" type="presOf" srcId="{6D43FE46-35DC-494C-A4F0-44397394D121}" destId="{4C7F5477-63C0-6343-9869-547A01CEFE98}" srcOrd="0" destOrd="0" presId="urn:microsoft.com/office/officeart/2005/8/layout/cycle2"/>
    <dgm:cxn modelId="{22E88093-4473-0E4A-912E-80607471A9D0}" type="presOf" srcId="{7B6C4C98-74AB-9F48-82EE-4065D5051EB2}" destId="{B90635B2-ABF7-3449-A4BC-4B850778AE10}" srcOrd="0" destOrd="0" presId="urn:microsoft.com/office/officeart/2005/8/layout/cycle2"/>
    <dgm:cxn modelId="{E8F1C494-8203-B342-A121-7646AB38D08F}" type="presOf" srcId="{768E8C07-80FF-E24E-8728-3484D0E81F75}" destId="{21CDE7AC-B179-544E-AA1E-DC9CEABDA4A8}" srcOrd="0" destOrd="0" presId="urn:microsoft.com/office/officeart/2005/8/layout/cycle2"/>
    <dgm:cxn modelId="{91E19E96-85E7-E34B-AB85-EC346D8B2259}" type="presOf" srcId="{6FA576A9-0DA8-5D4F-9C3C-34F7C54C76D4}" destId="{32103E2B-E4C3-2443-9686-008CB3D704F5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CED993A0-D043-B447-9391-6C4D88AE2D39}" type="presOf" srcId="{420DA754-1D9C-4B4C-B9A6-25EC2607A82F}" destId="{B9CBABBE-8180-FD4B-8C76-9ACE0FCA4182}" srcOrd="1" destOrd="0" presId="urn:microsoft.com/office/officeart/2005/8/layout/cycle2"/>
    <dgm:cxn modelId="{4A48A1A1-2A93-AB4F-BA32-358ED6A85BF1}" type="presOf" srcId="{5EAB6A29-A5B0-2941-AF79-FAE866AF3957}" destId="{777CEE8D-D9C5-744F-ADC6-113AF0A44165}" srcOrd="0" destOrd="0" presId="urn:microsoft.com/office/officeart/2005/8/layout/cycle2"/>
    <dgm:cxn modelId="{27B043AC-72F3-0843-AE31-0842CB993C49}" type="presOf" srcId="{C50FC3BA-7F0F-2F42-8BE7-D169AAF56941}" destId="{FF90A506-49AA-194C-B7FB-C99B0CA6889D}" srcOrd="0" destOrd="0" presId="urn:microsoft.com/office/officeart/2005/8/layout/cycle2"/>
    <dgm:cxn modelId="{9FD03CB7-B3A6-3548-BE6D-826F97D0075A}" type="presOf" srcId="{18B21DED-9B4D-EB49-AF41-328A08C2192E}" destId="{55F885C0-631B-D646-AC7E-0B2A6E55628C}" srcOrd="0" destOrd="0" presId="urn:microsoft.com/office/officeart/2005/8/layout/cycle2"/>
    <dgm:cxn modelId="{C126FBBC-2C10-3E4B-93CB-771754EC7E80}" type="presOf" srcId="{1B5FBFF5-E6C2-2543-A861-44B11243E79D}" destId="{AB1BBDA4-504B-3F42-BA67-6A39F228A708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007F18F3-E642-EA44-955D-A2BE58015AAA}" type="presOf" srcId="{7843CF9D-CDC5-734D-B869-37AE2CBCEDAE}" destId="{6474277E-388E-024E-91B4-4AFFEDE60D33}" srcOrd="1" destOrd="0" presId="urn:microsoft.com/office/officeart/2005/8/layout/cycle2"/>
    <dgm:cxn modelId="{AB0FD0FD-D155-724C-A177-2B427F4011F8}" type="presOf" srcId="{11375B1D-7A2F-E245-8AD4-929A7601F295}" destId="{F1970952-8E2C-944D-918B-9B8D5BE3414F}" srcOrd="0" destOrd="0" presId="urn:microsoft.com/office/officeart/2005/8/layout/cycle2"/>
    <dgm:cxn modelId="{641FBC64-8D55-9645-B370-ADD20A507414}" type="presParOf" srcId="{5D8FA5C9-56E0-5F4E-AE7D-1578D17D4789}" destId="{3A27DC23-E930-A84E-A846-DDE373B212D7}" srcOrd="0" destOrd="0" presId="urn:microsoft.com/office/officeart/2005/8/layout/cycle2"/>
    <dgm:cxn modelId="{778830AA-D86B-E94D-A632-849AA9DF121C}" type="presParOf" srcId="{5D8FA5C9-56E0-5F4E-AE7D-1578D17D4789}" destId="{3124B506-BBC9-2A47-BF5C-06A3B16E92AD}" srcOrd="1" destOrd="0" presId="urn:microsoft.com/office/officeart/2005/8/layout/cycle2"/>
    <dgm:cxn modelId="{654F4A22-D773-C842-8F92-1F5F348B36C2}" type="presParOf" srcId="{3124B506-BBC9-2A47-BF5C-06A3B16E92AD}" destId="{6693F1C9-0E06-7B49-8CB9-EF3997DE4948}" srcOrd="0" destOrd="0" presId="urn:microsoft.com/office/officeart/2005/8/layout/cycle2"/>
    <dgm:cxn modelId="{6F9DA48E-EAA9-6044-AAFE-A8D4ABD992F2}" type="presParOf" srcId="{5D8FA5C9-56E0-5F4E-AE7D-1578D17D4789}" destId="{777CEE8D-D9C5-744F-ADC6-113AF0A44165}" srcOrd="2" destOrd="0" presId="urn:microsoft.com/office/officeart/2005/8/layout/cycle2"/>
    <dgm:cxn modelId="{E1F72E0C-A73C-7A40-9278-6498733B6220}" type="presParOf" srcId="{5D8FA5C9-56E0-5F4E-AE7D-1578D17D4789}" destId="{21CDE7AC-B179-544E-AA1E-DC9CEABDA4A8}" srcOrd="3" destOrd="0" presId="urn:microsoft.com/office/officeart/2005/8/layout/cycle2"/>
    <dgm:cxn modelId="{F53EC29D-1FCF-164E-B777-8644E84C0154}" type="presParOf" srcId="{21CDE7AC-B179-544E-AA1E-DC9CEABDA4A8}" destId="{C2798E64-E5CC-2440-802B-696DD209A1A7}" srcOrd="0" destOrd="0" presId="urn:microsoft.com/office/officeart/2005/8/layout/cycle2"/>
    <dgm:cxn modelId="{46FC62B3-491B-784D-9695-8785AC26CA2F}" type="presParOf" srcId="{5D8FA5C9-56E0-5F4E-AE7D-1578D17D4789}" destId="{FF90A506-49AA-194C-B7FB-C99B0CA6889D}" srcOrd="4" destOrd="0" presId="urn:microsoft.com/office/officeart/2005/8/layout/cycle2"/>
    <dgm:cxn modelId="{73FDA59E-5CBF-8742-8B02-79737820A650}" type="presParOf" srcId="{5D8FA5C9-56E0-5F4E-AE7D-1578D17D4789}" destId="{DA0814E1-6DEB-684B-BAEA-2EEBEDC4DB41}" srcOrd="5" destOrd="0" presId="urn:microsoft.com/office/officeart/2005/8/layout/cycle2"/>
    <dgm:cxn modelId="{1C856816-C5FC-9348-92DF-E2164E2AC257}" type="presParOf" srcId="{DA0814E1-6DEB-684B-BAEA-2EEBEDC4DB41}" destId="{AB1BBDA4-504B-3F42-BA67-6A39F228A708}" srcOrd="0" destOrd="0" presId="urn:microsoft.com/office/officeart/2005/8/layout/cycle2"/>
    <dgm:cxn modelId="{07934418-FC40-364A-A7B2-9FF01A0F7E0D}" type="presParOf" srcId="{5D8FA5C9-56E0-5F4E-AE7D-1578D17D4789}" destId="{1DAB2424-1BC5-BE46-85D2-26730751BF6D}" srcOrd="6" destOrd="0" presId="urn:microsoft.com/office/officeart/2005/8/layout/cycle2"/>
    <dgm:cxn modelId="{B04A670E-F15F-AB49-B652-62EE27911011}" type="presParOf" srcId="{5D8FA5C9-56E0-5F4E-AE7D-1578D17D4789}" destId="{784245A4-61D5-254C-87FE-D85F1A3B2B05}" srcOrd="7" destOrd="0" presId="urn:microsoft.com/office/officeart/2005/8/layout/cycle2"/>
    <dgm:cxn modelId="{0573535F-D3DB-7348-80EB-02F265FA0E37}" type="presParOf" srcId="{784245A4-61D5-254C-87FE-D85F1A3B2B05}" destId="{6474277E-388E-024E-91B4-4AFFEDE60D33}" srcOrd="0" destOrd="0" presId="urn:microsoft.com/office/officeart/2005/8/layout/cycle2"/>
    <dgm:cxn modelId="{D4E02CD1-D5D5-A347-A008-ACF58E0B3992}" type="presParOf" srcId="{5D8FA5C9-56E0-5F4E-AE7D-1578D17D4789}" destId="{EEFA835D-DA5B-4B45-B2E0-CA586F7372AE}" srcOrd="8" destOrd="0" presId="urn:microsoft.com/office/officeart/2005/8/layout/cycle2"/>
    <dgm:cxn modelId="{59F1A491-B636-7F4F-B127-307D1115CF9A}" type="presParOf" srcId="{5D8FA5C9-56E0-5F4E-AE7D-1578D17D4789}" destId="{B90635B2-ABF7-3449-A4BC-4B850778AE10}" srcOrd="9" destOrd="0" presId="urn:microsoft.com/office/officeart/2005/8/layout/cycle2"/>
    <dgm:cxn modelId="{2BFFA9E3-22E0-464C-93BF-E6E085AC398C}" type="presParOf" srcId="{B90635B2-ABF7-3449-A4BC-4B850778AE10}" destId="{6FABCE6F-71D6-964F-913E-C8F19A09016E}" srcOrd="0" destOrd="0" presId="urn:microsoft.com/office/officeart/2005/8/layout/cycle2"/>
    <dgm:cxn modelId="{86F911D6-4EFF-2944-8383-5C42DE7C9B8D}" type="presParOf" srcId="{5D8FA5C9-56E0-5F4E-AE7D-1578D17D4789}" destId="{4C7F5477-63C0-6343-9869-547A01CEFE98}" srcOrd="10" destOrd="0" presId="urn:microsoft.com/office/officeart/2005/8/layout/cycle2"/>
    <dgm:cxn modelId="{BC52517A-10BC-1349-BD4C-7C0574C79AC6}" type="presParOf" srcId="{5D8FA5C9-56E0-5F4E-AE7D-1578D17D4789}" destId="{BD6C659F-2723-5A4C-AF2C-CA1437FCE2B4}" srcOrd="11" destOrd="0" presId="urn:microsoft.com/office/officeart/2005/8/layout/cycle2"/>
    <dgm:cxn modelId="{6BF8DC61-D3CD-E641-865A-1C947171EDAA}" type="presParOf" srcId="{BD6C659F-2723-5A4C-AF2C-CA1437FCE2B4}" destId="{B9CBABBE-8180-FD4B-8C76-9ACE0FCA4182}" srcOrd="0" destOrd="0" presId="urn:microsoft.com/office/officeart/2005/8/layout/cycle2"/>
    <dgm:cxn modelId="{441624B6-BA21-E847-9A63-A3143FDD63F2}" type="presParOf" srcId="{5D8FA5C9-56E0-5F4E-AE7D-1578D17D4789}" destId="{5D948883-3182-4C40-9979-56292A55D8AB}" srcOrd="12" destOrd="0" presId="urn:microsoft.com/office/officeart/2005/8/layout/cycle2"/>
    <dgm:cxn modelId="{D1F4426C-CB24-2440-9F2F-44EEEC4D2D49}" type="presParOf" srcId="{5D8FA5C9-56E0-5F4E-AE7D-1578D17D4789}" destId="{E4F36C5C-1E01-034A-830A-839CEC94B4C3}" srcOrd="13" destOrd="0" presId="urn:microsoft.com/office/officeart/2005/8/layout/cycle2"/>
    <dgm:cxn modelId="{00FBF718-F09F-4041-8B07-BA233B2791D0}" type="presParOf" srcId="{E4F36C5C-1E01-034A-830A-839CEC94B4C3}" destId="{32103E2B-E4C3-2443-9686-008CB3D704F5}" srcOrd="0" destOrd="0" presId="urn:microsoft.com/office/officeart/2005/8/layout/cycle2"/>
    <dgm:cxn modelId="{465051A1-0983-FF43-9C33-A6FC51EB08C0}" type="presParOf" srcId="{5D8FA5C9-56E0-5F4E-AE7D-1578D17D4789}" destId="{55F885C0-631B-D646-AC7E-0B2A6E55628C}" srcOrd="14" destOrd="0" presId="urn:microsoft.com/office/officeart/2005/8/layout/cycle2"/>
    <dgm:cxn modelId="{32873F79-F0E7-414C-8972-4A9C087B5286}" type="presParOf" srcId="{5D8FA5C9-56E0-5F4E-AE7D-1578D17D4789}" destId="{F1970952-8E2C-944D-918B-9B8D5BE3414F}" srcOrd="15" destOrd="0" presId="urn:microsoft.com/office/officeart/2005/8/layout/cycle2"/>
    <dgm:cxn modelId="{AB7DA4FA-D62F-0C45-A878-7A113DF6DD00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81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A42AF800-8D68-4F43-8D3A-3124AA55CC68}" type="presOf" srcId="{6AF3223D-60C6-B84E-BC43-8262A1FA31EA}" destId="{6693F1C9-0E06-7B49-8CB9-EF3997DE4948}" srcOrd="1" destOrd="0" presId="urn:microsoft.com/office/officeart/2005/8/layout/cycle2"/>
    <dgm:cxn modelId="{7C5C2309-220F-4041-8EB2-30DF35DA31A8}" type="presOf" srcId="{768E8C07-80FF-E24E-8728-3484D0E81F75}" destId="{C2798E64-E5CC-2440-802B-696DD209A1A7}" srcOrd="1" destOrd="0" presId="urn:microsoft.com/office/officeart/2005/8/layout/cycle2"/>
    <dgm:cxn modelId="{A6A15D0B-387E-974F-ABE0-F5571B3507D2}" type="presOf" srcId="{4CA6BDC3-C8E2-354D-ACAD-CD488DCD7E8C}" destId="{5D948883-3182-4C40-9979-56292A55D8AB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8636192C-888B-5045-B6A7-F21CD77C7F34}" type="presOf" srcId="{C50FC3BA-7F0F-2F42-8BE7-D169AAF56941}" destId="{FF90A506-49AA-194C-B7FB-C99B0CA6889D}" srcOrd="0" destOrd="0" presId="urn:microsoft.com/office/officeart/2005/8/layout/cycle2"/>
    <dgm:cxn modelId="{56CC932C-8848-5C40-BA76-11069F71C501}" type="presOf" srcId="{6FA576A9-0DA8-5D4F-9C3C-34F7C54C76D4}" destId="{E4F36C5C-1E01-034A-830A-839CEC94B4C3}" srcOrd="0" destOrd="0" presId="urn:microsoft.com/office/officeart/2005/8/layout/cycle2"/>
    <dgm:cxn modelId="{CAAF1C2D-9314-C74E-AEAC-DC25A7BFD3DF}" type="presOf" srcId="{6FA576A9-0DA8-5D4F-9C3C-34F7C54C76D4}" destId="{32103E2B-E4C3-2443-9686-008CB3D704F5}" srcOrd="1" destOrd="0" presId="urn:microsoft.com/office/officeart/2005/8/layout/cycle2"/>
    <dgm:cxn modelId="{519D4942-5F58-6A48-8254-5F8A18A42AB9}" type="presOf" srcId="{11375B1D-7A2F-E245-8AD4-929A7601F295}" destId="{7510845F-CC67-1F44-8A6D-3D9CC132F2F8}" srcOrd="1" destOrd="0" presId="urn:microsoft.com/office/officeart/2005/8/layout/cycle2"/>
    <dgm:cxn modelId="{C7280B52-4F0D-524A-8BEE-F842351A860D}" type="presOf" srcId="{6D43FE46-35DC-494C-A4F0-44397394D121}" destId="{4C7F5477-63C0-6343-9869-547A01CEFE98}" srcOrd="0" destOrd="0" presId="urn:microsoft.com/office/officeart/2005/8/layout/cycle2"/>
    <dgm:cxn modelId="{E7403C52-B852-C64C-8F0D-B1A7811F58B7}" type="presOf" srcId="{5EAB6A29-A5B0-2941-AF79-FAE866AF3957}" destId="{777CEE8D-D9C5-744F-ADC6-113AF0A44165}" srcOrd="0" destOrd="0" presId="urn:microsoft.com/office/officeart/2005/8/layout/cycle2"/>
    <dgm:cxn modelId="{2DE89F54-5C1F-9248-AB9E-E454A6D4979E}" type="presOf" srcId="{420DA754-1D9C-4B4C-B9A6-25EC2607A82F}" destId="{BD6C659F-2723-5A4C-AF2C-CA1437FCE2B4}" srcOrd="0" destOrd="0" presId="urn:microsoft.com/office/officeart/2005/8/layout/cycle2"/>
    <dgm:cxn modelId="{0EA0DF5B-7ADB-4C47-8550-AA31F7658447}" type="presOf" srcId="{7843CF9D-CDC5-734D-B869-37AE2CBCEDAE}" destId="{784245A4-61D5-254C-87FE-D85F1A3B2B05}" srcOrd="0" destOrd="0" presId="urn:microsoft.com/office/officeart/2005/8/layout/cycle2"/>
    <dgm:cxn modelId="{F2620563-AEE4-C949-9532-FFD7F1698EFE}" type="presOf" srcId="{7B6C4C98-74AB-9F48-82EE-4065D5051EB2}" destId="{6FABCE6F-71D6-964F-913E-C8F19A09016E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CBEEC867-22B1-FE48-9693-B9EAB0BCB7CE}" type="presOf" srcId="{1B5FBFF5-E6C2-2543-A861-44B11243E79D}" destId="{AB1BBDA4-504B-3F42-BA67-6A39F228A708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3DD55496-C30E-1647-BE15-79153B3330C9}" type="presOf" srcId="{18B21DED-9B4D-EB49-AF41-328A08C2192E}" destId="{55F885C0-631B-D646-AC7E-0B2A6E55628C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4DA9DCB4-2ECB-FF4D-B6BA-8C97F99E1C02}" type="presOf" srcId="{6AF3223D-60C6-B84E-BC43-8262A1FA31EA}" destId="{3124B506-BBC9-2A47-BF5C-06A3B16E92AD}" srcOrd="0" destOrd="0" presId="urn:microsoft.com/office/officeart/2005/8/layout/cycle2"/>
    <dgm:cxn modelId="{871450B5-CA3C-3B48-A885-A42BCC50DC61}" type="presOf" srcId="{2A1A0300-0868-8D47-BFFA-296C1987333D}" destId="{EEFA835D-DA5B-4B45-B2E0-CA586F7372AE}" srcOrd="0" destOrd="0" presId="urn:microsoft.com/office/officeart/2005/8/layout/cycle2"/>
    <dgm:cxn modelId="{B939A4B7-6011-8D49-B8E6-523FDDCFD329}" type="presOf" srcId="{7B6C4C98-74AB-9F48-82EE-4065D5051EB2}" destId="{B90635B2-ABF7-3449-A4BC-4B850778AE10}" srcOrd="0" destOrd="0" presId="urn:microsoft.com/office/officeart/2005/8/layout/cycle2"/>
    <dgm:cxn modelId="{BF61A9C1-B0DD-AD48-87E9-CDE49DBB1E18}" type="presOf" srcId="{768E8C07-80FF-E24E-8728-3484D0E81F75}" destId="{21CDE7AC-B179-544E-AA1E-DC9CEABDA4A8}" srcOrd="0" destOrd="0" presId="urn:microsoft.com/office/officeart/2005/8/layout/cycle2"/>
    <dgm:cxn modelId="{C78D6CCD-564C-0C4B-8AD4-18F127F67C15}" type="presOf" srcId="{11375B1D-7A2F-E245-8AD4-929A7601F295}" destId="{F1970952-8E2C-944D-918B-9B8D5BE3414F}" srcOrd="0" destOrd="0" presId="urn:microsoft.com/office/officeart/2005/8/layout/cycle2"/>
    <dgm:cxn modelId="{A51B4BD4-9926-E24F-A9DC-ECE23B0A115D}" type="presOf" srcId="{3022146A-BA2C-3047-A38A-E19C17AD505A}" destId="{5D8FA5C9-56E0-5F4E-AE7D-1578D17D4789}" srcOrd="0" destOrd="0" presId="urn:microsoft.com/office/officeart/2005/8/layout/cycle2"/>
    <dgm:cxn modelId="{54B780D5-0D47-754D-8E3E-37094CF51B89}" type="presOf" srcId="{7843CF9D-CDC5-734D-B869-37AE2CBCEDAE}" destId="{6474277E-388E-024E-91B4-4AFFEDE60D33}" srcOrd="1" destOrd="0" presId="urn:microsoft.com/office/officeart/2005/8/layout/cycle2"/>
    <dgm:cxn modelId="{0C6597DD-84CC-424E-A921-03226D4BC62B}" type="presOf" srcId="{E1D6C91B-53A1-9848-B9E6-630B57E07772}" destId="{1DAB2424-1BC5-BE46-85D2-26730751BF6D}" srcOrd="0" destOrd="0" presId="urn:microsoft.com/office/officeart/2005/8/layout/cycle2"/>
    <dgm:cxn modelId="{FF582FE5-DCF1-A844-9D90-B41EC34693B2}" type="presOf" srcId="{E0ED1441-D8D0-2140-B825-90C83A6C2C7B}" destId="{3A27DC23-E930-A84E-A846-DDE373B212D7}" srcOrd="0" destOrd="0" presId="urn:microsoft.com/office/officeart/2005/8/layout/cycle2"/>
    <dgm:cxn modelId="{950A89F0-42D0-C148-AA0C-CFC505EA64C3}" type="presOf" srcId="{1B5FBFF5-E6C2-2543-A861-44B11243E79D}" destId="{DA0814E1-6DEB-684B-BAEA-2EEBEDC4DB41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7836E1F5-F196-714E-8DC5-2912554D6C37}" type="presOf" srcId="{420DA754-1D9C-4B4C-B9A6-25EC2607A82F}" destId="{B9CBABBE-8180-FD4B-8C76-9ACE0FCA4182}" srcOrd="1" destOrd="0" presId="urn:microsoft.com/office/officeart/2005/8/layout/cycle2"/>
    <dgm:cxn modelId="{D0B9BFC4-94B9-6E4B-9F11-07D1E55E1C63}" type="presParOf" srcId="{5D8FA5C9-56E0-5F4E-AE7D-1578D17D4789}" destId="{3A27DC23-E930-A84E-A846-DDE373B212D7}" srcOrd="0" destOrd="0" presId="urn:microsoft.com/office/officeart/2005/8/layout/cycle2"/>
    <dgm:cxn modelId="{96EC9958-E181-3240-8AD9-914979DB1B2D}" type="presParOf" srcId="{5D8FA5C9-56E0-5F4E-AE7D-1578D17D4789}" destId="{3124B506-BBC9-2A47-BF5C-06A3B16E92AD}" srcOrd="1" destOrd="0" presId="urn:microsoft.com/office/officeart/2005/8/layout/cycle2"/>
    <dgm:cxn modelId="{EB962497-7119-8049-8277-1C5DDE7D033A}" type="presParOf" srcId="{3124B506-BBC9-2A47-BF5C-06A3B16E92AD}" destId="{6693F1C9-0E06-7B49-8CB9-EF3997DE4948}" srcOrd="0" destOrd="0" presId="urn:microsoft.com/office/officeart/2005/8/layout/cycle2"/>
    <dgm:cxn modelId="{2AEDCA7B-51D8-BF43-B4E3-9CBB6E5FAE3B}" type="presParOf" srcId="{5D8FA5C9-56E0-5F4E-AE7D-1578D17D4789}" destId="{777CEE8D-D9C5-744F-ADC6-113AF0A44165}" srcOrd="2" destOrd="0" presId="urn:microsoft.com/office/officeart/2005/8/layout/cycle2"/>
    <dgm:cxn modelId="{A9E29C9F-4FD1-B142-B1A5-1DF68C17C757}" type="presParOf" srcId="{5D8FA5C9-56E0-5F4E-AE7D-1578D17D4789}" destId="{21CDE7AC-B179-544E-AA1E-DC9CEABDA4A8}" srcOrd="3" destOrd="0" presId="urn:microsoft.com/office/officeart/2005/8/layout/cycle2"/>
    <dgm:cxn modelId="{FD192ABD-6710-554D-86B2-9900F85155E1}" type="presParOf" srcId="{21CDE7AC-B179-544E-AA1E-DC9CEABDA4A8}" destId="{C2798E64-E5CC-2440-802B-696DD209A1A7}" srcOrd="0" destOrd="0" presId="urn:microsoft.com/office/officeart/2005/8/layout/cycle2"/>
    <dgm:cxn modelId="{6B0F2D01-F290-2841-B540-43A476D199DA}" type="presParOf" srcId="{5D8FA5C9-56E0-5F4E-AE7D-1578D17D4789}" destId="{FF90A506-49AA-194C-B7FB-C99B0CA6889D}" srcOrd="4" destOrd="0" presId="urn:microsoft.com/office/officeart/2005/8/layout/cycle2"/>
    <dgm:cxn modelId="{92A1024D-81FA-BA49-9AA5-BCD3D6A16352}" type="presParOf" srcId="{5D8FA5C9-56E0-5F4E-AE7D-1578D17D4789}" destId="{DA0814E1-6DEB-684B-BAEA-2EEBEDC4DB41}" srcOrd="5" destOrd="0" presId="urn:microsoft.com/office/officeart/2005/8/layout/cycle2"/>
    <dgm:cxn modelId="{557F8924-6B56-F146-AE52-5ABFC1A9BBB5}" type="presParOf" srcId="{DA0814E1-6DEB-684B-BAEA-2EEBEDC4DB41}" destId="{AB1BBDA4-504B-3F42-BA67-6A39F228A708}" srcOrd="0" destOrd="0" presId="urn:microsoft.com/office/officeart/2005/8/layout/cycle2"/>
    <dgm:cxn modelId="{1F566C45-2E32-E24E-823F-26225B4FD811}" type="presParOf" srcId="{5D8FA5C9-56E0-5F4E-AE7D-1578D17D4789}" destId="{1DAB2424-1BC5-BE46-85D2-26730751BF6D}" srcOrd="6" destOrd="0" presId="urn:microsoft.com/office/officeart/2005/8/layout/cycle2"/>
    <dgm:cxn modelId="{02472200-C095-A843-934A-C5659B24C75F}" type="presParOf" srcId="{5D8FA5C9-56E0-5F4E-AE7D-1578D17D4789}" destId="{784245A4-61D5-254C-87FE-D85F1A3B2B05}" srcOrd="7" destOrd="0" presId="urn:microsoft.com/office/officeart/2005/8/layout/cycle2"/>
    <dgm:cxn modelId="{52126AAF-575F-7B4C-A434-3041EE4CF131}" type="presParOf" srcId="{784245A4-61D5-254C-87FE-D85F1A3B2B05}" destId="{6474277E-388E-024E-91B4-4AFFEDE60D33}" srcOrd="0" destOrd="0" presId="urn:microsoft.com/office/officeart/2005/8/layout/cycle2"/>
    <dgm:cxn modelId="{87AE2FA7-8232-284B-B680-B4C555A494C0}" type="presParOf" srcId="{5D8FA5C9-56E0-5F4E-AE7D-1578D17D4789}" destId="{EEFA835D-DA5B-4B45-B2E0-CA586F7372AE}" srcOrd="8" destOrd="0" presId="urn:microsoft.com/office/officeart/2005/8/layout/cycle2"/>
    <dgm:cxn modelId="{57A48177-7B89-7C46-A15B-31C865EFC4E5}" type="presParOf" srcId="{5D8FA5C9-56E0-5F4E-AE7D-1578D17D4789}" destId="{B90635B2-ABF7-3449-A4BC-4B850778AE10}" srcOrd="9" destOrd="0" presId="urn:microsoft.com/office/officeart/2005/8/layout/cycle2"/>
    <dgm:cxn modelId="{E403B0DF-1BD4-7247-9663-1EA0C910C028}" type="presParOf" srcId="{B90635B2-ABF7-3449-A4BC-4B850778AE10}" destId="{6FABCE6F-71D6-964F-913E-C8F19A09016E}" srcOrd="0" destOrd="0" presId="urn:microsoft.com/office/officeart/2005/8/layout/cycle2"/>
    <dgm:cxn modelId="{ECFF2CE6-57D8-7A46-8CC9-F8BD87B6DDF6}" type="presParOf" srcId="{5D8FA5C9-56E0-5F4E-AE7D-1578D17D4789}" destId="{4C7F5477-63C0-6343-9869-547A01CEFE98}" srcOrd="10" destOrd="0" presId="urn:microsoft.com/office/officeart/2005/8/layout/cycle2"/>
    <dgm:cxn modelId="{631505A3-8682-3A43-9F7A-41D07E60A969}" type="presParOf" srcId="{5D8FA5C9-56E0-5F4E-AE7D-1578D17D4789}" destId="{BD6C659F-2723-5A4C-AF2C-CA1437FCE2B4}" srcOrd="11" destOrd="0" presId="urn:microsoft.com/office/officeart/2005/8/layout/cycle2"/>
    <dgm:cxn modelId="{C0A37158-95C2-F343-9D27-F348782345B2}" type="presParOf" srcId="{BD6C659F-2723-5A4C-AF2C-CA1437FCE2B4}" destId="{B9CBABBE-8180-FD4B-8C76-9ACE0FCA4182}" srcOrd="0" destOrd="0" presId="urn:microsoft.com/office/officeart/2005/8/layout/cycle2"/>
    <dgm:cxn modelId="{983761E4-81C6-5C40-9E42-C3696D5643DC}" type="presParOf" srcId="{5D8FA5C9-56E0-5F4E-AE7D-1578D17D4789}" destId="{5D948883-3182-4C40-9979-56292A55D8AB}" srcOrd="12" destOrd="0" presId="urn:microsoft.com/office/officeart/2005/8/layout/cycle2"/>
    <dgm:cxn modelId="{CAA79535-56A1-0248-AC91-913FAF07CE97}" type="presParOf" srcId="{5D8FA5C9-56E0-5F4E-AE7D-1578D17D4789}" destId="{E4F36C5C-1E01-034A-830A-839CEC94B4C3}" srcOrd="13" destOrd="0" presId="urn:microsoft.com/office/officeart/2005/8/layout/cycle2"/>
    <dgm:cxn modelId="{89D17A05-691D-5643-B1B7-552888C6A312}" type="presParOf" srcId="{E4F36C5C-1E01-034A-830A-839CEC94B4C3}" destId="{32103E2B-E4C3-2443-9686-008CB3D704F5}" srcOrd="0" destOrd="0" presId="urn:microsoft.com/office/officeart/2005/8/layout/cycle2"/>
    <dgm:cxn modelId="{582FC257-116A-8941-9202-3012F7E91AD2}" type="presParOf" srcId="{5D8FA5C9-56E0-5F4E-AE7D-1578D17D4789}" destId="{55F885C0-631B-D646-AC7E-0B2A6E55628C}" srcOrd="14" destOrd="0" presId="urn:microsoft.com/office/officeart/2005/8/layout/cycle2"/>
    <dgm:cxn modelId="{72EC8F27-2BCE-C542-82A6-AB52CE46D11A}" type="presParOf" srcId="{5D8FA5C9-56E0-5F4E-AE7D-1578D17D4789}" destId="{F1970952-8E2C-944D-918B-9B8D5BE3414F}" srcOrd="15" destOrd="0" presId="urn:microsoft.com/office/officeart/2005/8/layout/cycle2"/>
    <dgm:cxn modelId="{E1F0B980-CC52-CD4F-9DB9-F40E7649F17B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86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D377610E-BB05-1F48-8278-C40340E24DD3}" type="presOf" srcId="{7B6C4C98-74AB-9F48-82EE-4065D5051EB2}" destId="{6FABCE6F-71D6-964F-913E-C8F19A09016E}" srcOrd="1" destOrd="0" presId="urn:microsoft.com/office/officeart/2005/8/layout/cycle2"/>
    <dgm:cxn modelId="{8B7E5011-EFC3-C849-901D-32A4364ABC82}" type="presOf" srcId="{420DA754-1D9C-4B4C-B9A6-25EC2607A82F}" destId="{BD6C659F-2723-5A4C-AF2C-CA1437FCE2B4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061A012B-110F-1B4F-A89F-5693E786E241}" type="presOf" srcId="{768E8C07-80FF-E24E-8728-3484D0E81F75}" destId="{21CDE7AC-B179-544E-AA1E-DC9CEABDA4A8}" srcOrd="0" destOrd="0" presId="urn:microsoft.com/office/officeart/2005/8/layout/cycle2"/>
    <dgm:cxn modelId="{D229F82C-4D65-8E46-AF38-E7319CC1DD55}" type="presOf" srcId="{6FA576A9-0DA8-5D4F-9C3C-34F7C54C76D4}" destId="{32103E2B-E4C3-2443-9686-008CB3D704F5}" srcOrd="1" destOrd="0" presId="urn:microsoft.com/office/officeart/2005/8/layout/cycle2"/>
    <dgm:cxn modelId="{2FD55637-0B6F-7144-8B1C-64BB0C8ABD07}" type="presOf" srcId="{768E8C07-80FF-E24E-8728-3484D0E81F75}" destId="{C2798E64-E5CC-2440-802B-696DD209A1A7}" srcOrd="1" destOrd="0" presId="urn:microsoft.com/office/officeart/2005/8/layout/cycle2"/>
    <dgm:cxn modelId="{D09C8537-4C78-D442-950A-6D882B238611}" type="presOf" srcId="{7843CF9D-CDC5-734D-B869-37AE2CBCEDAE}" destId="{784245A4-61D5-254C-87FE-D85F1A3B2B05}" srcOrd="0" destOrd="0" presId="urn:microsoft.com/office/officeart/2005/8/layout/cycle2"/>
    <dgm:cxn modelId="{782DDF43-4672-3B42-8221-E17E366A39E4}" type="presOf" srcId="{6FA576A9-0DA8-5D4F-9C3C-34F7C54C76D4}" destId="{E4F36C5C-1E01-034A-830A-839CEC94B4C3}" srcOrd="0" destOrd="0" presId="urn:microsoft.com/office/officeart/2005/8/layout/cycle2"/>
    <dgm:cxn modelId="{E5C72E49-987D-EC46-8643-A75B2211024F}" type="presOf" srcId="{5EAB6A29-A5B0-2941-AF79-FAE866AF3957}" destId="{777CEE8D-D9C5-744F-ADC6-113AF0A44165}" srcOrd="0" destOrd="0" presId="urn:microsoft.com/office/officeart/2005/8/layout/cycle2"/>
    <dgm:cxn modelId="{6121E34D-D5AE-0147-8457-B8E64E2CC1A8}" type="presOf" srcId="{6AF3223D-60C6-B84E-BC43-8262A1FA31EA}" destId="{6693F1C9-0E06-7B49-8CB9-EF3997DE4948}" srcOrd="1" destOrd="0" presId="urn:microsoft.com/office/officeart/2005/8/layout/cycle2"/>
    <dgm:cxn modelId="{5DC0B252-92D5-9449-81E4-E86F3FF6AA6E}" type="presOf" srcId="{11375B1D-7A2F-E245-8AD4-929A7601F295}" destId="{F1970952-8E2C-944D-918B-9B8D5BE3414F}" srcOrd="0" destOrd="0" presId="urn:microsoft.com/office/officeart/2005/8/layout/cycle2"/>
    <dgm:cxn modelId="{66404158-628D-C045-B502-0287AF5F7622}" type="presOf" srcId="{6AF3223D-60C6-B84E-BC43-8262A1FA31EA}" destId="{3124B506-BBC9-2A47-BF5C-06A3B16E92AD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9C9A0767-D22E-AC4D-9277-3F2CBFA990EA}" type="presOf" srcId="{1B5FBFF5-E6C2-2543-A861-44B11243E79D}" destId="{AB1BBDA4-504B-3F42-BA67-6A39F228A708}" srcOrd="1" destOrd="0" presId="urn:microsoft.com/office/officeart/2005/8/layout/cycle2"/>
    <dgm:cxn modelId="{24CBFC68-82D8-F54F-A691-E8279FBDEE37}" type="presOf" srcId="{420DA754-1D9C-4B4C-B9A6-25EC2607A82F}" destId="{B9CBABBE-8180-FD4B-8C76-9ACE0FCA4182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73744D7F-375D-B64F-8E88-DFB4AFB31E92}" type="presOf" srcId="{6D43FE46-35DC-494C-A4F0-44397394D121}" destId="{4C7F5477-63C0-6343-9869-547A01CEFE98}" srcOrd="0" destOrd="0" presId="urn:microsoft.com/office/officeart/2005/8/layout/cycle2"/>
    <dgm:cxn modelId="{320E578F-B4E4-664B-B246-F373E4559F36}" type="presOf" srcId="{E1D6C91B-53A1-9848-B9E6-630B57E07772}" destId="{1DAB2424-1BC5-BE46-85D2-26730751BF6D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3FE98AB4-069B-5A44-B1C9-4552B1FEDF0A}" type="presOf" srcId="{1B5FBFF5-E6C2-2543-A861-44B11243E79D}" destId="{DA0814E1-6DEB-684B-BAEA-2EEBEDC4DB41}" srcOrd="0" destOrd="0" presId="urn:microsoft.com/office/officeart/2005/8/layout/cycle2"/>
    <dgm:cxn modelId="{68C50DB7-8EE2-C541-A3B5-BA4E1EA0A047}" type="presOf" srcId="{3022146A-BA2C-3047-A38A-E19C17AD505A}" destId="{5D8FA5C9-56E0-5F4E-AE7D-1578D17D4789}" srcOrd="0" destOrd="0" presId="urn:microsoft.com/office/officeart/2005/8/layout/cycle2"/>
    <dgm:cxn modelId="{F9FE0EC4-5775-454D-AD17-0F33C2EC69D1}" type="presOf" srcId="{11375B1D-7A2F-E245-8AD4-929A7601F295}" destId="{7510845F-CC67-1F44-8A6D-3D9CC132F2F8}" srcOrd="1" destOrd="0" presId="urn:microsoft.com/office/officeart/2005/8/layout/cycle2"/>
    <dgm:cxn modelId="{32772FC9-3F50-084F-9D34-AD9D11938D3D}" type="presOf" srcId="{2A1A0300-0868-8D47-BFFA-296C1987333D}" destId="{EEFA835D-DA5B-4B45-B2E0-CA586F7372AE}" srcOrd="0" destOrd="0" presId="urn:microsoft.com/office/officeart/2005/8/layout/cycle2"/>
    <dgm:cxn modelId="{F42F9FD3-DFA7-B945-A387-7DEBAEE2C3E6}" type="presOf" srcId="{E0ED1441-D8D0-2140-B825-90C83A6C2C7B}" destId="{3A27DC23-E930-A84E-A846-DDE373B212D7}" srcOrd="0" destOrd="0" presId="urn:microsoft.com/office/officeart/2005/8/layout/cycle2"/>
    <dgm:cxn modelId="{DC232AD6-A758-F74C-9D9D-090D3E809E58}" type="presOf" srcId="{18B21DED-9B4D-EB49-AF41-328A08C2192E}" destId="{55F885C0-631B-D646-AC7E-0B2A6E55628C}" srcOrd="0" destOrd="0" presId="urn:microsoft.com/office/officeart/2005/8/layout/cycle2"/>
    <dgm:cxn modelId="{F6D247DB-5E54-5E42-A6D8-C872009A8BB9}" type="presOf" srcId="{4CA6BDC3-C8E2-354D-ACAD-CD488DCD7E8C}" destId="{5D948883-3182-4C40-9979-56292A55D8AB}" srcOrd="0" destOrd="0" presId="urn:microsoft.com/office/officeart/2005/8/layout/cycle2"/>
    <dgm:cxn modelId="{01F1C6E9-91AD-7547-BC7D-53017B3E332A}" type="presOf" srcId="{C50FC3BA-7F0F-2F42-8BE7-D169AAF56941}" destId="{FF90A506-49AA-194C-B7FB-C99B0CA6889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CD6AACF2-6A31-0241-8A3F-72EA7D74CAC7}" type="presOf" srcId="{7B6C4C98-74AB-9F48-82EE-4065D5051EB2}" destId="{B90635B2-ABF7-3449-A4BC-4B850778AE10}" srcOrd="0" destOrd="0" presId="urn:microsoft.com/office/officeart/2005/8/layout/cycle2"/>
    <dgm:cxn modelId="{CA274FFE-8419-D84F-B836-B69FF0BC2475}" type="presOf" srcId="{7843CF9D-CDC5-734D-B869-37AE2CBCEDAE}" destId="{6474277E-388E-024E-91B4-4AFFEDE60D33}" srcOrd="1" destOrd="0" presId="urn:microsoft.com/office/officeart/2005/8/layout/cycle2"/>
    <dgm:cxn modelId="{8A062E61-635C-7B41-B6DA-F462C3F08602}" type="presParOf" srcId="{5D8FA5C9-56E0-5F4E-AE7D-1578D17D4789}" destId="{3A27DC23-E930-A84E-A846-DDE373B212D7}" srcOrd="0" destOrd="0" presId="urn:microsoft.com/office/officeart/2005/8/layout/cycle2"/>
    <dgm:cxn modelId="{33324AC6-2F0D-384B-86F8-06C01CB21C28}" type="presParOf" srcId="{5D8FA5C9-56E0-5F4E-AE7D-1578D17D4789}" destId="{3124B506-BBC9-2A47-BF5C-06A3B16E92AD}" srcOrd="1" destOrd="0" presId="urn:microsoft.com/office/officeart/2005/8/layout/cycle2"/>
    <dgm:cxn modelId="{23C3CA9A-DD88-C244-9B02-CE87CE2B68EE}" type="presParOf" srcId="{3124B506-BBC9-2A47-BF5C-06A3B16E92AD}" destId="{6693F1C9-0E06-7B49-8CB9-EF3997DE4948}" srcOrd="0" destOrd="0" presId="urn:microsoft.com/office/officeart/2005/8/layout/cycle2"/>
    <dgm:cxn modelId="{ACBD86C1-2D3C-C149-9FBA-D2B4B331929B}" type="presParOf" srcId="{5D8FA5C9-56E0-5F4E-AE7D-1578D17D4789}" destId="{777CEE8D-D9C5-744F-ADC6-113AF0A44165}" srcOrd="2" destOrd="0" presId="urn:microsoft.com/office/officeart/2005/8/layout/cycle2"/>
    <dgm:cxn modelId="{6BD82021-83D1-F546-984C-D0B51782ABB3}" type="presParOf" srcId="{5D8FA5C9-56E0-5F4E-AE7D-1578D17D4789}" destId="{21CDE7AC-B179-544E-AA1E-DC9CEABDA4A8}" srcOrd="3" destOrd="0" presId="urn:microsoft.com/office/officeart/2005/8/layout/cycle2"/>
    <dgm:cxn modelId="{219DE6EF-A254-6748-9A6E-09872929EE02}" type="presParOf" srcId="{21CDE7AC-B179-544E-AA1E-DC9CEABDA4A8}" destId="{C2798E64-E5CC-2440-802B-696DD209A1A7}" srcOrd="0" destOrd="0" presId="urn:microsoft.com/office/officeart/2005/8/layout/cycle2"/>
    <dgm:cxn modelId="{4C2A42FE-5943-734C-9FA0-F2A3E5BBE100}" type="presParOf" srcId="{5D8FA5C9-56E0-5F4E-AE7D-1578D17D4789}" destId="{FF90A506-49AA-194C-B7FB-C99B0CA6889D}" srcOrd="4" destOrd="0" presId="urn:microsoft.com/office/officeart/2005/8/layout/cycle2"/>
    <dgm:cxn modelId="{7401BFAF-E1C2-8243-BFE9-864587059082}" type="presParOf" srcId="{5D8FA5C9-56E0-5F4E-AE7D-1578D17D4789}" destId="{DA0814E1-6DEB-684B-BAEA-2EEBEDC4DB41}" srcOrd="5" destOrd="0" presId="urn:microsoft.com/office/officeart/2005/8/layout/cycle2"/>
    <dgm:cxn modelId="{74E6A5E3-9C04-D947-A048-DDBC608BF081}" type="presParOf" srcId="{DA0814E1-6DEB-684B-BAEA-2EEBEDC4DB41}" destId="{AB1BBDA4-504B-3F42-BA67-6A39F228A708}" srcOrd="0" destOrd="0" presId="urn:microsoft.com/office/officeart/2005/8/layout/cycle2"/>
    <dgm:cxn modelId="{550BF5E6-4EB1-8143-9444-96B9FF2FF88F}" type="presParOf" srcId="{5D8FA5C9-56E0-5F4E-AE7D-1578D17D4789}" destId="{1DAB2424-1BC5-BE46-85D2-26730751BF6D}" srcOrd="6" destOrd="0" presId="urn:microsoft.com/office/officeart/2005/8/layout/cycle2"/>
    <dgm:cxn modelId="{E9763722-0B19-034C-B244-9C921D44B723}" type="presParOf" srcId="{5D8FA5C9-56E0-5F4E-AE7D-1578D17D4789}" destId="{784245A4-61D5-254C-87FE-D85F1A3B2B05}" srcOrd="7" destOrd="0" presId="urn:microsoft.com/office/officeart/2005/8/layout/cycle2"/>
    <dgm:cxn modelId="{FD73BA91-C9E9-1A4B-AB4C-0692AE79C6F1}" type="presParOf" srcId="{784245A4-61D5-254C-87FE-D85F1A3B2B05}" destId="{6474277E-388E-024E-91B4-4AFFEDE60D33}" srcOrd="0" destOrd="0" presId="urn:microsoft.com/office/officeart/2005/8/layout/cycle2"/>
    <dgm:cxn modelId="{41213504-4876-6F4D-9097-2DED598CAE57}" type="presParOf" srcId="{5D8FA5C9-56E0-5F4E-AE7D-1578D17D4789}" destId="{EEFA835D-DA5B-4B45-B2E0-CA586F7372AE}" srcOrd="8" destOrd="0" presId="urn:microsoft.com/office/officeart/2005/8/layout/cycle2"/>
    <dgm:cxn modelId="{8E132FD2-F8B6-0F45-947B-4C410B4CD922}" type="presParOf" srcId="{5D8FA5C9-56E0-5F4E-AE7D-1578D17D4789}" destId="{B90635B2-ABF7-3449-A4BC-4B850778AE10}" srcOrd="9" destOrd="0" presId="urn:microsoft.com/office/officeart/2005/8/layout/cycle2"/>
    <dgm:cxn modelId="{0F3AA7A4-239C-294D-A0FE-35D2B066A2E3}" type="presParOf" srcId="{B90635B2-ABF7-3449-A4BC-4B850778AE10}" destId="{6FABCE6F-71D6-964F-913E-C8F19A09016E}" srcOrd="0" destOrd="0" presId="urn:microsoft.com/office/officeart/2005/8/layout/cycle2"/>
    <dgm:cxn modelId="{F227F36F-0291-394F-8C23-83ECC3F7B2C0}" type="presParOf" srcId="{5D8FA5C9-56E0-5F4E-AE7D-1578D17D4789}" destId="{4C7F5477-63C0-6343-9869-547A01CEFE98}" srcOrd="10" destOrd="0" presId="urn:microsoft.com/office/officeart/2005/8/layout/cycle2"/>
    <dgm:cxn modelId="{E9E02928-6C99-5E4D-A9AC-5DDAD240CBEC}" type="presParOf" srcId="{5D8FA5C9-56E0-5F4E-AE7D-1578D17D4789}" destId="{BD6C659F-2723-5A4C-AF2C-CA1437FCE2B4}" srcOrd="11" destOrd="0" presId="urn:microsoft.com/office/officeart/2005/8/layout/cycle2"/>
    <dgm:cxn modelId="{1436D57D-B7BB-2048-9DCC-59283A4ED124}" type="presParOf" srcId="{BD6C659F-2723-5A4C-AF2C-CA1437FCE2B4}" destId="{B9CBABBE-8180-FD4B-8C76-9ACE0FCA4182}" srcOrd="0" destOrd="0" presId="urn:microsoft.com/office/officeart/2005/8/layout/cycle2"/>
    <dgm:cxn modelId="{55F3392E-1437-2541-9ABA-B464DF936479}" type="presParOf" srcId="{5D8FA5C9-56E0-5F4E-AE7D-1578D17D4789}" destId="{5D948883-3182-4C40-9979-56292A55D8AB}" srcOrd="12" destOrd="0" presId="urn:microsoft.com/office/officeart/2005/8/layout/cycle2"/>
    <dgm:cxn modelId="{CE4D02BF-3E13-C14D-A833-8B51A6271D63}" type="presParOf" srcId="{5D8FA5C9-56E0-5F4E-AE7D-1578D17D4789}" destId="{E4F36C5C-1E01-034A-830A-839CEC94B4C3}" srcOrd="13" destOrd="0" presId="urn:microsoft.com/office/officeart/2005/8/layout/cycle2"/>
    <dgm:cxn modelId="{AAC35B3A-24CB-924F-B6FE-6BDD9516FF86}" type="presParOf" srcId="{E4F36C5C-1E01-034A-830A-839CEC94B4C3}" destId="{32103E2B-E4C3-2443-9686-008CB3D704F5}" srcOrd="0" destOrd="0" presId="urn:microsoft.com/office/officeart/2005/8/layout/cycle2"/>
    <dgm:cxn modelId="{98E93512-065A-E048-B5C1-F6D3DBAE0221}" type="presParOf" srcId="{5D8FA5C9-56E0-5F4E-AE7D-1578D17D4789}" destId="{55F885C0-631B-D646-AC7E-0B2A6E55628C}" srcOrd="14" destOrd="0" presId="urn:microsoft.com/office/officeart/2005/8/layout/cycle2"/>
    <dgm:cxn modelId="{6D8B3C73-4646-E247-9E4F-DC3C599D7923}" type="presParOf" srcId="{5D8FA5C9-56E0-5F4E-AE7D-1578D17D4789}" destId="{F1970952-8E2C-944D-918B-9B8D5BE3414F}" srcOrd="15" destOrd="0" presId="urn:microsoft.com/office/officeart/2005/8/layout/cycle2"/>
    <dgm:cxn modelId="{DE5DD97A-23DC-0743-85F3-377E818E79C5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91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C4AB2600-2544-734E-AA0D-D11B7CA8B83D}" type="presOf" srcId="{6AF3223D-60C6-B84E-BC43-8262A1FA31EA}" destId="{6693F1C9-0E06-7B49-8CB9-EF3997DE4948}" srcOrd="1" destOrd="0" presId="urn:microsoft.com/office/officeart/2005/8/layout/cycle2"/>
    <dgm:cxn modelId="{0DA8B602-4BDD-3846-B0C3-7F5D241CA229}" type="presOf" srcId="{E1D6C91B-53A1-9848-B9E6-630B57E07772}" destId="{1DAB2424-1BC5-BE46-85D2-26730751BF6D}" srcOrd="0" destOrd="0" presId="urn:microsoft.com/office/officeart/2005/8/layout/cycle2"/>
    <dgm:cxn modelId="{41160203-715E-6D42-8114-F201B07C3EBB}" type="presOf" srcId="{7843CF9D-CDC5-734D-B869-37AE2CBCEDAE}" destId="{6474277E-388E-024E-91B4-4AFFEDE60D33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B291C020-C770-9B47-BD36-E010E47148B9}" type="presOf" srcId="{768E8C07-80FF-E24E-8728-3484D0E81F75}" destId="{C2798E64-E5CC-2440-802B-696DD209A1A7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49911225-C987-9648-B736-AB8337B17108}" type="presOf" srcId="{18B21DED-9B4D-EB49-AF41-328A08C2192E}" destId="{55F885C0-631B-D646-AC7E-0B2A6E55628C}" srcOrd="0" destOrd="0" presId="urn:microsoft.com/office/officeart/2005/8/layout/cycle2"/>
    <dgm:cxn modelId="{F632322C-0934-F54B-B3E2-B85B912D3A23}" type="presOf" srcId="{6D43FE46-35DC-494C-A4F0-44397394D121}" destId="{4C7F5477-63C0-6343-9869-547A01CEFE98}" srcOrd="0" destOrd="0" presId="urn:microsoft.com/office/officeart/2005/8/layout/cycle2"/>
    <dgm:cxn modelId="{A00CA03E-CF0F-0B49-B207-2D571374B0A9}" type="presOf" srcId="{6FA576A9-0DA8-5D4F-9C3C-34F7C54C76D4}" destId="{32103E2B-E4C3-2443-9686-008CB3D704F5}" srcOrd="1" destOrd="0" presId="urn:microsoft.com/office/officeart/2005/8/layout/cycle2"/>
    <dgm:cxn modelId="{BF077F42-6227-7445-848B-159D3B1A79D2}" type="presOf" srcId="{420DA754-1D9C-4B4C-B9A6-25EC2607A82F}" destId="{B9CBABBE-8180-FD4B-8C76-9ACE0FCA4182}" srcOrd="1" destOrd="0" presId="urn:microsoft.com/office/officeart/2005/8/layout/cycle2"/>
    <dgm:cxn modelId="{9072AD63-F421-3640-AC17-64CE83F9AFA1}" type="presOf" srcId="{420DA754-1D9C-4B4C-B9A6-25EC2607A82F}" destId="{BD6C659F-2723-5A4C-AF2C-CA1437FCE2B4}" srcOrd="0" destOrd="0" presId="urn:microsoft.com/office/officeart/2005/8/layout/cycle2"/>
    <dgm:cxn modelId="{17C51664-0890-1E4C-BA43-BC53127FA3DF}" type="presOf" srcId="{7843CF9D-CDC5-734D-B869-37AE2CBCEDAE}" destId="{784245A4-61D5-254C-87FE-D85F1A3B2B05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63592C68-89E9-BA48-9F7B-72A313C0D70A}" type="presOf" srcId="{E0ED1441-D8D0-2140-B825-90C83A6C2C7B}" destId="{3A27DC23-E930-A84E-A846-DDE373B212D7}" srcOrd="0" destOrd="0" presId="urn:microsoft.com/office/officeart/2005/8/layout/cycle2"/>
    <dgm:cxn modelId="{51F2C769-ADC5-0C46-A640-256E43346D59}" type="presOf" srcId="{7B6C4C98-74AB-9F48-82EE-4065D5051EB2}" destId="{6FABCE6F-71D6-964F-913E-C8F19A09016E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0F702E8A-A747-1544-BCA5-4C62ABC4D897}" type="presOf" srcId="{6FA576A9-0DA8-5D4F-9C3C-34F7C54C76D4}" destId="{E4F36C5C-1E01-034A-830A-839CEC94B4C3}" srcOrd="0" destOrd="0" presId="urn:microsoft.com/office/officeart/2005/8/layout/cycle2"/>
    <dgm:cxn modelId="{FE2E989C-96AD-7B4E-9423-BB5FFF29D14D}" type="presOf" srcId="{4CA6BDC3-C8E2-354D-ACAD-CD488DCD7E8C}" destId="{5D948883-3182-4C40-9979-56292A55D8AB}" srcOrd="0" destOrd="0" presId="urn:microsoft.com/office/officeart/2005/8/layout/cycle2"/>
    <dgm:cxn modelId="{B6883A9D-0C06-5245-86FB-D272119FF050}" type="presOf" srcId="{11375B1D-7A2F-E245-8AD4-929A7601F295}" destId="{F1970952-8E2C-944D-918B-9B8D5BE3414F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E58CC5A1-037A-9E4D-A425-9AEF60CBA27B}" type="presOf" srcId="{5EAB6A29-A5B0-2941-AF79-FAE866AF3957}" destId="{777CEE8D-D9C5-744F-ADC6-113AF0A44165}" srcOrd="0" destOrd="0" presId="urn:microsoft.com/office/officeart/2005/8/layout/cycle2"/>
    <dgm:cxn modelId="{E8EF57A3-F48D-5A4F-8405-2AC8327E3DD4}" type="presOf" srcId="{3022146A-BA2C-3047-A38A-E19C17AD505A}" destId="{5D8FA5C9-56E0-5F4E-AE7D-1578D17D4789}" srcOrd="0" destOrd="0" presId="urn:microsoft.com/office/officeart/2005/8/layout/cycle2"/>
    <dgm:cxn modelId="{C66045A7-93FF-C04B-9AE0-4056C18804AC}" type="presOf" srcId="{2A1A0300-0868-8D47-BFFA-296C1987333D}" destId="{EEFA835D-DA5B-4B45-B2E0-CA586F7372AE}" srcOrd="0" destOrd="0" presId="urn:microsoft.com/office/officeart/2005/8/layout/cycle2"/>
    <dgm:cxn modelId="{DEA965C3-334F-4D46-A550-FFD6EB714144}" type="presOf" srcId="{7B6C4C98-74AB-9F48-82EE-4065D5051EB2}" destId="{B90635B2-ABF7-3449-A4BC-4B850778AE10}" srcOrd="0" destOrd="0" presId="urn:microsoft.com/office/officeart/2005/8/layout/cycle2"/>
    <dgm:cxn modelId="{3911C1C7-56F1-344E-8851-EE14E55F87EA}" type="presOf" srcId="{1B5FBFF5-E6C2-2543-A861-44B11243E79D}" destId="{DA0814E1-6DEB-684B-BAEA-2EEBEDC4DB41}" srcOrd="0" destOrd="0" presId="urn:microsoft.com/office/officeart/2005/8/layout/cycle2"/>
    <dgm:cxn modelId="{E0E500CC-2EB5-6A44-B123-481516811A1A}" type="presOf" srcId="{6AF3223D-60C6-B84E-BC43-8262A1FA31EA}" destId="{3124B506-BBC9-2A47-BF5C-06A3B16E92AD}" srcOrd="0" destOrd="0" presId="urn:microsoft.com/office/officeart/2005/8/layout/cycle2"/>
    <dgm:cxn modelId="{1BDB3CD9-27EA-C441-AAD4-C330818A6410}" type="presOf" srcId="{C50FC3BA-7F0F-2F42-8BE7-D169AAF56941}" destId="{FF90A506-49AA-194C-B7FB-C99B0CA6889D}" srcOrd="0" destOrd="0" presId="urn:microsoft.com/office/officeart/2005/8/layout/cycle2"/>
    <dgm:cxn modelId="{100324E0-3E16-714C-8702-49C619A84022}" type="presOf" srcId="{1B5FBFF5-E6C2-2543-A861-44B11243E79D}" destId="{AB1BBDA4-504B-3F42-BA67-6A39F228A708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D3A404F4-318A-1043-8D5E-3C24B15D83AC}" type="presOf" srcId="{768E8C07-80FF-E24E-8728-3484D0E81F75}" destId="{21CDE7AC-B179-544E-AA1E-DC9CEABDA4A8}" srcOrd="0" destOrd="0" presId="urn:microsoft.com/office/officeart/2005/8/layout/cycle2"/>
    <dgm:cxn modelId="{9BD0BCF9-F25F-6F44-A110-F06579FFAEAF}" type="presOf" srcId="{11375B1D-7A2F-E245-8AD4-929A7601F295}" destId="{7510845F-CC67-1F44-8A6D-3D9CC132F2F8}" srcOrd="1" destOrd="0" presId="urn:microsoft.com/office/officeart/2005/8/layout/cycle2"/>
    <dgm:cxn modelId="{4071CE5F-2E5E-BA42-BDDB-A8B2A468C982}" type="presParOf" srcId="{5D8FA5C9-56E0-5F4E-AE7D-1578D17D4789}" destId="{3A27DC23-E930-A84E-A846-DDE373B212D7}" srcOrd="0" destOrd="0" presId="urn:microsoft.com/office/officeart/2005/8/layout/cycle2"/>
    <dgm:cxn modelId="{C9AA4EC6-C043-384F-9D6E-F22354CC8DE2}" type="presParOf" srcId="{5D8FA5C9-56E0-5F4E-AE7D-1578D17D4789}" destId="{3124B506-BBC9-2A47-BF5C-06A3B16E92AD}" srcOrd="1" destOrd="0" presId="urn:microsoft.com/office/officeart/2005/8/layout/cycle2"/>
    <dgm:cxn modelId="{AE94EC5A-63FC-A04C-B1B7-0D97D33466D7}" type="presParOf" srcId="{3124B506-BBC9-2A47-BF5C-06A3B16E92AD}" destId="{6693F1C9-0E06-7B49-8CB9-EF3997DE4948}" srcOrd="0" destOrd="0" presId="urn:microsoft.com/office/officeart/2005/8/layout/cycle2"/>
    <dgm:cxn modelId="{AA4E2E69-0D12-0249-8CC9-53AA336F0481}" type="presParOf" srcId="{5D8FA5C9-56E0-5F4E-AE7D-1578D17D4789}" destId="{777CEE8D-D9C5-744F-ADC6-113AF0A44165}" srcOrd="2" destOrd="0" presId="urn:microsoft.com/office/officeart/2005/8/layout/cycle2"/>
    <dgm:cxn modelId="{8E759A06-1C8B-BE46-AF47-90C0FFCB8586}" type="presParOf" srcId="{5D8FA5C9-56E0-5F4E-AE7D-1578D17D4789}" destId="{21CDE7AC-B179-544E-AA1E-DC9CEABDA4A8}" srcOrd="3" destOrd="0" presId="urn:microsoft.com/office/officeart/2005/8/layout/cycle2"/>
    <dgm:cxn modelId="{B588A630-103A-1740-81EF-8EFF273D33CE}" type="presParOf" srcId="{21CDE7AC-B179-544E-AA1E-DC9CEABDA4A8}" destId="{C2798E64-E5CC-2440-802B-696DD209A1A7}" srcOrd="0" destOrd="0" presId="urn:microsoft.com/office/officeart/2005/8/layout/cycle2"/>
    <dgm:cxn modelId="{33A97920-2B3D-5140-BE1B-B4D5FCC07850}" type="presParOf" srcId="{5D8FA5C9-56E0-5F4E-AE7D-1578D17D4789}" destId="{FF90A506-49AA-194C-B7FB-C99B0CA6889D}" srcOrd="4" destOrd="0" presId="urn:microsoft.com/office/officeart/2005/8/layout/cycle2"/>
    <dgm:cxn modelId="{7173CFD8-A082-7349-BA8E-52C3EFF3F010}" type="presParOf" srcId="{5D8FA5C9-56E0-5F4E-AE7D-1578D17D4789}" destId="{DA0814E1-6DEB-684B-BAEA-2EEBEDC4DB41}" srcOrd="5" destOrd="0" presId="urn:microsoft.com/office/officeart/2005/8/layout/cycle2"/>
    <dgm:cxn modelId="{6C9FA59E-B42D-E547-8F9D-8A9A46E9C154}" type="presParOf" srcId="{DA0814E1-6DEB-684B-BAEA-2EEBEDC4DB41}" destId="{AB1BBDA4-504B-3F42-BA67-6A39F228A708}" srcOrd="0" destOrd="0" presId="urn:microsoft.com/office/officeart/2005/8/layout/cycle2"/>
    <dgm:cxn modelId="{1E829D95-9FA6-BA49-93AC-EFFDF18EBF02}" type="presParOf" srcId="{5D8FA5C9-56E0-5F4E-AE7D-1578D17D4789}" destId="{1DAB2424-1BC5-BE46-85D2-26730751BF6D}" srcOrd="6" destOrd="0" presId="urn:microsoft.com/office/officeart/2005/8/layout/cycle2"/>
    <dgm:cxn modelId="{98CD0705-3485-4B4E-9FEF-90F4DF99794F}" type="presParOf" srcId="{5D8FA5C9-56E0-5F4E-AE7D-1578D17D4789}" destId="{784245A4-61D5-254C-87FE-D85F1A3B2B05}" srcOrd="7" destOrd="0" presId="urn:microsoft.com/office/officeart/2005/8/layout/cycle2"/>
    <dgm:cxn modelId="{5CFF1860-ECF1-2241-9F5B-9F9A2DF010A2}" type="presParOf" srcId="{784245A4-61D5-254C-87FE-D85F1A3B2B05}" destId="{6474277E-388E-024E-91B4-4AFFEDE60D33}" srcOrd="0" destOrd="0" presId="urn:microsoft.com/office/officeart/2005/8/layout/cycle2"/>
    <dgm:cxn modelId="{21CEBCC6-AF9F-F44F-B038-671C99548AF2}" type="presParOf" srcId="{5D8FA5C9-56E0-5F4E-AE7D-1578D17D4789}" destId="{EEFA835D-DA5B-4B45-B2E0-CA586F7372AE}" srcOrd="8" destOrd="0" presId="urn:microsoft.com/office/officeart/2005/8/layout/cycle2"/>
    <dgm:cxn modelId="{26F67702-BB20-B44B-8EB0-D61871639CD9}" type="presParOf" srcId="{5D8FA5C9-56E0-5F4E-AE7D-1578D17D4789}" destId="{B90635B2-ABF7-3449-A4BC-4B850778AE10}" srcOrd="9" destOrd="0" presId="urn:microsoft.com/office/officeart/2005/8/layout/cycle2"/>
    <dgm:cxn modelId="{05F10C87-7BF8-1341-805E-FD8D833F0025}" type="presParOf" srcId="{B90635B2-ABF7-3449-A4BC-4B850778AE10}" destId="{6FABCE6F-71D6-964F-913E-C8F19A09016E}" srcOrd="0" destOrd="0" presId="urn:microsoft.com/office/officeart/2005/8/layout/cycle2"/>
    <dgm:cxn modelId="{3DA2892E-1B0C-844F-A32F-A2C65B2B4E59}" type="presParOf" srcId="{5D8FA5C9-56E0-5F4E-AE7D-1578D17D4789}" destId="{4C7F5477-63C0-6343-9869-547A01CEFE98}" srcOrd="10" destOrd="0" presId="urn:microsoft.com/office/officeart/2005/8/layout/cycle2"/>
    <dgm:cxn modelId="{0004B2F3-1013-6E41-9108-326B50208A62}" type="presParOf" srcId="{5D8FA5C9-56E0-5F4E-AE7D-1578D17D4789}" destId="{BD6C659F-2723-5A4C-AF2C-CA1437FCE2B4}" srcOrd="11" destOrd="0" presId="urn:microsoft.com/office/officeart/2005/8/layout/cycle2"/>
    <dgm:cxn modelId="{9A798489-6DCE-F44E-BBE4-4C50C8120F9E}" type="presParOf" srcId="{BD6C659F-2723-5A4C-AF2C-CA1437FCE2B4}" destId="{B9CBABBE-8180-FD4B-8C76-9ACE0FCA4182}" srcOrd="0" destOrd="0" presId="urn:microsoft.com/office/officeart/2005/8/layout/cycle2"/>
    <dgm:cxn modelId="{B668956A-2532-C241-9E96-80BED15F8FDE}" type="presParOf" srcId="{5D8FA5C9-56E0-5F4E-AE7D-1578D17D4789}" destId="{5D948883-3182-4C40-9979-56292A55D8AB}" srcOrd="12" destOrd="0" presId="urn:microsoft.com/office/officeart/2005/8/layout/cycle2"/>
    <dgm:cxn modelId="{BC944335-305A-DB44-9B82-1D0B1A4D7672}" type="presParOf" srcId="{5D8FA5C9-56E0-5F4E-AE7D-1578D17D4789}" destId="{E4F36C5C-1E01-034A-830A-839CEC94B4C3}" srcOrd="13" destOrd="0" presId="urn:microsoft.com/office/officeart/2005/8/layout/cycle2"/>
    <dgm:cxn modelId="{3410062A-0030-7542-AA4C-3AD25607B62F}" type="presParOf" srcId="{E4F36C5C-1E01-034A-830A-839CEC94B4C3}" destId="{32103E2B-E4C3-2443-9686-008CB3D704F5}" srcOrd="0" destOrd="0" presId="urn:microsoft.com/office/officeart/2005/8/layout/cycle2"/>
    <dgm:cxn modelId="{E6D2EE63-3964-6C4B-9880-404BE42D7232}" type="presParOf" srcId="{5D8FA5C9-56E0-5F4E-AE7D-1578D17D4789}" destId="{55F885C0-631B-D646-AC7E-0B2A6E55628C}" srcOrd="14" destOrd="0" presId="urn:microsoft.com/office/officeart/2005/8/layout/cycle2"/>
    <dgm:cxn modelId="{2695C7A5-082D-3A49-A713-F07C87018663}" type="presParOf" srcId="{5D8FA5C9-56E0-5F4E-AE7D-1578D17D4789}" destId="{F1970952-8E2C-944D-918B-9B8D5BE3414F}" srcOrd="15" destOrd="0" presId="urn:microsoft.com/office/officeart/2005/8/layout/cycle2"/>
    <dgm:cxn modelId="{E4489F8E-58C7-564C-84F1-308FE581D32B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96" minVer="http://schemas.openxmlformats.org/drawingml/2006/diagram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FDDB450F-7F05-C140-A333-F80D48A6FE83}" type="presOf" srcId="{11375B1D-7A2F-E245-8AD4-929A7601F295}" destId="{F1970952-8E2C-944D-918B-9B8D5BE3414F}" srcOrd="0" destOrd="0" presId="urn:microsoft.com/office/officeart/2005/8/layout/cycle2"/>
    <dgm:cxn modelId="{5FC05111-E853-FC43-818C-A5E2F8A991D4}" type="presOf" srcId="{E1D6C91B-53A1-9848-B9E6-630B57E07772}" destId="{1DAB2424-1BC5-BE46-85D2-26730751BF6D}" srcOrd="0" destOrd="0" presId="urn:microsoft.com/office/officeart/2005/8/layout/cycle2"/>
    <dgm:cxn modelId="{19129012-9324-DA49-BDC3-67012C6DF0EE}" type="presOf" srcId="{C50FC3BA-7F0F-2F42-8BE7-D169AAF56941}" destId="{FF90A506-49AA-194C-B7FB-C99B0CA6889D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D99B832D-4257-2A46-832C-512153E86CEE}" type="presOf" srcId="{768E8C07-80FF-E24E-8728-3484D0E81F75}" destId="{21CDE7AC-B179-544E-AA1E-DC9CEABDA4A8}" srcOrd="0" destOrd="0" presId="urn:microsoft.com/office/officeart/2005/8/layout/cycle2"/>
    <dgm:cxn modelId="{FEFA614B-E2CC-2649-9AB9-0CDF4000EE34}" type="presOf" srcId="{768E8C07-80FF-E24E-8728-3484D0E81F75}" destId="{C2798E64-E5CC-2440-802B-696DD209A1A7}" srcOrd="1" destOrd="0" presId="urn:microsoft.com/office/officeart/2005/8/layout/cycle2"/>
    <dgm:cxn modelId="{BA59A356-B3AB-A04D-9ACA-2DC7237B40A5}" type="presOf" srcId="{18B21DED-9B4D-EB49-AF41-328A08C2192E}" destId="{55F885C0-631B-D646-AC7E-0B2A6E55628C}" srcOrd="0" destOrd="0" presId="urn:microsoft.com/office/officeart/2005/8/layout/cycle2"/>
    <dgm:cxn modelId="{481AA35B-700D-3343-8407-4C7F42F9AFD0}" type="presOf" srcId="{7843CF9D-CDC5-734D-B869-37AE2CBCEDAE}" destId="{784245A4-61D5-254C-87FE-D85F1A3B2B05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2FC18065-34EC-E440-8B8D-BC96BFA7CA30}" type="presOf" srcId="{7843CF9D-CDC5-734D-B869-37AE2CBCEDAE}" destId="{6474277E-388E-024E-91B4-4AFFEDE60D33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EDA0F178-BD24-0541-8070-EDC5E9843A49}" type="presOf" srcId="{420DA754-1D9C-4B4C-B9A6-25EC2607A82F}" destId="{B9CBABBE-8180-FD4B-8C76-9ACE0FCA4182}" srcOrd="1" destOrd="0" presId="urn:microsoft.com/office/officeart/2005/8/layout/cycle2"/>
    <dgm:cxn modelId="{7D69A07D-63D2-D249-B435-1E994E195205}" type="presOf" srcId="{1B5FBFF5-E6C2-2543-A861-44B11243E79D}" destId="{AB1BBDA4-504B-3F42-BA67-6A39F228A708}" srcOrd="1" destOrd="0" presId="urn:microsoft.com/office/officeart/2005/8/layout/cycle2"/>
    <dgm:cxn modelId="{FE097C84-5565-D34C-801A-FEC6DA5DE9B0}" type="presOf" srcId="{11375B1D-7A2F-E245-8AD4-929A7601F295}" destId="{7510845F-CC67-1F44-8A6D-3D9CC132F2F8}" srcOrd="1" destOrd="0" presId="urn:microsoft.com/office/officeart/2005/8/layout/cycle2"/>
    <dgm:cxn modelId="{C39DF089-E7EB-2246-9EED-3C7A07EE0FA1}" type="presOf" srcId="{6FA576A9-0DA8-5D4F-9C3C-34F7C54C76D4}" destId="{E4F36C5C-1E01-034A-830A-839CEC94B4C3}" srcOrd="0" destOrd="0" presId="urn:microsoft.com/office/officeart/2005/8/layout/cycle2"/>
    <dgm:cxn modelId="{2864E790-0625-0744-993B-DE73CCE77DDA}" type="presOf" srcId="{6D43FE46-35DC-494C-A4F0-44397394D121}" destId="{4C7F5477-63C0-6343-9869-547A01CEFE98}" srcOrd="0" destOrd="0" presId="urn:microsoft.com/office/officeart/2005/8/layout/cycle2"/>
    <dgm:cxn modelId="{0A0D3F92-6F7B-A14F-BCDB-F59F84120233}" type="presOf" srcId="{7B6C4C98-74AB-9F48-82EE-4065D5051EB2}" destId="{6FABCE6F-71D6-964F-913E-C8F19A09016E}" srcOrd="1" destOrd="0" presId="urn:microsoft.com/office/officeart/2005/8/layout/cycle2"/>
    <dgm:cxn modelId="{FE0BF399-D5F9-9D47-9D89-342E8918FABA}" type="presOf" srcId="{2A1A0300-0868-8D47-BFFA-296C1987333D}" destId="{EEFA835D-DA5B-4B45-B2E0-CA586F7372AE}" srcOrd="0" destOrd="0" presId="urn:microsoft.com/office/officeart/2005/8/layout/cycle2"/>
    <dgm:cxn modelId="{16F2CF9A-44B2-7643-A83B-C5BAABCDC0AD}" type="presOf" srcId="{6AF3223D-60C6-B84E-BC43-8262A1FA31EA}" destId="{6693F1C9-0E06-7B49-8CB9-EF3997DE4948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D5454EB5-D36E-EB4E-AE9E-BF1E3E3511CA}" type="presOf" srcId="{E0ED1441-D8D0-2140-B825-90C83A6C2C7B}" destId="{3A27DC23-E930-A84E-A846-DDE373B212D7}" srcOrd="0" destOrd="0" presId="urn:microsoft.com/office/officeart/2005/8/layout/cycle2"/>
    <dgm:cxn modelId="{39D8C5B7-EFB2-D04E-904F-DA8C973F6439}" type="presOf" srcId="{1B5FBFF5-E6C2-2543-A861-44B11243E79D}" destId="{DA0814E1-6DEB-684B-BAEA-2EEBEDC4DB41}" srcOrd="0" destOrd="0" presId="urn:microsoft.com/office/officeart/2005/8/layout/cycle2"/>
    <dgm:cxn modelId="{EE04AEBA-6545-784A-A24E-734BF108489A}" type="presOf" srcId="{420DA754-1D9C-4B4C-B9A6-25EC2607A82F}" destId="{BD6C659F-2723-5A4C-AF2C-CA1437FCE2B4}" srcOrd="0" destOrd="0" presId="urn:microsoft.com/office/officeart/2005/8/layout/cycle2"/>
    <dgm:cxn modelId="{B8A7F1C1-888A-B34A-AAB9-AADFFC86734F}" type="presOf" srcId="{3022146A-BA2C-3047-A38A-E19C17AD505A}" destId="{5D8FA5C9-56E0-5F4E-AE7D-1578D17D4789}" srcOrd="0" destOrd="0" presId="urn:microsoft.com/office/officeart/2005/8/layout/cycle2"/>
    <dgm:cxn modelId="{6274A5C6-4A28-0041-B2F1-6B338CCDDA57}" type="presOf" srcId="{4CA6BDC3-C8E2-354D-ACAD-CD488DCD7E8C}" destId="{5D948883-3182-4C40-9979-56292A55D8AB}" srcOrd="0" destOrd="0" presId="urn:microsoft.com/office/officeart/2005/8/layout/cycle2"/>
    <dgm:cxn modelId="{12B3ADC6-653F-1A44-9FF3-3D97AD205E72}" type="presOf" srcId="{7B6C4C98-74AB-9F48-82EE-4065D5051EB2}" destId="{B90635B2-ABF7-3449-A4BC-4B850778AE10}" srcOrd="0" destOrd="0" presId="urn:microsoft.com/office/officeart/2005/8/layout/cycle2"/>
    <dgm:cxn modelId="{C68CB5CF-D715-8049-8A78-748B0BF9D60C}" type="presOf" srcId="{6FA576A9-0DA8-5D4F-9C3C-34F7C54C76D4}" destId="{32103E2B-E4C3-2443-9686-008CB3D704F5}" srcOrd="1" destOrd="0" presId="urn:microsoft.com/office/officeart/2005/8/layout/cycle2"/>
    <dgm:cxn modelId="{52E849DD-5A6A-984D-9C59-816820178496}" type="presOf" srcId="{6AF3223D-60C6-B84E-BC43-8262A1FA31EA}" destId="{3124B506-BBC9-2A47-BF5C-06A3B16E92AD}" srcOrd="0" destOrd="0" presId="urn:microsoft.com/office/officeart/2005/8/layout/cycle2"/>
    <dgm:cxn modelId="{F2181DEC-62B6-044C-8D50-942BE3A0A124}" type="presOf" srcId="{5EAB6A29-A5B0-2941-AF79-FAE866AF3957}" destId="{777CEE8D-D9C5-744F-ADC6-113AF0A44165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E4BAD8F9-93A4-8341-A00A-ADADC80EF128}" type="presParOf" srcId="{5D8FA5C9-56E0-5F4E-AE7D-1578D17D4789}" destId="{3A27DC23-E930-A84E-A846-DDE373B212D7}" srcOrd="0" destOrd="0" presId="urn:microsoft.com/office/officeart/2005/8/layout/cycle2"/>
    <dgm:cxn modelId="{C5AC1C9C-9016-6C43-901A-316916CE1CA8}" type="presParOf" srcId="{5D8FA5C9-56E0-5F4E-AE7D-1578D17D4789}" destId="{3124B506-BBC9-2A47-BF5C-06A3B16E92AD}" srcOrd="1" destOrd="0" presId="urn:microsoft.com/office/officeart/2005/8/layout/cycle2"/>
    <dgm:cxn modelId="{0FB8C331-4837-304D-94EC-6BFE17E89CA1}" type="presParOf" srcId="{3124B506-BBC9-2A47-BF5C-06A3B16E92AD}" destId="{6693F1C9-0E06-7B49-8CB9-EF3997DE4948}" srcOrd="0" destOrd="0" presId="urn:microsoft.com/office/officeart/2005/8/layout/cycle2"/>
    <dgm:cxn modelId="{4F33F101-FE82-5D44-9660-5BA6C5824602}" type="presParOf" srcId="{5D8FA5C9-56E0-5F4E-AE7D-1578D17D4789}" destId="{777CEE8D-D9C5-744F-ADC6-113AF0A44165}" srcOrd="2" destOrd="0" presId="urn:microsoft.com/office/officeart/2005/8/layout/cycle2"/>
    <dgm:cxn modelId="{ADA8C05D-E23C-964F-B0EF-5C94E44B54F1}" type="presParOf" srcId="{5D8FA5C9-56E0-5F4E-AE7D-1578D17D4789}" destId="{21CDE7AC-B179-544E-AA1E-DC9CEABDA4A8}" srcOrd="3" destOrd="0" presId="urn:microsoft.com/office/officeart/2005/8/layout/cycle2"/>
    <dgm:cxn modelId="{435051A5-301D-294B-BDDB-076220C8B1BB}" type="presParOf" srcId="{21CDE7AC-B179-544E-AA1E-DC9CEABDA4A8}" destId="{C2798E64-E5CC-2440-802B-696DD209A1A7}" srcOrd="0" destOrd="0" presId="urn:microsoft.com/office/officeart/2005/8/layout/cycle2"/>
    <dgm:cxn modelId="{4D9F3832-F880-E544-A842-CA332B5A1FFC}" type="presParOf" srcId="{5D8FA5C9-56E0-5F4E-AE7D-1578D17D4789}" destId="{FF90A506-49AA-194C-B7FB-C99B0CA6889D}" srcOrd="4" destOrd="0" presId="urn:microsoft.com/office/officeart/2005/8/layout/cycle2"/>
    <dgm:cxn modelId="{4054EA4C-48CB-CD4E-87D3-F0BC79ABB8AB}" type="presParOf" srcId="{5D8FA5C9-56E0-5F4E-AE7D-1578D17D4789}" destId="{DA0814E1-6DEB-684B-BAEA-2EEBEDC4DB41}" srcOrd="5" destOrd="0" presId="urn:microsoft.com/office/officeart/2005/8/layout/cycle2"/>
    <dgm:cxn modelId="{43377079-305B-274F-9E39-13FA6AB19D3F}" type="presParOf" srcId="{DA0814E1-6DEB-684B-BAEA-2EEBEDC4DB41}" destId="{AB1BBDA4-504B-3F42-BA67-6A39F228A708}" srcOrd="0" destOrd="0" presId="urn:microsoft.com/office/officeart/2005/8/layout/cycle2"/>
    <dgm:cxn modelId="{DC4B6E79-813F-C24F-ABF8-6C3417FC50EF}" type="presParOf" srcId="{5D8FA5C9-56E0-5F4E-AE7D-1578D17D4789}" destId="{1DAB2424-1BC5-BE46-85D2-26730751BF6D}" srcOrd="6" destOrd="0" presId="urn:microsoft.com/office/officeart/2005/8/layout/cycle2"/>
    <dgm:cxn modelId="{6DE09BA0-72D1-EA4E-9AFF-C6D69F77AD42}" type="presParOf" srcId="{5D8FA5C9-56E0-5F4E-AE7D-1578D17D4789}" destId="{784245A4-61D5-254C-87FE-D85F1A3B2B05}" srcOrd="7" destOrd="0" presId="urn:microsoft.com/office/officeart/2005/8/layout/cycle2"/>
    <dgm:cxn modelId="{A46DCF7D-D799-3B40-B5D7-2EB42050DCEE}" type="presParOf" srcId="{784245A4-61D5-254C-87FE-D85F1A3B2B05}" destId="{6474277E-388E-024E-91B4-4AFFEDE60D33}" srcOrd="0" destOrd="0" presId="urn:microsoft.com/office/officeart/2005/8/layout/cycle2"/>
    <dgm:cxn modelId="{11DFC6B7-550A-6344-A3DC-C2CCCAA4126A}" type="presParOf" srcId="{5D8FA5C9-56E0-5F4E-AE7D-1578D17D4789}" destId="{EEFA835D-DA5B-4B45-B2E0-CA586F7372AE}" srcOrd="8" destOrd="0" presId="urn:microsoft.com/office/officeart/2005/8/layout/cycle2"/>
    <dgm:cxn modelId="{9E4D9CB8-E64E-C943-A471-3D3DBA6E4DD1}" type="presParOf" srcId="{5D8FA5C9-56E0-5F4E-AE7D-1578D17D4789}" destId="{B90635B2-ABF7-3449-A4BC-4B850778AE10}" srcOrd="9" destOrd="0" presId="urn:microsoft.com/office/officeart/2005/8/layout/cycle2"/>
    <dgm:cxn modelId="{7560C6FE-ADCA-B244-BA15-A58E6C6017CA}" type="presParOf" srcId="{B90635B2-ABF7-3449-A4BC-4B850778AE10}" destId="{6FABCE6F-71D6-964F-913E-C8F19A09016E}" srcOrd="0" destOrd="0" presId="urn:microsoft.com/office/officeart/2005/8/layout/cycle2"/>
    <dgm:cxn modelId="{A8B9055B-707F-7C4C-8E55-B93660C6644A}" type="presParOf" srcId="{5D8FA5C9-56E0-5F4E-AE7D-1578D17D4789}" destId="{4C7F5477-63C0-6343-9869-547A01CEFE98}" srcOrd="10" destOrd="0" presId="urn:microsoft.com/office/officeart/2005/8/layout/cycle2"/>
    <dgm:cxn modelId="{CC9D732F-A826-A74A-A846-95CEA471C461}" type="presParOf" srcId="{5D8FA5C9-56E0-5F4E-AE7D-1578D17D4789}" destId="{BD6C659F-2723-5A4C-AF2C-CA1437FCE2B4}" srcOrd="11" destOrd="0" presId="urn:microsoft.com/office/officeart/2005/8/layout/cycle2"/>
    <dgm:cxn modelId="{BC3349BC-EF50-CB4D-BB87-8A3F772D088D}" type="presParOf" srcId="{BD6C659F-2723-5A4C-AF2C-CA1437FCE2B4}" destId="{B9CBABBE-8180-FD4B-8C76-9ACE0FCA4182}" srcOrd="0" destOrd="0" presId="urn:microsoft.com/office/officeart/2005/8/layout/cycle2"/>
    <dgm:cxn modelId="{D8B200F1-6D30-FD47-93CA-56A3716DC626}" type="presParOf" srcId="{5D8FA5C9-56E0-5F4E-AE7D-1578D17D4789}" destId="{5D948883-3182-4C40-9979-56292A55D8AB}" srcOrd="12" destOrd="0" presId="urn:microsoft.com/office/officeart/2005/8/layout/cycle2"/>
    <dgm:cxn modelId="{AC3A6F1E-07B7-FB49-911B-0DDA140FEDDD}" type="presParOf" srcId="{5D8FA5C9-56E0-5F4E-AE7D-1578D17D4789}" destId="{E4F36C5C-1E01-034A-830A-839CEC94B4C3}" srcOrd="13" destOrd="0" presId="urn:microsoft.com/office/officeart/2005/8/layout/cycle2"/>
    <dgm:cxn modelId="{7E34B704-7AD1-DD41-9C70-7B49A2F331A0}" type="presParOf" srcId="{E4F36C5C-1E01-034A-830A-839CEC94B4C3}" destId="{32103E2B-E4C3-2443-9686-008CB3D704F5}" srcOrd="0" destOrd="0" presId="urn:microsoft.com/office/officeart/2005/8/layout/cycle2"/>
    <dgm:cxn modelId="{DAF0181F-4408-DC47-BE16-65091C63AAB6}" type="presParOf" srcId="{5D8FA5C9-56E0-5F4E-AE7D-1578D17D4789}" destId="{55F885C0-631B-D646-AC7E-0B2A6E55628C}" srcOrd="14" destOrd="0" presId="urn:microsoft.com/office/officeart/2005/8/layout/cycle2"/>
    <dgm:cxn modelId="{8509606E-3DC9-4349-8644-00ECB7B89E5E}" type="presParOf" srcId="{5D8FA5C9-56E0-5F4E-AE7D-1578D17D4789}" destId="{F1970952-8E2C-944D-918B-9B8D5BE3414F}" srcOrd="15" destOrd="0" presId="urn:microsoft.com/office/officeart/2005/8/layout/cycle2"/>
    <dgm:cxn modelId="{76E02771-4349-0B4B-A264-86D9C62D232A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201" minVer="http://schemas.openxmlformats.org/drawingml/2006/diagram"/>
    </a:ext>
  </dgm:extLst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64675000-B331-E343-8E16-3B52EBC578A2}" type="presOf" srcId="{5EAB6A29-A5B0-2941-AF79-FAE866AF3957}" destId="{777CEE8D-D9C5-744F-ADC6-113AF0A44165}" srcOrd="0" destOrd="0" presId="urn:microsoft.com/office/officeart/2005/8/layout/cycle2"/>
    <dgm:cxn modelId="{7689B907-5B38-494B-95C0-2399C5CCCDD9}" type="presOf" srcId="{11375B1D-7A2F-E245-8AD4-929A7601F295}" destId="{F1970952-8E2C-944D-918B-9B8D5BE3414F}" srcOrd="0" destOrd="0" presId="urn:microsoft.com/office/officeart/2005/8/layout/cycle2"/>
    <dgm:cxn modelId="{E16D3C16-7FC3-1F4D-A0E3-7EADF038DC28}" type="presOf" srcId="{768E8C07-80FF-E24E-8728-3484D0E81F75}" destId="{21CDE7AC-B179-544E-AA1E-DC9CEABDA4A8}" srcOrd="0" destOrd="0" presId="urn:microsoft.com/office/officeart/2005/8/layout/cycle2"/>
    <dgm:cxn modelId="{AE2B2717-3094-3C49-9240-5BAA929CFDF0}" type="presOf" srcId="{7843CF9D-CDC5-734D-B869-37AE2CBCEDAE}" destId="{784245A4-61D5-254C-87FE-D85F1A3B2B05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0E284B22-931C-204F-9208-AE2CAC0B11B7}" type="presOf" srcId="{768E8C07-80FF-E24E-8728-3484D0E81F75}" destId="{C2798E64-E5CC-2440-802B-696DD209A1A7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5BEA2E2B-943A-144A-873B-6D61CB4D1A55}" type="presOf" srcId="{7B6C4C98-74AB-9F48-82EE-4065D5051EB2}" destId="{6FABCE6F-71D6-964F-913E-C8F19A09016E}" srcOrd="1" destOrd="0" presId="urn:microsoft.com/office/officeart/2005/8/layout/cycle2"/>
    <dgm:cxn modelId="{8EA3DA31-DB54-FE4D-AB76-F31C0614FA9F}" type="presOf" srcId="{2A1A0300-0868-8D47-BFFA-296C1987333D}" destId="{EEFA835D-DA5B-4B45-B2E0-CA586F7372AE}" srcOrd="0" destOrd="0" presId="urn:microsoft.com/office/officeart/2005/8/layout/cycle2"/>
    <dgm:cxn modelId="{38A45238-2AE4-1D45-A7FE-F935290AC03D}" type="presOf" srcId="{C50FC3BA-7F0F-2F42-8BE7-D169AAF56941}" destId="{FF90A506-49AA-194C-B7FB-C99B0CA6889D}" srcOrd="0" destOrd="0" presId="urn:microsoft.com/office/officeart/2005/8/layout/cycle2"/>
    <dgm:cxn modelId="{1DACEE4C-6BE3-5947-9C01-75313E38114F}" type="presOf" srcId="{6AF3223D-60C6-B84E-BC43-8262A1FA31EA}" destId="{6693F1C9-0E06-7B49-8CB9-EF3997DE4948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6111186B-FDAB-9047-A3A7-4E443277B6E2}" type="presOf" srcId="{7B6C4C98-74AB-9F48-82EE-4065D5051EB2}" destId="{B90635B2-ABF7-3449-A4BC-4B850778AE10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C0138677-4A14-A04B-B70E-72D993152DFC}" type="presOf" srcId="{6FA576A9-0DA8-5D4F-9C3C-34F7C54C76D4}" destId="{E4F36C5C-1E01-034A-830A-839CEC94B4C3}" srcOrd="0" destOrd="0" presId="urn:microsoft.com/office/officeart/2005/8/layout/cycle2"/>
    <dgm:cxn modelId="{8619D87A-EB76-B44C-98EA-ADA367B78F1C}" type="presOf" srcId="{1B5FBFF5-E6C2-2543-A861-44B11243E79D}" destId="{AB1BBDA4-504B-3F42-BA67-6A39F228A708}" srcOrd="1" destOrd="0" presId="urn:microsoft.com/office/officeart/2005/8/layout/cycle2"/>
    <dgm:cxn modelId="{2121937C-6D68-FB47-BE14-83B525B7C685}" type="presOf" srcId="{3022146A-BA2C-3047-A38A-E19C17AD505A}" destId="{5D8FA5C9-56E0-5F4E-AE7D-1578D17D4789}" srcOrd="0" destOrd="0" presId="urn:microsoft.com/office/officeart/2005/8/layout/cycle2"/>
    <dgm:cxn modelId="{66E9729B-A731-EF48-BF98-C501390F7360}" type="presOf" srcId="{1B5FBFF5-E6C2-2543-A861-44B11243E79D}" destId="{DA0814E1-6DEB-684B-BAEA-2EEBEDC4DB41}" srcOrd="0" destOrd="0" presId="urn:microsoft.com/office/officeart/2005/8/layout/cycle2"/>
    <dgm:cxn modelId="{6719FE9D-D1F8-254D-BC69-C8D8C7640692}" type="presOf" srcId="{420DA754-1D9C-4B4C-B9A6-25EC2607A82F}" destId="{B9CBABBE-8180-FD4B-8C76-9ACE0FCA4182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C8262EA8-0337-8B45-BFEF-CCF3E383C800}" type="presOf" srcId="{420DA754-1D9C-4B4C-B9A6-25EC2607A82F}" destId="{BD6C659F-2723-5A4C-AF2C-CA1437FCE2B4}" srcOrd="0" destOrd="0" presId="urn:microsoft.com/office/officeart/2005/8/layout/cycle2"/>
    <dgm:cxn modelId="{C36BA4AB-02C9-ED47-A1D6-F6C13881D1DC}" type="presOf" srcId="{E1D6C91B-53A1-9848-B9E6-630B57E07772}" destId="{1DAB2424-1BC5-BE46-85D2-26730751BF6D}" srcOrd="0" destOrd="0" presId="urn:microsoft.com/office/officeart/2005/8/layout/cycle2"/>
    <dgm:cxn modelId="{B40A29CB-BC3B-F740-B43A-144D29BE0481}" type="presOf" srcId="{6AF3223D-60C6-B84E-BC43-8262A1FA31EA}" destId="{3124B506-BBC9-2A47-BF5C-06A3B16E92AD}" srcOrd="0" destOrd="0" presId="urn:microsoft.com/office/officeart/2005/8/layout/cycle2"/>
    <dgm:cxn modelId="{8F7784CB-C186-4B4F-85EA-B91A10E5CF74}" type="presOf" srcId="{4CA6BDC3-C8E2-354D-ACAD-CD488DCD7E8C}" destId="{5D948883-3182-4C40-9979-56292A55D8AB}" srcOrd="0" destOrd="0" presId="urn:microsoft.com/office/officeart/2005/8/layout/cycle2"/>
    <dgm:cxn modelId="{31470AD3-6BDA-DF4C-941A-2EA6050736D9}" type="presOf" srcId="{6D43FE46-35DC-494C-A4F0-44397394D121}" destId="{4C7F5477-63C0-6343-9869-547A01CEFE98}" srcOrd="0" destOrd="0" presId="urn:microsoft.com/office/officeart/2005/8/layout/cycle2"/>
    <dgm:cxn modelId="{903B74D7-CA27-8B48-9ADE-94C5BA3EB381}" type="presOf" srcId="{E0ED1441-D8D0-2140-B825-90C83A6C2C7B}" destId="{3A27DC23-E930-A84E-A846-DDE373B212D7}" srcOrd="0" destOrd="0" presId="urn:microsoft.com/office/officeart/2005/8/layout/cycle2"/>
    <dgm:cxn modelId="{93A55DDD-087A-5B46-AC10-582307EEDEA7}" type="presOf" srcId="{7843CF9D-CDC5-734D-B869-37AE2CBCEDAE}" destId="{6474277E-388E-024E-91B4-4AFFEDE60D33}" srcOrd="1" destOrd="0" presId="urn:microsoft.com/office/officeart/2005/8/layout/cycle2"/>
    <dgm:cxn modelId="{EA6885DD-46AF-3C4C-93EF-B4720355D5CC}" type="presOf" srcId="{11375B1D-7A2F-E245-8AD4-929A7601F295}" destId="{7510845F-CC67-1F44-8A6D-3D9CC132F2F8}" srcOrd="1" destOrd="0" presId="urn:microsoft.com/office/officeart/2005/8/layout/cycle2"/>
    <dgm:cxn modelId="{520450DF-2C5B-1842-A4BD-3B63258AB7CD}" type="presOf" srcId="{6FA576A9-0DA8-5D4F-9C3C-34F7C54C76D4}" destId="{32103E2B-E4C3-2443-9686-008CB3D704F5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EC7758F6-7188-BB4D-B7D1-E21D7D062130}" type="presOf" srcId="{18B21DED-9B4D-EB49-AF41-328A08C2192E}" destId="{55F885C0-631B-D646-AC7E-0B2A6E55628C}" srcOrd="0" destOrd="0" presId="urn:microsoft.com/office/officeart/2005/8/layout/cycle2"/>
    <dgm:cxn modelId="{40C6B57D-0626-1546-8C40-E8D3F108A808}" type="presParOf" srcId="{5D8FA5C9-56E0-5F4E-AE7D-1578D17D4789}" destId="{3A27DC23-E930-A84E-A846-DDE373B212D7}" srcOrd="0" destOrd="0" presId="urn:microsoft.com/office/officeart/2005/8/layout/cycle2"/>
    <dgm:cxn modelId="{461A0928-C09A-3F46-A984-7C748EDAC8C1}" type="presParOf" srcId="{5D8FA5C9-56E0-5F4E-AE7D-1578D17D4789}" destId="{3124B506-BBC9-2A47-BF5C-06A3B16E92AD}" srcOrd="1" destOrd="0" presId="urn:microsoft.com/office/officeart/2005/8/layout/cycle2"/>
    <dgm:cxn modelId="{9B2124CC-8E15-9243-94EC-CCDB483FDF20}" type="presParOf" srcId="{3124B506-BBC9-2A47-BF5C-06A3B16E92AD}" destId="{6693F1C9-0E06-7B49-8CB9-EF3997DE4948}" srcOrd="0" destOrd="0" presId="urn:microsoft.com/office/officeart/2005/8/layout/cycle2"/>
    <dgm:cxn modelId="{202F0D72-EA11-7543-9B38-06B6BD4D98CA}" type="presParOf" srcId="{5D8FA5C9-56E0-5F4E-AE7D-1578D17D4789}" destId="{777CEE8D-D9C5-744F-ADC6-113AF0A44165}" srcOrd="2" destOrd="0" presId="urn:microsoft.com/office/officeart/2005/8/layout/cycle2"/>
    <dgm:cxn modelId="{57FDEAD4-F40F-C147-A639-7063CE86B29B}" type="presParOf" srcId="{5D8FA5C9-56E0-5F4E-AE7D-1578D17D4789}" destId="{21CDE7AC-B179-544E-AA1E-DC9CEABDA4A8}" srcOrd="3" destOrd="0" presId="urn:microsoft.com/office/officeart/2005/8/layout/cycle2"/>
    <dgm:cxn modelId="{C04F51B5-412F-A846-BECA-A2FC2FA5E56B}" type="presParOf" srcId="{21CDE7AC-B179-544E-AA1E-DC9CEABDA4A8}" destId="{C2798E64-E5CC-2440-802B-696DD209A1A7}" srcOrd="0" destOrd="0" presId="urn:microsoft.com/office/officeart/2005/8/layout/cycle2"/>
    <dgm:cxn modelId="{C27DCB97-1E95-594D-AD30-2EAE036532B8}" type="presParOf" srcId="{5D8FA5C9-56E0-5F4E-AE7D-1578D17D4789}" destId="{FF90A506-49AA-194C-B7FB-C99B0CA6889D}" srcOrd="4" destOrd="0" presId="urn:microsoft.com/office/officeart/2005/8/layout/cycle2"/>
    <dgm:cxn modelId="{CBD79E22-4494-A74B-AD7F-3D0F822BCA92}" type="presParOf" srcId="{5D8FA5C9-56E0-5F4E-AE7D-1578D17D4789}" destId="{DA0814E1-6DEB-684B-BAEA-2EEBEDC4DB41}" srcOrd="5" destOrd="0" presId="urn:microsoft.com/office/officeart/2005/8/layout/cycle2"/>
    <dgm:cxn modelId="{2FDBE12C-1001-234D-9B82-84FB27859B56}" type="presParOf" srcId="{DA0814E1-6DEB-684B-BAEA-2EEBEDC4DB41}" destId="{AB1BBDA4-504B-3F42-BA67-6A39F228A708}" srcOrd="0" destOrd="0" presId="urn:microsoft.com/office/officeart/2005/8/layout/cycle2"/>
    <dgm:cxn modelId="{41E7F124-925E-8249-BC95-8D3403F403E2}" type="presParOf" srcId="{5D8FA5C9-56E0-5F4E-AE7D-1578D17D4789}" destId="{1DAB2424-1BC5-BE46-85D2-26730751BF6D}" srcOrd="6" destOrd="0" presId="urn:microsoft.com/office/officeart/2005/8/layout/cycle2"/>
    <dgm:cxn modelId="{49E42815-AD85-AC4E-9620-9D69C263C23E}" type="presParOf" srcId="{5D8FA5C9-56E0-5F4E-AE7D-1578D17D4789}" destId="{784245A4-61D5-254C-87FE-D85F1A3B2B05}" srcOrd="7" destOrd="0" presId="urn:microsoft.com/office/officeart/2005/8/layout/cycle2"/>
    <dgm:cxn modelId="{14E5F659-E4F1-E642-9C7A-F583604EB216}" type="presParOf" srcId="{784245A4-61D5-254C-87FE-D85F1A3B2B05}" destId="{6474277E-388E-024E-91B4-4AFFEDE60D33}" srcOrd="0" destOrd="0" presId="urn:microsoft.com/office/officeart/2005/8/layout/cycle2"/>
    <dgm:cxn modelId="{4B3B61C9-16D0-E14C-95F3-A4433D4D7316}" type="presParOf" srcId="{5D8FA5C9-56E0-5F4E-AE7D-1578D17D4789}" destId="{EEFA835D-DA5B-4B45-B2E0-CA586F7372AE}" srcOrd="8" destOrd="0" presId="urn:microsoft.com/office/officeart/2005/8/layout/cycle2"/>
    <dgm:cxn modelId="{28C97021-0247-0C4C-8235-42F5CAF4993B}" type="presParOf" srcId="{5D8FA5C9-56E0-5F4E-AE7D-1578D17D4789}" destId="{B90635B2-ABF7-3449-A4BC-4B850778AE10}" srcOrd="9" destOrd="0" presId="urn:microsoft.com/office/officeart/2005/8/layout/cycle2"/>
    <dgm:cxn modelId="{A6333DB3-A24B-5346-9E07-A97A17FCBED6}" type="presParOf" srcId="{B90635B2-ABF7-3449-A4BC-4B850778AE10}" destId="{6FABCE6F-71D6-964F-913E-C8F19A09016E}" srcOrd="0" destOrd="0" presId="urn:microsoft.com/office/officeart/2005/8/layout/cycle2"/>
    <dgm:cxn modelId="{1BD7D0B1-FC29-3649-A725-50E986E7437D}" type="presParOf" srcId="{5D8FA5C9-56E0-5F4E-AE7D-1578D17D4789}" destId="{4C7F5477-63C0-6343-9869-547A01CEFE98}" srcOrd="10" destOrd="0" presId="urn:microsoft.com/office/officeart/2005/8/layout/cycle2"/>
    <dgm:cxn modelId="{2021FB12-B063-6245-8DAC-126ADBD8FD4A}" type="presParOf" srcId="{5D8FA5C9-56E0-5F4E-AE7D-1578D17D4789}" destId="{BD6C659F-2723-5A4C-AF2C-CA1437FCE2B4}" srcOrd="11" destOrd="0" presId="urn:microsoft.com/office/officeart/2005/8/layout/cycle2"/>
    <dgm:cxn modelId="{95F86E55-8B92-CB4D-90C3-60656E255FDA}" type="presParOf" srcId="{BD6C659F-2723-5A4C-AF2C-CA1437FCE2B4}" destId="{B9CBABBE-8180-FD4B-8C76-9ACE0FCA4182}" srcOrd="0" destOrd="0" presId="urn:microsoft.com/office/officeart/2005/8/layout/cycle2"/>
    <dgm:cxn modelId="{357CDEE7-1BE1-4D43-BEF0-E878E167219A}" type="presParOf" srcId="{5D8FA5C9-56E0-5F4E-AE7D-1578D17D4789}" destId="{5D948883-3182-4C40-9979-56292A55D8AB}" srcOrd="12" destOrd="0" presId="urn:microsoft.com/office/officeart/2005/8/layout/cycle2"/>
    <dgm:cxn modelId="{A3EBE478-0DC7-6642-B0CF-F0C66FB2F870}" type="presParOf" srcId="{5D8FA5C9-56E0-5F4E-AE7D-1578D17D4789}" destId="{E4F36C5C-1E01-034A-830A-839CEC94B4C3}" srcOrd="13" destOrd="0" presId="urn:microsoft.com/office/officeart/2005/8/layout/cycle2"/>
    <dgm:cxn modelId="{B9840295-FA0B-AD4D-9BC0-0FD7E77057A6}" type="presParOf" srcId="{E4F36C5C-1E01-034A-830A-839CEC94B4C3}" destId="{32103E2B-E4C3-2443-9686-008CB3D704F5}" srcOrd="0" destOrd="0" presId="urn:microsoft.com/office/officeart/2005/8/layout/cycle2"/>
    <dgm:cxn modelId="{DD9C52AB-6560-FC46-A15C-5AA7646C3E84}" type="presParOf" srcId="{5D8FA5C9-56E0-5F4E-AE7D-1578D17D4789}" destId="{55F885C0-631B-D646-AC7E-0B2A6E55628C}" srcOrd="14" destOrd="0" presId="urn:microsoft.com/office/officeart/2005/8/layout/cycle2"/>
    <dgm:cxn modelId="{2B492734-344C-6E44-8459-DD273E2BA068}" type="presParOf" srcId="{5D8FA5C9-56E0-5F4E-AE7D-1578D17D4789}" destId="{F1970952-8E2C-944D-918B-9B8D5BE3414F}" srcOrd="15" destOrd="0" presId="urn:microsoft.com/office/officeart/2005/8/layout/cycle2"/>
    <dgm:cxn modelId="{0460634E-3CD7-8942-8903-82762409264A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06" minVer="http://schemas.openxmlformats.org/drawingml/2006/diagram"/>
    </a:ext>
  </dgm:extLst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46CF6403-8918-2947-BDD2-3270FDE95B60}" type="presOf" srcId="{6AF3223D-60C6-B84E-BC43-8262A1FA31EA}" destId="{6693F1C9-0E06-7B49-8CB9-EF3997DE4948}" srcOrd="1" destOrd="0" presId="urn:microsoft.com/office/officeart/2005/8/layout/cycle2"/>
    <dgm:cxn modelId="{C330120A-6638-284E-ABE4-ABFB801272B4}" type="presOf" srcId="{E0ED1441-D8D0-2140-B825-90C83A6C2C7B}" destId="{3A27DC23-E930-A84E-A846-DDE373B212D7}" srcOrd="0" destOrd="0" presId="urn:microsoft.com/office/officeart/2005/8/layout/cycle2"/>
    <dgm:cxn modelId="{E5DB5117-517A-244C-BDEE-4FF9CB86FA41}" type="presOf" srcId="{1B5FBFF5-E6C2-2543-A861-44B11243E79D}" destId="{DA0814E1-6DEB-684B-BAEA-2EEBEDC4DB41}" srcOrd="0" destOrd="0" presId="urn:microsoft.com/office/officeart/2005/8/layout/cycle2"/>
    <dgm:cxn modelId="{CFAD9D17-A156-F04D-911E-6FA88708802B}" type="presOf" srcId="{C50FC3BA-7F0F-2F42-8BE7-D169AAF56941}" destId="{FF90A506-49AA-194C-B7FB-C99B0CA6889D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6E31671A-D717-3941-8D94-4C0CFBF1C70B}" type="presOf" srcId="{1B5FBFF5-E6C2-2543-A861-44B11243E79D}" destId="{AB1BBDA4-504B-3F42-BA67-6A39F228A708}" srcOrd="1" destOrd="0" presId="urn:microsoft.com/office/officeart/2005/8/layout/cycle2"/>
    <dgm:cxn modelId="{5320C923-75C1-5B4A-8A9D-2D7CF8C10408}" type="presOf" srcId="{7B6C4C98-74AB-9F48-82EE-4065D5051EB2}" destId="{B90635B2-ABF7-3449-A4BC-4B850778AE10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CDED9E2C-A387-C14D-90EC-3BDC2FA84549}" type="presOf" srcId="{7B6C4C98-74AB-9F48-82EE-4065D5051EB2}" destId="{6FABCE6F-71D6-964F-913E-C8F19A09016E}" srcOrd="1" destOrd="0" presId="urn:microsoft.com/office/officeart/2005/8/layout/cycle2"/>
    <dgm:cxn modelId="{9D4B5B45-3935-EB4C-92DC-0805E4F1217C}" type="presOf" srcId="{E1D6C91B-53A1-9848-B9E6-630B57E07772}" destId="{1DAB2424-1BC5-BE46-85D2-26730751BF6D}" srcOrd="0" destOrd="0" presId="urn:microsoft.com/office/officeart/2005/8/layout/cycle2"/>
    <dgm:cxn modelId="{5399684F-EC94-E749-B2F7-B04401CB5AE9}" type="presOf" srcId="{11375B1D-7A2F-E245-8AD4-929A7601F295}" destId="{7510845F-CC67-1F44-8A6D-3D9CC132F2F8}" srcOrd="1" destOrd="0" presId="urn:microsoft.com/office/officeart/2005/8/layout/cycle2"/>
    <dgm:cxn modelId="{36C7D94F-B75D-8F49-B954-B8D68AE8FEA4}" type="presOf" srcId="{7843CF9D-CDC5-734D-B869-37AE2CBCEDAE}" destId="{6474277E-388E-024E-91B4-4AFFEDE60D33}" srcOrd="1" destOrd="0" presId="urn:microsoft.com/office/officeart/2005/8/layout/cycle2"/>
    <dgm:cxn modelId="{83578258-1553-EF40-871E-056DE8B08EF5}" type="presOf" srcId="{7843CF9D-CDC5-734D-B869-37AE2CBCEDAE}" destId="{784245A4-61D5-254C-87FE-D85F1A3B2B05}" srcOrd="0" destOrd="0" presId="urn:microsoft.com/office/officeart/2005/8/layout/cycle2"/>
    <dgm:cxn modelId="{045BE85A-E6DE-944C-8CAA-90E86FD247C2}" type="presOf" srcId="{5EAB6A29-A5B0-2941-AF79-FAE866AF3957}" destId="{777CEE8D-D9C5-744F-ADC6-113AF0A44165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6653E264-D20C-3641-8AA3-1EB3CAF50EDB}" type="presOf" srcId="{6D43FE46-35DC-494C-A4F0-44397394D121}" destId="{4C7F5477-63C0-6343-9869-547A01CEFE98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2E15E272-8219-7C4F-8068-13432BCC5C2B}" type="presOf" srcId="{11375B1D-7A2F-E245-8AD4-929A7601F295}" destId="{F1970952-8E2C-944D-918B-9B8D5BE3414F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91C9CF7D-0D8E-3444-BB85-75E8B03F971D}" type="presOf" srcId="{768E8C07-80FF-E24E-8728-3484D0E81F75}" destId="{21CDE7AC-B179-544E-AA1E-DC9CEABDA4A8}" srcOrd="0" destOrd="0" presId="urn:microsoft.com/office/officeart/2005/8/layout/cycle2"/>
    <dgm:cxn modelId="{9B3DE79A-4EDB-494F-A59D-594EA87182DA}" type="presOf" srcId="{420DA754-1D9C-4B4C-B9A6-25EC2607A82F}" destId="{B9CBABBE-8180-FD4B-8C76-9ACE0FCA4182}" srcOrd="1" destOrd="0" presId="urn:microsoft.com/office/officeart/2005/8/layout/cycle2"/>
    <dgm:cxn modelId="{FA04B09C-4E12-854D-9D26-8E74F449EA61}" type="presOf" srcId="{2A1A0300-0868-8D47-BFFA-296C1987333D}" destId="{EEFA835D-DA5B-4B45-B2E0-CA586F7372AE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1F6920A2-FF34-2348-965C-B145101FC126}" type="presOf" srcId="{4CA6BDC3-C8E2-354D-ACAD-CD488DCD7E8C}" destId="{5D948883-3182-4C40-9979-56292A55D8AB}" srcOrd="0" destOrd="0" presId="urn:microsoft.com/office/officeart/2005/8/layout/cycle2"/>
    <dgm:cxn modelId="{F0B4C2AF-C07D-1F4A-B09E-434E7D9407C1}" type="presOf" srcId="{6AF3223D-60C6-B84E-BC43-8262A1FA31EA}" destId="{3124B506-BBC9-2A47-BF5C-06A3B16E92AD}" srcOrd="0" destOrd="0" presId="urn:microsoft.com/office/officeart/2005/8/layout/cycle2"/>
    <dgm:cxn modelId="{4F609CD9-5875-D542-92C5-EDEEBD52056E}" type="presOf" srcId="{18B21DED-9B4D-EB49-AF41-328A08C2192E}" destId="{55F885C0-631B-D646-AC7E-0B2A6E55628C}" srcOrd="0" destOrd="0" presId="urn:microsoft.com/office/officeart/2005/8/layout/cycle2"/>
    <dgm:cxn modelId="{D8F9B6DF-0E85-2B4F-AF07-EC25F1DDD209}" type="presOf" srcId="{3022146A-BA2C-3047-A38A-E19C17AD505A}" destId="{5D8FA5C9-56E0-5F4E-AE7D-1578D17D4789}" srcOrd="0" destOrd="0" presId="urn:microsoft.com/office/officeart/2005/8/layout/cycle2"/>
    <dgm:cxn modelId="{C50EE5E5-5F57-324C-8904-600F2D87F467}" type="presOf" srcId="{6FA576A9-0DA8-5D4F-9C3C-34F7C54C76D4}" destId="{32103E2B-E4C3-2443-9686-008CB3D704F5}" srcOrd="1" destOrd="0" presId="urn:microsoft.com/office/officeart/2005/8/layout/cycle2"/>
    <dgm:cxn modelId="{06DBB4E8-8D7F-EC44-ABCA-33058EE0CF0F}" type="presOf" srcId="{420DA754-1D9C-4B4C-B9A6-25EC2607A82F}" destId="{BD6C659F-2723-5A4C-AF2C-CA1437FCE2B4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E27F0BF8-7F09-0E49-A729-FBE9DD921F3B}" type="presOf" srcId="{768E8C07-80FF-E24E-8728-3484D0E81F75}" destId="{C2798E64-E5CC-2440-802B-696DD209A1A7}" srcOrd="1" destOrd="0" presId="urn:microsoft.com/office/officeart/2005/8/layout/cycle2"/>
    <dgm:cxn modelId="{CDC196F8-D47A-C341-91AB-23E1E8637078}" type="presOf" srcId="{6FA576A9-0DA8-5D4F-9C3C-34F7C54C76D4}" destId="{E4F36C5C-1E01-034A-830A-839CEC94B4C3}" srcOrd="0" destOrd="0" presId="urn:microsoft.com/office/officeart/2005/8/layout/cycle2"/>
    <dgm:cxn modelId="{432C2AB9-D520-E649-8B2C-CEF67BA1132D}" type="presParOf" srcId="{5D8FA5C9-56E0-5F4E-AE7D-1578D17D4789}" destId="{3A27DC23-E930-A84E-A846-DDE373B212D7}" srcOrd="0" destOrd="0" presId="urn:microsoft.com/office/officeart/2005/8/layout/cycle2"/>
    <dgm:cxn modelId="{42BD1B90-5946-874C-847F-D7CC22ADC492}" type="presParOf" srcId="{5D8FA5C9-56E0-5F4E-AE7D-1578D17D4789}" destId="{3124B506-BBC9-2A47-BF5C-06A3B16E92AD}" srcOrd="1" destOrd="0" presId="urn:microsoft.com/office/officeart/2005/8/layout/cycle2"/>
    <dgm:cxn modelId="{22F9FB26-F978-4047-8FC5-8E5FDA5D80A2}" type="presParOf" srcId="{3124B506-BBC9-2A47-BF5C-06A3B16E92AD}" destId="{6693F1C9-0E06-7B49-8CB9-EF3997DE4948}" srcOrd="0" destOrd="0" presId="urn:microsoft.com/office/officeart/2005/8/layout/cycle2"/>
    <dgm:cxn modelId="{3FE9B1FD-AE8B-844B-B916-85C190F7E3E3}" type="presParOf" srcId="{5D8FA5C9-56E0-5F4E-AE7D-1578D17D4789}" destId="{777CEE8D-D9C5-744F-ADC6-113AF0A44165}" srcOrd="2" destOrd="0" presId="urn:microsoft.com/office/officeart/2005/8/layout/cycle2"/>
    <dgm:cxn modelId="{9F9ACB79-1A4F-5E4F-AB56-D92BCE0065FC}" type="presParOf" srcId="{5D8FA5C9-56E0-5F4E-AE7D-1578D17D4789}" destId="{21CDE7AC-B179-544E-AA1E-DC9CEABDA4A8}" srcOrd="3" destOrd="0" presId="urn:microsoft.com/office/officeart/2005/8/layout/cycle2"/>
    <dgm:cxn modelId="{B884C4C8-E807-8E44-B3C1-57C4AA9E873A}" type="presParOf" srcId="{21CDE7AC-B179-544E-AA1E-DC9CEABDA4A8}" destId="{C2798E64-E5CC-2440-802B-696DD209A1A7}" srcOrd="0" destOrd="0" presId="urn:microsoft.com/office/officeart/2005/8/layout/cycle2"/>
    <dgm:cxn modelId="{00F4D9CD-9152-3241-96EF-95AC7EA0798C}" type="presParOf" srcId="{5D8FA5C9-56E0-5F4E-AE7D-1578D17D4789}" destId="{FF90A506-49AA-194C-B7FB-C99B0CA6889D}" srcOrd="4" destOrd="0" presId="urn:microsoft.com/office/officeart/2005/8/layout/cycle2"/>
    <dgm:cxn modelId="{9A7F0B47-36A1-5245-9016-4E98DFF0502A}" type="presParOf" srcId="{5D8FA5C9-56E0-5F4E-AE7D-1578D17D4789}" destId="{DA0814E1-6DEB-684B-BAEA-2EEBEDC4DB41}" srcOrd="5" destOrd="0" presId="urn:microsoft.com/office/officeart/2005/8/layout/cycle2"/>
    <dgm:cxn modelId="{33FADC48-D7DF-8E4D-94BF-C7B6C9F30AEB}" type="presParOf" srcId="{DA0814E1-6DEB-684B-BAEA-2EEBEDC4DB41}" destId="{AB1BBDA4-504B-3F42-BA67-6A39F228A708}" srcOrd="0" destOrd="0" presId="urn:microsoft.com/office/officeart/2005/8/layout/cycle2"/>
    <dgm:cxn modelId="{F7A4278F-8CF8-844F-BB9C-70EA6AE664B7}" type="presParOf" srcId="{5D8FA5C9-56E0-5F4E-AE7D-1578D17D4789}" destId="{1DAB2424-1BC5-BE46-85D2-26730751BF6D}" srcOrd="6" destOrd="0" presId="urn:microsoft.com/office/officeart/2005/8/layout/cycle2"/>
    <dgm:cxn modelId="{F8F95339-61DF-5C4C-8859-87894932931A}" type="presParOf" srcId="{5D8FA5C9-56E0-5F4E-AE7D-1578D17D4789}" destId="{784245A4-61D5-254C-87FE-D85F1A3B2B05}" srcOrd="7" destOrd="0" presId="urn:microsoft.com/office/officeart/2005/8/layout/cycle2"/>
    <dgm:cxn modelId="{DFB2AE0F-4B99-B945-9BDF-8B59D7191FAB}" type="presParOf" srcId="{784245A4-61D5-254C-87FE-D85F1A3B2B05}" destId="{6474277E-388E-024E-91B4-4AFFEDE60D33}" srcOrd="0" destOrd="0" presId="urn:microsoft.com/office/officeart/2005/8/layout/cycle2"/>
    <dgm:cxn modelId="{B70BA097-1876-E54E-9AC3-C0B7358029A6}" type="presParOf" srcId="{5D8FA5C9-56E0-5F4E-AE7D-1578D17D4789}" destId="{EEFA835D-DA5B-4B45-B2E0-CA586F7372AE}" srcOrd="8" destOrd="0" presId="urn:microsoft.com/office/officeart/2005/8/layout/cycle2"/>
    <dgm:cxn modelId="{0F5FB256-E71B-B84C-8CBA-39F6EB7943F5}" type="presParOf" srcId="{5D8FA5C9-56E0-5F4E-AE7D-1578D17D4789}" destId="{B90635B2-ABF7-3449-A4BC-4B850778AE10}" srcOrd="9" destOrd="0" presId="urn:microsoft.com/office/officeart/2005/8/layout/cycle2"/>
    <dgm:cxn modelId="{748ABE9C-1BDD-1842-9BB3-E7AE97A63692}" type="presParOf" srcId="{B90635B2-ABF7-3449-A4BC-4B850778AE10}" destId="{6FABCE6F-71D6-964F-913E-C8F19A09016E}" srcOrd="0" destOrd="0" presId="urn:microsoft.com/office/officeart/2005/8/layout/cycle2"/>
    <dgm:cxn modelId="{5EDD2771-A846-B448-B554-86BA26140534}" type="presParOf" srcId="{5D8FA5C9-56E0-5F4E-AE7D-1578D17D4789}" destId="{4C7F5477-63C0-6343-9869-547A01CEFE98}" srcOrd="10" destOrd="0" presId="urn:microsoft.com/office/officeart/2005/8/layout/cycle2"/>
    <dgm:cxn modelId="{E2E0E741-CBAA-1245-B901-25BEDA544463}" type="presParOf" srcId="{5D8FA5C9-56E0-5F4E-AE7D-1578D17D4789}" destId="{BD6C659F-2723-5A4C-AF2C-CA1437FCE2B4}" srcOrd="11" destOrd="0" presId="urn:microsoft.com/office/officeart/2005/8/layout/cycle2"/>
    <dgm:cxn modelId="{C7ED3187-F0B5-5E4C-937D-AAF6E8FFA972}" type="presParOf" srcId="{BD6C659F-2723-5A4C-AF2C-CA1437FCE2B4}" destId="{B9CBABBE-8180-FD4B-8C76-9ACE0FCA4182}" srcOrd="0" destOrd="0" presId="urn:microsoft.com/office/officeart/2005/8/layout/cycle2"/>
    <dgm:cxn modelId="{128A87D8-8917-5C4E-BA04-3C801FD35E3E}" type="presParOf" srcId="{5D8FA5C9-56E0-5F4E-AE7D-1578D17D4789}" destId="{5D948883-3182-4C40-9979-56292A55D8AB}" srcOrd="12" destOrd="0" presId="urn:microsoft.com/office/officeart/2005/8/layout/cycle2"/>
    <dgm:cxn modelId="{31FDCFDB-03DD-7A4C-9603-F25C3DEFCC5C}" type="presParOf" srcId="{5D8FA5C9-56E0-5F4E-AE7D-1578D17D4789}" destId="{E4F36C5C-1E01-034A-830A-839CEC94B4C3}" srcOrd="13" destOrd="0" presId="urn:microsoft.com/office/officeart/2005/8/layout/cycle2"/>
    <dgm:cxn modelId="{AAF8909B-4F68-C544-B960-34F2EFCCA9D2}" type="presParOf" srcId="{E4F36C5C-1E01-034A-830A-839CEC94B4C3}" destId="{32103E2B-E4C3-2443-9686-008CB3D704F5}" srcOrd="0" destOrd="0" presId="urn:microsoft.com/office/officeart/2005/8/layout/cycle2"/>
    <dgm:cxn modelId="{F1F9868E-2BCE-BB43-BC68-F574340099F8}" type="presParOf" srcId="{5D8FA5C9-56E0-5F4E-AE7D-1578D17D4789}" destId="{55F885C0-631B-D646-AC7E-0B2A6E55628C}" srcOrd="14" destOrd="0" presId="urn:microsoft.com/office/officeart/2005/8/layout/cycle2"/>
    <dgm:cxn modelId="{93B09B2D-23B9-5647-9188-2BF39D4038B7}" type="presParOf" srcId="{5D8FA5C9-56E0-5F4E-AE7D-1578D17D4789}" destId="{F1970952-8E2C-944D-918B-9B8D5BE3414F}" srcOrd="15" destOrd="0" presId="urn:microsoft.com/office/officeart/2005/8/layout/cycle2"/>
    <dgm:cxn modelId="{282F741B-7BF0-1348-9D45-8FC7DB58F4C3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211" minVer="http://schemas.openxmlformats.org/drawingml/2006/diagram"/>
    </a:ext>
  </dgm:extLst>
</dgm:dataModel>
</file>

<file path=ppt/diagrams/data47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chemeClr val="bg1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021EE07-0063-4F4E-BAE7-91E2A7D37387}" type="presOf" srcId="{4CA6BDC3-C8E2-354D-ACAD-CD488DCD7E8C}" destId="{5D948883-3182-4C40-9979-56292A55D8AB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FF58C1C-79B9-BF48-9B78-0B6F74836262}" type="presOf" srcId="{E0ED1441-D8D0-2140-B825-90C83A6C2C7B}" destId="{3A27DC23-E930-A84E-A846-DDE373B212D7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2455A92E-4C20-244A-AA50-52875DE711D0}" type="presOf" srcId="{2A1A0300-0868-8D47-BFFA-296C1987333D}" destId="{EEFA835D-DA5B-4B45-B2E0-CA586F7372AE}" srcOrd="0" destOrd="0" presId="urn:microsoft.com/office/officeart/2005/8/layout/cycle2"/>
    <dgm:cxn modelId="{D0A08E3A-9E0D-BC4F-BC5D-9305679B40D0}" type="presOf" srcId="{6FA576A9-0DA8-5D4F-9C3C-34F7C54C76D4}" destId="{32103E2B-E4C3-2443-9686-008CB3D704F5}" srcOrd="1" destOrd="0" presId="urn:microsoft.com/office/officeart/2005/8/layout/cycle2"/>
    <dgm:cxn modelId="{DEE55F3B-A3FC-B048-AD98-F91A12EC5241}" type="presOf" srcId="{11375B1D-7A2F-E245-8AD4-929A7601F295}" destId="{7510845F-CC67-1F44-8A6D-3D9CC132F2F8}" srcOrd="1" destOrd="0" presId="urn:microsoft.com/office/officeart/2005/8/layout/cycle2"/>
    <dgm:cxn modelId="{B1B45040-7164-4448-8DDE-4F4EE54E99D9}" type="presOf" srcId="{6D43FE46-35DC-494C-A4F0-44397394D121}" destId="{4C7F5477-63C0-6343-9869-547A01CEFE98}" srcOrd="0" destOrd="0" presId="urn:microsoft.com/office/officeart/2005/8/layout/cycle2"/>
    <dgm:cxn modelId="{88AA3548-8E78-F249-9492-FC78B09B744E}" type="presOf" srcId="{1B5FBFF5-E6C2-2543-A861-44B11243E79D}" destId="{AB1BBDA4-504B-3F42-BA67-6A39F228A708}" srcOrd="1" destOrd="0" presId="urn:microsoft.com/office/officeart/2005/8/layout/cycle2"/>
    <dgm:cxn modelId="{D5B2A85E-6115-5245-A2F7-B82684F7592D}" type="presOf" srcId="{768E8C07-80FF-E24E-8728-3484D0E81F75}" destId="{21CDE7AC-B179-544E-AA1E-DC9CEABDA4A8}" srcOrd="0" destOrd="0" presId="urn:microsoft.com/office/officeart/2005/8/layout/cycle2"/>
    <dgm:cxn modelId="{1F8A2F64-7268-B34A-B428-7F78FA7E9993}" type="presOf" srcId="{5EAB6A29-A5B0-2941-AF79-FAE866AF3957}" destId="{777CEE8D-D9C5-744F-ADC6-113AF0A44165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8D57B87A-3371-8E43-8F26-807197FD4662}" type="presOf" srcId="{7B6C4C98-74AB-9F48-82EE-4065D5051EB2}" destId="{6FABCE6F-71D6-964F-913E-C8F19A09016E}" srcOrd="1" destOrd="0" presId="urn:microsoft.com/office/officeart/2005/8/layout/cycle2"/>
    <dgm:cxn modelId="{285FC07F-34F9-BD42-A582-5D0B22296F38}" type="presOf" srcId="{C50FC3BA-7F0F-2F42-8BE7-D169AAF56941}" destId="{FF90A506-49AA-194C-B7FB-C99B0CA6889D}" srcOrd="0" destOrd="0" presId="urn:microsoft.com/office/officeart/2005/8/layout/cycle2"/>
    <dgm:cxn modelId="{BA243F87-00EC-C849-9530-1EED27962BA1}" type="presOf" srcId="{6AF3223D-60C6-B84E-BC43-8262A1FA31EA}" destId="{6693F1C9-0E06-7B49-8CB9-EF3997DE4948}" srcOrd="1" destOrd="0" presId="urn:microsoft.com/office/officeart/2005/8/layout/cycle2"/>
    <dgm:cxn modelId="{A2849F87-D1DF-4A43-A535-A418B4A58C81}" type="presOf" srcId="{420DA754-1D9C-4B4C-B9A6-25EC2607A82F}" destId="{B9CBABBE-8180-FD4B-8C76-9ACE0FCA4182}" srcOrd="1" destOrd="0" presId="urn:microsoft.com/office/officeart/2005/8/layout/cycle2"/>
    <dgm:cxn modelId="{00DC578F-3DEE-4F49-8A32-72895E40D9AC}" type="presOf" srcId="{768E8C07-80FF-E24E-8728-3484D0E81F75}" destId="{C2798E64-E5CC-2440-802B-696DD209A1A7}" srcOrd="1" destOrd="0" presId="urn:microsoft.com/office/officeart/2005/8/layout/cycle2"/>
    <dgm:cxn modelId="{9EA59390-33FB-9540-8064-F82594C01A43}" type="presOf" srcId="{7843CF9D-CDC5-734D-B869-37AE2CBCEDAE}" destId="{6474277E-388E-024E-91B4-4AFFEDE60D33}" srcOrd="1" destOrd="0" presId="urn:microsoft.com/office/officeart/2005/8/layout/cycle2"/>
    <dgm:cxn modelId="{9973899F-28F4-5840-9648-701F45E0A95C}" type="presOf" srcId="{3022146A-BA2C-3047-A38A-E19C17AD505A}" destId="{5D8FA5C9-56E0-5F4E-AE7D-1578D17D4789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CCA583A5-0C1D-D748-8DF2-F068B3E5E1AD}" type="presOf" srcId="{18B21DED-9B4D-EB49-AF41-328A08C2192E}" destId="{55F885C0-631B-D646-AC7E-0B2A6E55628C}" srcOrd="0" destOrd="0" presId="urn:microsoft.com/office/officeart/2005/8/layout/cycle2"/>
    <dgm:cxn modelId="{18985CA8-FDFC-4841-86BC-620A90325EA0}" type="presOf" srcId="{1B5FBFF5-E6C2-2543-A861-44B11243E79D}" destId="{DA0814E1-6DEB-684B-BAEA-2EEBEDC4DB41}" srcOrd="0" destOrd="0" presId="urn:microsoft.com/office/officeart/2005/8/layout/cycle2"/>
    <dgm:cxn modelId="{0AADC8B1-49B3-E04C-B3A3-806488220214}" type="presOf" srcId="{11375B1D-7A2F-E245-8AD4-929A7601F295}" destId="{F1970952-8E2C-944D-918B-9B8D5BE3414F}" srcOrd="0" destOrd="0" presId="urn:microsoft.com/office/officeart/2005/8/layout/cycle2"/>
    <dgm:cxn modelId="{F48494B7-225B-1543-BD70-39558C1F8403}" type="presOf" srcId="{6AF3223D-60C6-B84E-BC43-8262A1FA31EA}" destId="{3124B506-BBC9-2A47-BF5C-06A3B16E92AD}" srcOrd="0" destOrd="0" presId="urn:microsoft.com/office/officeart/2005/8/layout/cycle2"/>
    <dgm:cxn modelId="{1F2A38B9-5279-D941-9ED4-1A35F3EB6017}" type="presOf" srcId="{7843CF9D-CDC5-734D-B869-37AE2CBCEDAE}" destId="{784245A4-61D5-254C-87FE-D85F1A3B2B05}" srcOrd="0" destOrd="0" presId="urn:microsoft.com/office/officeart/2005/8/layout/cycle2"/>
    <dgm:cxn modelId="{A0F099BD-08E8-4048-8628-F468F35BC7FC}" type="presOf" srcId="{E1D6C91B-53A1-9848-B9E6-630B57E07772}" destId="{1DAB2424-1BC5-BE46-85D2-26730751BF6D}" srcOrd="0" destOrd="0" presId="urn:microsoft.com/office/officeart/2005/8/layout/cycle2"/>
    <dgm:cxn modelId="{78B7F2D1-B9FA-2948-A086-86B4B83083E6}" type="presOf" srcId="{420DA754-1D9C-4B4C-B9A6-25EC2607A82F}" destId="{BD6C659F-2723-5A4C-AF2C-CA1437FCE2B4}" srcOrd="0" destOrd="0" presId="urn:microsoft.com/office/officeart/2005/8/layout/cycle2"/>
    <dgm:cxn modelId="{9E1D23DE-334A-044C-B099-5D5D42C946A9}" type="presOf" srcId="{7B6C4C98-74AB-9F48-82EE-4065D5051EB2}" destId="{B90635B2-ABF7-3449-A4BC-4B850778AE10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511427F9-57AA-A743-99B2-EBB14F0D26FC}" type="presOf" srcId="{6FA576A9-0DA8-5D4F-9C3C-34F7C54C76D4}" destId="{E4F36C5C-1E01-034A-830A-839CEC94B4C3}" srcOrd="0" destOrd="0" presId="urn:microsoft.com/office/officeart/2005/8/layout/cycle2"/>
    <dgm:cxn modelId="{D88F4A4B-70E2-2348-BEF2-1405B176969E}" type="presParOf" srcId="{5D8FA5C9-56E0-5F4E-AE7D-1578D17D4789}" destId="{3A27DC23-E930-A84E-A846-DDE373B212D7}" srcOrd="0" destOrd="0" presId="urn:microsoft.com/office/officeart/2005/8/layout/cycle2"/>
    <dgm:cxn modelId="{6876A521-0FE3-5544-AD86-DB64714AA0E8}" type="presParOf" srcId="{5D8FA5C9-56E0-5F4E-AE7D-1578D17D4789}" destId="{3124B506-BBC9-2A47-BF5C-06A3B16E92AD}" srcOrd="1" destOrd="0" presId="urn:microsoft.com/office/officeart/2005/8/layout/cycle2"/>
    <dgm:cxn modelId="{CF85557D-4ACF-3747-960B-86CEECF8D2F9}" type="presParOf" srcId="{3124B506-BBC9-2A47-BF5C-06A3B16E92AD}" destId="{6693F1C9-0E06-7B49-8CB9-EF3997DE4948}" srcOrd="0" destOrd="0" presId="urn:microsoft.com/office/officeart/2005/8/layout/cycle2"/>
    <dgm:cxn modelId="{0DABBB00-49D4-DF49-A17B-267344396029}" type="presParOf" srcId="{5D8FA5C9-56E0-5F4E-AE7D-1578D17D4789}" destId="{777CEE8D-D9C5-744F-ADC6-113AF0A44165}" srcOrd="2" destOrd="0" presId="urn:microsoft.com/office/officeart/2005/8/layout/cycle2"/>
    <dgm:cxn modelId="{EF2F1C0C-0FBC-BB44-B023-4A72500483C7}" type="presParOf" srcId="{5D8FA5C9-56E0-5F4E-AE7D-1578D17D4789}" destId="{21CDE7AC-B179-544E-AA1E-DC9CEABDA4A8}" srcOrd="3" destOrd="0" presId="urn:microsoft.com/office/officeart/2005/8/layout/cycle2"/>
    <dgm:cxn modelId="{38720C42-96F9-B94E-BD49-EF547981D267}" type="presParOf" srcId="{21CDE7AC-B179-544E-AA1E-DC9CEABDA4A8}" destId="{C2798E64-E5CC-2440-802B-696DD209A1A7}" srcOrd="0" destOrd="0" presId="urn:microsoft.com/office/officeart/2005/8/layout/cycle2"/>
    <dgm:cxn modelId="{F5A49E61-4ED3-5C47-ADB3-F654FE9EF63E}" type="presParOf" srcId="{5D8FA5C9-56E0-5F4E-AE7D-1578D17D4789}" destId="{FF90A506-49AA-194C-B7FB-C99B0CA6889D}" srcOrd="4" destOrd="0" presId="urn:microsoft.com/office/officeart/2005/8/layout/cycle2"/>
    <dgm:cxn modelId="{F9FE07FE-49D6-7446-803E-67FF9E514CCC}" type="presParOf" srcId="{5D8FA5C9-56E0-5F4E-AE7D-1578D17D4789}" destId="{DA0814E1-6DEB-684B-BAEA-2EEBEDC4DB41}" srcOrd="5" destOrd="0" presId="urn:microsoft.com/office/officeart/2005/8/layout/cycle2"/>
    <dgm:cxn modelId="{62D285AE-E24A-204D-8735-E8FEE49F20FC}" type="presParOf" srcId="{DA0814E1-6DEB-684B-BAEA-2EEBEDC4DB41}" destId="{AB1BBDA4-504B-3F42-BA67-6A39F228A708}" srcOrd="0" destOrd="0" presId="urn:microsoft.com/office/officeart/2005/8/layout/cycle2"/>
    <dgm:cxn modelId="{A54959EB-709F-8949-AC6C-538EC6C85EC4}" type="presParOf" srcId="{5D8FA5C9-56E0-5F4E-AE7D-1578D17D4789}" destId="{1DAB2424-1BC5-BE46-85D2-26730751BF6D}" srcOrd="6" destOrd="0" presId="urn:microsoft.com/office/officeart/2005/8/layout/cycle2"/>
    <dgm:cxn modelId="{BF9C3D9D-68BA-0748-8CCA-7BA199E3565F}" type="presParOf" srcId="{5D8FA5C9-56E0-5F4E-AE7D-1578D17D4789}" destId="{784245A4-61D5-254C-87FE-D85F1A3B2B05}" srcOrd="7" destOrd="0" presId="urn:microsoft.com/office/officeart/2005/8/layout/cycle2"/>
    <dgm:cxn modelId="{D86B30C3-B061-AD45-A2A4-A46E5565D98A}" type="presParOf" srcId="{784245A4-61D5-254C-87FE-D85F1A3B2B05}" destId="{6474277E-388E-024E-91B4-4AFFEDE60D33}" srcOrd="0" destOrd="0" presId="urn:microsoft.com/office/officeart/2005/8/layout/cycle2"/>
    <dgm:cxn modelId="{C0E8B559-E571-B944-B158-73B1A45A3571}" type="presParOf" srcId="{5D8FA5C9-56E0-5F4E-AE7D-1578D17D4789}" destId="{EEFA835D-DA5B-4B45-B2E0-CA586F7372AE}" srcOrd="8" destOrd="0" presId="urn:microsoft.com/office/officeart/2005/8/layout/cycle2"/>
    <dgm:cxn modelId="{A6950093-9C9F-F14A-9C7D-0E79EA9ADAD6}" type="presParOf" srcId="{5D8FA5C9-56E0-5F4E-AE7D-1578D17D4789}" destId="{B90635B2-ABF7-3449-A4BC-4B850778AE10}" srcOrd="9" destOrd="0" presId="urn:microsoft.com/office/officeart/2005/8/layout/cycle2"/>
    <dgm:cxn modelId="{D69E4ECF-6729-F644-834B-898713BC05FF}" type="presParOf" srcId="{B90635B2-ABF7-3449-A4BC-4B850778AE10}" destId="{6FABCE6F-71D6-964F-913E-C8F19A09016E}" srcOrd="0" destOrd="0" presId="urn:microsoft.com/office/officeart/2005/8/layout/cycle2"/>
    <dgm:cxn modelId="{67961D12-FB9B-8B42-B3C3-A0FC947D0172}" type="presParOf" srcId="{5D8FA5C9-56E0-5F4E-AE7D-1578D17D4789}" destId="{4C7F5477-63C0-6343-9869-547A01CEFE98}" srcOrd="10" destOrd="0" presId="urn:microsoft.com/office/officeart/2005/8/layout/cycle2"/>
    <dgm:cxn modelId="{5CDE39C4-578B-8D43-8E83-4B8CF2DF1182}" type="presParOf" srcId="{5D8FA5C9-56E0-5F4E-AE7D-1578D17D4789}" destId="{BD6C659F-2723-5A4C-AF2C-CA1437FCE2B4}" srcOrd="11" destOrd="0" presId="urn:microsoft.com/office/officeart/2005/8/layout/cycle2"/>
    <dgm:cxn modelId="{BFF0345F-2AFC-F141-B73E-0BA64125297C}" type="presParOf" srcId="{BD6C659F-2723-5A4C-AF2C-CA1437FCE2B4}" destId="{B9CBABBE-8180-FD4B-8C76-9ACE0FCA4182}" srcOrd="0" destOrd="0" presId="urn:microsoft.com/office/officeart/2005/8/layout/cycle2"/>
    <dgm:cxn modelId="{B6C868B2-2262-EF4D-9CF7-F7BD1606157A}" type="presParOf" srcId="{5D8FA5C9-56E0-5F4E-AE7D-1578D17D4789}" destId="{5D948883-3182-4C40-9979-56292A55D8AB}" srcOrd="12" destOrd="0" presId="urn:microsoft.com/office/officeart/2005/8/layout/cycle2"/>
    <dgm:cxn modelId="{CAA39CC7-732A-0F48-AE66-64C3B07CA34E}" type="presParOf" srcId="{5D8FA5C9-56E0-5F4E-AE7D-1578D17D4789}" destId="{E4F36C5C-1E01-034A-830A-839CEC94B4C3}" srcOrd="13" destOrd="0" presId="urn:microsoft.com/office/officeart/2005/8/layout/cycle2"/>
    <dgm:cxn modelId="{313B6AFF-9F89-E341-89CA-999EACCF3340}" type="presParOf" srcId="{E4F36C5C-1E01-034A-830A-839CEC94B4C3}" destId="{32103E2B-E4C3-2443-9686-008CB3D704F5}" srcOrd="0" destOrd="0" presId="urn:microsoft.com/office/officeart/2005/8/layout/cycle2"/>
    <dgm:cxn modelId="{1F23628F-35B8-E846-B128-8C56EA457372}" type="presParOf" srcId="{5D8FA5C9-56E0-5F4E-AE7D-1578D17D4789}" destId="{55F885C0-631B-D646-AC7E-0B2A6E55628C}" srcOrd="14" destOrd="0" presId="urn:microsoft.com/office/officeart/2005/8/layout/cycle2"/>
    <dgm:cxn modelId="{FD713E2C-912F-6340-954A-3CA02D2721B3}" type="presParOf" srcId="{5D8FA5C9-56E0-5F4E-AE7D-1578D17D4789}" destId="{F1970952-8E2C-944D-918B-9B8D5BE3414F}" srcOrd="15" destOrd="0" presId="urn:microsoft.com/office/officeart/2005/8/layout/cycle2"/>
    <dgm:cxn modelId="{FF39184B-BBDD-F040-AB3B-9ACBDD238844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16" minVer="http://schemas.openxmlformats.org/drawingml/2006/diagram"/>
    </a:ext>
  </dgm:extLst>
</dgm:dataModel>
</file>

<file path=ppt/diagrams/data48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1517F301-10C1-064D-B48A-B3AF0908FC84}" type="presOf" srcId="{2A1A0300-0868-8D47-BFFA-296C1987333D}" destId="{EEFA835D-DA5B-4B45-B2E0-CA586F7372AE}" srcOrd="0" destOrd="0" presId="urn:microsoft.com/office/officeart/2005/8/layout/cycle2"/>
    <dgm:cxn modelId="{85626206-A1F2-E44B-B9DB-40E38311EF68}" type="presOf" srcId="{7843CF9D-CDC5-734D-B869-37AE2CBCEDAE}" destId="{784245A4-61D5-254C-87FE-D85F1A3B2B05}" srcOrd="0" destOrd="0" presId="urn:microsoft.com/office/officeart/2005/8/layout/cycle2"/>
    <dgm:cxn modelId="{F5B4BE0B-2394-BC4E-B3F5-A773F47682A4}" type="presOf" srcId="{6AF3223D-60C6-B84E-BC43-8262A1FA31EA}" destId="{3124B506-BBC9-2A47-BF5C-06A3B16E92AD}" srcOrd="0" destOrd="0" presId="urn:microsoft.com/office/officeart/2005/8/layout/cycle2"/>
    <dgm:cxn modelId="{1C158F0C-C664-1A4A-843B-9A5FC8828921}" type="presOf" srcId="{E1D6C91B-53A1-9848-B9E6-630B57E07772}" destId="{1DAB2424-1BC5-BE46-85D2-26730751BF6D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4F88231B-7258-3E45-89D2-364F57DA3F60}" type="presOf" srcId="{420DA754-1D9C-4B4C-B9A6-25EC2607A82F}" destId="{BD6C659F-2723-5A4C-AF2C-CA1437FCE2B4}" srcOrd="0" destOrd="0" presId="urn:microsoft.com/office/officeart/2005/8/layout/cycle2"/>
    <dgm:cxn modelId="{2956781B-17B6-794D-B6BC-201B17A383BC}" type="presOf" srcId="{6FA576A9-0DA8-5D4F-9C3C-34F7C54C76D4}" destId="{E4F36C5C-1E01-034A-830A-839CEC94B4C3}" srcOrd="0" destOrd="0" presId="urn:microsoft.com/office/officeart/2005/8/layout/cycle2"/>
    <dgm:cxn modelId="{93A4401E-58AB-6F41-B2D1-E17D160466C8}" type="presOf" srcId="{6FA576A9-0DA8-5D4F-9C3C-34F7C54C76D4}" destId="{32103E2B-E4C3-2443-9686-008CB3D704F5}" srcOrd="1" destOrd="0" presId="urn:microsoft.com/office/officeart/2005/8/layout/cycle2"/>
    <dgm:cxn modelId="{04226522-048B-0A46-A55A-0968FF8F2041}" type="presOf" srcId="{7B6C4C98-74AB-9F48-82EE-4065D5051EB2}" destId="{B90635B2-ABF7-3449-A4BC-4B850778AE10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19058431-7B02-AF47-A8C6-BF165AD99F99}" type="presOf" srcId="{1B5FBFF5-E6C2-2543-A861-44B11243E79D}" destId="{DA0814E1-6DEB-684B-BAEA-2EEBEDC4DB41}" srcOrd="0" destOrd="0" presId="urn:microsoft.com/office/officeart/2005/8/layout/cycle2"/>
    <dgm:cxn modelId="{155CA032-9882-5F48-BE8F-F9805A717C01}" type="presOf" srcId="{7B6C4C98-74AB-9F48-82EE-4065D5051EB2}" destId="{6FABCE6F-71D6-964F-913E-C8F19A09016E}" srcOrd="1" destOrd="0" presId="urn:microsoft.com/office/officeart/2005/8/layout/cycle2"/>
    <dgm:cxn modelId="{99DB493D-0070-2847-A52C-95E5AFC57481}" type="presOf" srcId="{11375B1D-7A2F-E245-8AD4-929A7601F295}" destId="{F1970952-8E2C-944D-918B-9B8D5BE3414F}" srcOrd="0" destOrd="0" presId="urn:microsoft.com/office/officeart/2005/8/layout/cycle2"/>
    <dgm:cxn modelId="{43D2B646-B2D6-7347-9B1D-F41E2D45FF3E}" type="presOf" srcId="{3022146A-BA2C-3047-A38A-E19C17AD505A}" destId="{5D8FA5C9-56E0-5F4E-AE7D-1578D17D4789}" srcOrd="0" destOrd="0" presId="urn:microsoft.com/office/officeart/2005/8/layout/cycle2"/>
    <dgm:cxn modelId="{51D55F62-C9B0-E54B-9F9D-1D0630A31FCC}" type="presOf" srcId="{C50FC3BA-7F0F-2F42-8BE7-D169AAF56941}" destId="{FF90A506-49AA-194C-B7FB-C99B0CA6889D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B263B182-EB0C-3541-AF5D-23CBC8693474}" type="presOf" srcId="{768E8C07-80FF-E24E-8728-3484D0E81F75}" destId="{C2798E64-E5CC-2440-802B-696DD209A1A7}" srcOrd="1" destOrd="0" presId="urn:microsoft.com/office/officeart/2005/8/layout/cycle2"/>
    <dgm:cxn modelId="{D51FD798-5C88-3749-8C65-14AB0BBBAFAC}" type="presOf" srcId="{6D43FE46-35DC-494C-A4F0-44397394D121}" destId="{4C7F5477-63C0-6343-9869-547A01CEFE98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5FF267A5-AD19-FA4A-9B56-E6A98D76FA99}" type="presOf" srcId="{E0ED1441-D8D0-2140-B825-90C83A6C2C7B}" destId="{3A27DC23-E930-A84E-A846-DDE373B212D7}" srcOrd="0" destOrd="0" presId="urn:microsoft.com/office/officeart/2005/8/layout/cycle2"/>
    <dgm:cxn modelId="{A6F7D6A7-BF72-7447-B297-3FA5DF5A05D1}" type="presOf" srcId="{1B5FBFF5-E6C2-2543-A861-44B11243E79D}" destId="{AB1BBDA4-504B-3F42-BA67-6A39F228A708}" srcOrd="1" destOrd="0" presId="urn:microsoft.com/office/officeart/2005/8/layout/cycle2"/>
    <dgm:cxn modelId="{325AFEB0-B1F0-1A46-A53F-44EB2EE1F4D8}" type="presOf" srcId="{4CA6BDC3-C8E2-354D-ACAD-CD488DCD7E8C}" destId="{5D948883-3182-4C40-9979-56292A55D8AB}" srcOrd="0" destOrd="0" presId="urn:microsoft.com/office/officeart/2005/8/layout/cycle2"/>
    <dgm:cxn modelId="{EAB84EB4-4D00-9F48-895A-3044905211B8}" type="presOf" srcId="{18B21DED-9B4D-EB49-AF41-328A08C2192E}" destId="{55F885C0-631B-D646-AC7E-0B2A6E55628C}" srcOrd="0" destOrd="0" presId="urn:microsoft.com/office/officeart/2005/8/layout/cycle2"/>
    <dgm:cxn modelId="{5C5E83B8-B6F0-444D-A773-CA2940122684}" type="presOf" srcId="{5EAB6A29-A5B0-2941-AF79-FAE866AF3957}" destId="{777CEE8D-D9C5-744F-ADC6-113AF0A44165}" srcOrd="0" destOrd="0" presId="urn:microsoft.com/office/officeart/2005/8/layout/cycle2"/>
    <dgm:cxn modelId="{215DADB8-8E78-6F4C-8D9B-B969DE329F62}" type="presOf" srcId="{768E8C07-80FF-E24E-8728-3484D0E81F75}" destId="{21CDE7AC-B179-544E-AA1E-DC9CEABDA4A8}" srcOrd="0" destOrd="0" presId="urn:microsoft.com/office/officeart/2005/8/layout/cycle2"/>
    <dgm:cxn modelId="{CEC08BD3-5FA3-E04C-969F-C0A4C96AD03E}" type="presOf" srcId="{11375B1D-7A2F-E245-8AD4-929A7601F295}" destId="{7510845F-CC67-1F44-8A6D-3D9CC132F2F8}" srcOrd="1" destOrd="0" presId="urn:microsoft.com/office/officeart/2005/8/layout/cycle2"/>
    <dgm:cxn modelId="{B877E1E9-E15F-5844-884F-DD0002BF82E4}" type="presOf" srcId="{6AF3223D-60C6-B84E-BC43-8262A1FA31EA}" destId="{6693F1C9-0E06-7B49-8CB9-EF3997DE4948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7487D6F7-9158-3C48-9462-04C9E2A9BB27}" type="presOf" srcId="{7843CF9D-CDC5-734D-B869-37AE2CBCEDAE}" destId="{6474277E-388E-024E-91B4-4AFFEDE60D33}" srcOrd="1" destOrd="0" presId="urn:microsoft.com/office/officeart/2005/8/layout/cycle2"/>
    <dgm:cxn modelId="{E11A79FC-B6FF-B74C-AF86-3C1037274631}" type="presOf" srcId="{420DA754-1D9C-4B4C-B9A6-25EC2607A82F}" destId="{B9CBABBE-8180-FD4B-8C76-9ACE0FCA4182}" srcOrd="1" destOrd="0" presId="urn:microsoft.com/office/officeart/2005/8/layout/cycle2"/>
    <dgm:cxn modelId="{0FAC99DA-3D29-CF4D-9AFF-2043A8504058}" type="presParOf" srcId="{5D8FA5C9-56E0-5F4E-AE7D-1578D17D4789}" destId="{3A27DC23-E930-A84E-A846-DDE373B212D7}" srcOrd="0" destOrd="0" presId="urn:microsoft.com/office/officeart/2005/8/layout/cycle2"/>
    <dgm:cxn modelId="{30B7DC39-8C6F-6845-A260-E5F5E6DFB47C}" type="presParOf" srcId="{5D8FA5C9-56E0-5F4E-AE7D-1578D17D4789}" destId="{3124B506-BBC9-2A47-BF5C-06A3B16E92AD}" srcOrd="1" destOrd="0" presId="urn:microsoft.com/office/officeart/2005/8/layout/cycle2"/>
    <dgm:cxn modelId="{4B09BED4-D377-8A45-8424-69C34545536F}" type="presParOf" srcId="{3124B506-BBC9-2A47-BF5C-06A3B16E92AD}" destId="{6693F1C9-0E06-7B49-8CB9-EF3997DE4948}" srcOrd="0" destOrd="0" presId="urn:microsoft.com/office/officeart/2005/8/layout/cycle2"/>
    <dgm:cxn modelId="{E618DCAD-6992-C541-A8B7-F7D49D977AAF}" type="presParOf" srcId="{5D8FA5C9-56E0-5F4E-AE7D-1578D17D4789}" destId="{777CEE8D-D9C5-744F-ADC6-113AF0A44165}" srcOrd="2" destOrd="0" presId="urn:microsoft.com/office/officeart/2005/8/layout/cycle2"/>
    <dgm:cxn modelId="{3B14CE5A-6BC2-C14D-9E56-169B802F44AD}" type="presParOf" srcId="{5D8FA5C9-56E0-5F4E-AE7D-1578D17D4789}" destId="{21CDE7AC-B179-544E-AA1E-DC9CEABDA4A8}" srcOrd="3" destOrd="0" presId="urn:microsoft.com/office/officeart/2005/8/layout/cycle2"/>
    <dgm:cxn modelId="{E01CCDDF-0448-2D40-A694-C273BE78805F}" type="presParOf" srcId="{21CDE7AC-B179-544E-AA1E-DC9CEABDA4A8}" destId="{C2798E64-E5CC-2440-802B-696DD209A1A7}" srcOrd="0" destOrd="0" presId="urn:microsoft.com/office/officeart/2005/8/layout/cycle2"/>
    <dgm:cxn modelId="{D1507596-E701-974E-9F4F-54B7AC60AC73}" type="presParOf" srcId="{5D8FA5C9-56E0-5F4E-AE7D-1578D17D4789}" destId="{FF90A506-49AA-194C-B7FB-C99B0CA6889D}" srcOrd="4" destOrd="0" presId="urn:microsoft.com/office/officeart/2005/8/layout/cycle2"/>
    <dgm:cxn modelId="{8D710080-BFC1-744C-ABC3-68A0397E4CCD}" type="presParOf" srcId="{5D8FA5C9-56E0-5F4E-AE7D-1578D17D4789}" destId="{DA0814E1-6DEB-684B-BAEA-2EEBEDC4DB41}" srcOrd="5" destOrd="0" presId="urn:microsoft.com/office/officeart/2005/8/layout/cycle2"/>
    <dgm:cxn modelId="{7F24EE92-EBA2-254D-913E-16EB9FD20210}" type="presParOf" srcId="{DA0814E1-6DEB-684B-BAEA-2EEBEDC4DB41}" destId="{AB1BBDA4-504B-3F42-BA67-6A39F228A708}" srcOrd="0" destOrd="0" presId="urn:microsoft.com/office/officeart/2005/8/layout/cycle2"/>
    <dgm:cxn modelId="{765D2561-8836-984F-8AD1-ABBB75A77525}" type="presParOf" srcId="{5D8FA5C9-56E0-5F4E-AE7D-1578D17D4789}" destId="{1DAB2424-1BC5-BE46-85D2-26730751BF6D}" srcOrd="6" destOrd="0" presId="urn:microsoft.com/office/officeart/2005/8/layout/cycle2"/>
    <dgm:cxn modelId="{50B087A8-5294-2645-ADF4-50A49F79A232}" type="presParOf" srcId="{5D8FA5C9-56E0-5F4E-AE7D-1578D17D4789}" destId="{784245A4-61D5-254C-87FE-D85F1A3B2B05}" srcOrd="7" destOrd="0" presId="urn:microsoft.com/office/officeart/2005/8/layout/cycle2"/>
    <dgm:cxn modelId="{F1EDAE23-43C9-6844-BD49-B69E5417FA9D}" type="presParOf" srcId="{784245A4-61D5-254C-87FE-D85F1A3B2B05}" destId="{6474277E-388E-024E-91B4-4AFFEDE60D33}" srcOrd="0" destOrd="0" presId="urn:microsoft.com/office/officeart/2005/8/layout/cycle2"/>
    <dgm:cxn modelId="{977B77BF-625D-0745-945B-C2DF079F8646}" type="presParOf" srcId="{5D8FA5C9-56E0-5F4E-AE7D-1578D17D4789}" destId="{EEFA835D-DA5B-4B45-B2E0-CA586F7372AE}" srcOrd="8" destOrd="0" presId="urn:microsoft.com/office/officeart/2005/8/layout/cycle2"/>
    <dgm:cxn modelId="{7F50F868-7C8B-B745-A9BA-F24A3D4B4ADE}" type="presParOf" srcId="{5D8FA5C9-56E0-5F4E-AE7D-1578D17D4789}" destId="{B90635B2-ABF7-3449-A4BC-4B850778AE10}" srcOrd="9" destOrd="0" presId="urn:microsoft.com/office/officeart/2005/8/layout/cycle2"/>
    <dgm:cxn modelId="{98B962CC-AE0E-3446-A501-1CE7483A09B7}" type="presParOf" srcId="{B90635B2-ABF7-3449-A4BC-4B850778AE10}" destId="{6FABCE6F-71D6-964F-913E-C8F19A09016E}" srcOrd="0" destOrd="0" presId="urn:microsoft.com/office/officeart/2005/8/layout/cycle2"/>
    <dgm:cxn modelId="{B15519A8-5B5D-ED45-A7F4-E5DC605F0F89}" type="presParOf" srcId="{5D8FA5C9-56E0-5F4E-AE7D-1578D17D4789}" destId="{4C7F5477-63C0-6343-9869-547A01CEFE98}" srcOrd="10" destOrd="0" presId="urn:microsoft.com/office/officeart/2005/8/layout/cycle2"/>
    <dgm:cxn modelId="{22F596D0-79C3-F14D-BBBA-4D896D93714E}" type="presParOf" srcId="{5D8FA5C9-56E0-5F4E-AE7D-1578D17D4789}" destId="{BD6C659F-2723-5A4C-AF2C-CA1437FCE2B4}" srcOrd="11" destOrd="0" presId="urn:microsoft.com/office/officeart/2005/8/layout/cycle2"/>
    <dgm:cxn modelId="{479B424D-C651-4E49-A8D3-E8046B89F151}" type="presParOf" srcId="{BD6C659F-2723-5A4C-AF2C-CA1437FCE2B4}" destId="{B9CBABBE-8180-FD4B-8C76-9ACE0FCA4182}" srcOrd="0" destOrd="0" presId="urn:microsoft.com/office/officeart/2005/8/layout/cycle2"/>
    <dgm:cxn modelId="{7256AAA6-BB1E-5F4B-A5F3-E051A5523CBC}" type="presParOf" srcId="{5D8FA5C9-56E0-5F4E-AE7D-1578D17D4789}" destId="{5D948883-3182-4C40-9979-56292A55D8AB}" srcOrd="12" destOrd="0" presId="urn:microsoft.com/office/officeart/2005/8/layout/cycle2"/>
    <dgm:cxn modelId="{766FBDC1-BE7D-7B4B-8C4A-578DAC47617E}" type="presParOf" srcId="{5D8FA5C9-56E0-5F4E-AE7D-1578D17D4789}" destId="{E4F36C5C-1E01-034A-830A-839CEC94B4C3}" srcOrd="13" destOrd="0" presId="urn:microsoft.com/office/officeart/2005/8/layout/cycle2"/>
    <dgm:cxn modelId="{05854B2E-3EE7-C24D-BE1F-0770A9515570}" type="presParOf" srcId="{E4F36C5C-1E01-034A-830A-839CEC94B4C3}" destId="{32103E2B-E4C3-2443-9686-008CB3D704F5}" srcOrd="0" destOrd="0" presId="urn:microsoft.com/office/officeart/2005/8/layout/cycle2"/>
    <dgm:cxn modelId="{2B6A1C82-7209-1A4B-8FC2-CDCC584D525C}" type="presParOf" srcId="{5D8FA5C9-56E0-5F4E-AE7D-1578D17D4789}" destId="{55F885C0-631B-D646-AC7E-0B2A6E55628C}" srcOrd="14" destOrd="0" presId="urn:microsoft.com/office/officeart/2005/8/layout/cycle2"/>
    <dgm:cxn modelId="{ACF84815-2723-9844-B0FE-81AD9BFE0521}" type="presParOf" srcId="{5D8FA5C9-56E0-5F4E-AE7D-1578D17D4789}" destId="{F1970952-8E2C-944D-918B-9B8D5BE3414F}" srcOrd="15" destOrd="0" presId="urn:microsoft.com/office/officeart/2005/8/layout/cycle2"/>
    <dgm:cxn modelId="{B84E6E65-C0E1-7742-B4C6-5181E6F3BF14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221" minVer="http://schemas.openxmlformats.org/drawingml/2006/diagram"/>
    </a:ext>
  </dgm:extLst>
</dgm:dataModel>
</file>

<file path=ppt/diagrams/data49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761C8A02-22B7-E24A-9859-7FE9E3696BB8}" type="presOf" srcId="{768E8C07-80FF-E24E-8728-3484D0E81F75}" destId="{21CDE7AC-B179-544E-AA1E-DC9CEABDA4A8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138BBD22-174A-CA42-B41D-456EBAC7CE47}" type="presOf" srcId="{420DA754-1D9C-4B4C-B9A6-25EC2607A82F}" destId="{B9CBABBE-8180-FD4B-8C76-9ACE0FCA4182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F6031629-C05C-9E4A-B3D6-744C74E3A080}" type="presOf" srcId="{420DA754-1D9C-4B4C-B9A6-25EC2607A82F}" destId="{BD6C659F-2723-5A4C-AF2C-CA1437FCE2B4}" srcOrd="0" destOrd="0" presId="urn:microsoft.com/office/officeart/2005/8/layout/cycle2"/>
    <dgm:cxn modelId="{9ED7B52F-5B9C-5C40-B661-108279A0D0B0}" type="presOf" srcId="{1B5FBFF5-E6C2-2543-A861-44B11243E79D}" destId="{DA0814E1-6DEB-684B-BAEA-2EEBEDC4DB41}" srcOrd="0" destOrd="0" presId="urn:microsoft.com/office/officeart/2005/8/layout/cycle2"/>
    <dgm:cxn modelId="{49CDDB38-52B1-E24E-A259-52A9E046D19D}" type="presOf" srcId="{6AF3223D-60C6-B84E-BC43-8262A1FA31EA}" destId="{6693F1C9-0E06-7B49-8CB9-EF3997DE4948}" srcOrd="1" destOrd="0" presId="urn:microsoft.com/office/officeart/2005/8/layout/cycle2"/>
    <dgm:cxn modelId="{8D364C41-EFA4-844C-8A01-6EE17B9425DF}" type="presOf" srcId="{768E8C07-80FF-E24E-8728-3484D0E81F75}" destId="{C2798E64-E5CC-2440-802B-696DD209A1A7}" srcOrd="1" destOrd="0" presId="urn:microsoft.com/office/officeart/2005/8/layout/cycle2"/>
    <dgm:cxn modelId="{6E394A45-8519-6E47-8DF7-66EF242C8324}" type="presOf" srcId="{C50FC3BA-7F0F-2F42-8BE7-D169AAF56941}" destId="{FF90A506-49AA-194C-B7FB-C99B0CA6889D}" srcOrd="0" destOrd="0" presId="urn:microsoft.com/office/officeart/2005/8/layout/cycle2"/>
    <dgm:cxn modelId="{795EA855-BBFF-D748-BEAD-F1FE8E134091}" type="presOf" srcId="{7B6C4C98-74AB-9F48-82EE-4065D5051EB2}" destId="{6FABCE6F-71D6-964F-913E-C8F19A09016E}" srcOrd="1" destOrd="0" presId="urn:microsoft.com/office/officeart/2005/8/layout/cycle2"/>
    <dgm:cxn modelId="{08AAB35E-F8ED-9247-A976-66370D3B6955}" type="presOf" srcId="{18B21DED-9B4D-EB49-AF41-328A08C2192E}" destId="{55F885C0-631B-D646-AC7E-0B2A6E55628C}" srcOrd="0" destOrd="0" presId="urn:microsoft.com/office/officeart/2005/8/layout/cycle2"/>
    <dgm:cxn modelId="{B7D68961-C682-4C4C-BCA8-63B57B4BC026}" type="presOf" srcId="{7B6C4C98-74AB-9F48-82EE-4065D5051EB2}" destId="{B90635B2-ABF7-3449-A4BC-4B850778AE10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830BB565-26C3-824D-B5C4-8BE965DB7AFD}" type="presOf" srcId="{E0ED1441-D8D0-2140-B825-90C83A6C2C7B}" destId="{3A27DC23-E930-A84E-A846-DDE373B212D7}" srcOrd="0" destOrd="0" presId="urn:microsoft.com/office/officeart/2005/8/layout/cycle2"/>
    <dgm:cxn modelId="{8FEA5B68-9A7A-F847-A65D-E3614B44B212}" type="presOf" srcId="{7843CF9D-CDC5-734D-B869-37AE2CBCEDAE}" destId="{6474277E-388E-024E-91B4-4AFFEDE60D33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8F44C076-8ED1-6949-957F-E9CDA047569A}" type="presOf" srcId="{4CA6BDC3-C8E2-354D-ACAD-CD488DCD7E8C}" destId="{5D948883-3182-4C40-9979-56292A55D8AB}" srcOrd="0" destOrd="0" presId="urn:microsoft.com/office/officeart/2005/8/layout/cycle2"/>
    <dgm:cxn modelId="{8B62897C-643E-D042-B177-50CEEEF732F2}" type="presOf" srcId="{6D43FE46-35DC-494C-A4F0-44397394D121}" destId="{4C7F5477-63C0-6343-9869-547A01CEFE98}" srcOrd="0" destOrd="0" presId="urn:microsoft.com/office/officeart/2005/8/layout/cycle2"/>
    <dgm:cxn modelId="{8F39DF7E-9480-8941-816B-58E310B48656}" type="presOf" srcId="{3022146A-BA2C-3047-A38A-E19C17AD505A}" destId="{5D8FA5C9-56E0-5F4E-AE7D-1578D17D4789}" srcOrd="0" destOrd="0" presId="urn:microsoft.com/office/officeart/2005/8/layout/cycle2"/>
    <dgm:cxn modelId="{DF525393-8B0C-264E-A762-571FC66DF128}" type="presOf" srcId="{E1D6C91B-53A1-9848-B9E6-630B57E07772}" destId="{1DAB2424-1BC5-BE46-85D2-26730751BF6D}" srcOrd="0" destOrd="0" presId="urn:microsoft.com/office/officeart/2005/8/layout/cycle2"/>
    <dgm:cxn modelId="{3000D199-5524-BD4E-B853-94A5A26B763C}" type="presOf" srcId="{6FA576A9-0DA8-5D4F-9C3C-34F7C54C76D4}" destId="{32103E2B-E4C3-2443-9686-008CB3D704F5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5CBD99A1-4A7E-124F-B28B-DC67EB468F69}" type="presOf" srcId="{6AF3223D-60C6-B84E-BC43-8262A1FA31EA}" destId="{3124B506-BBC9-2A47-BF5C-06A3B16E92AD}" srcOrd="0" destOrd="0" presId="urn:microsoft.com/office/officeart/2005/8/layout/cycle2"/>
    <dgm:cxn modelId="{ED507EAD-22E4-D94C-A8C5-61589D2C9FA0}" type="presOf" srcId="{2A1A0300-0868-8D47-BFFA-296C1987333D}" destId="{EEFA835D-DA5B-4B45-B2E0-CA586F7372AE}" srcOrd="0" destOrd="0" presId="urn:microsoft.com/office/officeart/2005/8/layout/cycle2"/>
    <dgm:cxn modelId="{CBC507CF-85EF-734E-84EE-D439FFE4D10E}" type="presOf" srcId="{11375B1D-7A2F-E245-8AD4-929A7601F295}" destId="{7510845F-CC67-1F44-8A6D-3D9CC132F2F8}" srcOrd="1" destOrd="0" presId="urn:microsoft.com/office/officeart/2005/8/layout/cycle2"/>
    <dgm:cxn modelId="{569F36E5-F7E4-4943-8BCF-0E6494498B75}" type="presOf" srcId="{6FA576A9-0DA8-5D4F-9C3C-34F7C54C76D4}" destId="{E4F36C5C-1E01-034A-830A-839CEC94B4C3}" srcOrd="0" destOrd="0" presId="urn:microsoft.com/office/officeart/2005/8/layout/cycle2"/>
    <dgm:cxn modelId="{B0C850EF-998A-9C44-9EC4-AAF9A6240944}" type="presOf" srcId="{7843CF9D-CDC5-734D-B869-37AE2CBCEDAE}" destId="{784245A4-61D5-254C-87FE-D85F1A3B2B05}" srcOrd="0" destOrd="0" presId="urn:microsoft.com/office/officeart/2005/8/layout/cycle2"/>
    <dgm:cxn modelId="{37A9A9F0-BF8B-C04B-A405-82B719488333}" type="presOf" srcId="{5EAB6A29-A5B0-2941-AF79-FAE866AF3957}" destId="{777CEE8D-D9C5-744F-ADC6-113AF0A44165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CCDCD3F2-1F06-054A-AFA1-356BDF9BB737}" type="presOf" srcId="{11375B1D-7A2F-E245-8AD4-929A7601F295}" destId="{F1970952-8E2C-944D-918B-9B8D5BE3414F}" srcOrd="0" destOrd="0" presId="urn:microsoft.com/office/officeart/2005/8/layout/cycle2"/>
    <dgm:cxn modelId="{ACD0EDFC-4B75-7340-B908-F0340221F572}" type="presOf" srcId="{1B5FBFF5-E6C2-2543-A861-44B11243E79D}" destId="{AB1BBDA4-504B-3F42-BA67-6A39F228A708}" srcOrd="1" destOrd="0" presId="urn:microsoft.com/office/officeart/2005/8/layout/cycle2"/>
    <dgm:cxn modelId="{EB051B95-A7F9-504F-B8EE-5CC8A8C41C06}" type="presParOf" srcId="{5D8FA5C9-56E0-5F4E-AE7D-1578D17D4789}" destId="{3A27DC23-E930-A84E-A846-DDE373B212D7}" srcOrd="0" destOrd="0" presId="urn:microsoft.com/office/officeart/2005/8/layout/cycle2"/>
    <dgm:cxn modelId="{E8D5E4BA-5A36-784A-B67A-DF98FC1826D5}" type="presParOf" srcId="{5D8FA5C9-56E0-5F4E-AE7D-1578D17D4789}" destId="{3124B506-BBC9-2A47-BF5C-06A3B16E92AD}" srcOrd="1" destOrd="0" presId="urn:microsoft.com/office/officeart/2005/8/layout/cycle2"/>
    <dgm:cxn modelId="{6E7176C6-93B5-344A-8309-EC2B6B3DA48C}" type="presParOf" srcId="{3124B506-BBC9-2A47-BF5C-06A3B16E92AD}" destId="{6693F1C9-0E06-7B49-8CB9-EF3997DE4948}" srcOrd="0" destOrd="0" presId="urn:microsoft.com/office/officeart/2005/8/layout/cycle2"/>
    <dgm:cxn modelId="{82E9F6A6-C426-DD44-ABEA-D947EF285A31}" type="presParOf" srcId="{5D8FA5C9-56E0-5F4E-AE7D-1578D17D4789}" destId="{777CEE8D-D9C5-744F-ADC6-113AF0A44165}" srcOrd="2" destOrd="0" presId="urn:microsoft.com/office/officeart/2005/8/layout/cycle2"/>
    <dgm:cxn modelId="{35B6849D-4E5F-F44A-AC35-EC57E60D7C32}" type="presParOf" srcId="{5D8FA5C9-56E0-5F4E-AE7D-1578D17D4789}" destId="{21CDE7AC-B179-544E-AA1E-DC9CEABDA4A8}" srcOrd="3" destOrd="0" presId="urn:microsoft.com/office/officeart/2005/8/layout/cycle2"/>
    <dgm:cxn modelId="{B2DFD846-6970-AF49-B6DF-B81A4E3C8C8B}" type="presParOf" srcId="{21CDE7AC-B179-544E-AA1E-DC9CEABDA4A8}" destId="{C2798E64-E5CC-2440-802B-696DD209A1A7}" srcOrd="0" destOrd="0" presId="urn:microsoft.com/office/officeart/2005/8/layout/cycle2"/>
    <dgm:cxn modelId="{00F4F00A-3789-564D-B3FF-CA4A98F0BDEC}" type="presParOf" srcId="{5D8FA5C9-56E0-5F4E-AE7D-1578D17D4789}" destId="{FF90A506-49AA-194C-B7FB-C99B0CA6889D}" srcOrd="4" destOrd="0" presId="urn:microsoft.com/office/officeart/2005/8/layout/cycle2"/>
    <dgm:cxn modelId="{1BB27F05-BD21-5844-8DF4-C26DA1228CED}" type="presParOf" srcId="{5D8FA5C9-56E0-5F4E-AE7D-1578D17D4789}" destId="{DA0814E1-6DEB-684B-BAEA-2EEBEDC4DB41}" srcOrd="5" destOrd="0" presId="urn:microsoft.com/office/officeart/2005/8/layout/cycle2"/>
    <dgm:cxn modelId="{752E5DC7-E10B-2E49-AC47-5596DC1CB8CC}" type="presParOf" srcId="{DA0814E1-6DEB-684B-BAEA-2EEBEDC4DB41}" destId="{AB1BBDA4-504B-3F42-BA67-6A39F228A708}" srcOrd="0" destOrd="0" presId="urn:microsoft.com/office/officeart/2005/8/layout/cycle2"/>
    <dgm:cxn modelId="{7F98162D-C0B5-F745-B471-D559CDAA5F06}" type="presParOf" srcId="{5D8FA5C9-56E0-5F4E-AE7D-1578D17D4789}" destId="{1DAB2424-1BC5-BE46-85D2-26730751BF6D}" srcOrd="6" destOrd="0" presId="urn:microsoft.com/office/officeart/2005/8/layout/cycle2"/>
    <dgm:cxn modelId="{7F11C824-7D20-B446-A4E6-9324CDE1E853}" type="presParOf" srcId="{5D8FA5C9-56E0-5F4E-AE7D-1578D17D4789}" destId="{784245A4-61D5-254C-87FE-D85F1A3B2B05}" srcOrd="7" destOrd="0" presId="urn:microsoft.com/office/officeart/2005/8/layout/cycle2"/>
    <dgm:cxn modelId="{11BBD80A-74BF-694D-A1D9-F8C1D755C0A6}" type="presParOf" srcId="{784245A4-61D5-254C-87FE-D85F1A3B2B05}" destId="{6474277E-388E-024E-91B4-4AFFEDE60D33}" srcOrd="0" destOrd="0" presId="urn:microsoft.com/office/officeart/2005/8/layout/cycle2"/>
    <dgm:cxn modelId="{6B2C2B9B-5F87-3A49-B9A4-95908DA4DFD6}" type="presParOf" srcId="{5D8FA5C9-56E0-5F4E-AE7D-1578D17D4789}" destId="{EEFA835D-DA5B-4B45-B2E0-CA586F7372AE}" srcOrd="8" destOrd="0" presId="urn:microsoft.com/office/officeart/2005/8/layout/cycle2"/>
    <dgm:cxn modelId="{2D883845-685B-DF4F-B4B2-873EB34E11B9}" type="presParOf" srcId="{5D8FA5C9-56E0-5F4E-AE7D-1578D17D4789}" destId="{B90635B2-ABF7-3449-A4BC-4B850778AE10}" srcOrd="9" destOrd="0" presId="urn:microsoft.com/office/officeart/2005/8/layout/cycle2"/>
    <dgm:cxn modelId="{5843ABEB-47E2-0C40-9750-775CEE8E1E6C}" type="presParOf" srcId="{B90635B2-ABF7-3449-A4BC-4B850778AE10}" destId="{6FABCE6F-71D6-964F-913E-C8F19A09016E}" srcOrd="0" destOrd="0" presId="urn:microsoft.com/office/officeart/2005/8/layout/cycle2"/>
    <dgm:cxn modelId="{958CD900-7EE2-904C-A74A-92714B06B610}" type="presParOf" srcId="{5D8FA5C9-56E0-5F4E-AE7D-1578D17D4789}" destId="{4C7F5477-63C0-6343-9869-547A01CEFE98}" srcOrd="10" destOrd="0" presId="urn:microsoft.com/office/officeart/2005/8/layout/cycle2"/>
    <dgm:cxn modelId="{9B297C81-4099-DF48-B2FF-CD78971BC090}" type="presParOf" srcId="{5D8FA5C9-56E0-5F4E-AE7D-1578D17D4789}" destId="{BD6C659F-2723-5A4C-AF2C-CA1437FCE2B4}" srcOrd="11" destOrd="0" presId="urn:microsoft.com/office/officeart/2005/8/layout/cycle2"/>
    <dgm:cxn modelId="{E23A4A04-3E86-2046-9735-01E7A73EBC4B}" type="presParOf" srcId="{BD6C659F-2723-5A4C-AF2C-CA1437FCE2B4}" destId="{B9CBABBE-8180-FD4B-8C76-9ACE0FCA4182}" srcOrd="0" destOrd="0" presId="urn:microsoft.com/office/officeart/2005/8/layout/cycle2"/>
    <dgm:cxn modelId="{7AA5B082-6A1E-014D-98B7-A8CBC6E6F82C}" type="presParOf" srcId="{5D8FA5C9-56E0-5F4E-AE7D-1578D17D4789}" destId="{5D948883-3182-4C40-9979-56292A55D8AB}" srcOrd="12" destOrd="0" presId="urn:microsoft.com/office/officeart/2005/8/layout/cycle2"/>
    <dgm:cxn modelId="{56A0119B-1348-9B47-9797-5E88E049FD1F}" type="presParOf" srcId="{5D8FA5C9-56E0-5F4E-AE7D-1578D17D4789}" destId="{E4F36C5C-1E01-034A-830A-839CEC94B4C3}" srcOrd="13" destOrd="0" presId="urn:microsoft.com/office/officeart/2005/8/layout/cycle2"/>
    <dgm:cxn modelId="{26E54FE3-916C-BB4E-9353-E4C420142AE2}" type="presParOf" srcId="{E4F36C5C-1E01-034A-830A-839CEC94B4C3}" destId="{32103E2B-E4C3-2443-9686-008CB3D704F5}" srcOrd="0" destOrd="0" presId="urn:microsoft.com/office/officeart/2005/8/layout/cycle2"/>
    <dgm:cxn modelId="{AE60BE2E-75F7-E24B-B148-72D25EEBB95B}" type="presParOf" srcId="{5D8FA5C9-56E0-5F4E-AE7D-1578D17D4789}" destId="{55F885C0-631B-D646-AC7E-0B2A6E55628C}" srcOrd="14" destOrd="0" presId="urn:microsoft.com/office/officeart/2005/8/layout/cycle2"/>
    <dgm:cxn modelId="{45E1D316-1DFC-6848-AB76-C0381B2231CB}" type="presParOf" srcId="{5D8FA5C9-56E0-5F4E-AE7D-1578D17D4789}" destId="{F1970952-8E2C-944D-918B-9B8D5BE3414F}" srcOrd="15" destOrd="0" presId="urn:microsoft.com/office/officeart/2005/8/layout/cycle2"/>
    <dgm:cxn modelId="{CB6612A8-67BA-4544-9D38-903965032B0B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2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DB760B03-C8BF-6C4B-B08A-B5691FC5E266}" type="presOf" srcId="{7B6C4C98-74AB-9F48-82EE-4065D5051EB2}" destId="{B90635B2-ABF7-3449-A4BC-4B850778AE10}" srcOrd="0" destOrd="0" presId="urn:microsoft.com/office/officeart/2005/8/layout/cycle2"/>
    <dgm:cxn modelId="{FBA1D90D-07FD-184F-93D1-CBC99A52AFE4}" type="presOf" srcId="{1B5FBFF5-E6C2-2543-A861-44B11243E79D}" destId="{DA0814E1-6DEB-684B-BAEA-2EEBEDC4DB41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E593B826-F829-404E-B176-84D98FDAC3E2}" type="presOf" srcId="{C50FC3BA-7F0F-2F42-8BE7-D169AAF56941}" destId="{FF90A506-49AA-194C-B7FB-C99B0CA6889D}" srcOrd="0" destOrd="0" presId="urn:microsoft.com/office/officeart/2005/8/layout/cycle2"/>
    <dgm:cxn modelId="{CCA0C731-084C-9942-96CB-7C5EB62182ED}" type="presOf" srcId="{768E8C07-80FF-E24E-8728-3484D0E81F75}" destId="{C2798E64-E5CC-2440-802B-696DD209A1A7}" srcOrd="1" destOrd="0" presId="urn:microsoft.com/office/officeart/2005/8/layout/cycle2"/>
    <dgm:cxn modelId="{5FA2D63B-FB44-4740-ABB6-DBA4589BF29F}" type="presOf" srcId="{6D43FE46-35DC-494C-A4F0-44397394D121}" destId="{4C7F5477-63C0-6343-9869-547A01CEFE98}" srcOrd="0" destOrd="0" presId="urn:microsoft.com/office/officeart/2005/8/layout/cycle2"/>
    <dgm:cxn modelId="{48A58447-63CC-1E4D-94FD-76ACB4F8029A}" type="presOf" srcId="{11375B1D-7A2F-E245-8AD4-929A7601F295}" destId="{7510845F-CC67-1F44-8A6D-3D9CC132F2F8}" srcOrd="1" destOrd="0" presId="urn:microsoft.com/office/officeart/2005/8/layout/cycle2"/>
    <dgm:cxn modelId="{25B6CC49-1106-5748-A93F-ADFAEE13E351}" type="presOf" srcId="{5EAB6A29-A5B0-2941-AF79-FAE866AF3957}" destId="{777CEE8D-D9C5-744F-ADC6-113AF0A44165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8231A66-45FD-754A-8C97-4AD149BC932B}" type="presOf" srcId="{1B5FBFF5-E6C2-2543-A861-44B11243E79D}" destId="{AB1BBDA4-504B-3F42-BA67-6A39F228A708}" srcOrd="1" destOrd="0" presId="urn:microsoft.com/office/officeart/2005/8/layout/cycle2"/>
    <dgm:cxn modelId="{E28F0669-91F0-1C49-98A9-62AD77AD4EB2}" type="presOf" srcId="{18B21DED-9B4D-EB49-AF41-328A08C2192E}" destId="{55F885C0-631B-D646-AC7E-0B2A6E55628C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943A8C7E-F94E-D844-9F4C-FF533E03679B}" type="presOf" srcId="{6AF3223D-60C6-B84E-BC43-8262A1FA31EA}" destId="{6693F1C9-0E06-7B49-8CB9-EF3997DE4948}" srcOrd="1" destOrd="0" presId="urn:microsoft.com/office/officeart/2005/8/layout/cycle2"/>
    <dgm:cxn modelId="{09652780-68B2-CF4E-938C-09674D2D42A2}" type="presOf" srcId="{6FA576A9-0DA8-5D4F-9C3C-34F7C54C76D4}" destId="{E4F36C5C-1E01-034A-830A-839CEC94B4C3}" srcOrd="0" destOrd="0" presId="urn:microsoft.com/office/officeart/2005/8/layout/cycle2"/>
    <dgm:cxn modelId="{B9E7818C-D91F-404D-9725-064599812F81}" type="presOf" srcId="{420DA754-1D9C-4B4C-B9A6-25EC2607A82F}" destId="{BD6C659F-2723-5A4C-AF2C-CA1437FCE2B4}" srcOrd="0" destOrd="0" presId="urn:microsoft.com/office/officeart/2005/8/layout/cycle2"/>
    <dgm:cxn modelId="{E3A72991-A112-5E47-8E7F-28650D2FB502}" type="presOf" srcId="{768E8C07-80FF-E24E-8728-3484D0E81F75}" destId="{21CDE7AC-B179-544E-AA1E-DC9CEABDA4A8}" srcOrd="0" destOrd="0" presId="urn:microsoft.com/office/officeart/2005/8/layout/cycle2"/>
    <dgm:cxn modelId="{4B3DF991-28A1-2D46-A02B-C8B63210F3B5}" type="presOf" srcId="{6FA576A9-0DA8-5D4F-9C3C-34F7C54C76D4}" destId="{32103E2B-E4C3-2443-9686-008CB3D704F5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2AC4D0A3-4133-9B45-9D20-D03BFE49771D}" type="presOf" srcId="{E1D6C91B-53A1-9848-B9E6-630B57E07772}" destId="{1DAB2424-1BC5-BE46-85D2-26730751BF6D}" srcOrd="0" destOrd="0" presId="urn:microsoft.com/office/officeart/2005/8/layout/cycle2"/>
    <dgm:cxn modelId="{80319BA9-5398-B741-A734-33625830976E}" type="presOf" srcId="{7843CF9D-CDC5-734D-B869-37AE2CBCEDAE}" destId="{784245A4-61D5-254C-87FE-D85F1A3B2B05}" srcOrd="0" destOrd="0" presId="urn:microsoft.com/office/officeart/2005/8/layout/cycle2"/>
    <dgm:cxn modelId="{95FC83AC-BBCD-9C4F-8094-851596F6F690}" type="presOf" srcId="{7B6C4C98-74AB-9F48-82EE-4065D5051EB2}" destId="{6FABCE6F-71D6-964F-913E-C8F19A09016E}" srcOrd="1" destOrd="0" presId="urn:microsoft.com/office/officeart/2005/8/layout/cycle2"/>
    <dgm:cxn modelId="{4BF265B6-37BF-254F-8642-3544E629DF2E}" type="presOf" srcId="{7843CF9D-CDC5-734D-B869-37AE2CBCEDAE}" destId="{6474277E-388E-024E-91B4-4AFFEDE60D33}" srcOrd="1" destOrd="0" presId="urn:microsoft.com/office/officeart/2005/8/layout/cycle2"/>
    <dgm:cxn modelId="{BFA198C5-E91C-B242-97A0-6D0AAD8B37A5}" type="presOf" srcId="{4CA6BDC3-C8E2-354D-ACAD-CD488DCD7E8C}" destId="{5D948883-3182-4C40-9979-56292A55D8AB}" srcOrd="0" destOrd="0" presId="urn:microsoft.com/office/officeart/2005/8/layout/cycle2"/>
    <dgm:cxn modelId="{2FC0F8C5-6F6D-0B42-AA06-E21E96646053}" type="presOf" srcId="{2A1A0300-0868-8D47-BFFA-296C1987333D}" destId="{EEFA835D-DA5B-4B45-B2E0-CA586F7372AE}" srcOrd="0" destOrd="0" presId="urn:microsoft.com/office/officeart/2005/8/layout/cycle2"/>
    <dgm:cxn modelId="{16E385DE-1CA3-BF41-B385-6EB09CBAA292}" type="presOf" srcId="{11375B1D-7A2F-E245-8AD4-929A7601F295}" destId="{F1970952-8E2C-944D-918B-9B8D5BE3414F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0A2775F1-0FED-944B-8DF8-F854F142DEEF}" type="presOf" srcId="{420DA754-1D9C-4B4C-B9A6-25EC2607A82F}" destId="{B9CBABBE-8180-FD4B-8C76-9ACE0FCA4182}" srcOrd="1" destOrd="0" presId="urn:microsoft.com/office/officeart/2005/8/layout/cycle2"/>
    <dgm:cxn modelId="{74FB45F7-9A27-CB4A-BDE4-6565599D8510}" type="presOf" srcId="{6AF3223D-60C6-B84E-BC43-8262A1FA31EA}" destId="{3124B506-BBC9-2A47-BF5C-06A3B16E92AD}" srcOrd="0" destOrd="0" presId="urn:microsoft.com/office/officeart/2005/8/layout/cycle2"/>
    <dgm:cxn modelId="{F93A7AF7-AC92-FC48-9C77-527F4E3B3160}" type="presOf" srcId="{E0ED1441-D8D0-2140-B825-90C83A6C2C7B}" destId="{3A27DC23-E930-A84E-A846-DDE373B212D7}" srcOrd="0" destOrd="0" presId="urn:microsoft.com/office/officeart/2005/8/layout/cycle2"/>
    <dgm:cxn modelId="{80875EFE-7CF3-7943-97E7-02EACC393C8C}" type="presOf" srcId="{3022146A-BA2C-3047-A38A-E19C17AD505A}" destId="{5D8FA5C9-56E0-5F4E-AE7D-1578D17D4789}" srcOrd="0" destOrd="0" presId="urn:microsoft.com/office/officeart/2005/8/layout/cycle2"/>
    <dgm:cxn modelId="{EDF1AA51-C149-0E41-8224-FF5871C0AC84}" type="presParOf" srcId="{5D8FA5C9-56E0-5F4E-AE7D-1578D17D4789}" destId="{3A27DC23-E930-A84E-A846-DDE373B212D7}" srcOrd="0" destOrd="0" presId="urn:microsoft.com/office/officeart/2005/8/layout/cycle2"/>
    <dgm:cxn modelId="{1CC2F3E4-694A-C04B-B314-60E19492B978}" type="presParOf" srcId="{5D8FA5C9-56E0-5F4E-AE7D-1578D17D4789}" destId="{3124B506-BBC9-2A47-BF5C-06A3B16E92AD}" srcOrd="1" destOrd="0" presId="urn:microsoft.com/office/officeart/2005/8/layout/cycle2"/>
    <dgm:cxn modelId="{EE22102D-1202-6346-8BD9-59252E67DFAE}" type="presParOf" srcId="{3124B506-BBC9-2A47-BF5C-06A3B16E92AD}" destId="{6693F1C9-0E06-7B49-8CB9-EF3997DE4948}" srcOrd="0" destOrd="0" presId="urn:microsoft.com/office/officeart/2005/8/layout/cycle2"/>
    <dgm:cxn modelId="{FE283894-B912-3949-B7C2-386164BFC017}" type="presParOf" srcId="{5D8FA5C9-56E0-5F4E-AE7D-1578D17D4789}" destId="{777CEE8D-D9C5-744F-ADC6-113AF0A44165}" srcOrd="2" destOrd="0" presId="urn:microsoft.com/office/officeart/2005/8/layout/cycle2"/>
    <dgm:cxn modelId="{51FEBDB3-F76A-3D42-889D-9072DCBEF647}" type="presParOf" srcId="{5D8FA5C9-56E0-5F4E-AE7D-1578D17D4789}" destId="{21CDE7AC-B179-544E-AA1E-DC9CEABDA4A8}" srcOrd="3" destOrd="0" presId="urn:microsoft.com/office/officeart/2005/8/layout/cycle2"/>
    <dgm:cxn modelId="{CD0EAFD2-8743-7E4B-828F-D25872173AE9}" type="presParOf" srcId="{21CDE7AC-B179-544E-AA1E-DC9CEABDA4A8}" destId="{C2798E64-E5CC-2440-802B-696DD209A1A7}" srcOrd="0" destOrd="0" presId="urn:microsoft.com/office/officeart/2005/8/layout/cycle2"/>
    <dgm:cxn modelId="{8AFB3983-91FD-1249-BA85-5DD754571249}" type="presParOf" srcId="{5D8FA5C9-56E0-5F4E-AE7D-1578D17D4789}" destId="{FF90A506-49AA-194C-B7FB-C99B0CA6889D}" srcOrd="4" destOrd="0" presId="urn:microsoft.com/office/officeart/2005/8/layout/cycle2"/>
    <dgm:cxn modelId="{EEA6EF5C-A363-2E43-9807-44D00245BC90}" type="presParOf" srcId="{5D8FA5C9-56E0-5F4E-AE7D-1578D17D4789}" destId="{DA0814E1-6DEB-684B-BAEA-2EEBEDC4DB41}" srcOrd="5" destOrd="0" presId="urn:microsoft.com/office/officeart/2005/8/layout/cycle2"/>
    <dgm:cxn modelId="{8F0495CA-AFF3-024E-A545-9DFCEA9BFCBC}" type="presParOf" srcId="{DA0814E1-6DEB-684B-BAEA-2EEBEDC4DB41}" destId="{AB1BBDA4-504B-3F42-BA67-6A39F228A708}" srcOrd="0" destOrd="0" presId="urn:microsoft.com/office/officeart/2005/8/layout/cycle2"/>
    <dgm:cxn modelId="{8F319C0A-E691-1E46-9966-87A81E625FD2}" type="presParOf" srcId="{5D8FA5C9-56E0-5F4E-AE7D-1578D17D4789}" destId="{1DAB2424-1BC5-BE46-85D2-26730751BF6D}" srcOrd="6" destOrd="0" presId="urn:microsoft.com/office/officeart/2005/8/layout/cycle2"/>
    <dgm:cxn modelId="{EEA4B814-F74C-F74A-A6B6-C15BF76E30D3}" type="presParOf" srcId="{5D8FA5C9-56E0-5F4E-AE7D-1578D17D4789}" destId="{784245A4-61D5-254C-87FE-D85F1A3B2B05}" srcOrd="7" destOrd="0" presId="urn:microsoft.com/office/officeart/2005/8/layout/cycle2"/>
    <dgm:cxn modelId="{86CB1A1E-1ECA-634A-ACA4-937D8B0F9B60}" type="presParOf" srcId="{784245A4-61D5-254C-87FE-D85F1A3B2B05}" destId="{6474277E-388E-024E-91B4-4AFFEDE60D33}" srcOrd="0" destOrd="0" presId="urn:microsoft.com/office/officeart/2005/8/layout/cycle2"/>
    <dgm:cxn modelId="{94A3A7A2-BE54-4B4E-8E51-90B7444D08F4}" type="presParOf" srcId="{5D8FA5C9-56E0-5F4E-AE7D-1578D17D4789}" destId="{EEFA835D-DA5B-4B45-B2E0-CA586F7372AE}" srcOrd="8" destOrd="0" presId="urn:microsoft.com/office/officeart/2005/8/layout/cycle2"/>
    <dgm:cxn modelId="{4AC39991-1F9F-8348-9F99-DABA675A1FE7}" type="presParOf" srcId="{5D8FA5C9-56E0-5F4E-AE7D-1578D17D4789}" destId="{B90635B2-ABF7-3449-A4BC-4B850778AE10}" srcOrd="9" destOrd="0" presId="urn:microsoft.com/office/officeart/2005/8/layout/cycle2"/>
    <dgm:cxn modelId="{00749C83-FD56-FB4F-8983-D4DB215E92A5}" type="presParOf" srcId="{B90635B2-ABF7-3449-A4BC-4B850778AE10}" destId="{6FABCE6F-71D6-964F-913E-C8F19A09016E}" srcOrd="0" destOrd="0" presId="urn:microsoft.com/office/officeart/2005/8/layout/cycle2"/>
    <dgm:cxn modelId="{381FD9E6-475C-2846-8918-3207B8F1A7BD}" type="presParOf" srcId="{5D8FA5C9-56E0-5F4E-AE7D-1578D17D4789}" destId="{4C7F5477-63C0-6343-9869-547A01CEFE98}" srcOrd="10" destOrd="0" presId="urn:microsoft.com/office/officeart/2005/8/layout/cycle2"/>
    <dgm:cxn modelId="{8E8E9873-428A-1E46-8738-06691C84A661}" type="presParOf" srcId="{5D8FA5C9-56E0-5F4E-AE7D-1578D17D4789}" destId="{BD6C659F-2723-5A4C-AF2C-CA1437FCE2B4}" srcOrd="11" destOrd="0" presId="urn:microsoft.com/office/officeart/2005/8/layout/cycle2"/>
    <dgm:cxn modelId="{DA932BC5-CA37-5347-BD06-EF3F515A9FB2}" type="presParOf" srcId="{BD6C659F-2723-5A4C-AF2C-CA1437FCE2B4}" destId="{B9CBABBE-8180-FD4B-8C76-9ACE0FCA4182}" srcOrd="0" destOrd="0" presId="urn:microsoft.com/office/officeart/2005/8/layout/cycle2"/>
    <dgm:cxn modelId="{ABC98851-1629-0E47-AAE6-C111B74CF312}" type="presParOf" srcId="{5D8FA5C9-56E0-5F4E-AE7D-1578D17D4789}" destId="{5D948883-3182-4C40-9979-56292A55D8AB}" srcOrd="12" destOrd="0" presId="urn:microsoft.com/office/officeart/2005/8/layout/cycle2"/>
    <dgm:cxn modelId="{84FA049A-B7B2-4943-B135-780DC67A499B}" type="presParOf" srcId="{5D8FA5C9-56E0-5F4E-AE7D-1578D17D4789}" destId="{E4F36C5C-1E01-034A-830A-839CEC94B4C3}" srcOrd="13" destOrd="0" presId="urn:microsoft.com/office/officeart/2005/8/layout/cycle2"/>
    <dgm:cxn modelId="{C54E010E-0ADB-1A4F-A58D-64B1025A0386}" type="presParOf" srcId="{E4F36C5C-1E01-034A-830A-839CEC94B4C3}" destId="{32103E2B-E4C3-2443-9686-008CB3D704F5}" srcOrd="0" destOrd="0" presId="urn:microsoft.com/office/officeart/2005/8/layout/cycle2"/>
    <dgm:cxn modelId="{F2FFA068-207A-9A43-919B-873BF4C88200}" type="presParOf" srcId="{5D8FA5C9-56E0-5F4E-AE7D-1578D17D4789}" destId="{55F885C0-631B-D646-AC7E-0B2A6E55628C}" srcOrd="14" destOrd="0" presId="urn:microsoft.com/office/officeart/2005/8/layout/cycle2"/>
    <dgm:cxn modelId="{2D37ACDC-EA69-124C-A55D-487D55E9C440}" type="presParOf" srcId="{5D8FA5C9-56E0-5F4E-AE7D-1578D17D4789}" destId="{F1970952-8E2C-944D-918B-9B8D5BE3414F}" srcOrd="15" destOrd="0" presId="urn:microsoft.com/office/officeart/2005/8/layout/cycle2"/>
    <dgm:cxn modelId="{CD693F13-D14D-DC42-AC31-234974B70554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B9953F11-1CF0-544D-BBBE-A51B261AB52C}" type="presOf" srcId="{1B5FBFF5-E6C2-2543-A861-44B11243E79D}" destId="{AB1BBDA4-504B-3F42-BA67-6A39F228A708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BC6BFD2C-23D7-AF4A-A062-997F62393EFC}" type="presOf" srcId="{E0ED1441-D8D0-2140-B825-90C83A6C2C7B}" destId="{3A27DC23-E930-A84E-A846-DDE373B212D7}" srcOrd="0" destOrd="0" presId="urn:microsoft.com/office/officeart/2005/8/layout/cycle2"/>
    <dgm:cxn modelId="{60F58334-2E78-6E4E-B7BC-5F324A230506}" type="presOf" srcId="{7B6C4C98-74AB-9F48-82EE-4065D5051EB2}" destId="{B90635B2-ABF7-3449-A4BC-4B850778AE10}" srcOrd="0" destOrd="0" presId="urn:microsoft.com/office/officeart/2005/8/layout/cycle2"/>
    <dgm:cxn modelId="{288D7338-2581-4B45-9CF9-29501CB3B7F0}" type="presOf" srcId="{3022146A-BA2C-3047-A38A-E19C17AD505A}" destId="{5D8FA5C9-56E0-5F4E-AE7D-1578D17D4789}" srcOrd="0" destOrd="0" presId="urn:microsoft.com/office/officeart/2005/8/layout/cycle2"/>
    <dgm:cxn modelId="{5B7A2439-8397-5244-98DA-A11989962180}" type="presOf" srcId="{768E8C07-80FF-E24E-8728-3484D0E81F75}" destId="{C2798E64-E5CC-2440-802B-696DD209A1A7}" srcOrd="1" destOrd="0" presId="urn:microsoft.com/office/officeart/2005/8/layout/cycle2"/>
    <dgm:cxn modelId="{B4C3333D-C90A-934F-BD38-43029DDE6685}" type="presOf" srcId="{4CA6BDC3-C8E2-354D-ACAD-CD488DCD7E8C}" destId="{5D948883-3182-4C40-9979-56292A55D8AB}" srcOrd="0" destOrd="0" presId="urn:microsoft.com/office/officeart/2005/8/layout/cycle2"/>
    <dgm:cxn modelId="{610BF042-83D2-3E43-B8ED-4DF445D56031}" type="presOf" srcId="{C50FC3BA-7F0F-2F42-8BE7-D169AAF56941}" destId="{FF90A506-49AA-194C-B7FB-C99B0CA6889D}" srcOrd="0" destOrd="0" presId="urn:microsoft.com/office/officeart/2005/8/layout/cycle2"/>
    <dgm:cxn modelId="{D7EAFA43-E62A-0A44-A6DC-9879C1D78768}" type="presOf" srcId="{1B5FBFF5-E6C2-2543-A861-44B11243E79D}" destId="{DA0814E1-6DEB-684B-BAEA-2EEBEDC4DB41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BA6DFA70-3F5A-CC41-B75C-B6A9E518E500}" type="presOf" srcId="{E1D6C91B-53A1-9848-B9E6-630B57E07772}" destId="{1DAB2424-1BC5-BE46-85D2-26730751BF6D}" srcOrd="0" destOrd="0" presId="urn:microsoft.com/office/officeart/2005/8/layout/cycle2"/>
    <dgm:cxn modelId="{20E8D574-5E16-AE49-A9EB-E5E32D98224A}" type="presOf" srcId="{7843CF9D-CDC5-734D-B869-37AE2CBCEDAE}" destId="{784245A4-61D5-254C-87FE-D85F1A3B2B05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CD24BD8D-1E9D-B547-B023-B35299CDEC24}" type="presOf" srcId="{6FA576A9-0DA8-5D4F-9C3C-34F7C54C76D4}" destId="{E4F36C5C-1E01-034A-830A-839CEC94B4C3}" srcOrd="0" destOrd="0" presId="urn:microsoft.com/office/officeart/2005/8/layout/cycle2"/>
    <dgm:cxn modelId="{6D819697-AE92-C944-BD8B-1D53BC9C88B2}" type="presOf" srcId="{768E8C07-80FF-E24E-8728-3484D0E81F75}" destId="{21CDE7AC-B179-544E-AA1E-DC9CEABDA4A8}" srcOrd="0" destOrd="0" presId="urn:microsoft.com/office/officeart/2005/8/layout/cycle2"/>
    <dgm:cxn modelId="{36FC019C-C766-3D41-BF4D-C03189D43BBF}" type="presOf" srcId="{420DA754-1D9C-4B4C-B9A6-25EC2607A82F}" destId="{B9CBABBE-8180-FD4B-8C76-9ACE0FCA4182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BE6BFEA0-77CF-114E-B282-A081E33D808E}" type="presOf" srcId="{6FA576A9-0DA8-5D4F-9C3C-34F7C54C76D4}" destId="{32103E2B-E4C3-2443-9686-008CB3D704F5}" srcOrd="1" destOrd="0" presId="urn:microsoft.com/office/officeart/2005/8/layout/cycle2"/>
    <dgm:cxn modelId="{7F9AF8AC-923E-A24C-AD9D-991514C639F5}" type="presOf" srcId="{6AF3223D-60C6-B84E-BC43-8262A1FA31EA}" destId="{6693F1C9-0E06-7B49-8CB9-EF3997DE4948}" srcOrd="1" destOrd="0" presId="urn:microsoft.com/office/officeart/2005/8/layout/cycle2"/>
    <dgm:cxn modelId="{C9532EAF-AC4D-7846-BE25-1DA61B368A9D}" type="presOf" srcId="{11375B1D-7A2F-E245-8AD4-929A7601F295}" destId="{F1970952-8E2C-944D-918B-9B8D5BE3414F}" srcOrd="0" destOrd="0" presId="urn:microsoft.com/office/officeart/2005/8/layout/cycle2"/>
    <dgm:cxn modelId="{6BD1BAB1-C783-8644-B20A-0D8AE3F7D49E}" type="presOf" srcId="{2A1A0300-0868-8D47-BFFA-296C1987333D}" destId="{EEFA835D-DA5B-4B45-B2E0-CA586F7372AE}" srcOrd="0" destOrd="0" presId="urn:microsoft.com/office/officeart/2005/8/layout/cycle2"/>
    <dgm:cxn modelId="{299298B6-E440-0647-B426-85ED0D3FE974}" type="presOf" srcId="{7843CF9D-CDC5-734D-B869-37AE2CBCEDAE}" destId="{6474277E-388E-024E-91B4-4AFFEDE60D33}" srcOrd="1" destOrd="0" presId="urn:microsoft.com/office/officeart/2005/8/layout/cycle2"/>
    <dgm:cxn modelId="{F4A9BDC0-C8BD-874D-B5CC-9807533BC9E8}" type="presOf" srcId="{420DA754-1D9C-4B4C-B9A6-25EC2607A82F}" destId="{BD6C659F-2723-5A4C-AF2C-CA1437FCE2B4}" srcOrd="0" destOrd="0" presId="urn:microsoft.com/office/officeart/2005/8/layout/cycle2"/>
    <dgm:cxn modelId="{66F3B8C3-3957-384A-9D53-8F46FC89524E}" type="presOf" srcId="{18B21DED-9B4D-EB49-AF41-328A08C2192E}" destId="{55F885C0-631B-D646-AC7E-0B2A6E55628C}" srcOrd="0" destOrd="0" presId="urn:microsoft.com/office/officeart/2005/8/layout/cycle2"/>
    <dgm:cxn modelId="{0D0911C4-CA50-3946-B56F-D520AEEB6F62}" type="presOf" srcId="{6AF3223D-60C6-B84E-BC43-8262A1FA31EA}" destId="{3124B506-BBC9-2A47-BF5C-06A3B16E92AD}" srcOrd="0" destOrd="0" presId="urn:microsoft.com/office/officeart/2005/8/layout/cycle2"/>
    <dgm:cxn modelId="{79B72CC7-B8E1-7540-BD46-0B3A26F738E2}" type="presOf" srcId="{11375B1D-7A2F-E245-8AD4-929A7601F295}" destId="{7510845F-CC67-1F44-8A6D-3D9CC132F2F8}" srcOrd="1" destOrd="0" presId="urn:microsoft.com/office/officeart/2005/8/layout/cycle2"/>
    <dgm:cxn modelId="{2B5B9BCD-0EC2-FB4F-B283-77470C8D0903}" type="presOf" srcId="{6D43FE46-35DC-494C-A4F0-44397394D121}" destId="{4C7F5477-63C0-6343-9869-547A01CEFE98}" srcOrd="0" destOrd="0" presId="urn:microsoft.com/office/officeart/2005/8/layout/cycle2"/>
    <dgm:cxn modelId="{F13B2CE7-323F-E04B-8A23-4AD8E4AF8D97}" type="presOf" srcId="{5EAB6A29-A5B0-2941-AF79-FAE866AF3957}" destId="{777CEE8D-D9C5-744F-ADC6-113AF0A44165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C7FA10F1-0768-E04E-A98C-B00D0B935351}" type="presOf" srcId="{7B6C4C98-74AB-9F48-82EE-4065D5051EB2}" destId="{6FABCE6F-71D6-964F-913E-C8F19A09016E}" srcOrd="1" destOrd="0" presId="urn:microsoft.com/office/officeart/2005/8/layout/cycle2"/>
    <dgm:cxn modelId="{4B97F4F2-6AB9-D643-A20B-742E6C882FB0}" type="presParOf" srcId="{5D8FA5C9-56E0-5F4E-AE7D-1578D17D4789}" destId="{3A27DC23-E930-A84E-A846-DDE373B212D7}" srcOrd="0" destOrd="0" presId="urn:microsoft.com/office/officeart/2005/8/layout/cycle2"/>
    <dgm:cxn modelId="{9574567C-63B0-F449-BD3C-D6CE77C6CB1D}" type="presParOf" srcId="{5D8FA5C9-56E0-5F4E-AE7D-1578D17D4789}" destId="{3124B506-BBC9-2A47-BF5C-06A3B16E92AD}" srcOrd="1" destOrd="0" presId="urn:microsoft.com/office/officeart/2005/8/layout/cycle2"/>
    <dgm:cxn modelId="{C52DA3C1-99D4-224D-877B-092AEF7B1227}" type="presParOf" srcId="{3124B506-BBC9-2A47-BF5C-06A3B16E92AD}" destId="{6693F1C9-0E06-7B49-8CB9-EF3997DE4948}" srcOrd="0" destOrd="0" presId="urn:microsoft.com/office/officeart/2005/8/layout/cycle2"/>
    <dgm:cxn modelId="{DCAFCDBB-807F-8F43-9046-498E04D601A6}" type="presParOf" srcId="{5D8FA5C9-56E0-5F4E-AE7D-1578D17D4789}" destId="{777CEE8D-D9C5-744F-ADC6-113AF0A44165}" srcOrd="2" destOrd="0" presId="urn:microsoft.com/office/officeart/2005/8/layout/cycle2"/>
    <dgm:cxn modelId="{F333EEEA-01F6-E845-B311-8ED97EADAEF5}" type="presParOf" srcId="{5D8FA5C9-56E0-5F4E-AE7D-1578D17D4789}" destId="{21CDE7AC-B179-544E-AA1E-DC9CEABDA4A8}" srcOrd="3" destOrd="0" presId="urn:microsoft.com/office/officeart/2005/8/layout/cycle2"/>
    <dgm:cxn modelId="{6C858833-AE18-A24E-9002-A815016F41C7}" type="presParOf" srcId="{21CDE7AC-B179-544E-AA1E-DC9CEABDA4A8}" destId="{C2798E64-E5CC-2440-802B-696DD209A1A7}" srcOrd="0" destOrd="0" presId="urn:microsoft.com/office/officeart/2005/8/layout/cycle2"/>
    <dgm:cxn modelId="{60A06D45-A3C8-2642-B217-784727B7DD3B}" type="presParOf" srcId="{5D8FA5C9-56E0-5F4E-AE7D-1578D17D4789}" destId="{FF90A506-49AA-194C-B7FB-C99B0CA6889D}" srcOrd="4" destOrd="0" presId="urn:microsoft.com/office/officeart/2005/8/layout/cycle2"/>
    <dgm:cxn modelId="{5BED035C-E3BB-6148-BEA1-F4065283C81B}" type="presParOf" srcId="{5D8FA5C9-56E0-5F4E-AE7D-1578D17D4789}" destId="{DA0814E1-6DEB-684B-BAEA-2EEBEDC4DB41}" srcOrd="5" destOrd="0" presId="urn:microsoft.com/office/officeart/2005/8/layout/cycle2"/>
    <dgm:cxn modelId="{72CA517F-D9AB-5A47-A635-521B65AC7E6A}" type="presParOf" srcId="{DA0814E1-6DEB-684B-BAEA-2EEBEDC4DB41}" destId="{AB1BBDA4-504B-3F42-BA67-6A39F228A708}" srcOrd="0" destOrd="0" presId="urn:microsoft.com/office/officeart/2005/8/layout/cycle2"/>
    <dgm:cxn modelId="{750F6070-3A3C-B44E-8756-DE9C0E2A9B24}" type="presParOf" srcId="{5D8FA5C9-56E0-5F4E-AE7D-1578D17D4789}" destId="{1DAB2424-1BC5-BE46-85D2-26730751BF6D}" srcOrd="6" destOrd="0" presId="urn:microsoft.com/office/officeart/2005/8/layout/cycle2"/>
    <dgm:cxn modelId="{8C4D0913-8D99-9441-A778-A3D9D5F2A004}" type="presParOf" srcId="{5D8FA5C9-56E0-5F4E-AE7D-1578D17D4789}" destId="{784245A4-61D5-254C-87FE-D85F1A3B2B05}" srcOrd="7" destOrd="0" presId="urn:microsoft.com/office/officeart/2005/8/layout/cycle2"/>
    <dgm:cxn modelId="{2AFB1450-0A06-8141-A85E-FCC5C0944455}" type="presParOf" srcId="{784245A4-61D5-254C-87FE-D85F1A3B2B05}" destId="{6474277E-388E-024E-91B4-4AFFEDE60D33}" srcOrd="0" destOrd="0" presId="urn:microsoft.com/office/officeart/2005/8/layout/cycle2"/>
    <dgm:cxn modelId="{A2211256-2F4E-3542-8D99-EBEE92A68F4A}" type="presParOf" srcId="{5D8FA5C9-56E0-5F4E-AE7D-1578D17D4789}" destId="{EEFA835D-DA5B-4B45-B2E0-CA586F7372AE}" srcOrd="8" destOrd="0" presId="urn:microsoft.com/office/officeart/2005/8/layout/cycle2"/>
    <dgm:cxn modelId="{5A27A45C-7E78-3245-BCE4-BE34D2CFBA54}" type="presParOf" srcId="{5D8FA5C9-56E0-5F4E-AE7D-1578D17D4789}" destId="{B90635B2-ABF7-3449-A4BC-4B850778AE10}" srcOrd="9" destOrd="0" presId="urn:microsoft.com/office/officeart/2005/8/layout/cycle2"/>
    <dgm:cxn modelId="{EDC2B082-CC73-3C4D-8D1B-C9066424DF7B}" type="presParOf" srcId="{B90635B2-ABF7-3449-A4BC-4B850778AE10}" destId="{6FABCE6F-71D6-964F-913E-C8F19A09016E}" srcOrd="0" destOrd="0" presId="urn:microsoft.com/office/officeart/2005/8/layout/cycle2"/>
    <dgm:cxn modelId="{220570B9-B4F0-F440-8521-D4F399F72514}" type="presParOf" srcId="{5D8FA5C9-56E0-5F4E-AE7D-1578D17D4789}" destId="{4C7F5477-63C0-6343-9869-547A01CEFE98}" srcOrd="10" destOrd="0" presId="urn:microsoft.com/office/officeart/2005/8/layout/cycle2"/>
    <dgm:cxn modelId="{9F549BC0-5C56-954C-AF9D-5C17CB88D548}" type="presParOf" srcId="{5D8FA5C9-56E0-5F4E-AE7D-1578D17D4789}" destId="{BD6C659F-2723-5A4C-AF2C-CA1437FCE2B4}" srcOrd="11" destOrd="0" presId="urn:microsoft.com/office/officeart/2005/8/layout/cycle2"/>
    <dgm:cxn modelId="{E2F6E0FD-BD42-5A4E-87D5-A1F82C1378ED}" type="presParOf" srcId="{BD6C659F-2723-5A4C-AF2C-CA1437FCE2B4}" destId="{B9CBABBE-8180-FD4B-8C76-9ACE0FCA4182}" srcOrd="0" destOrd="0" presId="urn:microsoft.com/office/officeart/2005/8/layout/cycle2"/>
    <dgm:cxn modelId="{AC7F8DA6-9F8A-1343-9AD5-B2D250FF5B81}" type="presParOf" srcId="{5D8FA5C9-56E0-5F4E-AE7D-1578D17D4789}" destId="{5D948883-3182-4C40-9979-56292A55D8AB}" srcOrd="12" destOrd="0" presId="urn:microsoft.com/office/officeart/2005/8/layout/cycle2"/>
    <dgm:cxn modelId="{CE09379F-EABF-2647-8497-DA5609FBF6CD}" type="presParOf" srcId="{5D8FA5C9-56E0-5F4E-AE7D-1578D17D4789}" destId="{E4F36C5C-1E01-034A-830A-839CEC94B4C3}" srcOrd="13" destOrd="0" presId="urn:microsoft.com/office/officeart/2005/8/layout/cycle2"/>
    <dgm:cxn modelId="{800A2D4A-8E73-B249-8352-9F91FAAC6968}" type="presParOf" srcId="{E4F36C5C-1E01-034A-830A-839CEC94B4C3}" destId="{32103E2B-E4C3-2443-9686-008CB3D704F5}" srcOrd="0" destOrd="0" presId="urn:microsoft.com/office/officeart/2005/8/layout/cycle2"/>
    <dgm:cxn modelId="{C4A4E37E-F1AE-4A4D-ADA5-24A88A1D5AD7}" type="presParOf" srcId="{5D8FA5C9-56E0-5F4E-AE7D-1578D17D4789}" destId="{55F885C0-631B-D646-AC7E-0B2A6E55628C}" srcOrd="14" destOrd="0" presId="urn:microsoft.com/office/officeart/2005/8/layout/cycle2"/>
    <dgm:cxn modelId="{EC0A58AA-8309-8748-B950-BCF32C307AEE}" type="presParOf" srcId="{5D8FA5C9-56E0-5F4E-AE7D-1578D17D4789}" destId="{F1970952-8E2C-944D-918B-9B8D5BE3414F}" srcOrd="15" destOrd="0" presId="urn:microsoft.com/office/officeart/2005/8/layout/cycle2"/>
    <dgm:cxn modelId="{3B233D1C-68DD-DD46-9B13-140E6E51735B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231" minVer="http://schemas.openxmlformats.org/drawingml/2006/diagram"/>
    </a:ext>
  </dgm:extLst>
</dgm:dataModel>
</file>

<file path=ppt/diagrams/data51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06719607-9C28-BF4A-AFDE-0CD1374261A7}" type="presOf" srcId="{18B21DED-9B4D-EB49-AF41-328A08C2192E}" destId="{55F885C0-631B-D646-AC7E-0B2A6E55628C}" srcOrd="0" destOrd="0" presId="urn:microsoft.com/office/officeart/2005/8/layout/cycle2"/>
    <dgm:cxn modelId="{D6824F08-2005-EE42-8B53-0DC343A30CAC}" type="presOf" srcId="{6FA576A9-0DA8-5D4F-9C3C-34F7C54C76D4}" destId="{32103E2B-E4C3-2443-9686-008CB3D704F5}" srcOrd="1" destOrd="0" presId="urn:microsoft.com/office/officeart/2005/8/layout/cycle2"/>
    <dgm:cxn modelId="{489B7F10-59BA-9B45-B4D1-55F2D444E9B0}" type="presOf" srcId="{2A1A0300-0868-8D47-BFFA-296C1987333D}" destId="{EEFA835D-DA5B-4B45-B2E0-CA586F7372AE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6E5CDE1B-65AB-D948-9DBC-F85E0E14A4C7}" type="presOf" srcId="{6FA576A9-0DA8-5D4F-9C3C-34F7C54C76D4}" destId="{E4F36C5C-1E01-034A-830A-839CEC94B4C3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3CC66025-A6EA-9F46-8D8F-7F84A111E893}" type="presOf" srcId="{E0ED1441-D8D0-2140-B825-90C83A6C2C7B}" destId="{3A27DC23-E930-A84E-A846-DDE373B212D7}" srcOrd="0" destOrd="0" presId="urn:microsoft.com/office/officeart/2005/8/layout/cycle2"/>
    <dgm:cxn modelId="{6DE16846-6964-A348-BACF-8C003B1A298C}" type="presOf" srcId="{420DA754-1D9C-4B4C-B9A6-25EC2607A82F}" destId="{BD6C659F-2723-5A4C-AF2C-CA1437FCE2B4}" srcOrd="0" destOrd="0" presId="urn:microsoft.com/office/officeart/2005/8/layout/cycle2"/>
    <dgm:cxn modelId="{6983214C-ECE5-3548-83F4-31CBFD4B1115}" type="presOf" srcId="{7B6C4C98-74AB-9F48-82EE-4065D5051EB2}" destId="{B90635B2-ABF7-3449-A4BC-4B850778AE10}" srcOrd="0" destOrd="0" presId="urn:microsoft.com/office/officeart/2005/8/layout/cycle2"/>
    <dgm:cxn modelId="{12FB714D-68E9-0E43-96DE-7060379BD538}" type="presOf" srcId="{7B6C4C98-74AB-9F48-82EE-4065D5051EB2}" destId="{6FABCE6F-71D6-964F-913E-C8F19A09016E}" srcOrd="1" destOrd="0" presId="urn:microsoft.com/office/officeart/2005/8/layout/cycle2"/>
    <dgm:cxn modelId="{9F10BB5C-3D5F-6247-9A20-ABA92D0BC8A5}" type="presOf" srcId="{11375B1D-7A2F-E245-8AD4-929A7601F295}" destId="{F1970952-8E2C-944D-918B-9B8D5BE3414F}" srcOrd="0" destOrd="0" presId="urn:microsoft.com/office/officeart/2005/8/layout/cycle2"/>
    <dgm:cxn modelId="{A1807663-B0B2-A441-9FF8-C3743ADC67FD}" type="presOf" srcId="{6D43FE46-35DC-494C-A4F0-44397394D121}" destId="{4C7F5477-63C0-6343-9869-547A01CEFE98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E2590669-5EB4-7348-9D19-6EC77A8C81D5}" type="presOf" srcId="{420DA754-1D9C-4B4C-B9A6-25EC2607A82F}" destId="{B9CBABBE-8180-FD4B-8C76-9ACE0FCA4182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910E5D80-4502-1748-B910-42DD7814818E}" type="presOf" srcId="{6AF3223D-60C6-B84E-BC43-8262A1FA31EA}" destId="{3124B506-BBC9-2A47-BF5C-06A3B16E92AD}" srcOrd="0" destOrd="0" presId="urn:microsoft.com/office/officeart/2005/8/layout/cycle2"/>
    <dgm:cxn modelId="{4CCEE08F-3738-7F48-9951-830C42F58F77}" type="presOf" srcId="{4CA6BDC3-C8E2-354D-ACAD-CD488DCD7E8C}" destId="{5D948883-3182-4C40-9979-56292A55D8AB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FF8344A5-5F9E-C242-B4FE-29EBEF39820F}" type="presOf" srcId="{6AF3223D-60C6-B84E-BC43-8262A1FA31EA}" destId="{6693F1C9-0E06-7B49-8CB9-EF3997DE4948}" srcOrd="1" destOrd="0" presId="urn:microsoft.com/office/officeart/2005/8/layout/cycle2"/>
    <dgm:cxn modelId="{AB8C14A7-9992-B74E-AF5A-3FA00BE33E7F}" type="presOf" srcId="{1B5FBFF5-E6C2-2543-A861-44B11243E79D}" destId="{AB1BBDA4-504B-3F42-BA67-6A39F228A708}" srcOrd="1" destOrd="0" presId="urn:microsoft.com/office/officeart/2005/8/layout/cycle2"/>
    <dgm:cxn modelId="{1247ABA9-FE88-8B42-A57C-00C553922745}" type="presOf" srcId="{E1D6C91B-53A1-9848-B9E6-630B57E07772}" destId="{1DAB2424-1BC5-BE46-85D2-26730751BF6D}" srcOrd="0" destOrd="0" presId="urn:microsoft.com/office/officeart/2005/8/layout/cycle2"/>
    <dgm:cxn modelId="{083013AA-C73E-9B45-A537-07E2AD260BF5}" type="presOf" srcId="{768E8C07-80FF-E24E-8728-3484D0E81F75}" destId="{C2798E64-E5CC-2440-802B-696DD209A1A7}" srcOrd="1" destOrd="0" presId="urn:microsoft.com/office/officeart/2005/8/layout/cycle2"/>
    <dgm:cxn modelId="{126FF3AE-8B6B-C840-A85C-4928CABD6100}" type="presOf" srcId="{C50FC3BA-7F0F-2F42-8BE7-D169AAF56941}" destId="{FF90A506-49AA-194C-B7FB-C99B0CA6889D}" srcOrd="0" destOrd="0" presId="urn:microsoft.com/office/officeart/2005/8/layout/cycle2"/>
    <dgm:cxn modelId="{707964B7-64CC-4F4E-8223-2F70EFE409AF}" type="presOf" srcId="{3022146A-BA2C-3047-A38A-E19C17AD505A}" destId="{5D8FA5C9-56E0-5F4E-AE7D-1578D17D4789}" srcOrd="0" destOrd="0" presId="urn:microsoft.com/office/officeart/2005/8/layout/cycle2"/>
    <dgm:cxn modelId="{7F5BE3BE-6BA0-8149-A061-7E512634DC01}" type="presOf" srcId="{1B5FBFF5-E6C2-2543-A861-44B11243E79D}" destId="{DA0814E1-6DEB-684B-BAEA-2EEBEDC4DB41}" srcOrd="0" destOrd="0" presId="urn:microsoft.com/office/officeart/2005/8/layout/cycle2"/>
    <dgm:cxn modelId="{315B58C0-67E1-FE4B-8F6E-DC13AC0C4047}" type="presOf" srcId="{5EAB6A29-A5B0-2941-AF79-FAE866AF3957}" destId="{777CEE8D-D9C5-744F-ADC6-113AF0A44165}" srcOrd="0" destOrd="0" presId="urn:microsoft.com/office/officeart/2005/8/layout/cycle2"/>
    <dgm:cxn modelId="{E3ED67C0-772B-0248-9405-D387189F4411}" type="presOf" srcId="{768E8C07-80FF-E24E-8728-3484D0E81F75}" destId="{21CDE7AC-B179-544E-AA1E-DC9CEABDA4A8}" srcOrd="0" destOrd="0" presId="urn:microsoft.com/office/officeart/2005/8/layout/cycle2"/>
    <dgm:cxn modelId="{66A1F4CB-DE8F-8E4F-9CA8-CC7641DF03DE}" type="presOf" srcId="{7843CF9D-CDC5-734D-B869-37AE2CBCEDAE}" destId="{6474277E-388E-024E-91B4-4AFFEDE60D33}" srcOrd="1" destOrd="0" presId="urn:microsoft.com/office/officeart/2005/8/layout/cycle2"/>
    <dgm:cxn modelId="{CCE941D1-FA2C-3E4B-B59A-4FAFA00D9768}" type="presOf" srcId="{7843CF9D-CDC5-734D-B869-37AE2CBCEDAE}" destId="{784245A4-61D5-254C-87FE-D85F1A3B2B05}" srcOrd="0" destOrd="0" presId="urn:microsoft.com/office/officeart/2005/8/layout/cycle2"/>
    <dgm:cxn modelId="{0A6AF3E2-C7C7-604F-8766-01DC21B907CB}" type="presOf" srcId="{11375B1D-7A2F-E245-8AD4-929A7601F295}" destId="{7510845F-CC67-1F44-8A6D-3D9CC132F2F8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5334A5DB-D1D6-8942-8BA1-9B18D5DD4F6C}" type="presParOf" srcId="{5D8FA5C9-56E0-5F4E-AE7D-1578D17D4789}" destId="{3A27DC23-E930-A84E-A846-DDE373B212D7}" srcOrd="0" destOrd="0" presId="urn:microsoft.com/office/officeart/2005/8/layout/cycle2"/>
    <dgm:cxn modelId="{A9D11DC0-846F-734F-95DE-923BEB595131}" type="presParOf" srcId="{5D8FA5C9-56E0-5F4E-AE7D-1578D17D4789}" destId="{3124B506-BBC9-2A47-BF5C-06A3B16E92AD}" srcOrd="1" destOrd="0" presId="urn:microsoft.com/office/officeart/2005/8/layout/cycle2"/>
    <dgm:cxn modelId="{D39DDFCA-C90E-0D4B-8502-54EE5166D574}" type="presParOf" srcId="{3124B506-BBC9-2A47-BF5C-06A3B16E92AD}" destId="{6693F1C9-0E06-7B49-8CB9-EF3997DE4948}" srcOrd="0" destOrd="0" presId="urn:microsoft.com/office/officeart/2005/8/layout/cycle2"/>
    <dgm:cxn modelId="{CE959401-9942-FF4C-B4C7-9A4DFC620DA5}" type="presParOf" srcId="{5D8FA5C9-56E0-5F4E-AE7D-1578D17D4789}" destId="{777CEE8D-D9C5-744F-ADC6-113AF0A44165}" srcOrd="2" destOrd="0" presId="urn:microsoft.com/office/officeart/2005/8/layout/cycle2"/>
    <dgm:cxn modelId="{22E15FFF-25DE-724F-B218-F0F0BFFDB1C8}" type="presParOf" srcId="{5D8FA5C9-56E0-5F4E-AE7D-1578D17D4789}" destId="{21CDE7AC-B179-544E-AA1E-DC9CEABDA4A8}" srcOrd="3" destOrd="0" presId="urn:microsoft.com/office/officeart/2005/8/layout/cycle2"/>
    <dgm:cxn modelId="{BBBCD7C9-90AB-9344-B7A1-0FB1D48337A0}" type="presParOf" srcId="{21CDE7AC-B179-544E-AA1E-DC9CEABDA4A8}" destId="{C2798E64-E5CC-2440-802B-696DD209A1A7}" srcOrd="0" destOrd="0" presId="urn:microsoft.com/office/officeart/2005/8/layout/cycle2"/>
    <dgm:cxn modelId="{B04A8146-5A95-B34B-90AB-F4D8EEC63BE6}" type="presParOf" srcId="{5D8FA5C9-56E0-5F4E-AE7D-1578D17D4789}" destId="{FF90A506-49AA-194C-B7FB-C99B0CA6889D}" srcOrd="4" destOrd="0" presId="urn:microsoft.com/office/officeart/2005/8/layout/cycle2"/>
    <dgm:cxn modelId="{A14632C9-9BDB-A34D-9813-D0F72088AA57}" type="presParOf" srcId="{5D8FA5C9-56E0-5F4E-AE7D-1578D17D4789}" destId="{DA0814E1-6DEB-684B-BAEA-2EEBEDC4DB41}" srcOrd="5" destOrd="0" presId="urn:microsoft.com/office/officeart/2005/8/layout/cycle2"/>
    <dgm:cxn modelId="{2E82AAEC-9CE1-8C45-BC1C-179D401BA35B}" type="presParOf" srcId="{DA0814E1-6DEB-684B-BAEA-2EEBEDC4DB41}" destId="{AB1BBDA4-504B-3F42-BA67-6A39F228A708}" srcOrd="0" destOrd="0" presId="urn:microsoft.com/office/officeart/2005/8/layout/cycle2"/>
    <dgm:cxn modelId="{353A18E5-5745-CE43-9883-C00AA966F981}" type="presParOf" srcId="{5D8FA5C9-56E0-5F4E-AE7D-1578D17D4789}" destId="{1DAB2424-1BC5-BE46-85D2-26730751BF6D}" srcOrd="6" destOrd="0" presId="urn:microsoft.com/office/officeart/2005/8/layout/cycle2"/>
    <dgm:cxn modelId="{9E9003AC-6098-7449-9F03-2CBCF445322C}" type="presParOf" srcId="{5D8FA5C9-56E0-5F4E-AE7D-1578D17D4789}" destId="{784245A4-61D5-254C-87FE-D85F1A3B2B05}" srcOrd="7" destOrd="0" presId="urn:microsoft.com/office/officeart/2005/8/layout/cycle2"/>
    <dgm:cxn modelId="{E8D0C377-FC7D-9643-BF9D-86CB25936301}" type="presParOf" srcId="{784245A4-61D5-254C-87FE-D85F1A3B2B05}" destId="{6474277E-388E-024E-91B4-4AFFEDE60D33}" srcOrd="0" destOrd="0" presId="urn:microsoft.com/office/officeart/2005/8/layout/cycle2"/>
    <dgm:cxn modelId="{986EEB0F-B198-574C-82A5-623B9823392F}" type="presParOf" srcId="{5D8FA5C9-56E0-5F4E-AE7D-1578D17D4789}" destId="{EEFA835D-DA5B-4B45-B2E0-CA586F7372AE}" srcOrd="8" destOrd="0" presId="urn:microsoft.com/office/officeart/2005/8/layout/cycle2"/>
    <dgm:cxn modelId="{2EF8AB21-5B98-2E45-9080-34D40A25E16F}" type="presParOf" srcId="{5D8FA5C9-56E0-5F4E-AE7D-1578D17D4789}" destId="{B90635B2-ABF7-3449-A4BC-4B850778AE10}" srcOrd="9" destOrd="0" presId="urn:microsoft.com/office/officeart/2005/8/layout/cycle2"/>
    <dgm:cxn modelId="{C6E08015-38AF-E140-BA7F-9AE89254DB36}" type="presParOf" srcId="{B90635B2-ABF7-3449-A4BC-4B850778AE10}" destId="{6FABCE6F-71D6-964F-913E-C8F19A09016E}" srcOrd="0" destOrd="0" presId="urn:microsoft.com/office/officeart/2005/8/layout/cycle2"/>
    <dgm:cxn modelId="{06424488-328E-8344-89DE-5A7324C78F63}" type="presParOf" srcId="{5D8FA5C9-56E0-5F4E-AE7D-1578D17D4789}" destId="{4C7F5477-63C0-6343-9869-547A01CEFE98}" srcOrd="10" destOrd="0" presId="urn:microsoft.com/office/officeart/2005/8/layout/cycle2"/>
    <dgm:cxn modelId="{B1329416-CD78-6B49-ACAE-E63740B7DB5A}" type="presParOf" srcId="{5D8FA5C9-56E0-5F4E-AE7D-1578D17D4789}" destId="{BD6C659F-2723-5A4C-AF2C-CA1437FCE2B4}" srcOrd="11" destOrd="0" presId="urn:microsoft.com/office/officeart/2005/8/layout/cycle2"/>
    <dgm:cxn modelId="{615814F5-12D2-A047-9FB6-DDB4CA51BD54}" type="presParOf" srcId="{BD6C659F-2723-5A4C-AF2C-CA1437FCE2B4}" destId="{B9CBABBE-8180-FD4B-8C76-9ACE0FCA4182}" srcOrd="0" destOrd="0" presId="urn:microsoft.com/office/officeart/2005/8/layout/cycle2"/>
    <dgm:cxn modelId="{7DC98251-9024-884E-A303-B17802B28343}" type="presParOf" srcId="{5D8FA5C9-56E0-5F4E-AE7D-1578D17D4789}" destId="{5D948883-3182-4C40-9979-56292A55D8AB}" srcOrd="12" destOrd="0" presId="urn:microsoft.com/office/officeart/2005/8/layout/cycle2"/>
    <dgm:cxn modelId="{138C407B-891C-9B47-8F6D-7434BA5E8769}" type="presParOf" srcId="{5D8FA5C9-56E0-5F4E-AE7D-1578D17D4789}" destId="{E4F36C5C-1E01-034A-830A-839CEC94B4C3}" srcOrd="13" destOrd="0" presId="urn:microsoft.com/office/officeart/2005/8/layout/cycle2"/>
    <dgm:cxn modelId="{321C2728-F36E-E64D-A498-FE8684247710}" type="presParOf" srcId="{E4F36C5C-1E01-034A-830A-839CEC94B4C3}" destId="{32103E2B-E4C3-2443-9686-008CB3D704F5}" srcOrd="0" destOrd="0" presId="urn:microsoft.com/office/officeart/2005/8/layout/cycle2"/>
    <dgm:cxn modelId="{62E237A4-26CD-9843-840C-367E05EFB3EE}" type="presParOf" srcId="{5D8FA5C9-56E0-5F4E-AE7D-1578D17D4789}" destId="{55F885C0-631B-D646-AC7E-0B2A6E55628C}" srcOrd="14" destOrd="0" presId="urn:microsoft.com/office/officeart/2005/8/layout/cycle2"/>
    <dgm:cxn modelId="{642460CE-2E64-A24F-B5B5-29BBDED0CC7A}" type="presParOf" srcId="{5D8FA5C9-56E0-5F4E-AE7D-1578D17D4789}" destId="{F1970952-8E2C-944D-918B-9B8D5BE3414F}" srcOrd="15" destOrd="0" presId="urn:microsoft.com/office/officeart/2005/8/layout/cycle2"/>
    <dgm:cxn modelId="{34F41DB0-3D5E-B341-BB7D-3054CB2759FB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36" minVer="http://schemas.openxmlformats.org/drawingml/2006/diagram"/>
    </a:ext>
  </dgm:extLst>
</dgm:dataModel>
</file>

<file path=ppt/diagrams/data52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99EF5D02-E0EB-0649-9E73-6FC294335F72}" type="presOf" srcId="{11375B1D-7A2F-E245-8AD4-929A7601F295}" destId="{F1970952-8E2C-944D-918B-9B8D5BE3414F}" srcOrd="0" destOrd="0" presId="urn:microsoft.com/office/officeart/2005/8/layout/cycle2"/>
    <dgm:cxn modelId="{9C506403-7C91-234E-965C-7250FA069AE4}" type="presOf" srcId="{18B21DED-9B4D-EB49-AF41-328A08C2192E}" destId="{55F885C0-631B-D646-AC7E-0B2A6E55628C}" srcOrd="0" destOrd="0" presId="urn:microsoft.com/office/officeart/2005/8/layout/cycle2"/>
    <dgm:cxn modelId="{F3AFD90A-0A37-9E42-BA43-15E776FFC020}" type="presOf" srcId="{6FA576A9-0DA8-5D4F-9C3C-34F7C54C76D4}" destId="{32103E2B-E4C3-2443-9686-008CB3D704F5}" srcOrd="1" destOrd="0" presId="urn:microsoft.com/office/officeart/2005/8/layout/cycle2"/>
    <dgm:cxn modelId="{735E3613-F172-2F4F-B38E-CFC7F01892F8}" type="presOf" srcId="{E0ED1441-D8D0-2140-B825-90C83A6C2C7B}" destId="{3A27DC23-E930-A84E-A846-DDE373B212D7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2A9E051B-F2E7-464D-8894-6DF6B2CDE317}" type="presOf" srcId="{7843CF9D-CDC5-734D-B869-37AE2CBCEDAE}" destId="{6474277E-388E-024E-91B4-4AFFEDE60D33}" srcOrd="1" destOrd="0" presId="urn:microsoft.com/office/officeart/2005/8/layout/cycle2"/>
    <dgm:cxn modelId="{3CB0651B-F54C-7B47-AFAF-7D83245DBF6F}" type="presOf" srcId="{7B6C4C98-74AB-9F48-82EE-4065D5051EB2}" destId="{B90635B2-ABF7-3449-A4BC-4B850778AE10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C571772B-BCEA-A246-8535-FCDAC15334D9}" type="presOf" srcId="{6AF3223D-60C6-B84E-BC43-8262A1FA31EA}" destId="{3124B506-BBC9-2A47-BF5C-06A3B16E92AD}" srcOrd="0" destOrd="0" presId="urn:microsoft.com/office/officeart/2005/8/layout/cycle2"/>
    <dgm:cxn modelId="{D2867D42-FA3C-8343-822F-87B1520C4911}" type="presOf" srcId="{1B5FBFF5-E6C2-2543-A861-44B11243E79D}" destId="{DA0814E1-6DEB-684B-BAEA-2EEBEDC4DB41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493FF964-6719-FE40-84BB-DB6D247C6CBE}" type="presOf" srcId="{4CA6BDC3-C8E2-354D-ACAD-CD488DCD7E8C}" destId="{5D948883-3182-4C40-9979-56292A55D8AB}" srcOrd="0" destOrd="0" presId="urn:microsoft.com/office/officeart/2005/8/layout/cycle2"/>
    <dgm:cxn modelId="{DEEFC76C-8096-2442-8723-D7A0447DCDEB}" type="presOf" srcId="{420DA754-1D9C-4B4C-B9A6-25EC2607A82F}" destId="{BD6C659F-2723-5A4C-AF2C-CA1437FCE2B4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8397686F-44C5-D144-ADB7-129DB11578DF}" type="presOf" srcId="{768E8C07-80FF-E24E-8728-3484D0E81F75}" destId="{C2798E64-E5CC-2440-802B-696DD209A1A7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0687FB87-69EC-1247-A805-E5DF8573B22C}" type="presOf" srcId="{2A1A0300-0868-8D47-BFFA-296C1987333D}" destId="{EEFA835D-DA5B-4B45-B2E0-CA586F7372AE}" srcOrd="0" destOrd="0" presId="urn:microsoft.com/office/officeart/2005/8/layout/cycle2"/>
    <dgm:cxn modelId="{7C4A788F-9EEF-5E4F-B4C1-574A114AD7F7}" type="presOf" srcId="{768E8C07-80FF-E24E-8728-3484D0E81F75}" destId="{21CDE7AC-B179-544E-AA1E-DC9CEABDA4A8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7EBE87B2-98EE-1046-B065-FA49840206E3}" type="presOf" srcId="{C50FC3BA-7F0F-2F42-8BE7-D169AAF56941}" destId="{FF90A506-49AA-194C-B7FB-C99B0CA6889D}" srcOrd="0" destOrd="0" presId="urn:microsoft.com/office/officeart/2005/8/layout/cycle2"/>
    <dgm:cxn modelId="{083FC5B5-F8E8-724D-A370-E6ED07F28501}" type="presOf" srcId="{E1D6C91B-53A1-9848-B9E6-630B57E07772}" destId="{1DAB2424-1BC5-BE46-85D2-26730751BF6D}" srcOrd="0" destOrd="0" presId="urn:microsoft.com/office/officeart/2005/8/layout/cycle2"/>
    <dgm:cxn modelId="{D9AFE0CD-ABEA-7841-BC39-452A7E2D7BC5}" type="presOf" srcId="{6AF3223D-60C6-B84E-BC43-8262A1FA31EA}" destId="{6693F1C9-0E06-7B49-8CB9-EF3997DE4948}" srcOrd="1" destOrd="0" presId="urn:microsoft.com/office/officeart/2005/8/layout/cycle2"/>
    <dgm:cxn modelId="{2041EED4-48CB-B947-8EE6-FB534FE9A22A}" type="presOf" srcId="{7843CF9D-CDC5-734D-B869-37AE2CBCEDAE}" destId="{784245A4-61D5-254C-87FE-D85F1A3B2B05}" srcOrd="0" destOrd="0" presId="urn:microsoft.com/office/officeart/2005/8/layout/cycle2"/>
    <dgm:cxn modelId="{95F6EED8-70C4-8940-A266-96849B066AA3}" type="presOf" srcId="{420DA754-1D9C-4B4C-B9A6-25EC2607A82F}" destId="{B9CBABBE-8180-FD4B-8C76-9ACE0FCA4182}" srcOrd="1" destOrd="0" presId="urn:microsoft.com/office/officeart/2005/8/layout/cycle2"/>
    <dgm:cxn modelId="{B11EC9DA-C262-C349-932C-D4CB783AA1ED}" type="presOf" srcId="{5EAB6A29-A5B0-2941-AF79-FAE866AF3957}" destId="{777CEE8D-D9C5-744F-ADC6-113AF0A44165}" srcOrd="0" destOrd="0" presId="urn:microsoft.com/office/officeart/2005/8/layout/cycle2"/>
    <dgm:cxn modelId="{61CDA4DB-BDA2-634E-9634-639F48A78F41}" type="presOf" srcId="{3022146A-BA2C-3047-A38A-E19C17AD505A}" destId="{5D8FA5C9-56E0-5F4E-AE7D-1578D17D4789}" srcOrd="0" destOrd="0" presId="urn:microsoft.com/office/officeart/2005/8/layout/cycle2"/>
    <dgm:cxn modelId="{5B3B98DD-A758-BF4B-ABC4-A4F79698AC7E}" type="presOf" srcId="{7B6C4C98-74AB-9F48-82EE-4065D5051EB2}" destId="{6FABCE6F-71D6-964F-913E-C8F19A09016E}" srcOrd="1" destOrd="0" presId="urn:microsoft.com/office/officeart/2005/8/layout/cycle2"/>
    <dgm:cxn modelId="{8809BEE0-FB41-C944-80FB-373CE78C4367}" type="presOf" srcId="{11375B1D-7A2F-E245-8AD4-929A7601F295}" destId="{7510845F-CC67-1F44-8A6D-3D9CC132F2F8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0BA6E1FD-8DE2-D147-AC94-36575823DBE8}" type="presOf" srcId="{1B5FBFF5-E6C2-2543-A861-44B11243E79D}" destId="{AB1BBDA4-504B-3F42-BA67-6A39F228A708}" srcOrd="1" destOrd="0" presId="urn:microsoft.com/office/officeart/2005/8/layout/cycle2"/>
    <dgm:cxn modelId="{3C3495FE-266B-9943-8259-01138817B3AD}" type="presOf" srcId="{6FA576A9-0DA8-5D4F-9C3C-34F7C54C76D4}" destId="{E4F36C5C-1E01-034A-830A-839CEC94B4C3}" srcOrd="0" destOrd="0" presId="urn:microsoft.com/office/officeart/2005/8/layout/cycle2"/>
    <dgm:cxn modelId="{9E1178FF-284B-414E-9B20-AC94347C5D0C}" type="presOf" srcId="{6D43FE46-35DC-494C-A4F0-44397394D121}" destId="{4C7F5477-63C0-6343-9869-547A01CEFE98}" srcOrd="0" destOrd="0" presId="urn:microsoft.com/office/officeart/2005/8/layout/cycle2"/>
    <dgm:cxn modelId="{68A8E4AC-CF51-F04F-8557-9B00AA814F5D}" type="presParOf" srcId="{5D8FA5C9-56E0-5F4E-AE7D-1578D17D4789}" destId="{3A27DC23-E930-A84E-A846-DDE373B212D7}" srcOrd="0" destOrd="0" presId="urn:microsoft.com/office/officeart/2005/8/layout/cycle2"/>
    <dgm:cxn modelId="{09FD1794-E54B-AC4A-A0DE-FE4392899E8D}" type="presParOf" srcId="{5D8FA5C9-56E0-5F4E-AE7D-1578D17D4789}" destId="{3124B506-BBC9-2A47-BF5C-06A3B16E92AD}" srcOrd="1" destOrd="0" presId="urn:microsoft.com/office/officeart/2005/8/layout/cycle2"/>
    <dgm:cxn modelId="{DC4E2F7E-4CF3-194C-A559-1292A00008BF}" type="presParOf" srcId="{3124B506-BBC9-2A47-BF5C-06A3B16E92AD}" destId="{6693F1C9-0E06-7B49-8CB9-EF3997DE4948}" srcOrd="0" destOrd="0" presId="urn:microsoft.com/office/officeart/2005/8/layout/cycle2"/>
    <dgm:cxn modelId="{C169D68B-BA32-3F48-8108-61AE864FCEBB}" type="presParOf" srcId="{5D8FA5C9-56E0-5F4E-AE7D-1578D17D4789}" destId="{777CEE8D-D9C5-744F-ADC6-113AF0A44165}" srcOrd="2" destOrd="0" presId="urn:microsoft.com/office/officeart/2005/8/layout/cycle2"/>
    <dgm:cxn modelId="{DFCBF1A1-E82C-CA4B-A551-1B1ED2B9542B}" type="presParOf" srcId="{5D8FA5C9-56E0-5F4E-AE7D-1578D17D4789}" destId="{21CDE7AC-B179-544E-AA1E-DC9CEABDA4A8}" srcOrd="3" destOrd="0" presId="urn:microsoft.com/office/officeart/2005/8/layout/cycle2"/>
    <dgm:cxn modelId="{0F7D4AB7-B60F-F544-A495-D7129ABFDB94}" type="presParOf" srcId="{21CDE7AC-B179-544E-AA1E-DC9CEABDA4A8}" destId="{C2798E64-E5CC-2440-802B-696DD209A1A7}" srcOrd="0" destOrd="0" presId="urn:microsoft.com/office/officeart/2005/8/layout/cycle2"/>
    <dgm:cxn modelId="{9E6D69F0-3169-004F-9A7F-A0198942ABD4}" type="presParOf" srcId="{5D8FA5C9-56E0-5F4E-AE7D-1578D17D4789}" destId="{FF90A506-49AA-194C-B7FB-C99B0CA6889D}" srcOrd="4" destOrd="0" presId="urn:microsoft.com/office/officeart/2005/8/layout/cycle2"/>
    <dgm:cxn modelId="{14E427E6-00CA-8D45-807D-915E881D2D93}" type="presParOf" srcId="{5D8FA5C9-56E0-5F4E-AE7D-1578D17D4789}" destId="{DA0814E1-6DEB-684B-BAEA-2EEBEDC4DB41}" srcOrd="5" destOrd="0" presId="urn:microsoft.com/office/officeart/2005/8/layout/cycle2"/>
    <dgm:cxn modelId="{17C8AC08-9B6A-544E-9F50-44201748C4DE}" type="presParOf" srcId="{DA0814E1-6DEB-684B-BAEA-2EEBEDC4DB41}" destId="{AB1BBDA4-504B-3F42-BA67-6A39F228A708}" srcOrd="0" destOrd="0" presId="urn:microsoft.com/office/officeart/2005/8/layout/cycle2"/>
    <dgm:cxn modelId="{62ECDC29-BAD5-CA43-A664-D58ED09E0A87}" type="presParOf" srcId="{5D8FA5C9-56E0-5F4E-AE7D-1578D17D4789}" destId="{1DAB2424-1BC5-BE46-85D2-26730751BF6D}" srcOrd="6" destOrd="0" presId="urn:microsoft.com/office/officeart/2005/8/layout/cycle2"/>
    <dgm:cxn modelId="{1C4EA31B-0609-DB47-81D7-276169AAB3E4}" type="presParOf" srcId="{5D8FA5C9-56E0-5F4E-AE7D-1578D17D4789}" destId="{784245A4-61D5-254C-87FE-D85F1A3B2B05}" srcOrd="7" destOrd="0" presId="urn:microsoft.com/office/officeart/2005/8/layout/cycle2"/>
    <dgm:cxn modelId="{C43D3D4A-FF5A-3248-9B19-19167E0BB9D6}" type="presParOf" srcId="{784245A4-61D5-254C-87FE-D85F1A3B2B05}" destId="{6474277E-388E-024E-91B4-4AFFEDE60D33}" srcOrd="0" destOrd="0" presId="urn:microsoft.com/office/officeart/2005/8/layout/cycle2"/>
    <dgm:cxn modelId="{E6B756F6-D8AE-414E-ABD4-4E9D44DB2594}" type="presParOf" srcId="{5D8FA5C9-56E0-5F4E-AE7D-1578D17D4789}" destId="{EEFA835D-DA5B-4B45-B2E0-CA586F7372AE}" srcOrd="8" destOrd="0" presId="urn:microsoft.com/office/officeart/2005/8/layout/cycle2"/>
    <dgm:cxn modelId="{C600189F-91D5-5C40-B0E7-494E41549105}" type="presParOf" srcId="{5D8FA5C9-56E0-5F4E-AE7D-1578D17D4789}" destId="{B90635B2-ABF7-3449-A4BC-4B850778AE10}" srcOrd="9" destOrd="0" presId="urn:microsoft.com/office/officeart/2005/8/layout/cycle2"/>
    <dgm:cxn modelId="{51A439C3-D2F6-3147-A173-9AD2F8AC7232}" type="presParOf" srcId="{B90635B2-ABF7-3449-A4BC-4B850778AE10}" destId="{6FABCE6F-71D6-964F-913E-C8F19A09016E}" srcOrd="0" destOrd="0" presId="urn:microsoft.com/office/officeart/2005/8/layout/cycle2"/>
    <dgm:cxn modelId="{C4265C26-FD2E-DB42-ACDE-CD2001B766E4}" type="presParOf" srcId="{5D8FA5C9-56E0-5F4E-AE7D-1578D17D4789}" destId="{4C7F5477-63C0-6343-9869-547A01CEFE98}" srcOrd="10" destOrd="0" presId="urn:microsoft.com/office/officeart/2005/8/layout/cycle2"/>
    <dgm:cxn modelId="{2185E2BC-5D60-0B43-A635-DCAE0DEB18FF}" type="presParOf" srcId="{5D8FA5C9-56E0-5F4E-AE7D-1578D17D4789}" destId="{BD6C659F-2723-5A4C-AF2C-CA1437FCE2B4}" srcOrd="11" destOrd="0" presId="urn:microsoft.com/office/officeart/2005/8/layout/cycle2"/>
    <dgm:cxn modelId="{A89124C8-90A5-1B46-BEC2-3DD1136EFE6A}" type="presParOf" srcId="{BD6C659F-2723-5A4C-AF2C-CA1437FCE2B4}" destId="{B9CBABBE-8180-FD4B-8C76-9ACE0FCA4182}" srcOrd="0" destOrd="0" presId="urn:microsoft.com/office/officeart/2005/8/layout/cycle2"/>
    <dgm:cxn modelId="{FAD3556D-054E-AA45-9781-F059A5E6992B}" type="presParOf" srcId="{5D8FA5C9-56E0-5F4E-AE7D-1578D17D4789}" destId="{5D948883-3182-4C40-9979-56292A55D8AB}" srcOrd="12" destOrd="0" presId="urn:microsoft.com/office/officeart/2005/8/layout/cycle2"/>
    <dgm:cxn modelId="{A2386D4A-FE48-C247-9FFD-D137CC9F7255}" type="presParOf" srcId="{5D8FA5C9-56E0-5F4E-AE7D-1578D17D4789}" destId="{E4F36C5C-1E01-034A-830A-839CEC94B4C3}" srcOrd="13" destOrd="0" presId="urn:microsoft.com/office/officeart/2005/8/layout/cycle2"/>
    <dgm:cxn modelId="{8E2124DA-3041-9840-B3F1-5C1EE7611A1F}" type="presParOf" srcId="{E4F36C5C-1E01-034A-830A-839CEC94B4C3}" destId="{32103E2B-E4C3-2443-9686-008CB3D704F5}" srcOrd="0" destOrd="0" presId="urn:microsoft.com/office/officeart/2005/8/layout/cycle2"/>
    <dgm:cxn modelId="{8A6471A1-9507-5845-86C2-6D93322DE275}" type="presParOf" srcId="{5D8FA5C9-56E0-5F4E-AE7D-1578D17D4789}" destId="{55F885C0-631B-D646-AC7E-0B2A6E55628C}" srcOrd="14" destOrd="0" presId="urn:microsoft.com/office/officeart/2005/8/layout/cycle2"/>
    <dgm:cxn modelId="{F3FE3DDD-67A9-EC4A-AB9B-962F7B645890}" type="presParOf" srcId="{5D8FA5C9-56E0-5F4E-AE7D-1578D17D4789}" destId="{F1970952-8E2C-944D-918B-9B8D5BE3414F}" srcOrd="15" destOrd="0" presId="urn:microsoft.com/office/officeart/2005/8/layout/cycle2"/>
    <dgm:cxn modelId="{C82292A6-A3E2-3241-983E-262CF0AD7ABC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241" minVer="http://schemas.openxmlformats.org/drawingml/2006/diagram"/>
    </a:ext>
  </dgm:extLst>
</dgm:dataModel>
</file>

<file path=ppt/diagrams/data53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BF83708-B22D-534D-875F-C75A72684401}" type="presOf" srcId="{1B5FBFF5-E6C2-2543-A861-44B11243E79D}" destId="{DA0814E1-6DEB-684B-BAEA-2EEBEDC4DB41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333D1021-0A98-7146-ACD9-F88552204EE2}" type="presOf" srcId="{6AF3223D-60C6-B84E-BC43-8262A1FA31EA}" destId="{6693F1C9-0E06-7B49-8CB9-EF3997DE4948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D8260525-9948-864D-A72A-339BB93AB451}" type="presOf" srcId="{C50FC3BA-7F0F-2F42-8BE7-D169AAF56941}" destId="{FF90A506-49AA-194C-B7FB-C99B0CA6889D}" srcOrd="0" destOrd="0" presId="urn:microsoft.com/office/officeart/2005/8/layout/cycle2"/>
    <dgm:cxn modelId="{B8185826-0477-204D-8A6A-1E990D5151BB}" type="presOf" srcId="{E0ED1441-D8D0-2140-B825-90C83A6C2C7B}" destId="{3A27DC23-E930-A84E-A846-DDE373B212D7}" srcOrd="0" destOrd="0" presId="urn:microsoft.com/office/officeart/2005/8/layout/cycle2"/>
    <dgm:cxn modelId="{BEA42E2C-0A32-FF41-AD99-FF2959105696}" type="presOf" srcId="{11375B1D-7A2F-E245-8AD4-929A7601F295}" destId="{7510845F-CC67-1F44-8A6D-3D9CC132F2F8}" srcOrd="1" destOrd="0" presId="urn:microsoft.com/office/officeart/2005/8/layout/cycle2"/>
    <dgm:cxn modelId="{D18E462E-0FAB-6D41-9A24-C0C7E6F0225A}" type="presOf" srcId="{E1D6C91B-53A1-9848-B9E6-630B57E07772}" destId="{1DAB2424-1BC5-BE46-85D2-26730751BF6D}" srcOrd="0" destOrd="0" presId="urn:microsoft.com/office/officeart/2005/8/layout/cycle2"/>
    <dgm:cxn modelId="{43D86F36-6270-5547-B5D5-A4A2AF23A70C}" type="presOf" srcId="{7B6C4C98-74AB-9F48-82EE-4065D5051EB2}" destId="{6FABCE6F-71D6-964F-913E-C8F19A09016E}" srcOrd="1" destOrd="0" presId="urn:microsoft.com/office/officeart/2005/8/layout/cycle2"/>
    <dgm:cxn modelId="{8534E13F-DF78-AE4C-B03A-F453CFBE2C31}" type="presOf" srcId="{7843CF9D-CDC5-734D-B869-37AE2CBCEDAE}" destId="{6474277E-388E-024E-91B4-4AFFEDE60D33}" srcOrd="1" destOrd="0" presId="urn:microsoft.com/office/officeart/2005/8/layout/cycle2"/>
    <dgm:cxn modelId="{D394D946-041F-624B-8165-878FEB477BEB}" type="presOf" srcId="{4CA6BDC3-C8E2-354D-ACAD-CD488DCD7E8C}" destId="{5D948883-3182-4C40-9979-56292A55D8AB}" srcOrd="0" destOrd="0" presId="urn:microsoft.com/office/officeart/2005/8/layout/cycle2"/>
    <dgm:cxn modelId="{F8150F4A-0822-944A-92FF-B01B5EEFD13F}" type="presOf" srcId="{6FA576A9-0DA8-5D4F-9C3C-34F7C54C76D4}" destId="{32103E2B-E4C3-2443-9686-008CB3D704F5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D9CB5A71-5F38-F143-BF4B-A46485440275}" type="presOf" srcId="{6D43FE46-35DC-494C-A4F0-44397394D121}" destId="{4C7F5477-63C0-6343-9869-547A01CEFE98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B60CB88F-A554-2C44-956C-CBB44775DEF3}" type="presOf" srcId="{11375B1D-7A2F-E245-8AD4-929A7601F295}" destId="{F1970952-8E2C-944D-918B-9B8D5BE3414F}" srcOrd="0" destOrd="0" presId="urn:microsoft.com/office/officeart/2005/8/layout/cycle2"/>
    <dgm:cxn modelId="{E6E54C97-E8EB-FD47-B0A7-EB6BD074C541}" type="presOf" srcId="{5EAB6A29-A5B0-2941-AF79-FAE866AF3957}" destId="{777CEE8D-D9C5-744F-ADC6-113AF0A44165}" srcOrd="0" destOrd="0" presId="urn:microsoft.com/office/officeart/2005/8/layout/cycle2"/>
    <dgm:cxn modelId="{9620AC9B-0DD0-C446-8A5F-714999C426FE}" type="presOf" srcId="{1B5FBFF5-E6C2-2543-A861-44B11243E79D}" destId="{AB1BBDA4-504B-3F42-BA67-6A39F228A708}" srcOrd="1" destOrd="0" presId="urn:microsoft.com/office/officeart/2005/8/layout/cycle2"/>
    <dgm:cxn modelId="{4EB0DA9B-D9FE-914D-A0E7-B6E8B1AFB9FB}" type="presOf" srcId="{768E8C07-80FF-E24E-8728-3484D0E81F75}" destId="{21CDE7AC-B179-544E-AA1E-DC9CEABDA4A8}" srcOrd="0" destOrd="0" presId="urn:microsoft.com/office/officeart/2005/8/layout/cycle2"/>
    <dgm:cxn modelId="{98ECF89B-0596-2343-9CE3-523BEF984D18}" type="presOf" srcId="{7843CF9D-CDC5-734D-B869-37AE2CBCEDAE}" destId="{784245A4-61D5-254C-87FE-D85F1A3B2B05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97D74AA6-5A8C-4D4A-911B-82450FFF1DD5}" type="presOf" srcId="{420DA754-1D9C-4B4C-B9A6-25EC2607A82F}" destId="{BD6C659F-2723-5A4C-AF2C-CA1437FCE2B4}" srcOrd="0" destOrd="0" presId="urn:microsoft.com/office/officeart/2005/8/layout/cycle2"/>
    <dgm:cxn modelId="{8A7A7AA9-49FF-7743-AE2A-8996D99DACCF}" type="presOf" srcId="{2A1A0300-0868-8D47-BFFA-296C1987333D}" destId="{EEFA835D-DA5B-4B45-B2E0-CA586F7372AE}" srcOrd="0" destOrd="0" presId="urn:microsoft.com/office/officeart/2005/8/layout/cycle2"/>
    <dgm:cxn modelId="{F65D53B4-9826-7E4A-A2CE-B4EA83EFAC93}" type="presOf" srcId="{768E8C07-80FF-E24E-8728-3484D0E81F75}" destId="{C2798E64-E5CC-2440-802B-696DD209A1A7}" srcOrd="1" destOrd="0" presId="urn:microsoft.com/office/officeart/2005/8/layout/cycle2"/>
    <dgm:cxn modelId="{7D91EAC6-C6AA-E741-A2C6-A0104B43B68E}" type="presOf" srcId="{7B6C4C98-74AB-9F48-82EE-4065D5051EB2}" destId="{B90635B2-ABF7-3449-A4BC-4B850778AE10}" srcOrd="0" destOrd="0" presId="urn:microsoft.com/office/officeart/2005/8/layout/cycle2"/>
    <dgm:cxn modelId="{893F51C9-290B-F447-9555-3EEE11181CBE}" type="presOf" srcId="{420DA754-1D9C-4B4C-B9A6-25EC2607A82F}" destId="{B9CBABBE-8180-FD4B-8C76-9ACE0FCA4182}" srcOrd="1" destOrd="0" presId="urn:microsoft.com/office/officeart/2005/8/layout/cycle2"/>
    <dgm:cxn modelId="{555C59D8-5608-9D45-8E6C-B25ED873C1CB}" type="presOf" srcId="{18B21DED-9B4D-EB49-AF41-328A08C2192E}" destId="{55F885C0-631B-D646-AC7E-0B2A6E55628C}" srcOrd="0" destOrd="0" presId="urn:microsoft.com/office/officeart/2005/8/layout/cycle2"/>
    <dgm:cxn modelId="{E38EEEDF-DC76-B742-9EB6-99E3ACFB9B06}" type="presOf" srcId="{6FA576A9-0DA8-5D4F-9C3C-34F7C54C76D4}" destId="{E4F36C5C-1E01-034A-830A-839CEC94B4C3}" srcOrd="0" destOrd="0" presId="urn:microsoft.com/office/officeart/2005/8/layout/cycle2"/>
    <dgm:cxn modelId="{EFDA80E3-0E84-EA44-8515-4A18D9276B6F}" type="presOf" srcId="{6AF3223D-60C6-B84E-BC43-8262A1FA31EA}" destId="{3124B506-BBC9-2A47-BF5C-06A3B16E92AD}" srcOrd="0" destOrd="0" presId="urn:microsoft.com/office/officeart/2005/8/layout/cycle2"/>
    <dgm:cxn modelId="{722157E7-EBD1-2447-BD95-FF594944585E}" type="presOf" srcId="{3022146A-BA2C-3047-A38A-E19C17AD505A}" destId="{5D8FA5C9-56E0-5F4E-AE7D-1578D17D4789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EFD5C5F5-94C9-6641-9FE6-5E813660625F}" type="presParOf" srcId="{5D8FA5C9-56E0-5F4E-AE7D-1578D17D4789}" destId="{3A27DC23-E930-A84E-A846-DDE373B212D7}" srcOrd="0" destOrd="0" presId="urn:microsoft.com/office/officeart/2005/8/layout/cycle2"/>
    <dgm:cxn modelId="{A90A4414-5DD2-044F-923B-7543B6C56083}" type="presParOf" srcId="{5D8FA5C9-56E0-5F4E-AE7D-1578D17D4789}" destId="{3124B506-BBC9-2A47-BF5C-06A3B16E92AD}" srcOrd="1" destOrd="0" presId="urn:microsoft.com/office/officeart/2005/8/layout/cycle2"/>
    <dgm:cxn modelId="{F78C0FBF-45A8-EF4E-9C80-5CC6ABF74A45}" type="presParOf" srcId="{3124B506-BBC9-2A47-BF5C-06A3B16E92AD}" destId="{6693F1C9-0E06-7B49-8CB9-EF3997DE4948}" srcOrd="0" destOrd="0" presId="urn:microsoft.com/office/officeart/2005/8/layout/cycle2"/>
    <dgm:cxn modelId="{A99E18BC-EBF6-6949-9D5A-FA37244749CD}" type="presParOf" srcId="{5D8FA5C9-56E0-5F4E-AE7D-1578D17D4789}" destId="{777CEE8D-D9C5-744F-ADC6-113AF0A44165}" srcOrd="2" destOrd="0" presId="urn:microsoft.com/office/officeart/2005/8/layout/cycle2"/>
    <dgm:cxn modelId="{4F0F7B5C-325E-6E42-BFB0-003DBC8AF3BD}" type="presParOf" srcId="{5D8FA5C9-56E0-5F4E-AE7D-1578D17D4789}" destId="{21CDE7AC-B179-544E-AA1E-DC9CEABDA4A8}" srcOrd="3" destOrd="0" presId="urn:microsoft.com/office/officeart/2005/8/layout/cycle2"/>
    <dgm:cxn modelId="{FE2181F4-F831-8048-A932-4888585AD71C}" type="presParOf" srcId="{21CDE7AC-B179-544E-AA1E-DC9CEABDA4A8}" destId="{C2798E64-E5CC-2440-802B-696DD209A1A7}" srcOrd="0" destOrd="0" presId="urn:microsoft.com/office/officeart/2005/8/layout/cycle2"/>
    <dgm:cxn modelId="{4DC2A135-7701-7B43-BB9E-373B1C881808}" type="presParOf" srcId="{5D8FA5C9-56E0-5F4E-AE7D-1578D17D4789}" destId="{FF90A506-49AA-194C-B7FB-C99B0CA6889D}" srcOrd="4" destOrd="0" presId="urn:microsoft.com/office/officeart/2005/8/layout/cycle2"/>
    <dgm:cxn modelId="{EFEC7713-895D-2E4E-B9C5-9AA4144972FC}" type="presParOf" srcId="{5D8FA5C9-56E0-5F4E-AE7D-1578D17D4789}" destId="{DA0814E1-6DEB-684B-BAEA-2EEBEDC4DB41}" srcOrd="5" destOrd="0" presId="urn:microsoft.com/office/officeart/2005/8/layout/cycle2"/>
    <dgm:cxn modelId="{DACD7162-99E4-5040-9A97-3F9DD6959516}" type="presParOf" srcId="{DA0814E1-6DEB-684B-BAEA-2EEBEDC4DB41}" destId="{AB1BBDA4-504B-3F42-BA67-6A39F228A708}" srcOrd="0" destOrd="0" presId="urn:microsoft.com/office/officeart/2005/8/layout/cycle2"/>
    <dgm:cxn modelId="{2E5E71B3-50B5-8143-82EF-D96A7D86D120}" type="presParOf" srcId="{5D8FA5C9-56E0-5F4E-AE7D-1578D17D4789}" destId="{1DAB2424-1BC5-BE46-85D2-26730751BF6D}" srcOrd="6" destOrd="0" presId="urn:microsoft.com/office/officeart/2005/8/layout/cycle2"/>
    <dgm:cxn modelId="{B1357140-85C1-AB4B-9B6E-5ED48E9B8378}" type="presParOf" srcId="{5D8FA5C9-56E0-5F4E-AE7D-1578D17D4789}" destId="{784245A4-61D5-254C-87FE-D85F1A3B2B05}" srcOrd="7" destOrd="0" presId="urn:microsoft.com/office/officeart/2005/8/layout/cycle2"/>
    <dgm:cxn modelId="{77D44EAA-E0DA-6143-869C-5411222FD773}" type="presParOf" srcId="{784245A4-61D5-254C-87FE-D85F1A3B2B05}" destId="{6474277E-388E-024E-91B4-4AFFEDE60D33}" srcOrd="0" destOrd="0" presId="urn:microsoft.com/office/officeart/2005/8/layout/cycle2"/>
    <dgm:cxn modelId="{1FA01DBA-D160-0F4B-828D-A25EBCF9E8C5}" type="presParOf" srcId="{5D8FA5C9-56E0-5F4E-AE7D-1578D17D4789}" destId="{EEFA835D-DA5B-4B45-B2E0-CA586F7372AE}" srcOrd="8" destOrd="0" presId="urn:microsoft.com/office/officeart/2005/8/layout/cycle2"/>
    <dgm:cxn modelId="{285C482A-5FC2-3046-A9F2-3265476455A5}" type="presParOf" srcId="{5D8FA5C9-56E0-5F4E-AE7D-1578D17D4789}" destId="{B90635B2-ABF7-3449-A4BC-4B850778AE10}" srcOrd="9" destOrd="0" presId="urn:microsoft.com/office/officeart/2005/8/layout/cycle2"/>
    <dgm:cxn modelId="{370F0F84-97B9-C443-BF81-F3D74477AFD0}" type="presParOf" srcId="{B90635B2-ABF7-3449-A4BC-4B850778AE10}" destId="{6FABCE6F-71D6-964F-913E-C8F19A09016E}" srcOrd="0" destOrd="0" presId="urn:microsoft.com/office/officeart/2005/8/layout/cycle2"/>
    <dgm:cxn modelId="{3EF84451-246A-3B4E-ADB4-CAA21653195D}" type="presParOf" srcId="{5D8FA5C9-56E0-5F4E-AE7D-1578D17D4789}" destId="{4C7F5477-63C0-6343-9869-547A01CEFE98}" srcOrd="10" destOrd="0" presId="urn:microsoft.com/office/officeart/2005/8/layout/cycle2"/>
    <dgm:cxn modelId="{BC4DEF3C-D4DC-324E-B205-7E827BF3552A}" type="presParOf" srcId="{5D8FA5C9-56E0-5F4E-AE7D-1578D17D4789}" destId="{BD6C659F-2723-5A4C-AF2C-CA1437FCE2B4}" srcOrd="11" destOrd="0" presId="urn:microsoft.com/office/officeart/2005/8/layout/cycle2"/>
    <dgm:cxn modelId="{A8D1DA0C-F94D-F246-BC9D-ABC4A7F22FDE}" type="presParOf" srcId="{BD6C659F-2723-5A4C-AF2C-CA1437FCE2B4}" destId="{B9CBABBE-8180-FD4B-8C76-9ACE0FCA4182}" srcOrd="0" destOrd="0" presId="urn:microsoft.com/office/officeart/2005/8/layout/cycle2"/>
    <dgm:cxn modelId="{EB3AEC41-27D1-CB42-9010-3406F3C1385A}" type="presParOf" srcId="{5D8FA5C9-56E0-5F4E-AE7D-1578D17D4789}" destId="{5D948883-3182-4C40-9979-56292A55D8AB}" srcOrd="12" destOrd="0" presId="urn:microsoft.com/office/officeart/2005/8/layout/cycle2"/>
    <dgm:cxn modelId="{3AD3C518-4614-0F41-8707-BD23A8DF32A6}" type="presParOf" srcId="{5D8FA5C9-56E0-5F4E-AE7D-1578D17D4789}" destId="{E4F36C5C-1E01-034A-830A-839CEC94B4C3}" srcOrd="13" destOrd="0" presId="urn:microsoft.com/office/officeart/2005/8/layout/cycle2"/>
    <dgm:cxn modelId="{23A18DEC-4A0B-1748-9EC9-AE6E51C91632}" type="presParOf" srcId="{E4F36C5C-1E01-034A-830A-839CEC94B4C3}" destId="{32103E2B-E4C3-2443-9686-008CB3D704F5}" srcOrd="0" destOrd="0" presId="urn:microsoft.com/office/officeart/2005/8/layout/cycle2"/>
    <dgm:cxn modelId="{164901E7-DC35-E041-B1F5-42CAB9D6CDF7}" type="presParOf" srcId="{5D8FA5C9-56E0-5F4E-AE7D-1578D17D4789}" destId="{55F885C0-631B-D646-AC7E-0B2A6E55628C}" srcOrd="14" destOrd="0" presId="urn:microsoft.com/office/officeart/2005/8/layout/cycle2"/>
    <dgm:cxn modelId="{91D183E8-713C-2945-A420-585AA2A45537}" type="presParOf" srcId="{5D8FA5C9-56E0-5F4E-AE7D-1578D17D4789}" destId="{F1970952-8E2C-944D-918B-9B8D5BE3414F}" srcOrd="15" destOrd="0" presId="urn:microsoft.com/office/officeart/2005/8/layout/cycle2"/>
    <dgm:cxn modelId="{AC7436F4-0EE4-DE49-AEB7-A4016119C962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46" minVer="http://schemas.openxmlformats.org/drawingml/2006/diagram"/>
    </a:ext>
  </dgm:extLst>
</dgm:dataModel>
</file>

<file path=ppt/diagrams/data54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8412EC04-41C7-C04E-A59D-00D386707BC7}" type="presOf" srcId="{7B6C4C98-74AB-9F48-82EE-4065D5051EB2}" destId="{6FABCE6F-71D6-964F-913E-C8F19A09016E}" srcOrd="1" destOrd="0" presId="urn:microsoft.com/office/officeart/2005/8/layout/cycle2"/>
    <dgm:cxn modelId="{9976D70E-059E-DC4C-A563-A47207285EC4}" type="presOf" srcId="{7B6C4C98-74AB-9F48-82EE-4065D5051EB2}" destId="{B90635B2-ABF7-3449-A4BC-4B850778AE10}" srcOrd="0" destOrd="0" presId="urn:microsoft.com/office/officeart/2005/8/layout/cycle2"/>
    <dgm:cxn modelId="{A595AA11-9ABE-1849-9D45-05F282C62F1F}" type="presOf" srcId="{768E8C07-80FF-E24E-8728-3484D0E81F75}" destId="{C2798E64-E5CC-2440-802B-696DD209A1A7}" srcOrd="1" destOrd="0" presId="urn:microsoft.com/office/officeart/2005/8/layout/cycle2"/>
    <dgm:cxn modelId="{EDDBE611-4608-EE4F-B3A6-004438DF74EE}" type="presOf" srcId="{7843CF9D-CDC5-734D-B869-37AE2CBCEDAE}" destId="{784245A4-61D5-254C-87FE-D85F1A3B2B05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0178DD2E-8174-464E-9300-8F1F19C562A1}" type="presOf" srcId="{1B5FBFF5-E6C2-2543-A861-44B11243E79D}" destId="{AB1BBDA4-504B-3F42-BA67-6A39F228A708}" srcOrd="1" destOrd="0" presId="urn:microsoft.com/office/officeart/2005/8/layout/cycle2"/>
    <dgm:cxn modelId="{CB5F2035-B1B3-F941-A6DA-1E439E2BE9DF}" type="presOf" srcId="{C50FC3BA-7F0F-2F42-8BE7-D169AAF56941}" destId="{FF90A506-49AA-194C-B7FB-C99B0CA6889D}" srcOrd="0" destOrd="0" presId="urn:microsoft.com/office/officeart/2005/8/layout/cycle2"/>
    <dgm:cxn modelId="{B690C63D-794B-3743-8B24-98C69CA1726B}" type="presOf" srcId="{420DA754-1D9C-4B4C-B9A6-25EC2607A82F}" destId="{B9CBABBE-8180-FD4B-8C76-9ACE0FCA4182}" srcOrd="1" destOrd="0" presId="urn:microsoft.com/office/officeart/2005/8/layout/cycle2"/>
    <dgm:cxn modelId="{C3E3FF44-6789-FE4F-B7D0-14F1E881225B}" type="presOf" srcId="{420DA754-1D9C-4B4C-B9A6-25EC2607A82F}" destId="{BD6C659F-2723-5A4C-AF2C-CA1437FCE2B4}" srcOrd="0" destOrd="0" presId="urn:microsoft.com/office/officeart/2005/8/layout/cycle2"/>
    <dgm:cxn modelId="{9D898A58-85F6-3143-A608-87A3F1AFD537}" type="presOf" srcId="{6D43FE46-35DC-494C-A4F0-44397394D121}" destId="{4C7F5477-63C0-6343-9869-547A01CEFE98}" srcOrd="0" destOrd="0" presId="urn:microsoft.com/office/officeart/2005/8/layout/cycle2"/>
    <dgm:cxn modelId="{F9FFF55B-0D0B-BB4C-B1BC-57945E69EAFC}" type="presOf" srcId="{5EAB6A29-A5B0-2941-AF79-FAE866AF3957}" destId="{777CEE8D-D9C5-744F-ADC6-113AF0A44165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E22AC56D-C5AA-F44D-8608-C063F75FC5A2}" type="presOf" srcId="{E1D6C91B-53A1-9848-B9E6-630B57E07772}" destId="{1DAB2424-1BC5-BE46-85D2-26730751BF6D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FFC2427D-4888-3A42-85B7-93768177E2EF}" type="presOf" srcId="{6FA576A9-0DA8-5D4F-9C3C-34F7C54C76D4}" destId="{E4F36C5C-1E01-034A-830A-839CEC94B4C3}" srcOrd="0" destOrd="0" presId="urn:microsoft.com/office/officeart/2005/8/layout/cycle2"/>
    <dgm:cxn modelId="{D7345D89-4DB7-A24C-82C8-8DE07D9A1CB4}" type="presOf" srcId="{1B5FBFF5-E6C2-2543-A861-44B11243E79D}" destId="{DA0814E1-6DEB-684B-BAEA-2EEBEDC4DB41}" srcOrd="0" destOrd="0" presId="urn:microsoft.com/office/officeart/2005/8/layout/cycle2"/>
    <dgm:cxn modelId="{8960B88D-4B50-644C-8696-381853444C82}" type="presOf" srcId="{E0ED1441-D8D0-2140-B825-90C83A6C2C7B}" destId="{3A27DC23-E930-A84E-A846-DDE373B212D7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295566A0-F3E1-434B-8FDD-38E39E30AAC6}" type="presOf" srcId="{7843CF9D-CDC5-734D-B869-37AE2CBCEDAE}" destId="{6474277E-388E-024E-91B4-4AFFEDE60D33}" srcOrd="1" destOrd="0" presId="urn:microsoft.com/office/officeart/2005/8/layout/cycle2"/>
    <dgm:cxn modelId="{872F07B2-3ECD-D340-813C-0D669072A634}" type="presOf" srcId="{11375B1D-7A2F-E245-8AD4-929A7601F295}" destId="{F1970952-8E2C-944D-918B-9B8D5BE3414F}" srcOrd="0" destOrd="0" presId="urn:microsoft.com/office/officeart/2005/8/layout/cycle2"/>
    <dgm:cxn modelId="{EF983CB3-7005-F743-A123-A213A02137D0}" type="presOf" srcId="{6AF3223D-60C6-B84E-BC43-8262A1FA31EA}" destId="{3124B506-BBC9-2A47-BF5C-06A3B16E92AD}" srcOrd="0" destOrd="0" presId="urn:microsoft.com/office/officeart/2005/8/layout/cycle2"/>
    <dgm:cxn modelId="{8C8DD0BA-9343-F041-AF1C-2DD235EDC7B2}" type="presOf" srcId="{2A1A0300-0868-8D47-BFFA-296C1987333D}" destId="{EEFA835D-DA5B-4B45-B2E0-CA586F7372AE}" srcOrd="0" destOrd="0" presId="urn:microsoft.com/office/officeart/2005/8/layout/cycle2"/>
    <dgm:cxn modelId="{CD3082CE-4234-1B4F-BD83-AD66B238E3D8}" type="presOf" srcId="{18B21DED-9B4D-EB49-AF41-328A08C2192E}" destId="{55F885C0-631B-D646-AC7E-0B2A6E55628C}" srcOrd="0" destOrd="0" presId="urn:microsoft.com/office/officeart/2005/8/layout/cycle2"/>
    <dgm:cxn modelId="{CF2003D7-B6F7-4249-A7F1-F7C92B5CFF32}" type="presOf" srcId="{4CA6BDC3-C8E2-354D-ACAD-CD488DCD7E8C}" destId="{5D948883-3182-4C40-9979-56292A55D8AB}" srcOrd="0" destOrd="0" presId="urn:microsoft.com/office/officeart/2005/8/layout/cycle2"/>
    <dgm:cxn modelId="{886C8CDD-89DA-F94E-BF37-C97A7FA5EC98}" type="presOf" srcId="{768E8C07-80FF-E24E-8728-3484D0E81F75}" destId="{21CDE7AC-B179-544E-AA1E-DC9CEABDA4A8}" srcOrd="0" destOrd="0" presId="urn:microsoft.com/office/officeart/2005/8/layout/cycle2"/>
    <dgm:cxn modelId="{05B2B6E1-1D61-FE49-98B3-FA80F5AB20E7}" type="presOf" srcId="{6AF3223D-60C6-B84E-BC43-8262A1FA31EA}" destId="{6693F1C9-0E06-7B49-8CB9-EF3997DE4948}" srcOrd="1" destOrd="0" presId="urn:microsoft.com/office/officeart/2005/8/layout/cycle2"/>
    <dgm:cxn modelId="{A51589EC-EC4F-8247-9837-70160BCE51EC}" type="presOf" srcId="{6FA576A9-0DA8-5D4F-9C3C-34F7C54C76D4}" destId="{32103E2B-E4C3-2443-9686-008CB3D704F5}" srcOrd="1" destOrd="0" presId="urn:microsoft.com/office/officeart/2005/8/layout/cycle2"/>
    <dgm:cxn modelId="{056E08ED-CC3C-1A43-88D3-719BA17DDED2}" type="presOf" srcId="{11375B1D-7A2F-E245-8AD4-929A7601F295}" destId="{7510845F-CC67-1F44-8A6D-3D9CC132F2F8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0C8BC2F7-0BA7-CA44-8E3F-3C48B2713186}" type="presOf" srcId="{3022146A-BA2C-3047-A38A-E19C17AD505A}" destId="{5D8FA5C9-56E0-5F4E-AE7D-1578D17D4789}" srcOrd="0" destOrd="0" presId="urn:microsoft.com/office/officeart/2005/8/layout/cycle2"/>
    <dgm:cxn modelId="{74993F7D-9949-A940-8FC0-D7B93FFE5F1F}" type="presParOf" srcId="{5D8FA5C9-56E0-5F4E-AE7D-1578D17D4789}" destId="{3A27DC23-E930-A84E-A846-DDE373B212D7}" srcOrd="0" destOrd="0" presId="urn:microsoft.com/office/officeart/2005/8/layout/cycle2"/>
    <dgm:cxn modelId="{6AF90075-E957-B243-AB03-3B337677C1C3}" type="presParOf" srcId="{5D8FA5C9-56E0-5F4E-AE7D-1578D17D4789}" destId="{3124B506-BBC9-2A47-BF5C-06A3B16E92AD}" srcOrd="1" destOrd="0" presId="urn:microsoft.com/office/officeart/2005/8/layout/cycle2"/>
    <dgm:cxn modelId="{76ADB1F8-8AA2-3248-9E75-CAE9DDEFF9C8}" type="presParOf" srcId="{3124B506-BBC9-2A47-BF5C-06A3B16E92AD}" destId="{6693F1C9-0E06-7B49-8CB9-EF3997DE4948}" srcOrd="0" destOrd="0" presId="urn:microsoft.com/office/officeart/2005/8/layout/cycle2"/>
    <dgm:cxn modelId="{8592AAD0-776D-AA47-9EA2-E79EAADA5AB1}" type="presParOf" srcId="{5D8FA5C9-56E0-5F4E-AE7D-1578D17D4789}" destId="{777CEE8D-D9C5-744F-ADC6-113AF0A44165}" srcOrd="2" destOrd="0" presId="urn:microsoft.com/office/officeart/2005/8/layout/cycle2"/>
    <dgm:cxn modelId="{1C9FE47F-0079-0144-ABC0-1456C11299D7}" type="presParOf" srcId="{5D8FA5C9-56E0-5F4E-AE7D-1578D17D4789}" destId="{21CDE7AC-B179-544E-AA1E-DC9CEABDA4A8}" srcOrd="3" destOrd="0" presId="urn:microsoft.com/office/officeart/2005/8/layout/cycle2"/>
    <dgm:cxn modelId="{5FF95584-8602-8148-B013-733387C4C98C}" type="presParOf" srcId="{21CDE7AC-B179-544E-AA1E-DC9CEABDA4A8}" destId="{C2798E64-E5CC-2440-802B-696DD209A1A7}" srcOrd="0" destOrd="0" presId="urn:microsoft.com/office/officeart/2005/8/layout/cycle2"/>
    <dgm:cxn modelId="{F910BD5D-A536-D649-9563-9849E48EC71F}" type="presParOf" srcId="{5D8FA5C9-56E0-5F4E-AE7D-1578D17D4789}" destId="{FF90A506-49AA-194C-B7FB-C99B0CA6889D}" srcOrd="4" destOrd="0" presId="urn:microsoft.com/office/officeart/2005/8/layout/cycle2"/>
    <dgm:cxn modelId="{81FB0137-546B-B046-B1CF-A5772CDA59FB}" type="presParOf" srcId="{5D8FA5C9-56E0-5F4E-AE7D-1578D17D4789}" destId="{DA0814E1-6DEB-684B-BAEA-2EEBEDC4DB41}" srcOrd="5" destOrd="0" presId="urn:microsoft.com/office/officeart/2005/8/layout/cycle2"/>
    <dgm:cxn modelId="{029BC2CD-C80B-6C42-9017-C79F3EFE318C}" type="presParOf" srcId="{DA0814E1-6DEB-684B-BAEA-2EEBEDC4DB41}" destId="{AB1BBDA4-504B-3F42-BA67-6A39F228A708}" srcOrd="0" destOrd="0" presId="urn:microsoft.com/office/officeart/2005/8/layout/cycle2"/>
    <dgm:cxn modelId="{A138D526-DC5B-5D4C-82F0-69D3DEFBA183}" type="presParOf" srcId="{5D8FA5C9-56E0-5F4E-AE7D-1578D17D4789}" destId="{1DAB2424-1BC5-BE46-85D2-26730751BF6D}" srcOrd="6" destOrd="0" presId="urn:microsoft.com/office/officeart/2005/8/layout/cycle2"/>
    <dgm:cxn modelId="{B3EC5315-8776-FA4C-A912-74E263F78928}" type="presParOf" srcId="{5D8FA5C9-56E0-5F4E-AE7D-1578D17D4789}" destId="{784245A4-61D5-254C-87FE-D85F1A3B2B05}" srcOrd="7" destOrd="0" presId="urn:microsoft.com/office/officeart/2005/8/layout/cycle2"/>
    <dgm:cxn modelId="{A64D9A8B-4E85-5E47-A688-70C5B09B8CC9}" type="presParOf" srcId="{784245A4-61D5-254C-87FE-D85F1A3B2B05}" destId="{6474277E-388E-024E-91B4-4AFFEDE60D33}" srcOrd="0" destOrd="0" presId="urn:microsoft.com/office/officeart/2005/8/layout/cycle2"/>
    <dgm:cxn modelId="{B7F68026-C2C1-2540-A922-6317FC242E63}" type="presParOf" srcId="{5D8FA5C9-56E0-5F4E-AE7D-1578D17D4789}" destId="{EEFA835D-DA5B-4B45-B2E0-CA586F7372AE}" srcOrd="8" destOrd="0" presId="urn:microsoft.com/office/officeart/2005/8/layout/cycle2"/>
    <dgm:cxn modelId="{81B99213-685D-B948-A5E8-26C71BED5BF7}" type="presParOf" srcId="{5D8FA5C9-56E0-5F4E-AE7D-1578D17D4789}" destId="{B90635B2-ABF7-3449-A4BC-4B850778AE10}" srcOrd="9" destOrd="0" presId="urn:microsoft.com/office/officeart/2005/8/layout/cycle2"/>
    <dgm:cxn modelId="{8547EBF1-75D1-734C-B2AC-831B494DEF72}" type="presParOf" srcId="{B90635B2-ABF7-3449-A4BC-4B850778AE10}" destId="{6FABCE6F-71D6-964F-913E-C8F19A09016E}" srcOrd="0" destOrd="0" presId="urn:microsoft.com/office/officeart/2005/8/layout/cycle2"/>
    <dgm:cxn modelId="{D71D3BBE-CA04-214C-BBD6-1061D4C8F8C8}" type="presParOf" srcId="{5D8FA5C9-56E0-5F4E-AE7D-1578D17D4789}" destId="{4C7F5477-63C0-6343-9869-547A01CEFE98}" srcOrd="10" destOrd="0" presId="urn:microsoft.com/office/officeart/2005/8/layout/cycle2"/>
    <dgm:cxn modelId="{B020EFF7-555D-D54C-94F9-52BEC8756C01}" type="presParOf" srcId="{5D8FA5C9-56E0-5F4E-AE7D-1578D17D4789}" destId="{BD6C659F-2723-5A4C-AF2C-CA1437FCE2B4}" srcOrd="11" destOrd="0" presId="urn:microsoft.com/office/officeart/2005/8/layout/cycle2"/>
    <dgm:cxn modelId="{DE3EDDE7-F9BF-E648-B277-3669DF574422}" type="presParOf" srcId="{BD6C659F-2723-5A4C-AF2C-CA1437FCE2B4}" destId="{B9CBABBE-8180-FD4B-8C76-9ACE0FCA4182}" srcOrd="0" destOrd="0" presId="urn:microsoft.com/office/officeart/2005/8/layout/cycle2"/>
    <dgm:cxn modelId="{E08B31EE-449C-0645-B3DC-D8BDAB4B9355}" type="presParOf" srcId="{5D8FA5C9-56E0-5F4E-AE7D-1578D17D4789}" destId="{5D948883-3182-4C40-9979-56292A55D8AB}" srcOrd="12" destOrd="0" presId="urn:microsoft.com/office/officeart/2005/8/layout/cycle2"/>
    <dgm:cxn modelId="{D967CBC7-2863-1E42-A8C6-314AE3ED65FF}" type="presParOf" srcId="{5D8FA5C9-56E0-5F4E-AE7D-1578D17D4789}" destId="{E4F36C5C-1E01-034A-830A-839CEC94B4C3}" srcOrd="13" destOrd="0" presId="urn:microsoft.com/office/officeart/2005/8/layout/cycle2"/>
    <dgm:cxn modelId="{798841B6-98F2-404B-8812-1E91C69595A1}" type="presParOf" srcId="{E4F36C5C-1E01-034A-830A-839CEC94B4C3}" destId="{32103E2B-E4C3-2443-9686-008CB3D704F5}" srcOrd="0" destOrd="0" presId="urn:microsoft.com/office/officeart/2005/8/layout/cycle2"/>
    <dgm:cxn modelId="{33796F01-F6F0-3C4A-BEA6-EB024CCF2462}" type="presParOf" srcId="{5D8FA5C9-56E0-5F4E-AE7D-1578D17D4789}" destId="{55F885C0-631B-D646-AC7E-0B2A6E55628C}" srcOrd="14" destOrd="0" presId="urn:microsoft.com/office/officeart/2005/8/layout/cycle2"/>
    <dgm:cxn modelId="{3511C404-6931-2E45-B040-D55EE5671507}" type="presParOf" srcId="{5D8FA5C9-56E0-5F4E-AE7D-1578D17D4789}" destId="{F1970952-8E2C-944D-918B-9B8D5BE3414F}" srcOrd="15" destOrd="0" presId="urn:microsoft.com/office/officeart/2005/8/layout/cycle2"/>
    <dgm:cxn modelId="{4BB5F186-F2D0-2C47-8ADE-76FB7662C237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251" minVer="http://schemas.openxmlformats.org/drawingml/2006/diagram"/>
    </a:ext>
  </dgm:extLst>
</dgm:dataModel>
</file>

<file path=ppt/diagrams/data55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812DF41C-4C07-9D41-A831-4AB39CB40FD7}" type="presOf" srcId="{6FA576A9-0DA8-5D4F-9C3C-34F7C54C76D4}" destId="{32103E2B-E4C3-2443-9686-008CB3D704F5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661DA729-B0B8-D54B-9E2C-DDB7C317A857}" type="presOf" srcId="{C50FC3BA-7F0F-2F42-8BE7-D169AAF56941}" destId="{FF90A506-49AA-194C-B7FB-C99B0CA6889D}" srcOrd="0" destOrd="0" presId="urn:microsoft.com/office/officeart/2005/8/layout/cycle2"/>
    <dgm:cxn modelId="{509C393B-829B-BF4B-82A4-D7569B34DB7A}" type="presOf" srcId="{6AF3223D-60C6-B84E-BC43-8262A1FA31EA}" destId="{6693F1C9-0E06-7B49-8CB9-EF3997DE4948}" srcOrd="1" destOrd="0" presId="urn:microsoft.com/office/officeart/2005/8/layout/cycle2"/>
    <dgm:cxn modelId="{3361C24A-DA88-0845-B2F1-AB834F8FB14B}" type="presOf" srcId="{420DA754-1D9C-4B4C-B9A6-25EC2607A82F}" destId="{B9CBABBE-8180-FD4B-8C76-9ACE0FCA4182}" srcOrd="1" destOrd="0" presId="urn:microsoft.com/office/officeart/2005/8/layout/cycle2"/>
    <dgm:cxn modelId="{07493151-AF05-B549-B2E9-A9EDC5BC42D0}" type="presOf" srcId="{5EAB6A29-A5B0-2941-AF79-FAE866AF3957}" destId="{777CEE8D-D9C5-744F-ADC6-113AF0A44165}" srcOrd="0" destOrd="0" presId="urn:microsoft.com/office/officeart/2005/8/layout/cycle2"/>
    <dgm:cxn modelId="{767B5156-A854-EA40-B672-68E90EA4F169}" type="presOf" srcId="{3022146A-BA2C-3047-A38A-E19C17AD505A}" destId="{5D8FA5C9-56E0-5F4E-AE7D-1578D17D4789}" srcOrd="0" destOrd="0" presId="urn:microsoft.com/office/officeart/2005/8/layout/cycle2"/>
    <dgm:cxn modelId="{4A763E60-43F3-E44E-AFC6-A175131F07DB}" type="presOf" srcId="{18B21DED-9B4D-EB49-AF41-328A08C2192E}" destId="{55F885C0-631B-D646-AC7E-0B2A6E55628C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E299CD6F-987A-A24C-8EC1-14CD0C2567BF}" type="presOf" srcId="{6D43FE46-35DC-494C-A4F0-44397394D121}" destId="{4C7F5477-63C0-6343-9869-547A01CEFE98}" srcOrd="0" destOrd="0" presId="urn:microsoft.com/office/officeart/2005/8/layout/cycle2"/>
    <dgm:cxn modelId="{D8085B71-B996-FA4C-B23A-7E3C2D611C80}" type="presOf" srcId="{6FA576A9-0DA8-5D4F-9C3C-34F7C54C76D4}" destId="{E4F36C5C-1E01-034A-830A-839CEC94B4C3}" srcOrd="0" destOrd="0" presId="urn:microsoft.com/office/officeart/2005/8/layout/cycle2"/>
    <dgm:cxn modelId="{9A02B675-8712-4C4E-AD46-5E96458B8FB4}" type="presOf" srcId="{1B5FBFF5-E6C2-2543-A861-44B11243E79D}" destId="{AB1BBDA4-504B-3F42-BA67-6A39F228A708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03F12284-66F5-8C4D-A1EE-581A38A5B887}" type="presOf" srcId="{420DA754-1D9C-4B4C-B9A6-25EC2607A82F}" destId="{BD6C659F-2723-5A4C-AF2C-CA1437FCE2B4}" srcOrd="0" destOrd="0" presId="urn:microsoft.com/office/officeart/2005/8/layout/cycle2"/>
    <dgm:cxn modelId="{C54FD896-FF58-B548-9B34-41A4E70E66A9}" type="presOf" srcId="{E0ED1441-D8D0-2140-B825-90C83A6C2C7B}" destId="{3A27DC23-E930-A84E-A846-DDE373B212D7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4E9A50AB-59BA-C547-AADC-6F5BE6C9CD76}" type="presOf" srcId="{2A1A0300-0868-8D47-BFFA-296C1987333D}" destId="{EEFA835D-DA5B-4B45-B2E0-CA586F7372AE}" srcOrd="0" destOrd="0" presId="urn:microsoft.com/office/officeart/2005/8/layout/cycle2"/>
    <dgm:cxn modelId="{3BB55DB2-1C0D-E447-84FC-11D5265C2E22}" type="presOf" srcId="{1B5FBFF5-E6C2-2543-A861-44B11243E79D}" destId="{DA0814E1-6DEB-684B-BAEA-2EEBEDC4DB41}" srcOrd="0" destOrd="0" presId="urn:microsoft.com/office/officeart/2005/8/layout/cycle2"/>
    <dgm:cxn modelId="{527EEAB3-7412-9C4A-A6D5-78E4B0C3786C}" type="presOf" srcId="{7843CF9D-CDC5-734D-B869-37AE2CBCEDAE}" destId="{784245A4-61D5-254C-87FE-D85F1A3B2B05}" srcOrd="0" destOrd="0" presId="urn:microsoft.com/office/officeart/2005/8/layout/cycle2"/>
    <dgm:cxn modelId="{A3E60EB7-3B2F-D345-9C79-486017D36415}" type="presOf" srcId="{E1D6C91B-53A1-9848-B9E6-630B57E07772}" destId="{1DAB2424-1BC5-BE46-85D2-26730751BF6D}" srcOrd="0" destOrd="0" presId="urn:microsoft.com/office/officeart/2005/8/layout/cycle2"/>
    <dgm:cxn modelId="{6E1262BE-0316-5944-9691-9570802623B8}" type="presOf" srcId="{7B6C4C98-74AB-9F48-82EE-4065D5051EB2}" destId="{6FABCE6F-71D6-964F-913E-C8F19A09016E}" srcOrd="1" destOrd="0" presId="urn:microsoft.com/office/officeart/2005/8/layout/cycle2"/>
    <dgm:cxn modelId="{F8B2CAC0-2E99-4640-B833-69E86D56D76D}" type="presOf" srcId="{4CA6BDC3-C8E2-354D-ACAD-CD488DCD7E8C}" destId="{5D948883-3182-4C40-9979-56292A55D8AB}" srcOrd="0" destOrd="0" presId="urn:microsoft.com/office/officeart/2005/8/layout/cycle2"/>
    <dgm:cxn modelId="{CABB29C4-3D95-4F49-AE46-577AF530D039}" type="presOf" srcId="{768E8C07-80FF-E24E-8728-3484D0E81F75}" destId="{21CDE7AC-B179-544E-AA1E-DC9CEABDA4A8}" srcOrd="0" destOrd="0" presId="urn:microsoft.com/office/officeart/2005/8/layout/cycle2"/>
    <dgm:cxn modelId="{6EB04FCA-41FB-7341-86AE-2F01FC5D6476}" type="presOf" srcId="{768E8C07-80FF-E24E-8728-3484D0E81F75}" destId="{C2798E64-E5CC-2440-802B-696DD209A1A7}" srcOrd="1" destOrd="0" presId="urn:microsoft.com/office/officeart/2005/8/layout/cycle2"/>
    <dgm:cxn modelId="{264E01CB-3C04-B744-B945-95D505E73680}" type="presOf" srcId="{7B6C4C98-74AB-9F48-82EE-4065D5051EB2}" destId="{B90635B2-ABF7-3449-A4BC-4B850778AE10}" srcOrd="0" destOrd="0" presId="urn:microsoft.com/office/officeart/2005/8/layout/cycle2"/>
    <dgm:cxn modelId="{04DF88E1-91D9-6649-B625-6476CF539BE9}" type="presOf" srcId="{7843CF9D-CDC5-734D-B869-37AE2CBCEDAE}" destId="{6474277E-388E-024E-91B4-4AFFEDE60D33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8F1601F8-706E-1246-83AF-DC1752292611}" type="presOf" srcId="{11375B1D-7A2F-E245-8AD4-929A7601F295}" destId="{7510845F-CC67-1F44-8A6D-3D9CC132F2F8}" srcOrd="1" destOrd="0" presId="urn:microsoft.com/office/officeart/2005/8/layout/cycle2"/>
    <dgm:cxn modelId="{410E5AFA-C8EB-A947-8B8D-993AEEAA5336}" type="presOf" srcId="{11375B1D-7A2F-E245-8AD4-929A7601F295}" destId="{F1970952-8E2C-944D-918B-9B8D5BE3414F}" srcOrd="0" destOrd="0" presId="urn:microsoft.com/office/officeart/2005/8/layout/cycle2"/>
    <dgm:cxn modelId="{FE2095FD-1585-034F-B1BC-843BBCAEEAEA}" type="presOf" srcId="{6AF3223D-60C6-B84E-BC43-8262A1FA31EA}" destId="{3124B506-BBC9-2A47-BF5C-06A3B16E92AD}" srcOrd="0" destOrd="0" presId="urn:microsoft.com/office/officeart/2005/8/layout/cycle2"/>
    <dgm:cxn modelId="{30E6B9B0-9A13-7247-9F17-2FF193A3E8F5}" type="presParOf" srcId="{5D8FA5C9-56E0-5F4E-AE7D-1578D17D4789}" destId="{3A27DC23-E930-A84E-A846-DDE373B212D7}" srcOrd="0" destOrd="0" presId="urn:microsoft.com/office/officeart/2005/8/layout/cycle2"/>
    <dgm:cxn modelId="{39597E0C-3B1B-6D44-94D8-A28B77EA6BB0}" type="presParOf" srcId="{5D8FA5C9-56E0-5F4E-AE7D-1578D17D4789}" destId="{3124B506-BBC9-2A47-BF5C-06A3B16E92AD}" srcOrd="1" destOrd="0" presId="urn:microsoft.com/office/officeart/2005/8/layout/cycle2"/>
    <dgm:cxn modelId="{A47DD4FC-7B84-FF4E-838F-82549EAE057B}" type="presParOf" srcId="{3124B506-BBC9-2A47-BF5C-06A3B16E92AD}" destId="{6693F1C9-0E06-7B49-8CB9-EF3997DE4948}" srcOrd="0" destOrd="0" presId="urn:microsoft.com/office/officeart/2005/8/layout/cycle2"/>
    <dgm:cxn modelId="{0CC86D93-7CDD-5848-9487-F5BBA763C4C4}" type="presParOf" srcId="{5D8FA5C9-56E0-5F4E-AE7D-1578D17D4789}" destId="{777CEE8D-D9C5-744F-ADC6-113AF0A44165}" srcOrd="2" destOrd="0" presId="urn:microsoft.com/office/officeart/2005/8/layout/cycle2"/>
    <dgm:cxn modelId="{6AB3E208-0E7E-984B-8862-2C1B310FC266}" type="presParOf" srcId="{5D8FA5C9-56E0-5F4E-AE7D-1578D17D4789}" destId="{21CDE7AC-B179-544E-AA1E-DC9CEABDA4A8}" srcOrd="3" destOrd="0" presId="urn:microsoft.com/office/officeart/2005/8/layout/cycle2"/>
    <dgm:cxn modelId="{EBD4916F-F5FD-B246-BA41-211EC3D993EC}" type="presParOf" srcId="{21CDE7AC-B179-544E-AA1E-DC9CEABDA4A8}" destId="{C2798E64-E5CC-2440-802B-696DD209A1A7}" srcOrd="0" destOrd="0" presId="urn:microsoft.com/office/officeart/2005/8/layout/cycle2"/>
    <dgm:cxn modelId="{9D39BBD3-F33D-2740-8969-711B7D982871}" type="presParOf" srcId="{5D8FA5C9-56E0-5F4E-AE7D-1578D17D4789}" destId="{FF90A506-49AA-194C-B7FB-C99B0CA6889D}" srcOrd="4" destOrd="0" presId="urn:microsoft.com/office/officeart/2005/8/layout/cycle2"/>
    <dgm:cxn modelId="{4A6E250C-D6D4-4149-AE23-AE5D8133E782}" type="presParOf" srcId="{5D8FA5C9-56E0-5F4E-AE7D-1578D17D4789}" destId="{DA0814E1-6DEB-684B-BAEA-2EEBEDC4DB41}" srcOrd="5" destOrd="0" presId="urn:microsoft.com/office/officeart/2005/8/layout/cycle2"/>
    <dgm:cxn modelId="{E9F7FF85-4BF9-6C40-9A57-BFB259123C53}" type="presParOf" srcId="{DA0814E1-6DEB-684B-BAEA-2EEBEDC4DB41}" destId="{AB1BBDA4-504B-3F42-BA67-6A39F228A708}" srcOrd="0" destOrd="0" presId="urn:microsoft.com/office/officeart/2005/8/layout/cycle2"/>
    <dgm:cxn modelId="{E21BB5AD-E183-9C43-A53D-AF57813D312E}" type="presParOf" srcId="{5D8FA5C9-56E0-5F4E-AE7D-1578D17D4789}" destId="{1DAB2424-1BC5-BE46-85D2-26730751BF6D}" srcOrd="6" destOrd="0" presId="urn:microsoft.com/office/officeart/2005/8/layout/cycle2"/>
    <dgm:cxn modelId="{B7B8DE6C-7900-2D49-92E0-A85E7D11D04B}" type="presParOf" srcId="{5D8FA5C9-56E0-5F4E-AE7D-1578D17D4789}" destId="{784245A4-61D5-254C-87FE-D85F1A3B2B05}" srcOrd="7" destOrd="0" presId="urn:microsoft.com/office/officeart/2005/8/layout/cycle2"/>
    <dgm:cxn modelId="{9C101788-A25B-3E43-B2B0-6B4B410B3DED}" type="presParOf" srcId="{784245A4-61D5-254C-87FE-D85F1A3B2B05}" destId="{6474277E-388E-024E-91B4-4AFFEDE60D33}" srcOrd="0" destOrd="0" presId="urn:microsoft.com/office/officeart/2005/8/layout/cycle2"/>
    <dgm:cxn modelId="{730E9D79-9695-4540-B36B-C51F95194EE8}" type="presParOf" srcId="{5D8FA5C9-56E0-5F4E-AE7D-1578D17D4789}" destId="{EEFA835D-DA5B-4B45-B2E0-CA586F7372AE}" srcOrd="8" destOrd="0" presId="urn:microsoft.com/office/officeart/2005/8/layout/cycle2"/>
    <dgm:cxn modelId="{62320371-F163-9E4F-9817-86AC5DAC4DFB}" type="presParOf" srcId="{5D8FA5C9-56E0-5F4E-AE7D-1578D17D4789}" destId="{B90635B2-ABF7-3449-A4BC-4B850778AE10}" srcOrd="9" destOrd="0" presId="urn:microsoft.com/office/officeart/2005/8/layout/cycle2"/>
    <dgm:cxn modelId="{F5C05D72-463A-EF46-AA75-9662481990E7}" type="presParOf" srcId="{B90635B2-ABF7-3449-A4BC-4B850778AE10}" destId="{6FABCE6F-71D6-964F-913E-C8F19A09016E}" srcOrd="0" destOrd="0" presId="urn:microsoft.com/office/officeart/2005/8/layout/cycle2"/>
    <dgm:cxn modelId="{25795C26-A17D-9541-892A-B4AF3ADE3BFA}" type="presParOf" srcId="{5D8FA5C9-56E0-5F4E-AE7D-1578D17D4789}" destId="{4C7F5477-63C0-6343-9869-547A01CEFE98}" srcOrd="10" destOrd="0" presId="urn:microsoft.com/office/officeart/2005/8/layout/cycle2"/>
    <dgm:cxn modelId="{C4DC2455-DA41-3C46-8F41-DD39E0CF4679}" type="presParOf" srcId="{5D8FA5C9-56E0-5F4E-AE7D-1578D17D4789}" destId="{BD6C659F-2723-5A4C-AF2C-CA1437FCE2B4}" srcOrd="11" destOrd="0" presId="urn:microsoft.com/office/officeart/2005/8/layout/cycle2"/>
    <dgm:cxn modelId="{CEFB6066-AE66-A64D-92F5-E3CCF8B6C7DD}" type="presParOf" srcId="{BD6C659F-2723-5A4C-AF2C-CA1437FCE2B4}" destId="{B9CBABBE-8180-FD4B-8C76-9ACE0FCA4182}" srcOrd="0" destOrd="0" presId="urn:microsoft.com/office/officeart/2005/8/layout/cycle2"/>
    <dgm:cxn modelId="{598AD0DA-063A-1E49-B8AC-B8F3C609FA6E}" type="presParOf" srcId="{5D8FA5C9-56E0-5F4E-AE7D-1578D17D4789}" destId="{5D948883-3182-4C40-9979-56292A55D8AB}" srcOrd="12" destOrd="0" presId="urn:microsoft.com/office/officeart/2005/8/layout/cycle2"/>
    <dgm:cxn modelId="{24F437A1-6C15-AD46-BB8A-16BDDB8819BD}" type="presParOf" srcId="{5D8FA5C9-56E0-5F4E-AE7D-1578D17D4789}" destId="{E4F36C5C-1E01-034A-830A-839CEC94B4C3}" srcOrd="13" destOrd="0" presId="urn:microsoft.com/office/officeart/2005/8/layout/cycle2"/>
    <dgm:cxn modelId="{B3FF4E60-E980-204D-B14E-01F8DE126263}" type="presParOf" srcId="{E4F36C5C-1E01-034A-830A-839CEC94B4C3}" destId="{32103E2B-E4C3-2443-9686-008CB3D704F5}" srcOrd="0" destOrd="0" presId="urn:microsoft.com/office/officeart/2005/8/layout/cycle2"/>
    <dgm:cxn modelId="{C0D2049D-0E15-0447-8C2E-47F7DEC80501}" type="presParOf" srcId="{5D8FA5C9-56E0-5F4E-AE7D-1578D17D4789}" destId="{55F885C0-631B-D646-AC7E-0B2A6E55628C}" srcOrd="14" destOrd="0" presId="urn:microsoft.com/office/officeart/2005/8/layout/cycle2"/>
    <dgm:cxn modelId="{A7B6E278-88BE-B346-B533-B157F531ADCC}" type="presParOf" srcId="{5D8FA5C9-56E0-5F4E-AE7D-1578D17D4789}" destId="{F1970952-8E2C-944D-918B-9B8D5BE3414F}" srcOrd="15" destOrd="0" presId="urn:microsoft.com/office/officeart/2005/8/layout/cycle2"/>
    <dgm:cxn modelId="{F6FDE798-A096-774A-ACA0-08BFBB006664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56" minVer="http://schemas.openxmlformats.org/drawingml/2006/diagram"/>
    </a:ext>
  </dgm:extLst>
</dgm:dataModel>
</file>

<file path=ppt/diagrams/data56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808D2B10-A85D-5342-B667-59F19C67D3AA}" type="presOf" srcId="{6AF3223D-60C6-B84E-BC43-8262A1FA31EA}" destId="{6693F1C9-0E06-7B49-8CB9-EF3997DE4948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DE13B81D-55B5-E748-A001-84EF1FE2C5C1}" type="presOf" srcId="{6AF3223D-60C6-B84E-BC43-8262A1FA31EA}" destId="{3124B506-BBC9-2A47-BF5C-06A3B16E92AD}" srcOrd="0" destOrd="0" presId="urn:microsoft.com/office/officeart/2005/8/layout/cycle2"/>
    <dgm:cxn modelId="{26D24223-AF77-EE4B-BA54-C36703E0BAEC}" type="presOf" srcId="{768E8C07-80FF-E24E-8728-3484D0E81F75}" destId="{C2798E64-E5CC-2440-802B-696DD209A1A7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28A1D728-470B-0A45-838F-AE605E785B63}" type="presOf" srcId="{11375B1D-7A2F-E245-8AD4-929A7601F295}" destId="{F1970952-8E2C-944D-918B-9B8D5BE3414F}" srcOrd="0" destOrd="0" presId="urn:microsoft.com/office/officeart/2005/8/layout/cycle2"/>
    <dgm:cxn modelId="{CFCC7248-4C92-A948-B01A-B76A3091C06A}" type="presOf" srcId="{7843CF9D-CDC5-734D-B869-37AE2CBCEDAE}" destId="{6474277E-388E-024E-91B4-4AFFEDE60D33}" srcOrd="1" destOrd="0" presId="urn:microsoft.com/office/officeart/2005/8/layout/cycle2"/>
    <dgm:cxn modelId="{F2CF1050-4F67-CC4C-909F-6E7C9E5698C6}" type="presOf" srcId="{2A1A0300-0868-8D47-BFFA-296C1987333D}" destId="{EEFA835D-DA5B-4B45-B2E0-CA586F7372AE}" srcOrd="0" destOrd="0" presId="urn:microsoft.com/office/officeart/2005/8/layout/cycle2"/>
    <dgm:cxn modelId="{AFFB9D52-F0FD-3647-A0EE-5C952B91E4DC}" type="presOf" srcId="{6FA576A9-0DA8-5D4F-9C3C-34F7C54C76D4}" destId="{E4F36C5C-1E01-034A-830A-839CEC94B4C3}" srcOrd="0" destOrd="0" presId="urn:microsoft.com/office/officeart/2005/8/layout/cycle2"/>
    <dgm:cxn modelId="{4E031559-672B-1E4C-BE19-44925D430FA4}" type="presOf" srcId="{1B5FBFF5-E6C2-2543-A861-44B11243E79D}" destId="{DA0814E1-6DEB-684B-BAEA-2EEBEDC4DB41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6FB05070-B7AA-9D4E-B546-95FDFA4A80FC}" type="presOf" srcId="{C50FC3BA-7F0F-2F42-8BE7-D169AAF56941}" destId="{FF90A506-49AA-194C-B7FB-C99B0CA6889D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A408EA77-F1E4-5C4C-8015-E8BE5B4C1833}" type="presOf" srcId="{7843CF9D-CDC5-734D-B869-37AE2CBCEDAE}" destId="{784245A4-61D5-254C-87FE-D85F1A3B2B05}" srcOrd="0" destOrd="0" presId="urn:microsoft.com/office/officeart/2005/8/layout/cycle2"/>
    <dgm:cxn modelId="{BB7D4B85-E3AA-B343-B6C6-E83E494826A8}" type="presOf" srcId="{18B21DED-9B4D-EB49-AF41-328A08C2192E}" destId="{55F885C0-631B-D646-AC7E-0B2A6E55628C}" srcOrd="0" destOrd="0" presId="urn:microsoft.com/office/officeart/2005/8/layout/cycle2"/>
    <dgm:cxn modelId="{EA31A99A-4895-2048-A5AD-872224995027}" type="presOf" srcId="{4CA6BDC3-C8E2-354D-ACAD-CD488DCD7E8C}" destId="{5D948883-3182-4C40-9979-56292A55D8AB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8096FFAB-21B8-384E-88A1-9D6A19F0BD8C}" type="presOf" srcId="{6D43FE46-35DC-494C-A4F0-44397394D121}" destId="{4C7F5477-63C0-6343-9869-547A01CEFE98}" srcOrd="0" destOrd="0" presId="urn:microsoft.com/office/officeart/2005/8/layout/cycle2"/>
    <dgm:cxn modelId="{B14B23BF-D9E0-DB44-A4F8-484E4C7252CC}" type="presOf" srcId="{420DA754-1D9C-4B4C-B9A6-25EC2607A82F}" destId="{BD6C659F-2723-5A4C-AF2C-CA1437FCE2B4}" srcOrd="0" destOrd="0" presId="urn:microsoft.com/office/officeart/2005/8/layout/cycle2"/>
    <dgm:cxn modelId="{2809D6C1-EA57-A441-82A2-7E7EE9DB6C1E}" type="presOf" srcId="{6FA576A9-0DA8-5D4F-9C3C-34F7C54C76D4}" destId="{32103E2B-E4C3-2443-9686-008CB3D704F5}" srcOrd="1" destOrd="0" presId="urn:microsoft.com/office/officeart/2005/8/layout/cycle2"/>
    <dgm:cxn modelId="{5E77EFC2-E6C2-DB4A-BDF5-4B06FFD71619}" type="presOf" srcId="{3022146A-BA2C-3047-A38A-E19C17AD505A}" destId="{5D8FA5C9-56E0-5F4E-AE7D-1578D17D4789}" srcOrd="0" destOrd="0" presId="urn:microsoft.com/office/officeart/2005/8/layout/cycle2"/>
    <dgm:cxn modelId="{FED183CC-3B31-1B40-9261-5B8BE597D295}" type="presOf" srcId="{7B6C4C98-74AB-9F48-82EE-4065D5051EB2}" destId="{B90635B2-ABF7-3449-A4BC-4B850778AE10}" srcOrd="0" destOrd="0" presId="urn:microsoft.com/office/officeart/2005/8/layout/cycle2"/>
    <dgm:cxn modelId="{D0E868D1-9150-8945-B7BB-862A76295B24}" type="presOf" srcId="{1B5FBFF5-E6C2-2543-A861-44B11243E79D}" destId="{AB1BBDA4-504B-3F42-BA67-6A39F228A708}" srcOrd="1" destOrd="0" presId="urn:microsoft.com/office/officeart/2005/8/layout/cycle2"/>
    <dgm:cxn modelId="{141119D6-6A3B-3D45-B31D-BCD2172FF3B4}" type="presOf" srcId="{E1D6C91B-53A1-9848-B9E6-630B57E07772}" destId="{1DAB2424-1BC5-BE46-85D2-26730751BF6D}" srcOrd="0" destOrd="0" presId="urn:microsoft.com/office/officeart/2005/8/layout/cycle2"/>
    <dgm:cxn modelId="{A9D03BDC-E609-B740-87AC-7EFC2515DBB0}" type="presOf" srcId="{5EAB6A29-A5B0-2941-AF79-FAE866AF3957}" destId="{777CEE8D-D9C5-744F-ADC6-113AF0A44165}" srcOrd="0" destOrd="0" presId="urn:microsoft.com/office/officeart/2005/8/layout/cycle2"/>
    <dgm:cxn modelId="{339703E7-600D-0B48-B2EC-915A98A61E08}" type="presOf" srcId="{7B6C4C98-74AB-9F48-82EE-4065D5051EB2}" destId="{6FABCE6F-71D6-964F-913E-C8F19A09016E}" srcOrd="1" destOrd="0" presId="urn:microsoft.com/office/officeart/2005/8/layout/cycle2"/>
    <dgm:cxn modelId="{A40161E8-7935-9449-8D9C-4DE0CC8C841C}" type="presOf" srcId="{E0ED1441-D8D0-2140-B825-90C83A6C2C7B}" destId="{3A27DC23-E930-A84E-A846-DDE373B212D7}" srcOrd="0" destOrd="0" presId="urn:microsoft.com/office/officeart/2005/8/layout/cycle2"/>
    <dgm:cxn modelId="{30D957EB-3ABF-DB43-9074-F9D4D8F5A97F}" type="presOf" srcId="{11375B1D-7A2F-E245-8AD4-929A7601F295}" destId="{7510845F-CC67-1F44-8A6D-3D9CC132F2F8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15A2CEF4-97F4-9A42-96D2-13F408411EC4}" type="presOf" srcId="{420DA754-1D9C-4B4C-B9A6-25EC2607A82F}" destId="{B9CBABBE-8180-FD4B-8C76-9ACE0FCA4182}" srcOrd="1" destOrd="0" presId="urn:microsoft.com/office/officeart/2005/8/layout/cycle2"/>
    <dgm:cxn modelId="{39CDAAF9-22AD-F145-8948-9A8EECAA8ABB}" type="presOf" srcId="{768E8C07-80FF-E24E-8728-3484D0E81F75}" destId="{21CDE7AC-B179-544E-AA1E-DC9CEABDA4A8}" srcOrd="0" destOrd="0" presId="urn:microsoft.com/office/officeart/2005/8/layout/cycle2"/>
    <dgm:cxn modelId="{97254124-5CCC-4245-A993-C9EF9ED7DABF}" type="presParOf" srcId="{5D8FA5C9-56E0-5F4E-AE7D-1578D17D4789}" destId="{3A27DC23-E930-A84E-A846-DDE373B212D7}" srcOrd="0" destOrd="0" presId="urn:microsoft.com/office/officeart/2005/8/layout/cycle2"/>
    <dgm:cxn modelId="{C17FF708-2D43-604A-8DF3-DA01871EE2F4}" type="presParOf" srcId="{5D8FA5C9-56E0-5F4E-AE7D-1578D17D4789}" destId="{3124B506-BBC9-2A47-BF5C-06A3B16E92AD}" srcOrd="1" destOrd="0" presId="urn:microsoft.com/office/officeart/2005/8/layout/cycle2"/>
    <dgm:cxn modelId="{3A0E7020-EBEE-664D-968C-F4D89E51BD68}" type="presParOf" srcId="{3124B506-BBC9-2A47-BF5C-06A3B16E92AD}" destId="{6693F1C9-0E06-7B49-8CB9-EF3997DE4948}" srcOrd="0" destOrd="0" presId="urn:microsoft.com/office/officeart/2005/8/layout/cycle2"/>
    <dgm:cxn modelId="{88163C4F-B665-D347-BB18-35845C7E2D8D}" type="presParOf" srcId="{5D8FA5C9-56E0-5F4E-AE7D-1578D17D4789}" destId="{777CEE8D-D9C5-744F-ADC6-113AF0A44165}" srcOrd="2" destOrd="0" presId="urn:microsoft.com/office/officeart/2005/8/layout/cycle2"/>
    <dgm:cxn modelId="{8EFDB95F-AB20-C64C-BC02-2CB019603491}" type="presParOf" srcId="{5D8FA5C9-56E0-5F4E-AE7D-1578D17D4789}" destId="{21CDE7AC-B179-544E-AA1E-DC9CEABDA4A8}" srcOrd="3" destOrd="0" presId="urn:microsoft.com/office/officeart/2005/8/layout/cycle2"/>
    <dgm:cxn modelId="{932F2579-B78A-3C41-A54D-2B0F08FA3E17}" type="presParOf" srcId="{21CDE7AC-B179-544E-AA1E-DC9CEABDA4A8}" destId="{C2798E64-E5CC-2440-802B-696DD209A1A7}" srcOrd="0" destOrd="0" presId="urn:microsoft.com/office/officeart/2005/8/layout/cycle2"/>
    <dgm:cxn modelId="{8B042044-D10B-1E4E-8246-B72D28ED3AA5}" type="presParOf" srcId="{5D8FA5C9-56E0-5F4E-AE7D-1578D17D4789}" destId="{FF90A506-49AA-194C-B7FB-C99B0CA6889D}" srcOrd="4" destOrd="0" presId="urn:microsoft.com/office/officeart/2005/8/layout/cycle2"/>
    <dgm:cxn modelId="{D4BDDE1E-AB98-E54E-8027-B23CB6D4A6DA}" type="presParOf" srcId="{5D8FA5C9-56E0-5F4E-AE7D-1578D17D4789}" destId="{DA0814E1-6DEB-684B-BAEA-2EEBEDC4DB41}" srcOrd="5" destOrd="0" presId="urn:microsoft.com/office/officeart/2005/8/layout/cycle2"/>
    <dgm:cxn modelId="{CEDC43FF-5C0D-AF4E-B7E3-5A7B79EB469D}" type="presParOf" srcId="{DA0814E1-6DEB-684B-BAEA-2EEBEDC4DB41}" destId="{AB1BBDA4-504B-3F42-BA67-6A39F228A708}" srcOrd="0" destOrd="0" presId="urn:microsoft.com/office/officeart/2005/8/layout/cycle2"/>
    <dgm:cxn modelId="{D1E2A3E7-18CA-284D-B21E-522BC8E3E837}" type="presParOf" srcId="{5D8FA5C9-56E0-5F4E-AE7D-1578D17D4789}" destId="{1DAB2424-1BC5-BE46-85D2-26730751BF6D}" srcOrd="6" destOrd="0" presId="urn:microsoft.com/office/officeart/2005/8/layout/cycle2"/>
    <dgm:cxn modelId="{02F2C64A-D084-5C43-B036-83834C4CDA4A}" type="presParOf" srcId="{5D8FA5C9-56E0-5F4E-AE7D-1578D17D4789}" destId="{784245A4-61D5-254C-87FE-D85F1A3B2B05}" srcOrd="7" destOrd="0" presId="urn:microsoft.com/office/officeart/2005/8/layout/cycle2"/>
    <dgm:cxn modelId="{27DB284F-47FB-1A41-B7E9-E4C4751782D8}" type="presParOf" srcId="{784245A4-61D5-254C-87FE-D85F1A3B2B05}" destId="{6474277E-388E-024E-91B4-4AFFEDE60D33}" srcOrd="0" destOrd="0" presId="urn:microsoft.com/office/officeart/2005/8/layout/cycle2"/>
    <dgm:cxn modelId="{5E1F0A78-A7EB-F243-A3E1-92965FB7E4E4}" type="presParOf" srcId="{5D8FA5C9-56E0-5F4E-AE7D-1578D17D4789}" destId="{EEFA835D-DA5B-4B45-B2E0-CA586F7372AE}" srcOrd="8" destOrd="0" presId="urn:microsoft.com/office/officeart/2005/8/layout/cycle2"/>
    <dgm:cxn modelId="{94A5C428-6EB4-824D-87EF-2E4AADEF78AC}" type="presParOf" srcId="{5D8FA5C9-56E0-5F4E-AE7D-1578D17D4789}" destId="{B90635B2-ABF7-3449-A4BC-4B850778AE10}" srcOrd="9" destOrd="0" presId="urn:microsoft.com/office/officeart/2005/8/layout/cycle2"/>
    <dgm:cxn modelId="{5C3B8C01-5CCE-7844-8638-CAFD1F9BD1BB}" type="presParOf" srcId="{B90635B2-ABF7-3449-A4BC-4B850778AE10}" destId="{6FABCE6F-71D6-964F-913E-C8F19A09016E}" srcOrd="0" destOrd="0" presId="urn:microsoft.com/office/officeart/2005/8/layout/cycle2"/>
    <dgm:cxn modelId="{563105CF-17F9-9D48-9BD3-D5A6855C990B}" type="presParOf" srcId="{5D8FA5C9-56E0-5F4E-AE7D-1578D17D4789}" destId="{4C7F5477-63C0-6343-9869-547A01CEFE98}" srcOrd="10" destOrd="0" presId="urn:microsoft.com/office/officeart/2005/8/layout/cycle2"/>
    <dgm:cxn modelId="{E5D71D31-0D95-B74B-9AA0-ACAF8686A30F}" type="presParOf" srcId="{5D8FA5C9-56E0-5F4E-AE7D-1578D17D4789}" destId="{BD6C659F-2723-5A4C-AF2C-CA1437FCE2B4}" srcOrd="11" destOrd="0" presId="urn:microsoft.com/office/officeart/2005/8/layout/cycle2"/>
    <dgm:cxn modelId="{32773B0B-6379-3740-BA05-0D215FC424A3}" type="presParOf" srcId="{BD6C659F-2723-5A4C-AF2C-CA1437FCE2B4}" destId="{B9CBABBE-8180-FD4B-8C76-9ACE0FCA4182}" srcOrd="0" destOrd="0" presId="urn:microsoft.com/office/officeart/2005/8/layout/cycle2"/>
    <dgm:cxn modelId="{7A937DF8-21AA-1A4D-A306-82A27FD7E636}" type="presParOf" srcId="{5D8FA5C9-56E0-5F4E-AE7D-1578D17D4789}" destId="{5D948883-3182-4C40-9979-56292A55D8AB}" srcOrd="12" destOrd="0" presId="urn:microsoft.com/office/officeart/2005/8/layout/cycle2"/>
    <dgm:cxn modelId="{91A9AC44-CAD9-D74D-B52D-C91320EF0995}" type="presParOf" srcId="{5D8FA5C9-56E0-5F4E-AE7D-1578D17D4789}" destId="{E4F36C5C-1E01-034A-830A-839CEC94B4C3}" srcOrd="13" destOrd="0" presId="urn:microsoft.com/office/officeart/2005/8/layout/cycle2"/>
    <dgm:cxn modelId="{61DF77E1-96F9-604A-8414-9F07E14AF1D8}" type="presParOf" srcId="{E4F36C5C-1E01-034A-830A-839CEC94B4C3}" destId="{32103E2B-E4C3-2443-9686-008CB3D704F5}" srcOrd="0" destOrd="0" presId="urn:microsoft.com/office/officeart/2005/8/layout/cycle2"/>
    <dgm:cxn modelId="{4E9B9BF0-E4EA-ED41-BFD9-672618224435}" type="presParOf" srcId="{5D8FA5C9-56E0-5F4E-AE7D-1578D17D4789}" destId="{55F885C0-631B-D646-AC7E-0B2A6E55628C}" srcOrd="14" destOrd="0" presId="urn:microsoft.com/office/officeart/2005/8/layout/cycle2"/>
    <dgm:cxn modelId="{E394B18C-61EC-E04A-B7D4-9DBD11F7818E}" type="presParOf" srcId="{5D8FA5C9-56E0-5F4E-AE7D-1578D17D4789}" destId="{F1970952-8E2C-944D-918B-9B8D5BE3414F}" srcOrd="15" destOrd="0" presId="urn:microsoft.com/office/officeart/2005/8/layout/cycle2"/>
    <dgm:cxn modelId="{C5850E17-C086-9A44-9FE2-E428500A72EB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261" minVer="http://schemas.openxmlformats.org/drawingml/2006/diagram"/>
    </a:ext>
  </dgm:extLst>
</dgm:dataModel>
</file>

<file path=ppt/diagrams/data57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2835B20A-29F9-B04A-AE68-84115E981A4A}" type="presOf" srcId="{6AF3223D-60C6-B84E-BC43-8262A1FA31EA}" destId="{3124B506-BBC9-2A47-BF5C-06A3B16E92AD}" srcOrd="0" destOrd="0" presId="urn:microsoft.com/office/officeart/2005/8/layout/cycle2"/>
    <dgm:cxn modelId="{F6AF4811-09C4-0F4B-9F54-C9B731016B3B}" type="presOf" srcId="{768E8C07-80FF-E24E-8728-3484D0E81F75}" destId="{C2798E64-E5CC-2440-802B-696DD209A1A7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3CA9D921-8E28-7647-AEDC-9BE9121A0803}" type="presOf" srcId="{6AF3223D-60C6-B84E-BC43-8262A1FA31EA}" destId="{6693F1C9-0E06-7B49-8CB9-EF3997DE4948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D0F2F638-772B-3443-8169-8E56934F2557}" type="presOf" srcId="{7B6C4C98-74AB-9F48-82EE-4065D5051EB2}" destId="{6FABCE6F-71D6-964F-913E-C8F19A09016E}" srcOrd="1" destOrd="0" presId="urn:microsoft.com/office/officeart/2005/8/layout/cycle2"/>
    <dgm:cxn modelId="{CE21743A-1059-6E43-8FE7-B68BBBCC29BB}" type="presOf" srcId="{420DA754-1D9C-4B4C-B9A6-25EC2607A82F}" destId="{B9CBABBE-8180-FD4B-8C76-9ACE0FCA4182}" srcOrd="1" destOrd="0" presId="urn:microsoft.com/office/officeart/2005/8/layout/cycle2"/>
    <dgm:cxn modelId="{EB44EB50-0C5B-8E4B-8864-FD7D3862DAEE}" type="presOf" srcId="{1B5FBFF5-E6C2-2543-A861-44B11243E79D}" destId="{DA0814E1-6DEB-684B-BAEA-2EEBEDC4DB41}" srcOrd="0" destOrd="0" presId="urn:microsoft.com/office/officeart/2005/8/layout/cycle2"/>
    <dgm:cxn modelId="{C5B8C260-C612-744C-BAE0-D68C42B37BEE}" type="presOf" srcId="{18B21DED-9B4D-EB49-AF41-328A08C2192E}" destId="{55F885C0-631B-D646-AC7E-0B2A6E55628C}" srcOrd="0" destOrd="0" presId="urn:microsoft.com/office/officeart/2005/8/layout/cycle2"/>
    <dgm:cxn modelId="{75278062-9578-F645-9547-4B8ADAD7BED3}" type="presOf" srcId="{3022146A-BA2C-3047-A38A-E19C17AD505A}" destId="{5D8FA5C9-56E0-5F4E-AE7D-1578D17D4789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91A81F6D-E93E-914D-B041-0412F66ECF10}" type="presOf" srcId="{7843CF9D-CDC5-734D-B869-37AE2CBCEDAE}" destId="{6474277E-388E-024E-91B4-4AFFEDE60D33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122F8C72-4EB5-2041-A48C-DA01509379EF}" type="presOf" srcId="{7843CF9D-CDC5-734D-B869-37AE2CBCEDAE}" destId="{784245A4-61D5-254C-87FE-D85F1A3B2B05}" srcOrd="0" destOrd="0" presId="urn:microsoft.com/office/officeart/2005/8/layout/cycle2"/>
    <dgm:cxn modelId="{2FE5B374-CDCE-CE4B-AAB2-FA0CAE0A3465}" type="presOf" srcId="{6FA576A9-0DA8-5D4F-9C3C-34F7C54C76D4}" destId="{32103E2B-E4C3-2443-9686-008CB3D704F5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A3615C76-B479-874C-AD3B-7A6929921C19}" type="presOf" srcId="{5EAB6A29-A5B0-2941-AF79-FAE866AF3957}" destId="{777CEE8D-D9C5-744F-ADC6-113AF0A44165}" srcOrd="0" destOrd="0" presId="urn:microsoft.com/office/officeart/2005/8/layout/cycle2"/>
    <dgm:cxn modelId="{C9D47982-C605-DA4F-B5F3-F365A56859BC}" type="presOf" srcId="{2A1A0300-0868-8D47-BFFA-296C1987333D}" destId="{EEFA835D-DA5B-4B45-B2E0-CA586F7372AE}" srcOrd="0" destOrd="0" presId="urn:microsoft.com/office/officeart/2005/8/layout/cycle2"/>
    <dgm:cxn modelId="{D21CF88B-EC25-9646-BB6B-31AD5BE5371D}" type="presOf" srcId="{E0ED1441-D8D0-2140-B825-90C83A6C2C7B}" destId="{3A27DC23-E930-A84E-A846-DDE373B212D7}" srcOrd="0" destOrd="0" presId="urn:microsoft.com/office/officeart/2005/8/layout/cycle2"/>
    <dgm:cxn modelId="{822E1392-EDF3-084E-A3C6-ED8DA7ADE137}" type="presOf" srcId="{4CA6BDC3-C8E2-354D-ACAD-CD488DCD7E8C}" destId="{5D948883-3182-4C40-9979-56292A55D8AB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701CE5A7-47A9-784B-8C7E-4302F80BED93}" type="presOf" srcId="{420DA754-1D9C-4B4C-B9A6-25EC2607A82F}" destId="{BD6C659F-2723-5A4C-AF2C-CA1437FCE2B4}" srcOrd="0" destOrd="0" presId="urn:microsoft.com/office/officeart/2005/8/layout/cycle2"/>
    <dgm:cxn modelId="{BE30D9AA-8850-8942-ABFB-A8C06E633BFE}" type="presOf" srcId="{7B6C4C98-74AB-9F48-82EE-4065D5051EB2}" destId="{B90635B2-ABF7-3449-A4BC-4B850778AE10}" srcOrd="0" destOrd="0" presId="urn:microsoft.com/office/officeart/2005/8/layout/cycle2"/>
    <dgm:cxn modelId="{932036B0-A88A-0F4C-8CF1-7C09065D0C3D}" type="presOf" srcId="{11375B1D-7A2F-E245-8AD4-929A7601F295}" destId="{7510845F-CC67-1F44-8A6D-3D9CC132F2F8}" srcOrd="1" destOrd="0" presId="urn:microsoft.com/office/officeart/2005/8/layout/cycle2"/>
    <dgm:cxn modelId="{B5BE5DB5-7BF9-EF47-87F0-01653C0CC598}" type="presOf" srcId="{768E8C07-80FF-E24E-8728-3484D0E81F75}" destId="{21CDE7AC-B179-544E-AA1E-DC9CEABDA4A8}" srcOrd="0" destOrd="0" presId="urn:microsoft.com/office/officeart/2005/8/layout/cycle2"/>
    <dgm:cxn modelId="{712635B9-8B3F-9A47-8395-767C73FF936A}" type="presOf" srcId="{6D43FE46-35DC-494C-A4F0-44397394D121}" destId="{4C7F5477-63C0-6343-9869-547A01CEFE98}" srcOrd="0" destOrd="0" presId="urn:microsoft.com/office/officeart/2005/8/layout/cycle2"/>
    <dgm:cxn modelId="{D32CB8C0-13AD-6C4B-A77D-D8E20B5DFBE0}" type="presOf" srcId="{1B5FBFF5-E6C2-2543-A861-44B11243E79D}" destId="{AB1BBDA4-504B-3F42-BA67-6A39F228A708}" srcOrd="1" destOrd="0" presId="urn:microsoft.com/office/officeart/2005/8/layout/cycle2"/>
    <dgm:cxn modelId="{931067D5-608E-B040-B187-A6CBA6E38C75}" type="presOf" srcId="{11375B1D-7A2F-E245-8AD4-929A7601F295}" destId="{F1970952-8E2C-944D-918B-9B8D5BE3414F}" srcOrd="0" destOrd="0" presId="urn:microsoft.com/office/officeart/2005/8/layout/cycle2"/>
    <dgm:cxn modelId="{E0BD0BD6-3C9F-A840-BB96-CD5269B2D1F9}" type="presOf" srcId="{6FA576A9-0DA8-5D4F-9C3C-34F7C54C76D4}" destId="{E4F36C5C-1E01-034A-830A-839CEC94B4C3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2BD819FB-33CE-A643-A11C-C8C566C41F46}" type="presOf" srcId="{E1D6C91B-53A1-9848-B9E6-630B57E07772}" destId="{1DAB2424-1BC5-BE46-85D2-26730751BF6D}" srcOrd="0" destOrd="0" presId="urn:microsoft.com/office/officeart/2005/8/layout/cycle2"/>
    <dgm:cxn modelId="{4C1125FD-CA67-F84E-BBEA-7AC9BB2A6C05}" type="presOf" srcId="{C50FC3BA-7F0F-2F42-8BE7-D169AAF56941}" destId="{FF90A506-49AA-194C-B7FB-C99B0CA6889D}" srcOrd="0" destOrd="0" presId="urn:microsoft.com/office/officeart/2005/8/layout/cycle2"/>
    <dgm:cxn modelId="{E7F3109F-3ADA-5249-9CAC-8BBCDDDEB631}" type="presParOf" srcId="{5D8FA5C9-56E0-5F4E-AE7D-1578D17D4789}" destId="{3A27DC23-E930-A84E-A846-DDE373B212D7}" srcOrd="0" destOrd="0" presId="urn:microsoft.com/office/officeart/2005/8/layout/cycle2"/>
    <dgm:cxn modelId="{951B3113-DC5A-5148-B2EE-D41418846E6D}" type="presParOf" srcId="{5D8FA5C9-56E0-5F4E-AE7D-1578D17D4789}" destId="{3124B506-BBC9-2A47-BF5C-06A3B16E92AD}" srcOrd="1" destOrd="0" presId="urn:microsoft.com/office/officeart/2005/8/layout/cycle2"/>
    <dgm:cxn modelId="{07F5E0E4-7524-534D-A83E-DD60A8D51431}" type="presParOf" srcId="{3124B506-BBC9-2A47-BF5C-06A3B16E92AD}" destId="{6693F1C9-0E06-7B49-8CB9-EF3997DE4948}" srcOrd="0" destOrd="0" presId="urn:microsoft.com/office/officeart/2005/8/layout/cycle2"/>
    <dgm:cxn modelId="{252FDF60-F814-804B-83C9-A005AC7BCF55}" type="presParOf" srcId="{5D8FA5C9-56E0-5F4E-AE7D-1578D17D4789}" destId="{777CEE8D-D9C5-744F-ADC6-113AF0A44165}" srcOrd="2" destOrd="0" presId="urn:microsoft.com/office/officeart/2005/8/layout/cycle2"/>
    <dgm:cxn modelId="{AFE6D3AE-E49F-1F47-A257-2B946AF0BB25}" type="presParOf" srcId="{5D8FA5C9-56E0-5F4E-AE7D-1578D17D4789}" destId="{21CDE7AC-B179-544E-AA1E-DC9CEABDA4A8}" srcOrd="3" destOrd="0" presId="urn:microsoft.com/office/officeart/2005/8/layout/cycle2"/>
    <dgm:cxn modelId="{7F5AD617-1703-7344-956F-75CEFB466827}" type="presParOf" srcId="{21CDE7AC-B179-544E-AA1E-DC9CEABDA4A8}" destId="{C2798E64-E5CC-2440-802B-696DD209A1A7}" srcOrd="0" destOrd="0" presId="urn:microsoft.com/office/officeart/2005/8/layout/cycle2"/>
    <dgm:cxn modelId="{ED09E1D0-E1F3-694F-A6D0-299139199577}" type="presParOf" srcId="{5D8FA5C9-56E0-5F4E-AE7D-1578D17D4789}" destId="{FF90A506-49AA-194C-B7FB-C99B0CA6889D}" srcOrd="4" destOrd="0" presId="urn:microsoft.com/office/officeart/2005/8/layout/cycle2"/>
    <dgm:cxn modelId="{3C6D2E80-4235-AB46-BD66-091CE79C4BAA}" type="presParOf" srcId="{5D8FA5C9-56E0-5F4E-AE7D-1578D17D4789}" destId="{DA0814E1-6DEB-684B-BAEA-2EEBEDC4DB41}" srcOrd="5" destOrd="0" presId="urn:microsoft.com/office/officeart/2005/8/layout/cycle2"/>
    <dgm:cxn modelId="{C44D32A7-E80B-354F-9D4E-39B557061B08}" type="presParOf" srcId="{DA0814E1-6DEB-684B-BAEA-2EEBEDC4DB41}" destId="{AB1BBDA4-504B-3F42-BA67-6A39F228A708}" srcOrd="0" destOrd="0" presId="urn:microsoft.com/office/officeart/2005/8/layout/cycle2"/>
    <dgm:cxn modelId="{E1573B28-93B2-8D48-8E4C-58DB3DC94C5E}" type="presParOf" srcId="{5D8FA5C9-56E0-5F4E-AE7D-1578D17D4789}" destId="{1DAB2424-1BC5-BE46-85D2-26730751BF6D}" srcOrd="6" destOrd="0" presId="urn:microsoft.com/office/officeart/2005/8/layout/cycle2"/>
    <dgm:cxn modelId="{25332CD0-7D86-754D-8AA8-159A4D77A4E5}" type="presParOf" srcId="{5D8FA5C9-56E0-5F4E-AE7D-1578D17D4789}" destId="{784245A4-61D5-254C-87FE-D85F1A3B2B05}" srcOrd="7" destOrd="0" presId="urn:microsoft.com/office/officeart/2005/8/layout/cycle2"/>
    <dgm:cxn modelId="{B98093DE-D4D2-A549-900D-DDCE43046648}" type="presParOf" srcId="{784245A4-61D5-254C-87FE-D85F1A3B2B05}" destId="{6474277E-388E-024E-91B4-4AFFEDE60D33}" srcOrd="0" destOrd="0" presId="urn:microsoft.com/office/officeart/2005/8/layout/cycle2"/>
    <dgm:cxn modelId="{401D530D-12A6-E549-965B-4756891AC861}" type="presParOf" srcId="{5D8FA5C9-56E0-5F4E-AE7D-1578D17D4789}" destId="{EEFA835D-DA5B-4B45-B2E0-CA586F7372AE}" srcOrd="8" destOrd="0" presId="urn:microsoft.com/office/officeart/2005/8/layout/cycle2"/>
    <dgm:cxn modelId="{9906EF8B-669B-CB44-8662-AB48BFE9121E}" type="presParOf" srcId="{5D8FA5C9-56E0-5F4E-AE7D-1578D17D4789}" destId="{B90635B2-ABF7-3449-A4BC-4B850778AE10}" srcOrd="9" destOrd="0" presId="urn:microsoft.com/office/officeart/2005/8/layout/cycle2"/>
    <dgm:cxn modelId="{A019C7FF-182C-E743-B14B-3C934400F14E}" type="presParOf" srcId="{B90635B2-ABF7-3449-A4BC-4B850778AE10}" destId="{6FABCE6F-71D6-964F-913E-C8F19A09016E}" srcOrd="0" destOrd="0" presId="urn:microsoft.com/office/officeart/2005/8/layout/cycle2"/>
    <dgm:cxn modelId="{F585161F-D48D-1140-8153-8252F82F2447}" type="presParOf" srcId="{5D8FA5C9-56E0-5F4E-AE7D-1578D17D4789}" destId="{4C7F5477-63C0-6343-9869-547A01CEFE98}" srcOrd="10" destOrd="0" presId="urn:microsoft.com/office/officeart/2005/8/layout/cycle2"/>
    <dgm:cxn modelId="{EF2EF465-FE98-6A48-AD9D-11EF6F631E9B}" type="presParOf" srcId="{5D8FA5C9-56E0-5F4E-AE7D-1578D17D4789}" destId="{BD6C659F-2723-5A4C-AF2C-CA1437FCE2B4}" srcOrd="11" destOrd="0" presId="urn:microsoft.com/office/officeart/2005/8/layout/cycle2"/>
    <dgm:cxn modelId="{D68196AA-291E-2A42-8171-0B52DEB69737}" type="presParOf" srcId="{BD6C659F-2723-5A4C-AF2C-CA1437FCE2B4}" destId="{B9CBABBE-8180-FD4B-8C76-9ACE0FCA4182}" srcOrd="0" destOrd="0" presId="urn:microsoft.com/office/officeart/2005/8/layout/cycle2"/>
    <dgm:cxn modelId="{04237E85-0895-A24E-8012-37554E458636}" type="presParOf" srcId="{5D8FA5C9-56E0-5F4E-AE7D-1578D17D4789}" destId="{5D948883-3182-4C40-9979-56292A55D8AB}" srcOrd="12" destOrd="0" presId="urn:microsoft.com/office/officeart/2005/8/layout/cycle2"/>
    <dgm:cxn modelId="{029D6D03-C50C-8A4B-97F8-E410CE703976}" type="presParOf" srcId="{5D8FA5C9-56E0-5F4E-AE7D-1578D17D4789}" destId="{E4F36C5C-1E01-034A-830A-839CEC94B4C3}" srcOrd="13" destOrd="0" presId="urn:microsoft.com/office/officeart/2005/8/layout/cycle2"/>
    <dgm:cxn modelId="{DBF86270-BEC1-A542-8282-346484868DF8}" type="presParOf" srcId="{E4F36C5C-1E01-034A-830A-839CEC94B4C3}" destId="{32103E2B-E4C3-2443-9686-008CB3D704F5}" srcOrd="0" destOrd="0" presId="urn:microsoft.com/office/officeart/2005/8/layout/cycle2"/>
    <dgm:cxn modelId="{AA15C013-8DC0-C945-997A-B9F70F1AB76D}" type="presParOf" srcId="{5D8FA5C9-56E0-5F4E-AE7D-1578D17D4789}" destId="{55F885C0-631B-D646-AC7E-0B2A6E55628C}" srcOrd="14" destOrd="0" presId="urn:microsoft.com/office/officeart/2005/8/layout/cycle2"/>
    <dgm:cxn modelId="{ED906662-8874-244F-A8C3-C8B74CCF02AA}" type="presParOf" srcId="{5D8FA5C9-56E0-5F4E-AE7D-1578D17D4789}" destId="{F1970952-8E2C-944D-918B-9B8D5BE3414F}" srcOrd="15" destOrd="0" presId="urn:microsoft.com/office/officeart/2005/8/layout/cycle2"/>
    <dgm:cxn modelId="{27062867-30F9-284A-A9F7-3DC6ECB0FE90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66" minVer="http://schemas.openxmlformats.org/drawingml/2006/diagram"/>
    </a:ext>
  </dgm:extLst>
</dgm:dataModel>
</file>

<file path=ppt/diagrams/data58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89285614-B014-544F-AF7D-7754D6056140}" type="presOf" srcId="{5EAB6A29-A5B0-2941-AF79-FAE866AF3957}" destId="{777CEE8D-D9C5-744F-ADC6-113AF0A44165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594CF425-B1C4-1D44-9E8B-FFF801A84AA7}" type="presOf" srcId="{7843CF9D-CDC5-734D-B869-37AE2CBCEDAE}" destId="{6474277E-388E-024E-91B4-4AFFEDE60D33}" srcOrd="1" destOrd="0" presId="urn:microsoft.com/office/officeart/2005/8/layout/cycle2"/>
    <dgm:cxn modelId="{032DE632-46AA-E24F-BF6F-D5982A622244}" type="presOf" srcId="{E1D6C91B-53A1-9848-B9E6-630B57E07772}" destId="{1DAB2424-1BC5-BE46-85D2-26730751BF6D}" srcOrd="0" destOrd="0" presId="urn:microsoft.com/office/officeart/2005/8/layout/cycle2"/>
    <dgm:cxn modelId="{B4BD634B-43E1-074D-AF3C-1E99C9570CFC}" type="presOf" srcId="{3022146A-BA2C-3047-A38A-E19C17AD505A}" destId="{5D8FA5C9-56E0-5F4E-AE7D-1578D17D4789}" srcOrd="0" destOrd="0" presId="urn:microsoft.com/office/officeart/2005/8/layout/cycle2"/>
    <dgm:cxn modelId="{92C27A58-9CF3-FA4B-B96A-1C55D2E3FC6D}" type="presOf" srcId="{C50FC3BA-7F0F-2F42-8BE7-D169AAF56941}" destId="{FF90A506-49AA-194C-B7FB-C99B0CA6889D}" srcOrd="0" destOrd="0" presId="urn:microsoft.com/office/officeart/2005/8/layout/cycle2"/>
    <dgm:cxn modelId="{EF9B7563-960B-F545-8626-62F899FC39A1}" type="presOf" srcId="{6FA576A9-0DA8-5D4F-9C3C-34F7C54C76D4}" destId="{E4F36C5C-1E01-034A-830A-839CEC94B4C3}" srcOrd="0" destOrd="0" presId="urn:microsoft.com/office/officeart/2005/8/layout/cycle2"/>
    <dgm:cxn modelId="{D6B4D763-2BC9-0945-8F89-774DD087F30E}" type="presOf" srcId="{1B5FBFF5-E6C2-2543-A861-44B11243E79D}" destId="{AB1BBDA4-504B-3F42-BA67-6A39F228A708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9A79FF6F-707C-DF4F-B514-A9989062CB55}" type="presOf" srcId="{768E8C07-80FF-E24E-8728-3484D0E81F75}" destId="{21CDE7AC-B179-544E-AA1E-DC9CEABDA4A8}" srcOrd="0" destOrd="0" presId="urn:microsoft.com/office/officeart/2005/8/layout/cycle2"/>
    <dgm:cxn modelId="{1EE70473-6959-074A-A89B-C7582D2BE5E9}" type="presOf" srcId="{11375B1D-7A2F-E245-8AD4-929A7601F295}" destId="{7510845F-CC67-1F44-8A6D-3D9CC132F2F8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A7E95C76-1123-3A49-BB7D-452DEC0EE63A}" type="presOf" srcId="{2A1A0300-0868-8D47-BFFA-296C1987333D}" destId="{EEFA835D-DA5B-4B45-B2E0-CA586F7372AE}" srcOrd="0" destOrd="0" presId="urn:microsoft.com/office/officeart/2005/8/layout/cycle2"/>
    <dgm:cxn modelId="{DB7E037B-EEB1-D042-A350-E43FFCC7829B}" type="presOf" srcId="{420DA754-1D9C-4B4C-B9A6-25EC2607A82F}" destId="{B9CBABBE-8180-FD4B-8C76-9ACE0FCA4182}" srcOrd="1" destOrd="0" presId="urn:microsoft.com/office/officeart/2005/8/layout/cycle2"/>
    <dgm:cxn modelId="{767AD47D-617F-9A41-B48C-F56832C53746}" type="presOf" srcId="{768E8C07-80FF-E24E-8728-3484D0E81F75}" destId="{C2798E64-E5CC-2440-802B-696DD209A1A7}" srcOrd="1" destOrd="0" presId="urn:microsoft.com/office/officeart/2005/8/layout/cycle2"/>
    <dgm:cxn modelId="{58D67A8B-C551-374C-A4D7-E91876012EF4}" type="presOf" srcId="{420DA754-1D9C-4B4C-B9A6-25EC2607A82F}" destId="{BD6C659F-2723-5A4C-AF2C-CA1437FCE2B4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E11147A5-3AAD-C541-9186-D152CE5D496C}" type="presOf" srcId="{4CA6BDC3-C8E2-354D-ACAD-CD488DCD7E8C}" destId="{5D948883-3182-4C40-9979-56292A55D8AB}" srcOrd="0" destOrd="0" presId="urn:microsoft.com/office/officeart/2005/8/layout/cycle2"/>
    <dgm:cxn modelId="{4376B8A7-2C39-254D-97A2-5F537F2A727E}" type="presOf" srcId="{6D43FE46-35DC-494C-A4F0-44397394D121}" destId="{4C7F5477-63C0-6343-9869-547A01CEFE98}" srcOrd="0" destOrd="0" presId="urn:microsoft.com/office/officeart/2005/8/layout/cycle2"/>
    <dgm:cxn modelId="{3B4BB0A8-7237-F146-810C-491E0B47DCFB}" type="presOf" srcId="{E0ED1441-D8D0-2140-B825-90C83A6C2C7B}" destId="{3A27DC23-E930-A84E-A846-DDE373B212D7}" srcOrd="0" destOrd="0" presId="urn:microsoft.com/office/officeart/2005/8/layout/cycle2"/>
    <dgm:cxn modelId="{56ACC0AA-CF58-7A45-99C5-514FE561D5F2}" type="presOf" srcId="{6AF3223D-60C6-B84E-BC43-8262A1FA31EA}" destId="{3124B506-BBC9-2A47-BF5C-06A3B16E92AD}" srcOrd="0" destOrd="0" presId="urn:microsoft.com/office/officeart/2005/8/layout/cycle2"/>
    <dgm:cxn modelId="{2A6ADBB8-7734-2B41-A355-8A07331159A3}" type="presOf" srcId="{7843CF9D-CDC5-734D-B869-37AE2CBCEDAE}" destId="{784245A4-61D5-254C-87FE-D85F1A3B2B05}" srcOrd="0" destOrd="0" presId="urn:microsoft.com/office/officeart/2005/8/layout/cycle2"/>
    <dgm:cxn modelId="{0C4AFABB-E283-6F4C-99B0-5800B91EAC86}" type="presOf" srcId="{11375B1D-7A2F-E245-8AD4-929A7601F295}" destId="{F1970952-8E2C-944D-918B-9B8D5BE3414F}" srcOrd="0" destOrd="0" presId="urn:microsoft.com/office/officeart/2005/8/layout/cycle2"/>
    <dgm:cxn modelId="{798BA4CF-79A3-F149-8602-4BB4BD87B2F2}" type="presOf" srcId="{1B5FBFF5-E6C2-2543-A861-44B11243E79D}" destId="{DA0814E1-6DEB-684B-BAEA-2EEBEDC4DB41}" srcOrd="0" destOrd="0" presId="urn:microsoft.com/office/officeart/2005/8/layout/cycle2"/>
    <dgm:cxn modelId="{E5AD55D0-428F-664B-A898-542D48E91E8F}" type="presOf" srcId="{7B6C4C98-74AB-9F48-82EE-4065D5051EB2}" destId="{6FABCE6F-71D6-964F-913E-C8F19A09016E}" srcOrd="1" destOrd="0" presId="urn:microsoft.com/office/officeart/2005/8/layout/cycle2"/>
    <dgm:cxn modelId="{139F14E1-D3C0-9E45-8143-6962FEEBC0BA}" type="presOf" srcId="{7B6C4C98-74AB-9F48-82EE-4065D5051EB2}" destId="{B90635B2-ABF7-3449-A4BC-4B850778AE10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0C08F2F4-600F-724C-B226-9E0A97D456D8}" type="presOf" srcId="{18B21DED-9B4D-EB49-AF41-328A08C2192E}" destId="{55F885C0-631B-D646-AC7E-0B2A6E55628C}" srcOrd="0" destOrd="0" presId="urn:microsoft.com/office/officeart/2005/8/layout/cycle2"/>
    <dgm:cxn modelId="{134F9EFB-1AC1-E24A-BFAD-D7E1B138B022}" type="presOf" srcId="{6FA576A9-0DA8-5D4F-9C3C-34F7C54C76D4}" destId="{32103E2B-E4C3-2443-9686-008CB3D704F5}" srcOrd="1" destOrd="0" presId="urn:microsoft.com/office/officeart/2005/8/layout/cycle2"/>
    <dgm:cxn modelId="{53B7AAFD-8264-4C4C-A561-55A6BCD4D068}" type="presOf" srcId="{6AF3223D-60C6-B84E-BC43-8262A1FA31EA}" destId="{6693F1C9-0E06-7B49-8CB9-EF3997DE4948}" srcOrd="1" destOrd="0" presId="urn:microsoft.com/office/officeart/2005/8/layout/cycle2"/>
    <dgm:cxn modelId="{B86F8DA5-CEEE-6E48-B10D-0876944287EB}" type="presParOf" srcId="{5D8FA5C9-56E0-5F4E-AE7D-1578D17D4789}" destId="{3A27DC23-E930-A84E-A846-DDE373B212D7}" srcOrd="0" destOrd="0" presId="urn:microsoft.com/office/officeart/2005/8/layout/cycle2"/>
    <dgm:cxn modelId="{478599C7-9A28-4B46-81C6-43F9E2397195}" type="presParOf" srcId="{5D8FA5C9-56E0-5F4E-AE7D-1578D17D4789}" destId="{3124B506-BBC9-2A47-BF5C-06A3B16E92AD}" srcOrd="1" destOrd="0" presId="urn:microsoft.com/office/officeart/2005/8/layout/cycle2"/>
    <dgm:cxn modelId="{A9DA72D7-8EBB-994D-B709-6D1D7D386E83}" type="presParOf" srcId="{3124B506-BBC9-2A47-BF5C-06A3B16E92AD}" destId="{6693F1C9-0E06-7B49-8CB9-EF3997DE4948}" srcOrd="0" destOrd="0" presId="urn:microsoft.com/office/officeart/2005/8/layout/cycle2"/>
    <dgm:cxn modelId="{9FAE2EEA-C1BC-EB41-80ED-52C1736B14CD}" type="presParOf" srcId="{5D8FA5C9-56E0-5F4E-AE7D-1578D17D4789}" destId="{777CEE8D-D9C5-744F-ADC6-113AF0A44165}" srcOrd="2" destOrd="0" presId="urn:microsoft.com/office/officeart/2005/8/layout/cycle2"/>
    <dgm:cxn modelId="{B0795928-B81D-BA45-8A1F-8807330006F0}" type="presParOf" srcId="{5D8FA5C9-56E0-5F4E-AE7D-1578D17D4789}" destId="{21CDE7AC-B179-544E-AA1E-DC9CEABDA4A8}" srcOrd="3" destOrd="0" presId="urn:microsoft.com/office/officeart/2005/8/layout/cycle2"/>
    <dgm:cxn modelId="{6A179AD8-5ACD-F944-AF46-87AA143FA163}" type="presParOf" srcId="{21CDE7AC-B179-544E-AA1E-DC9CEABDA4A8}" destId="{C2798E64-E5CC-2440-802B-696DD209A1A7}" srcOrd="0" destOrd="0" presId="urn:microsoft.com/office/officeart/2005/8/layout/cycle2"/>
    <dgm:cxn modelId="{982DAD9F-2E86-9940-9712-A64979CEBF15}" type="presParOf" srcId="{5D8FA5C9-56E0-5F4E-AE7D-1578D17D4789}" destId="{FF90A506-49AA-194C-B7FB-C99B0CA6889D}" srcOrd="4" destOrd="0" presId="urn:microsoft.com/office/officeart/2005/8/layout/cycle2"/>
    <dgm:cxn modelId="{F2B5B31D-F689-8042-94CA-EBB97988611B}" type="presParOf" srcId="{5D8FA5C9-56E0-5F4E-AE7D-1578D17D4789}" destId="{DA0814E1-6DEB-684B-BAEA-2EEBEDC4DB41}" srcOrd="5" destOrd="0" presId="urn:microsoft.com/office/officeart/2005/8/layout/cycle2"/>
    <dgm:cxn modelId="{506DB2E7-D977-BC40-B6C3-44E616683BC9}" type="presParOf" srcId="{DA0814E1-6DEB-684B-BAEA-2EEBEDC4DB41}" destId="{AB1BBDA4-504B-3F42-BA67-6A39F228A708}" srcOrd="0" destOrd="0" presId="urn:microsoft.com/office/officeart/2005/8/layout/cycle2"/>
    <dgm:cxn modelId="{0E6D5B75-AC5B-0748-8D10-E752955F685F}" type="presParOf" srcId="{5D8FA5C9-56E0-5F4E-AE7D-1578D17D4789}" destId="{1DAB2424-1BC5-BE46-85D2-26730751BF6D}" srcOrd="6" destOrd="0" presId="urn:microsoft.com/office/officeart/2005/8/layout/cycle2"/>
    <dgm:cxn modelId="{718215E5-63A9-744D-A0C8-19C6713CAEB8}" type="presParOf" srcId="{5D8FA5C9-56E0-5F4E-AE7D-1578D17D4789}" destId="{784245A4-61D5-254C-87FE-D85F1A3B2B05}" srcOrd="7" destOrd="0" presId="urn:microsoft.com/office/officeart/2005/8/layout/cycle2"/>
    <dgm:cxn modelId="{D1C1EF85-5015-584E-B446-2C039A1CE6CB}" type="presParOf" srcId="{784245A4-61D5-254C-87FE-D85F1A3B2B05}" destId="{6474277E-388E-024E-91B4-4AFFEDE60D33}" srcOrd="0" destOrd="0" presId="urn:microsoft.com/office/officeart/2005/8/layout/cycle2"/>
    <dgm:cxn modelId="{85F03D6D-E736-2E41-B2C4-71321FADA76A}" type="presParOf" srcId="{5D8FA5C9-56E0-5F4E-AE7D-1578D17D4789}" destId="{EEFA835D-DA5B-4B45-B2E0-CA586F7372AE}" srcOrd="8" destOrd="0" presId="urn:microsoft.com/office/officeart/2005/8/layout/cycle2"/>
    <dgm:cxn modelId="{B83C5750-2773-E449-A87C-5720984F903A}" type="presParOf" srcId="{5D8FA5C9-56E0-5F4E-AE7D-1578D17D4789}" destId="{B90635B2-ABF7-3449-A4BC-4B850778AE10}" srcOrd="9" destOrd="0" presId="urn:microsoft.com/office/officeart/2005/8/layout/cycle2"/>
    <dgm:cxn modelId="{3078E1B9-32D5-974E-96B5-FA641C42FDCD}" type="presParOf" srcId="{B90635B2-ABF7-3449-A4BC-4B850778AE10}" destId="{6FABCE6F-71D6-964F-913E-C8F19A09016E}" srcOrd="0" destOrd="0" presId="urn:microsoft.com/office/officeart/2005/8/layout/cycle2"/>
    <dgm:cxn modelId="{B18DFEDB-1AE0-DE4D-8E3D-C9296FE2403A}" type="presParOf" srcId="{5D8FA5C9-56E0-5F4E-AE7D-1578D17D4789}" destId="{4C7F5477-63C0-6343-9869-547A01CEFE98}" srcOrd="10" destOrd="0" presId="urn:microsoft.com/office/officeart/2005/8/layout/cycle2"/>
    <dgm:cxn modelId="{A89BA5A5-040A-CE4D-A1E4-1A88759CE8BD}" type="presParOf" srcId="{5D8FA5C9-56E0-5F4E-AE7D-1578D17D4789}" destId="{BD6C659F-2723-5A4C-AF2C-CA1437FCE2B4}" srcOrd="11" destOrd="0" presId="urn:microsoft.com/office/officeart/2005/8/layout/cycle2"/>
    <dgm:cxn modelId="{AC0C6612-543B-1F44-BC10-7CC61430620E}" type="presParOf" srcId="{BD6C659F-2723-5A4C-AF2C-CA1437FCE2B4}" destId="{B9CBABBE-8180-FD4B-8C76-9ACE0FCA4182}" srcOrd="0" destOrd="0" presId="urn:microsoft.com/office/officeart/2005/8/layout/cycle2"/>
    <dgm:cxn modelId="{C38951DA-A74E-E844-9312-232A21A44A51}" type="presParOf" srcId="{5D8FA5C9-56E0-5F4E-AE7D-1578D17D4789}" destId="{5D948883-3182-4C40-9979-56292A55D8AB}" srcOrd="12" destOrd="0" presId="urn:microsoft.com/office/officeart/2005/8/layout/cycle2"/>
    <dgm:cxn modelId="{480CEDA8-02B3-B940-81C0-DE3E065C4D1F}" type="presParOf" srcId="{5D8FA5C9-56E0-5F4E-AE7D-1578D17D4789}" destId="{E4F36C5C-1E01-034A-830A-839CEC94B4C3}" srcOrd="13" destOrd="0" presId="urn:microsoft.com/office/officeart/2005/8/layout/cycle2"/>
    <dgm:cxn modelId="{8D292FD2-06D8-3E49-93F2-09D29F409C67}" type="presParOf" srcId="{E4F36C5C-1E01-034A-830A-839CEC94B4C3}" destId="{32103E2B-E4C3-2443-9686-008CB3D704F5}" srcOrd="0" destOrd="0" presId="urn:microsoft.com/office/officeart/2005/8/layout/cycle2"/>
    <dgm:cxn modelId="{E5A750D7-F0CB-D94A-B1C7-6040D85CEBAD}" type="presParOf" srcId="{5D8FA5C9-56E0-5F4E-AE7D-1578D17D4789}" destId="{55F885C0-631B-D646-AC7E-0B2A6E55628C}" srcOrd="14" destOrd="0" presId="urn:microsoft.com/office/officeart/2005/8/layout/cycle2"/>
    <dgm:cxn modelId="{D7C20D0A-AAB3-D041-973D-B5817F1C7AF0}" type="presParOf" srcId="{5D8FA5C9-56E0-5F4E-AE7D-1578D17D4789}" destId="{F1970952-8E2C-944D-918B-9B8D5BE3414F}" srcOrd="15" destOrd="0" presId="urn:microsoft.com/office/officeart/2005/8/layout/cycle2"/>
    <dgm:cxn modelId="{04B3FBB8-EDAB-EB46-B1A8-3BEDB5AAC8C9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271" minVer="http://schemas.openxmlformats.org/drawingml/2006/diagram"/>
    </a:ext>
  </dgm:extLst>
</dgm:dataModel>
</file>

<file path=ppt/diagrams/data59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FB7C5905-6EA9-8243-8C26-299C194F886F}" type="presOf" srcId="{11375B1D-7A2F-E245-8AD4-929A7601F295}" destId="{F1970952-8E2C-944D-918B-9B8D5BE3414F}" srcOrd="0" destOrd="0" presId="urn:microsoft.com/office/officeart/2005/8/layout/cycle2"/>
    <dgm:cxn modelId="{FA98400A-C478-0E42-ABA9-504FF5BB6095}" type="presOf" srcId="{18B21DED-9B4D-EB49-AF41-328A08C2192E}" destId="{55F885C0-631B-D646-AC7E-0B2A6E55628C}" srcOrd="0" destOrd="0" presId="urn:microsoft.com/office/officeart/2005/8/layout/cycle2"/>
    <dgm:cxn modelId="{C3AAA50E-CCBD-2441-859C-85E273D5CECB}" type="presOf" srcId="{420DA754-1D9C-4B4C-B9A6-25EC2607A82F}" destId="{BD6C659F-2723-5A4C-AF2C-CA1437FCE2B4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41482D21-E87C-9142-A06B-C7F787CEE780}" type="presOf" srcId="{E1D6C91B-53A1-9848-B9E6-630B57E07772}" destId="{1DAB2424-1BC5-BE46-85D2-26730751BF6D}" srcOrd="0" destOrd="0" presId="urn:microsoft.com/office/officeart/2005/8/layout/cycle2"/>
    <dgm:cxn modelId="{CE642022-7D29-6E46-BE66-F278BF820FD8}" type="presOf" srcId="{5EAB6A29-A5B0-2941-AF79-FAE866AF3957}" destId="{777CEE8D-D9C5-744F-ADC6-113AF0A44165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4E4D5D26-CF91-6642-BDEA-EE3B5FD2B10D}" type="presOf" srcId="{6FA576A9-0DA8-5D4F-9C3C-34F7C54C76D4}" destId="{32103E2B-E4C3-2443-9686-008CB3D704F5}" srcOrd="1" destOrd="0" presId="urn:microsoft.com/office/officeart/2005/8/layout/cycle2"/>
    <dgm:cxn modelId="{6DA1652B-E48C-CC4C-87E8-8D4AEF1F1D48}" type="presOf" srcId="{768E8C07-80FF-E24E-8728-3484D0E81F75}" destId="{C2798E64-E5CC-2440-802B-696DD209A1A7}" srcOrd="1" destOrd="0" presId="urn:microsoft.com/office/officeart/2005/8/layout/cycle2"/>
    <dgm:cxn modelId="{8BBB1D2E-64E6-6A49-933E-99D527F5E10D}" type="presOf" srcId="{420DA754-1D9C-4B4C-B9A6-25EC2607A82F}" destId="{B9CBABBE-8180-FD4B-8C76-9ACE0FCA4182}" srcOrd="1" destOrd="0" presId="urn:microsoft.com/office/officeart/2005/8/layout/cycle2"/>
    <dgm:cxn modelId="{354F4742-6F65-9C4A-A17D-F3A3AE1ED8D6}" type="presOf" srcId="{7B6C4C98-74AB-9F48-82EE-4065D5051EB2}" destId="{B90635B2-ABF7-3449-A4BC-4B850778AE10}" srcOrd="0" destOrd="0" presId="urn:microsoft.com/office/officeart/2005/8/layout/cycle2"/>
    <dgm:cxn modelId="{8DF74F48-93B4-4344-B07A-C41B123D1E09}" type="presOf" srcId="{11375B1D-7A2F-E245-8AD4-929A7601F295}" destId="{7510845F-CC67-1F44-8A6D-3D9CC132F2F8}" srcOrd="1" destOrd="0" presId="urn:microsoft.com/office/officeart/2005/8/layout/cycle2"/>
    <dgm:cxn modelId="{F795D461-09C3-6849-B415-0DBAFF51F174}" type="presOf" srcId="{7B6C4C98-74AB-9F48-82EE-4065D5051EB2}" destId="{6FABCE6F-71D6-964F-913E-C8F19A09016E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A16B546C-FBB0-424E-9A0A-6DD375FC1C30}" type="presOf" srcId="{E0ED1441-D8D0-2140-B825-90C83A6C2C7B}" destId="{3A27DC23-E930-A84E-A846-DDE373B212D7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7D5EE16D-A963-274A-B52E-506600A92862}" type="presOf" srcId="{1B5FBFF5-E6C2-2543-A861-44B11243E79D}" destId="{DA0814E1-6DEB-684B-BAEA-2EEBEDC4DB41}" srcOrd="0" destOrd="0" presId="urn:microsoft.com/office/officeart/2005/8/layout/cycle2"/>
    <dgm:cxn modelId="{7B5C676F-0700-8C4C-8465-D29EDC640CDF}" type="presOf" srcId="{3022146A-BA2C-3047-A38A-E19C17AD505A}" destId="{5D8FA5C9-56E0-5F4E-AE7D-1578D17D4789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0C071F76-A427-2A42-8AD7-FCFE5FDB6EDD}" type="presOf" srcId="{6FA576A9-0DA8-5D4F-9C3C-34F7C54C76D4}" destId="{E4F36C5C-1E01-034A-830A-839CEC94B4C3}" srcOrd="0" destOrd="0" presId="urn:microsoft.com/office/officeart/2005/8/layout/cycle2"/>
    <dgm:cxn modelId="{41EBF497-AF66-2C4D-A678-1CEE021B29E5}" type="presOf" srcId="{7843CF9D-CDC5-734D-B869-37AE2CBCEDAE}" destId="{784245A4-61D5-254C-87FE-D85F1A3B2B05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95CEE5A5-9EB9-5644-8353-2AE5FECCB7D6}" type="presOf" srcId="{6D43FE46-35DC-494C-A4F0-44397394D121}" destId="{4C7F5477-63C0-6343-9869-547A01CEFE98}" srcOrd="0" destOrd="0" presId="urn:microsoft.com/office/officeart/2005/8/layout/cycle2"/>
    <dgm:cxn modelId="{6CD326B2-9594-4340-85F5-7BDAEC0E062F}" type="presOf" srcId="{7843CF9D-CDC5-734D-B869-37AE2CBCEDAE}" destId="{6474277E-388E-024E-91B4-4AFFEDE60D33}" srcOrd="1" destOrd="0" presId="urn:microsoft.com/office/officeart/2005/8/layout/cycle2"/>
    <dgm:cxn modelId="{90AEACB3-73E0-4541-8AAF-BA315C951B30}" type="presOf" srcId="{6AF3223D-60C6-B84E-BC43-8262A1FA31EA}" destId="{3124B506-BBC9-2A47-BF5C-06A3B16E92AD}" srcOrd="0" destOrd="0" presId="urn:microsoft.com/office/officeart/2005/8/layout/cycle2"/>
    <dgm:cxn modelId="{275201C7-664F-9942-95B0-3C9D0C8104FA}" type="presOf" srcId="{768E8C07-80FF-E24E-8728-3484D0E81F75}" destId="{21CDE7AC-B179-544E-AA1E-DC9CEABDA4A8}" srcOrd="0" destOrd="0" presId="urn:microsoft.com/office/officeart/2005/8/layout/cycle2"/>
    <dgm:cxn modelId="{600DA1C9-D75F-2C49-B43B-0E450957ECE6}" type="presOf" srcId="{1B5FBFF5-E6C2-2543-A861-44B11243E79D}" destId="{AB1BBDA4-504B-3F42-BA67-6A39F228A708}" srcOrd="1" destOrd="0" presId="urn:microsoft.com/office/officeart/2005/8/layout/cycle2"/>
    <dgm:cxn modelId="{BB2C58D2-3B40-7C43-9CBC-616300291337}" type="presOf" srcId="{2A1A0300-0868-8D47-BFFA-296C1987333D}" destId="{EEFA835D-DA5B-4B45-B2E0-CA586F7372AE}" srcOrd="0" destOrd="0" presId="urn:microsoft.com/office/officeart/2005/8/layout/cycle2"/>
    <dgm:cxn modelId="{2FE787E0-0D06-2046-9050-A8A40DEB407C}" type="presOf" srcId="{4CA6BDC3-C8E2-354D-ACAD-CD488DCD7E8C}" destId="{5D948883-3182-4C40-9979-56292A55D8AB}" srcOrd="0" destOrd="0" presId="urn:microsoft.com/office/officeart/2005/8/layout/cycle2"/>
    <dgm:cxn modelId="{15FB6FEE-2D97-384A-8451-24BC3B983683}" type="presOf" srcId="{C50FC3BA-7F0F-2F42-8BE7-D169AAF56941}" destId="{FF90A506-49AA-194C-B7FB-C99B0CA6889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A986B2F7-A2A2-304A-8F52-6BE7D037FBD5}" type="presOf" srcId="{6AF3223D-60C6-B84E-BC43-8262A1FA31EA}" destId="{6693F1C9-0E06-7B49-8CB9-EF3997DE4948}" srcOrd="1" destOrd="0" presId="urn:microsoft.com/office/officeart/2005/8/layout/cycle2"/>
    <dgm:cxn modelId="{0E09ABDB-EAE9-434A-BE12-B27DE4143E2C}" type="presParOf" srcId="{5D8FA5C9-56E0-5F4E-AE7D-1578D17D4789}" destId="{3A27DC23-E930-A84E-A846-DDE373B212D7}" srcOrd="0" destOrd="0" presId="urn:microsoft.com/office/officeart/2005/8/layout/cycle2"/>
    <dgm:cxn modelId="{2F8F3F0D-BA47-3542-958F-6BCC21BBEDEA}" type="presParOf" srcId="{5D8FA5C9-56E0-5F4E-AE7D-1578D17D4789}" destId="{3124B506-BBC9-2A47-BF5C-06A3B16E92AD}" srcOrd="1" destOrd="0" presId="urn:microsoft.com/office/officeart/2005/8/layout/cycle2"/>
    <dgm:cxn modelId="{B0AD0279-936F-364D-AE7C-70DED89289D8}" type="presParOf" srcId="{3124B506-BBC9-2A47-BF5C-06A3B16E92AD}" destId="{6693F1C9-0E06-7B49-8CB9-EF3997DE4948}" srcOrd="0" destOrd="0" presId="urn:microsoft.com/office/officeart/2005/8/layout/cycle2"/>
    <dgm:cxn modelId="{647FC381-E4EB-CC4E-818F-DE9DAB99C737}" type="presParOf" srcId="{5D8FA5C9-56E0-5F4E-AE7D-1578D17D4789}" destId="{777CEE8D-D9C5-744F-ADC6-113AF0A44165}" srcOrd="2" destOrd="0" presId="urn:microsoft.com/office/officeart/2005/8/layout/cycle2"/>
    <dgm:cxn modelId="{ECB3F157-85A4-FA4C-B7E2-CBB415DB1713}" type="presParOf" srcId="{5D8FA5C9-56E0-5F4E-AE7D-1578D17D4789}" destId="{21CDE7AC-B179-544E-AA1E-DC9CEABDA4A8}" srcOrd="3" destOrd="0" presId="urn:microsoft.com/office/officeart/2005/8/layout/cycle2"/>
    <dgm:cxn modelId="{C5ACF0E0-2923-5E4D-AEA6-C5B87C8355AF}" type="presParOf" srcId="{21CDE7AC-B179-544E-AA1E-DC9CEABDA4A8}" destId="{C2798E64-E5CC-2440-802B-696DD209A1A7}" srcOrd="0" destOrd="0" presId="urn:microsoft.com/office/officeart/2005/8/layout/cycle2"/>
    <dgm:cxn modelId="{0AF57F29-C00B-2F45-9CFE-FBCA99FE1467}" type="presParOf" srcId="{5D8FA5C9-56E0-5F4E-AE7D-1578D17D4789}" destId="{FF90A506-49AA-194C-B7FB-C99B0CA6889D}" srcOrd="4" destOrd="0" presId="urn:microsoft.com/office/officeart/2005/8/layout/cycle2"/>
    <dgm:cxn modelId="{FE403477-EAA2-CB47-B33C-4951E6D653A9}" type="presParOf" srcId="{5D8FA5C9-56E0-5F4E-AE7D-1578D17D4789}" destId="{DA0814E1-6DEB-684B-BAEA-2EEBEDC4DB41}" srcOrd="5" destOrd="0" presId="urn:microsoft.com/office/officeart/2005/8/layout/cycle2"/>
    <dgm:cxn modelId="{5DA4ABC4-AFDB-3741-9ACD-8F45A6320A42}" type="presParOf" srcId="{DA0814E1-6DEB-684B-BAEA-2EEBEDC4DB41}" destId="{AB1BBDA4-504B-3F42-BA67-6A39F228A708}" srcOrd="0" destOrd="0" presId="urn:microsoft.com/office/officeart/2005/8/layout/cycle2"/>
    <dgm:cxn modelId="{89C1AD4F-D04A-094D-B8A2-F854472CEF03}" type="presParOf" srcId="{5D8FA5C9-56E0-5F4E-AE7D-1578D17D4789}" destId="{1DAB2424-1BC5-BE46-85D2-26730751BF6D}" srcOrd="6" destOrd="0" presId="urn:microsoft.com/office/officeart/2005/8/layout/cycle2"/>
    <dgm:cxn modelId="{99E74B64-6410-9348-AA07-68E3CC46C77A}" type="presParOf" srcId="{5D8FA5C9-56E0-5F4E-AE7D-1578D17D4789}" destId="{784245A4-61D5-254C-87FE-D85F1A3B2B05}" srcOrd="7" destOrd="0" presId="urn:microsoft.com/office/officeart/2005/8/layout/cycle2"/>
    <dgm:cxn modelId="{398E825C-1610-DE47-8857-72D3DB42AD48}" type="presParOf" srcId="{784245A4-61D5-254C-87FE-D85F1A3B2B05}" destId="{6474277E-388E-024E-91B4-4AFFEDE60D33}" srcOrd="0" destOrd="0" presId="urn:microsoft.com/office/officeart/2005/8/layout/cycle2"/>
    <dgm:cxn modelId="{00CC32C7-3201-544E-B398-63B67C51B40C}" type="presParOf" srcId="{5D8FA5C9-56E0-5F4E-AE7D-1578D17D4789}" destId="{EEFA835D-DA5B-4B45-B2E0-CA586F7372AE}" srcOrd="8" destOrd="0" presId="urn:microsoft.com/office/officeart/2005/8/layout/cycle2"/>
    <dgm:cxn modelId="{8ECE3224-68BB-1242-9684-5FF0E99E0D30}" type="presParOf" srcId="{5D8FA5C9-56E0-5F4E-AE7D-1578D17D4789}" destId="{B90635B2-ABF7-3449-A4BC-4B850778AE10}" srcOrd="9" destOrd="0" presId="urn:microsoft.com/office/officeart/2005/8/layout/cycle2"/>
    <dgm:cxn modelId="{1107C11E-575E-0246-B257-65F96585560E}" type="presParOf" srcId="{B90635B2-ABF7-3449-A4BC-4B850778AE10}" destId="{6FABCE6F-71D6-964F-913E-C8F19A09016E}" srcOrd="0" destOrd="0" presId="urn:microsoft.com/office/officeart/2005/8/layout/cycle2"/>
    <dgm:cxn modelId="{F23EA51C-DF85-3747-B991-864ECFCD434A}" type="presParOf" srcId="{5D8FA5C9-56E0-5F4E-AE7D-1578D17D4789}" destId="{4C7F5477-63C0-6343-9869-547A01CEFE98}" srcOrd="10" destOrd="0" presId="urn:microsoft.com/office/officeart/2005/8/layout/cycle2"/>
    <dgm:cxn modelId="{9B1ED84E-07A9-524F-AD95-00FB5E72C3C6}" type="presParOf" srcId="{5D8FA5C9-56E0-5F4E-AE7D-1578D17D4789}" destId="{BD6C659F-2723-5A4C-AF2C-CA1437FCE2B4}" srcOrd="11" destOrd="0" presId="urn:microsoft.com/office/officeart/2005/8/layout/cycle2"/>
    <dgm:cxn modelId="{101B4929-EF24-7D4F-84B5-01512DACE6D5}" type="presParOf" srcId="{BD6C659F-2723-5A4C-AF2C-CA1437FCE2B4}" destId="{B9CBABBE-8180-FD4B-8C76-9ACE0FCA4182}" srcOrd="0" destOrd="0" presId="urn:microsoft.com/office/officeart/2005/8/layout/cycle2"/>
    <dgm:cxn modelId="{14C16FCC-9920-224F-9639-0D4DB21A0BEB}" type="presParOf" srcId="{5D8FA5C9-56E0-5F4E-AE7D-1578D17D4789}" destId="{5D948883-3182-4C40-9979-56292A55D8AB}" srcOrd="12" destOrd="0" presId="urn:microsoft.com/office/officeart/2005/8/layout/cycle2"/>
    <dgm:cxn modelId="{457191C2-A55A-204C-BD81-24D77E66F5C7}" type="presParOf" srcId="{5D8FA5C9-56E0-5F4E-AE7D-1578D17D4789}" destId="{E4F36C5C-1E01-034A-830A-839CEC94B4C3}" srcOrd="13" destOrd="0" presId="urn:microsoft.com/office/officeart/2005/8/layout/cycle2"/>
    <dgm:cxn modelId="{7F157330-C35E-4E4B-8674-EF1F3FA78667}" type="presParOf" srcId="{E4F36C5C-1E01-034A-830A-839CEC94B4C3}" destId="{32103E2B-E4C3-2443-9686-008CB3D704F5}" srcOrd="0" destOrd="0" presId="urn:microsoft.com/office/officeart/2005/8/layout/cycle2"/>
    <dgm:cxn modelId="{CEB018D9-0042-AE4D-A7D9-9926F7D75C81}" type="presParOf" srcId="{5D8FA5C9-56E0-5F4E-AE7D-1578D17D4789}" destId="{55F885C0-631B-D646-AC7E-0B2A6E55628C}" srcOrd="14" destOrd="0" presId="urn:microsoft.com/office/officeart/2005/8/layout/cycle2"/>
    <dgm:cxn modelId="{8DD1A1AC-4BCA-EA48-862C-4D8275A6B035}" type="presParOf" srcId="{5D8FA5C9-56E0-5F4E-AE7D-1578D17D4789}" destId="{F1970952-8E2C-944D-918B-9B8D5BE3414F}" srcOrd="15" destOrd="0" presId="urn:microsoft.com/office/officeart/2005/8/layout/cycle2"/>
    <dgm:cxn modelId="{CEF62284-894D-D64A-8D47-8A9F9139A7CE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7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D403C804-1AB9-9E4E-AC36-D5855DE28E11}" type="presOf" srcId="{E1D6C91B-53A1-9848-B9E6-630B57E07772}" destId="{1DAB2424-1BC5-BE46-85D2-26730751BF6D}" srcOrd="0" destOrd="0" presId="urn:microsoft.com/office/officeart/2005/8/layout/cycle2"/>
    <dgm:cxn modelId="{7F5E4709-21C5-A84B-A647-D1C61E7F09CB}" type="presOf" srcId="{11375B1D-7A2F-E245-8AD4-929A7601F295}" destId="{F1970952-8E2C-944D-918B-9B8D5BE3414F}" srcOrd="0" destOrd="0" presId="urn:microsoft.com/office/officeart/2005/8/layout/cycle2"/>
    <dgm:cxn modelId="{D1C2E80C-7470-2E42-BC62-F5C7D15C40BA}" type="presOf" srcId="{768E8C07-80FF-E24E-8728-3484D0E81F75}" destId="{21CDE7AC-B179-544E-AA1E-DC9CEABDA4A8}" srcOrd="0" destOrd="0" presId="urn:microsoft.com/office/officeart/2005/8/layout/cycle2"/>
    <dgm:cxn modelId="{ADC74914-D560-F841-9F4E-A659365D3B79}" type="presOf" srcId="{768E8C07-80FF-E24E-8728-3484D0E81F75}" destId="{C2798E64-E5CC-2440-802B-696DD209A1A7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1670BA22-188A-E149-9FDE-7AA1FAAAB2AE}" type="presOf" srcId="{420DA754-1D9C-4B4C-B9A6-25EC2607A82F}" destId="{B9CBABBE-8180-FD4B-8C76-9ACE0FCA4182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6CD1782E-E31E-B549-A34F-EFA01A7ECCB6}" type="presOf" srcId="{5EAB6A29-A5B0-2941-AF79-FAE866AF3957}" destId="{777CEE8D-D9C5-744F-ADC6-113AF0A44165}" srcOrd="0" destOrd="0" presId="urn:microsoft.com/office/officeart/2005/8/layout/cycle2"/>
    <dgm:cxn modelId="{635DA337-E397-464A-933D-D67E766EAC4E}" type="presOf" srcId="{6FA576A9-0DA8-5D4F-9C3C-34F7C54C76D4}" destId="{32103E2B-E4C3-2443-9686-008CB3D704F5}" srcOrd="1" destOrd="0" presId="urn:microsoft.com/office/officeart/2005/8/layout/cycle2"/>
    <dgm:cxn modelId="{FC4F1B3F-7B10-ED4C-95D3-DBF7F72DB5B7}" type="presOf" srcId="{6AF3223D-60C6-B84E-BC43-8262A1FA31EA}" destId="{6693F1C9-0E06-7B49-8CB9-EF3997DE4948}" srcOrd="1" destOrd="0" presId="urn:microsoft.com/office/officeart/2005/8/layout/cycle2"/>
    <dgm:cxn modelId="{904F884D-59BD-294C-8976-F1CA1E3E40A5}" type="presOf" srcId="{18B21DED-9B4D-EB49-AF41-328A08C2192E}" destId="{55F885C0-631B-D646-AC7E-0B2A6E55628C}" srcOrd="0" destOrd="0" presId="urn:microsoft.com/office/officeart/2005/8/layout/cycle2"/>
    <dgm:cxn modelId="{1BEF4053-53AA-A94E-B9BC-47BB8894ADB5}" type="presOf" srcId="{4CA6BDC3-C8E2-354D-ACAD-CD488DCD7E8C}" destId="{5D948883-3182-4C40-9979-56292A55D8AB}" srcOrd="0" destOrd="0" presId="urn:microsoft.com/office/officeart/2005/8/layout/cycle2"/>
    <dgm:cxn modelId="{F6164156-1C34-F940-849F-61795A268C1D}" type="presOf" srcId="{7843CF9D-CDC5-734D-B869-37AE2CBCEDAE}" destId="{6474277E-388E-024E-91B4-4AFFEDE60D33}" srcOrd="1" destOrd="0" presId="urn:microsoft.com/office/officeart/2005/8/layout/cycle2"/>
    <dgm:cxn modelId="{AB8E315F-399B-B049-AFE5-83A4275D3969}" type="presOf" srcId="{3022146A-BA2C-3047-A38A-E19C17AD505A}" destId="{5D8FA5C9-56E0-5F4E-AE7D-1578D17D4789}" srcOrd="0" destOrd="0" presId="urn:microsoft.com/office/officeart/2005/8/layout/cycle2"/>
    <dgm:cxn modelId="{9A85385F-B65C-BE4E-8451-67028DBEEA8E}" type="presOf" srcId="{6FA576A9-0DA8-5D4F-9C3C-34F7C54C76D4}" destId="{E4F36C5C-1E01-034A-830A-839CEC94B4C3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43C32E8D-E681-814C-B5A5-EBBB17BFDACA}" type="presOf" srcId="{E0ED1441-D8D0-2140-B825-90C83A6C2C7B}" destId="{3A27DC23-E930-A84E-A846-DDE373B212D7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8E42D49F-7FFA-674A-9CD6-8C446FA6BCE6}" type="presOf" srcId="{C50FC3BA-7F0F-2F42-8BE7-D169AAF56941}" destId="{FF90A506-49AA-194C-B7FB-C99B0CA6889D}" srcOrd="0" destOrd="0" presId="urn:microsoft.com/office/officeart/2005/8/layout/cycle2"/>
    <dgm:cxn modelId="{CC0F40A6-0DCD-494D-9CD8-3FD2D8ED73EA}" type="presOf" srcId="{1B5FBFF5-E6C2-2543-A861-44B11243E79D}" destId="{AB1BBDA4-504B-3F42-BA67-6A39F228A708}" srcOrd="1" destOrd="0" presId="urn:microsoft.com/office/officeart/2005/8/layout/cycle2"/>
    <dgm:cxn modelId="{B98628AE-61B6-CD47-A92B-F37A899652E2}" type="presOf" srcId="{1B5FBFF5-E6C2-2543-A861-44B11243E79D}" destId="{DA0814E1-6DEB-684B-BAEA-2EEBEDC4DB41}" srcOrd="0" destOrd="0" presId="urn:microsoft.com/office/officeart/2005/8/layout/cycle2"/>
    <dgm:cxn modelId="{56A7A4AE-91CD-6D46-AFFB-46744A698D6D}" type="presOf" srcId="{420DA754-1D9C-4B4C-B9A6-25EC2607A82F}" destId="{BD6C659F-2723-5A4C-AF2C-CA1437FCE2B4}" srcOrd="0" destOrd="0" presId="urn:microsoft.com/office/officeart/2005/8/layout/cycle2"/>
    <dgm:cxn modelId="{E0C5B6B5-C915-9A4A-8C2C-87C21352A829}" type="presOf" srcId="{7B6C4C98-74AB-9F48-82EE-4065D5051EB2}" destId="{B90635B2-ABF7-3449-A4BC-4B850778AE10}" srcOrd="0" destOrd="0" presId="urn:microsoft.com/office/officeart/2005/8/layout/cycle2"/>
    <dgm:cxn modelId="{6A6B2DBE-9809-2445-B7B0-40A4DB72EA39}" type="presOf" srcId="{7B6C4C98-74AB-9F48-82EE-4065D5051EB2}" destId="{6FABCE6F-71D6-964F-913E-C8F19A09016E}" srcOrd="1" destOrd="0" presId="urn:microsoft.com/office/officeart/2005/8/layout/cycle2"/>
    <dgm:cxn modelId="{94F69FD1-1C7E-794B-93AB-D24C354059EA}" type="presOf" srcId="{6AF3223D-60C6-B84E-BC43-8262A1FA31EA}" destId="{3124B506-BBC9-2A47-BF5C-06A3B16E92AD}" srcOrd="0" destOrd="0" presId="urn:microsoft.com/office/officeart/2005/8/layout/cycle2"/>
    <dgm:cxn modelId="{0F9060D7-C130-4B40-8078-06D733D31AA5}" type="presOf" srcId="{7843CF9D-CDC5-734D-B869-37AE2CBCEDAE}" destId="{784245A4-61D5-254C-87FE-D85F1A3B2B05}" srcOrd="0" destOrd="0" presId="urn:microsoft.com/office/officeart/2005/8/layout/cycle2"/>
    <dgm:cxn modelId="{CF5F48D8-A5D4-1146-9A08-C7ED025754FE}" type="presOf" srcId="{11375B1D-7A2F-E245-8AD4-929A7601F295}" destId="{7510845F-CC67-1F44-8A6D-3D9CC132F2F8}" srcOrd="1" destOrd="0" presId="urn:microsoft.com/office/officeart/2005/8/layout/cycle2"/>
    <dgm:cxn modelId="{C5A097EF-AEF5-904D-9A75-A1732E28528C}" type="presOf" srcId="{6D43FE46-35DC-494C-A4F0-44397394D121}" destId="{4C7F5477-63C0-6343-9869-547A01CEFE98}" srcOrd="0" destOrd="0" presId="urn:microsoft.com/office/officeart/2005/8/layout/cycle2"/>
    <dgm:cxn modelId="{69507DF0-E022-ED45-A7E9-D65D9B65FC73}" type="presOf" srcId="{2A1A0300-0868-8D47-BFFA-296C1987333D}" destId="{EEFA835D-DA5B-4B45-B2E0-CA586F7372AE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B2D80A29-9573-624C-A003-04C12F1358BB}" type="presParOf" srcId="{5D8FA5C9-56E0-5F4E-AE7D-1578D17D4789}" destId="{3A27DC23-E930-A84E-A846-DDE373B212D7}" srcOrd="0" destOrd="0" presId="urn:microsoft.com/office/officeart/2005/8/layout/cycle2"/>
    <dgm:cxn modelId="{5B41239B-E393-674D-A08B-E5B76458386A}" type="presParOf" srcId="{5D8FA5C9-56E0-5F4E-AE7D-1578D17D4789}" destId="{3124B506-BBC9-2A47-BF5C-06A3B16E92AD}" srcOrd="1" destOrd="0" presId="urn:microsoft.com/office/officeart/2005/8/layout/cycle2"/>
    <dgm:cxn modelId="{00602582-B805-6A45-A992-BF0A7234E78A}" type="presParOf" srcId="{3124B506-BBC9-2A47-BF5C-06A3B16E92AD}" destId="{6693F1C9-0E06-7B49-8CB9-EF3997DE4948}" srcOrd="0" destOrd="0" presId="urn:microsoft.com/office/officeart/2005/8/layout/cycle2"/>
    <dgm:cxn modelId="{30FF2EA4-42E7-9248-B85A-E0166D58C686}" type="presParOf" srcId="{5D8FA5C9-56E0-5F4E-AE7D-1578D17D4789}" destId="{777CEE8D-D9C5-744F-ADC6-113AF0A44165}" srcOrd="2" destOrd="0" presId="urn:microsoft.com/office/officeart/2005/8/layout/cycle2"/>
    <dgm:cxn modelId="{E7E2C414-7BC6-B545-8A9D-073DDA9EA878}" type="presParOf" srcId="{5D8FA5C9-56E0-5F4E-AE7D-1578D17D4789}" destId="{21CDE7AC-B179-544E-AA1E-DC9CEABDA4A8}" srcOrd="3" destOrd="0" presId="urn:microsoft.com/office/officeart/2005/8/layout/cycle2"/>
    <dgm:cxn modelId="{8A970C5E-4826-4444-BDF8-08752BF958DE}" type="presParOf" srcId="{21CDE7AC-B179-544E-AA1E-DC9CEABDA4A8}" destId="{C2798E64-E5CC-2440-802B-696DD209A1A7}" srcOrd="0" destOrd="0" presId="urn:microsoft.com/office/officeart/2005/8/layout/cycle2"/>
    <dgm:cxn modelId="{59433823-6E56-6E42-B8D0-CECC53897A6D}" type="presParOf" srcId="{5D8FA5C9-56E0-5F4E-AE7D-1578D17D4789}" destId="{FF90A506-49AA-194C-B7FB-C99B0CA6889D}" srcOrd="4" destOrd="0" presId="urn:microsoft.com/office/officeart/2005/8/layout/cycle2"/>
    <dgm:cxn modelId="{0D9C9B57-8B07-6948-9C6A-6336D60E78AF}" type="presParOf" srcId="{5D8FA5C9-56E0-5F4E-AE7D-1578D17D4789}" destId="{DA0814E1-6DEB-684B-BAEA-2EEBEDC4DB41}" srcOrd="5" destOrd="0" presId="urn:microsoft.com/office/officeart/2005/8/layout/cycle2"/>
    <dgm:cxn modelId="{4537F6C7-3053-7A40-B9F9-592D78039CC2}" type="presParOf" srcId="{DA0814E1-6DEB-684B-BAEA-2EEBEDC4DB41}" destId="{AB1BBDA4-504B-3F42-BA67-6A39F228A708}" srcOrd="0" destOrd="0" presId="urn:microsoft.com/office/officeart/2005/8/layout/cycle2"/>
    <dgm:cxn modelId="{0DBA3865-882F-2B47-82CA-7051C8824766}" type="presParOf" srcId="{5D8FA5C9-56E0-5F4E-AE7D-1578D17D4789}" destId="{1DAB2424-1BC5-BE46-85D2-26730751BF6D}" srcOrd="6" destOrd="0" presId="urn:microsoft.com/office/officeart/2005/8/layout/cycle2"/>
    <dgm:cxn modelId="{A84A9013-CDDF-8346-8D75-CD4EC6A80B65}" type="presParOf" srcId="{5D8FA5C9-56E0-5F4E-AE7D-1578D17D4789}" destId="{784245A4-61D5-254C-87FE-D85F1A3B2B05}" srcOrd="7" destOrd="0" presId="urn:microsoft.com/office/officeart/2005/8/layout/cycle2"/>
    <dgm:cxn modelId="{4C4A597A-216F-654E-94B7-537318BA9E70}" type="presParOf" srcId="{784245A4-61D5-254C-87FE-D85F1A3B2B05}" destId="{6474277E-388E-024E-91B4-4AFFEDE60D33}" srcOrd="0" destOrd="0" presId="urn:microsoft.com/office/officeart/2005/8/layout/cycle2"/>
    <dgm:cxn modelId="{36B41AD7-2EF0-AD40-8C99-ACBB3733B4B3}" type="presParOf" srcId="{5D8FA5C9-56E0-5F4E-AE7D-1578D17D4789}" destId="{EEFA835D-DA5B-4B45-B2E0-CA586F7372AE}" srcOrd="8" destOrd="0" presId="urn:microsoft.com/office/officeart/2005/8/layout/cycle2"/>
    <dgm:cxn modelId="{BA1C0E2D-0DBB-2549-9E67-9F31FEFAD719}" type="presParOf" srcId="{5D8FA5C9-56E0-5F4E-AE7D-1578D17D4789}" destId="{B90635B2-ABF7-3449-A4BC-4B850778AE10}" srcOrd="9" destOrd="0" presId="urn:microsoft.com/office/officeart/2005/8/layout/cycle2"/>
    <dgm:cxn modelId="{840F8E24-74F4-E940-A59A-476646FEAC88}" type="presParOf" srcId="{B90635B2-ABF7-3449-A4BC-4B850778AE10}" destId="{6FABCE6F-71D6-964F-913E-C8F19A09016E}" srcOrd="0" destOrd="0" presId="urn:microsoft.com/office/officeart/2005/8/layout/cycle2"/>
    <dgm:cxn modelId="{4D0D62D6-B106-2A48-989B-30E387413DE2}" type="presParOf" srcId="{5D8FA5C9-56E0-5F4E-AE7D-1578D17D4789}" destId="{4C7F5477-63C0-6343-9869-547A01CEFE98}" srcOrd="10" destOrd="0" presId="urn:microsoft.com/office/officeart/2005/8/layout/cycle2"/>
    <dgm:cxn modelId="{7F799257-ED55-754F-9A4A-14E42B9104C0}" type="presParOf" srcId="{5D8FA5C9-56E0-5F4E-AE7D-1578D17D4789}" destId="{BD6C659F-2723-5A4C-AF2C-CA1437FCE2B4}" srcOrd="11" destOrd="0" presId="urn:microsoft.com/office/officeart/2005/8/layout/cycle2"/>
    <dgm:cxn modelId="{46EE3949-68C1-3E4D-9735-7CA50AC98115}" type="presParOf" srcId="{BD6C659F-2723-5A4C-AF2C-CA1437FCE2B4}" destId="{B9CBABBE-8180-FD4B-8C76-9ACE0FCA4182}" srcOrd="0" destOrd="0" presId="urn:microsoft.com/office/officeart/2005/8/layout/cycle2"/>
    <dgm:cxn modelId="{D8B0794C-D735-DA48-ABEB-D2A883BCF348}" type="presParOf" srcId="{5D8FA5C9-56E0-5F4E-AE7D-1578D17D4789}" destId="{5D948883-3182-4C40-9979-56292A55D8AB}" srcOrd="12" destOrd="0" presId="urn:microsoft.com/office/officeart/2005/8/layout/cycle2"/>
    <dgm:cxn modelId="{74399077-4763-A244-8D19-68D1066FF81A}" type="presParOf" srcId="{5D8FA5C9-56E0-5F4E-AE7D-1578D17D4789}" destId="{E4F36C5C-1E01-034A-830A-839CEC94B4C3}" srcOrd="13" destOrd="0" presId="urn:microsoft.com/office/officeart/2005/8/layout/cycle2"/>
    <dgm:cxn modelId="{31E9710F-A6D3-4143-8A47-62300DED57F8}" type="presParOf" srcId="{E4F36C5C-1E01-034A-830A-839CEC94B4C3}" destId="{32103E2B-E4C3-2443-9686-008CB3D704F5}" srcOrd="0" destOrd="0" presId="urn:microsoft.com/office/officeart/2005/8/layout/cycle2"/>
    <dgm:cxn modelId="{2DF95F59-6F0F-1749-A7D7-9155277BF656}" type="presParOf" srcId="{5D8FA5C9-56E0-5F4E-AE7D-1578D17D4789}" destId="{55F885C0-631B-D646-AC7E-0B2A6E55628C}" srcOrd="14" destOrd="0" presId="urn:microsoft.com/office/officeart/2005/8/layout/cycle2"/>
    <dgm:cxn modelId="{E5E2F176-C506-494E-B7D8-BB51BEA2CA51}" type="presParOf" srcId="{5D8FA5C9-56E0-5F4E-AE7D-1578D17D4789}" destId="{F1970952-8E2C-944D-918B-9B8D5BE3414F}" srcOrd="15" destOrd="0" presId="urn:microsoft.com/office/officeart/2005/8/layout/cycle2"/>
    <dgm:cxn modelId="{E1507C7D-CC32-5547-BBE3-9B4FC8CB0B6F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0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FB9EB700-DD70-634C-903C-D2E2ACE77910}" type="presOf" srcId="{7B6C4C98-74AB-9F48-82EE-4065D5051EB2}" destId="{6FABCE6F-71D6-964F-913E-C8F19A09016E}" srcOrd="1" destOrd="0" presId="urn:microsoft.com/office/officeart/2005/8/layout/cycle2"/>
    <dgm:cxn modelId="{7101870A-D880-B14A-9EF0-B893D50C44D0}" type="presOf" srcId="{C50FC3BA-7F0F-2F42-8BE7-D169AAF56941}" destId="{FF90A506-49AA-194C-B7FB-C99B0CA6889D}" srcOrd="0" destOrd="0" presId="urn:microsoft.com/office/officeart/2005/8/layout/cycle2"/>
    <dgm:cxn modelId="{D82E1B0F-4BF3-164F-9993-2515261B3523}" type="presOf" srcId="{768E8C07-80FF-E24E-8728-3484D0E81F75}" destId="{21CDE7AC-B179-544E-AA1E-DC9CEABDA4A8}" srcOrd="0" destOrd="0" presId="urn:microsoft.com/office/officeart/2005/8/layout/cycle2"/>
    <dgm:cxn modelId="{FB290619-4327-DA4A-AFF9-632AA4CFB903}" type="presOf" srcId="{420DA754-1D9C-4B4C-B9A6-25EC2607A82F}" destId="{BD6C659F-2723-5A4C-AF2C-CA1437FCE2B4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7B2A8D1F-7BA9-F04F-9D7F-6033ECAF7AE0}" type="presOf" srcId="{3022146A-BA2C-3047-A38A-E19C17AD505A}" destId="{5D8FA5C9-56E0-5F4E-AE7D-1578D17D4789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37737E57-77D2-864C-834A-145B59F32780}" type="presOf" srcId="{6AF3223D-60C6-B84E-BC43-8262A1FA31EA}" destId="{3124B506-BBC9-2A47-BF5C-06A3B16E92AD}" srcOrd="0" destOrd="0" presId="urn:microsoft.com/office/officeart/2005/8/layout/cycle2"/>
    <dgm:cxn modelId="{94FFF55B-E82A-7D44-A43A-6843A4B15456}" type="presOf" srcId="{11375B1D-7A2F-E245-8AD4-929A7601F295}" destId="{7510845F-CC67-1F44-8A6D-3D9CC132F2F8}" srcOrd="1" destOrd="0" presId="urn:microsoft.com/office/officeart/2005/8/layout/cycle2"/>
    <dgm:cxn modelId="{3F0D325E-9F4E-3348-8017-E51BFE04A575}" type="presOf" srcId="{6D43FE46-35DC-494C-A4F0-44397394D121}" destId="{4C7F5477-63C0-6343-9869-547A01CEFE98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79F82E6D-1CA9-7A4B-8CD8-2F337BB60268}" type="presOf" srcId="{18B21DED-9B4D-EB49-AF41-328A08C2192E}" destId="{55F885C0-631B-D646-AC7E-0B2A6E55628C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61088276-AFA8-0C46-B56F-8A8FB194C78F}" type="presOf" srcId="{7843CF9D-CDC5-734D-B869-37AE2CBCEDAE}" destId="{784245A4-61D5-254C-87FE-D85F1A3B2B05}" srcOrd="0" destOrd="0" presId="urn:microsoft.com/office/officeart/2005/8/layout/cycle2"/>
    <dgm:cxn modelId="{27CF5E78-F445-AF46-8FC7-B9B99099AB71}" type="presOf" srcId="{6FA576A9-0DA8-5D4F-9C3C-34F7C54C76D4}" destId="{E4F36C5C-1E01-034A-830A-839CEC94B4C3}" srcOrd="0" destOrd="0" presId="urn:microsoft.com/office/officeart/2005/8/layout/cycle2"/>
    <dgm:cxn modelId="{3E9F6B79-9616-8C4A-8B77-D55ED653D09C}" type="presOf" srcId="{11375B1D-7A2F-E245-8AD4-929A7601F295}" destId="{F1970952-8E2C-944D-918B-9B8D5BE3414F}" srcOrd="0" destOrd="0" presId="urn:microsoft.com/office/officeart/2005/8/layout/cycle2"/>
    <dgm:cxn modelId="{7C5B3881-F380-F94A-951C-5CAF840D7F90}" type="presOf" srcId="{E1D6C91B-53A1-9848-B9E6-630B57E07772}" destId="{1DAB2424-1BC5-BE46-85D2-26730751BF6D}" srcOrd="0" destOrd="0" presId="urn:microsoft.com/office/officeart/2005/8/layout/cycle2"/>
    <dgm:cxn modelId="{19A6FE8A-4ED1-7A46-ADDA-61A04CE2A180}" type="presOf" srcId="{7843CF9D-CDC5-734D-B869-37AE2CBCEDAE}" destId="{6474277E-388E-024E-91B4-4AFFEDE60D33}" srcOrd="1" destOrd="0" presId="urn:microsoft.com/office/officeart/2005/8/layout/cycle2"/>
    <dgm:cxn modelId="{F7E40596-ACC6-984C-8199-0E8B81F1CBF2}" type="presOf" srcId="{420DA754-1D9C-4B4C-B9A6-25EC2607A82F}" destId="{B9CBABBE-8180-FD4B-8C76-9ACE0FCA4182}" srcOrd="1" destOrd="0" presId="urn:microsoft.com/office/officeart/2005/8/layout/cycle2"/>
    <dgm:cxn modelId="{4928AD96-00AD-B544-8F61-9399BD5F4ACA}" type="presOf" srcId="{E0ED1441-D8D0-2140-B825-90C83A6C2C7B}" destId="{3A27DC23-E930-A84E-A846-DDE373B212D7}" srcOrd="0" destOrd="0" presId="urn:microsoft.com/office/officeart/2005/8/layout/cycle2"/>
    <dgm:cxn modelId="{09F0449D-2CBB-4942-9AAD-EED827DE03F1}" type="presOf" srcId="{4CA6BDC3-C8E2-354D-ACAD-CD488DCD7E8C}" destId="{5D948883-3182-4C40-9979-56292A55D8AB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DE7268AD-88CE-524B-85DA-33741C996033}" type="presOf" srcId="{5EAB6A29-A5B0-2941-AF79-FAE866AF3957}" destId="{777CEE8D-D9C5-744F-ADC6-113AF0A44165}" srcOrd="0" destOrd="0" presId="urn:microsoft.com/office/officeart/2005/8/layout/cycle2"/>
    <dgm:cxn modelId="{D4C8DCB4-933D-1646-B9F2-EE70DB64DE06}" type="presOf" srcId="{2A1A0300-0868-8D47-BFFA-296C1987333D}" destId="{EEFA835D-DA5B-4B45-B2E0-CA586F7372AE}" srcOrd="0" destOrd="0" presId="urn:microsoft.com/office/officeart/2005/8/layout/cycle2"/>
    <dgm:cxn modelId="{284CA5BB-5CCA-9142-B8FC-C0285CB0B93B}" type="presOf" srcId="{1B5FBFF5-E6C2-2543-A861-44B11243E79D}" destId="{DA0814E1-6DEB-684B-BAEA-2EEBEDC4DB41}" srcOrd="0" destOrd="0" presId="urn:microsoft.com/office/officeart/2005/8/layout/cycle2"/>
    <dgm:cxn modelId="{84058ABD-5424-9744-A27D-9D1BE3CFD329}" type="presOf" srcId="{6FA576A9-0DA8-5D4F-9C3C-34F7C54C76D4}" destId="{32103E2B-E4C3-2443-9686-008CB3D704F5}" srcOrd="1" destOrd="0" presId="urn:microsoft.com/office/officeart/2005/8/layout/cycle2"/>
    <dgm:cxn modelId="{3F2959C0-96C8-C145-B136-A8652408DF40}" type="presOf" srcId="{6AF3223D-60C6-B84E-BC43-8262A1FA31EA}" destId="{6693F1C9-0E06-7B49-8CB9-EF3997DE4948}" srcOrd="1" destOrd="0" presId="urn:microsoft.com/office/officeart/2005/8/layout/cycle2"/>
    <dgm:cxn modelId="{FE1175CD-D98C-FE48-A542-1039822A0861}" type="presOf" srcId="{7B6C4C98-74AB-9F48-82EE-4065D5051EB2}" destId="{B90635B2-ABF7-3449-A4BC-4B850778AE10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CF2AB7F2-5D30-FD4A-8B28-3200A292308A}" type="presOf" srcId="{768E8C07-80FF-E24E-8728-3484D0E81F75}" destId="{C2798E64-E5CC-2440-802B-696DD209A1A7}" srcOrd="1" destOrd="0" presId="urn:microsoft.com/office/officeart/2005/8/layout/cycle2"/>
    <dgm:cxn modelId="{1926BBF6-9759-964C-AB0A-7FFEE32C5CAB}" type="presOf" srcId="{1B5FBFF5-E6C2-2543-A861-44B11243E79D}" destId="{AB1BBDA4-504B-3F42-BA67-6A39F228A708}" srcOrd="1" destOrd="0" presId="urn:microsoft.com/office/officeart/2005/8/layout/cycle2"/>
    <dgm:cxn modelId="{67C23578-200D-D246-A1D4-E52CD1E6CEAC}" type="presParOf" srcId="{5D8FA5C9-56E0-5F4E-AE7D-1578D17D4789}" destId="{3A27DC23-E930-A84E-A846-DDE373B212D7}" srcOrd="0" destOrd="0" presId="urn:microsoft.com/office/officeart/2005/8/layout/cycle2"/>
    <dgm:cxn modelId="{2E79F919-AEE2-2E44-8634-1237A2DF6441}" type="presParOf" srcId="{5D8FA5C9-56E0-5F4E-AE7D-1578D17D4789}" destId="{3124B506-BBC9-2A47-BF5C-06A3B16E92AD}" srcOrd="1" destOrd="0" presId="urn:microsoft.com/office/officeart/2005/8/layout/cycle2"/>
    <dgm:cxn modelId="{46FFD7E5-2A57-6B46-B8F8-6DB9F3451395}" type="presParOf" srcId="{3124B506-BBC9-2A47-BF5C-06A3B16E92AD}" destId="{6693F1C9-0E06-7B49-8CB9-EF3997DE4948}" srcOrd="0" destOrd="0" presId="urn:microsoft.com/office/officeart/2005/8/layout/cycle2"/>
    <dgm:cxn modelId="{A8D785C1-23A1-D644-A100-5BA0CA0A9ECE}" type="presParOf" srcId="{5D8FA5C9-56E0-5F4E-AE7D-1578D17D4789}" destId="{777CEE8D-D9C5-744F-ADC6-113AF0A44165}" srcOrd="2" destOrd="0" presId="urn:microsoft.com/office/officeart/2005/8/layout/cycle2"/>
    <dgm:cxn modelId="{D5903904-FD91-D742-914A-CAE18E81EE40}" type="presParOf" srcId="{5D8FA5C9-56E0-5F4E-AE7D-1578D17D4789}" destId="{21CDE7AC-B179-544E-AA1E-DC9CEABDA4A8}" srcOrd="3" destOrd="0" presId="urn:microsoft.com/office/officeart/2005/8/layout/cycle2"/>
    <dgm:cxn modelId="{21CA5E77-FF7B-AC49-AB3B-9595FBAE820D}" type="presParOf" srcId="{21CDE7AC-B179-544E-AA1E-DC9CEABDA4A8}" destId="{C2798E64-E5CC-2440-802B-696DD209A1A7}" srcOrd="0" destOrd="0" presId="urn:microsoft.com/office/officeart/2005/8/layout/cycle2"/>
    <dgm:cxn modelId="{1A299711-D756-4840-83BF-6689801ACE84}" type="presParOf" srcId="{5D8FA5C9-56E0-5F4E-AE7D-1578D17D4789}" destId="{FF90A506-49AA-194C-B7FB-C99B0CA6889D}" srcOrd="4" destOrd="0" presId="urn:microsoft.com/office/officeart/2005/8/layout/cycle2"/>
    <dgm:cxn modelId="{D271751E-7995-464C-8B96-3994F138263E}" type="presParOf" srcId="{5D8FA5C9-56E0-5F4E-AE7D-1578D17D4789}" destId="{DA0814E1-6DEB-684B-BAEA-2EEBEDC4DB41}" srcOrd="5" destOrd="0" presId="urn:microsoft.com/office/officeart/2005/8/layout/cycle2"/>
    <dgm:cxn modelId="{ED869CD0-AC65-244D-A9CB-97ED4A81F724}" type="presParOf" srcId="{DA0814E1-6DEB-684B-BAEA-2EEBEDC4DB41}" destId="{AB1BBDA4-504B-3F42-BA67-6A39F228A708}" srcOrd="0" destOrd="0" presId="urn:microsoft.com/office/officeart/2005/8/layout/cycle2"/>
    <dgm:cxn modelId="{449BBF70-2562-7E43-9BCB-4F56899C554C}" type="presParOf" srcId="{5D8FA5C9-56E0-5F4E-AE7D-1578D17D4789}" destId="{1DAB2424-1BC5-BE46-85D2-26730751BF6D}" srcOrd="6" destOrd="0" presId="urn:microsoft.com/office/officeart/2005/8/layout/cycle2"/>
    <dgm:cxn modelId="{0DB6DC9A-A9C7-8F4F-B67E-D88A7E298BFE}" type="presParOf" srcId="{5D8FA5C9-56E0-5F4E-AE7D-1578D17D4789}" destId="{784245A4-61D5-254C-87FE-D85F1A3B2B05}" srcOrd="7" destOrd="0" presId="urn:microsoft.com/office/officeart/2005/8/layout/cycle2"/>
    <dgm:cxn modelId="{41ED9223-912D-CF44-BD29-EBEAAB08068F}" type="presParOf" srcId="{784245A4-61D5-254C-87FE-D85F1A3B2B05}" destId="{6474277E-388E-024E-91B4-4AFFEDE60D33}" srcOrd="0" destOrd="0" presId="urn:microsoft.com/office/officeart/2005/8/layout/cycle2"/>
    <dgm:cxn modelId="{E4F5DEAC-BE9A-7F44-8167-FB265A9DF43D}" type="presParOf" srcId="{5D8FA5C9-56E0-5F4E-AE7D-1578D17D4789}" destId="{EEFA835D-DA5B-4B45-B2E0-CA586F7372AE}" srcOrd="8" destOrd="0" presId="urn:microsoft.com/office/officeart/2005/8/layout/cycle2"/>
    <dgm:cxn modelId="{7F6898D8-9862-0E4C-A37B-3C2AE2730B20}" type="presParOf" srcId="{5D8FA5C9-56E0-5F4E-AE7D-1578D17D4789}" destId="{B90635B2-ABF7-3449-A4BC-4B850778AE10}" srcOrd="9" destOrd="0" presId="urn:microsoft.com/office/officeart/2005/8/layout/cycle2"/>
    <dgm:cxn modelId="{6C4408DA-33CD-7945-ACA3-0B04716A6D7C}" type="presParOf" srcId="{B90635B2-ABF7-3449-A4BC-4B850778AE10}" destId="{6FABCE6F-71D6-964F-913E-C8F19A09016E}" srcOrd="0" destOrd="0" presId="urn:microsoft.com/office/officeart/2005/8/layout/cycle2"/>
    <dgm:cxn modelId="{55874276-7C57-924D-B719-198B6C40FF6A}" type="presParOf" srcId="{5D8FA5C9-56E0-5F4E-AE7D-1578D17D4789}" destId="{4C7F5477-63C0-6343-9869-547A01CEFE98}" srcOrd="10" destOrd="0" presId="urn:microsoft.com/office/officeart/2005/8/layout/cycle2"/>
    <dgm:cxn modelId="{76EAE8F4-8103-A441-B928-84A0E4238C4D}" type="presParOf" srcId="{5D8FA5C9-56E0-5F4E-AE7D-1578D17D4789}" destId="{BD6C659F-2723-5A4C-AF2C-CA1437FCE2B4}" srcOrd="11" destOrd="0" presId="urn:microsoft.com/office/officeart/2005/8/layout/cycle2"/>
    <dgm:cxn modelId="{C3FD7127-1F61-E441-A1DF-3066AF60F7BE}" type="presParOf" srcId="{BD6C659F-2723-5A4C-AF2C-CA1437FCE2B4}" destId="{B9CBABBE-8180-FD4B-8C76-9ACE0FCA4182}" srcOrd="0" destOrd="0" presId="urn:microsoft.com/office/officeart/2005/8/layout/cycle2"/>
    <dgm:cxn modelId="{4F232862-89A4-324F-A68E-AF69A9B74323}" type="presParOf" srcId="{5D8FA5C9-56E0-5F4E-AE7D-1578D17D4789}" destId="{5D948883-3182-4C40-9979-56292A55D8AB}" srcOrd="12" destOrd="0" presId="urn:microsoft.com/office/officeart/2005/8/layout/cycle2"/>
    <dgm:cxn modelId="{D07684C9-3C06-6743-BE1C-450321FA8EC6}" type="presParOf" srcId="{5D8FA5C9-56E0-5F4E-AE7D-1578D17D4789}" destId="{E4F36C5C-1E01-034A-830A-839CEC94B4C3}" srcOrd="13" destOrd="0" presId="urn:microsoft.com/office/officeart/2005/8/layout/cycle2"/>
    <dgm:cxn modelId="{C1FC4EC9-9A58-8F44-8FF8-A30D531023D2}" type="presParOf" srcId="{E4F36C5C-1E01-034A-830A-839CEC94B4C3}" destId="{32103E2B-E4C3-2443-9686-008CB3D704F5}" srcOrd="0" destOrd="0" presId="urn:microsoft.com/office/officeart/2005/8/layout/cycle2"/>
    <dgm:cxn modelId="{ED223F81-D8FD-6648-A9D5-38B0E4CA36E2}" type="presParOf" srcId="{5D8FA5C9-56E0-5F4E-AE7D-1578D17D4789}" destId="{55F885C0-631B-D646-AC7E-0B2A6E55628C}" srcOrd="14" destOrd="0" presId="urn:microsoft.com/office/officeart/2005/8/layout/cycle2"/>
    <dgm:cxn modelId="{963CF2FA-2D13-FE48-AB64-524C6F8FB1E8}" type="presParOf" srcId="{5D8FA5C9-56E0-5F4E-AE7D-1578D17D4789}" destId="{F1970952-8E2C-944D-918B-9B8D5BE3414F}" srcOrd="15" destOrd="0" presId="urn:microsoft.com/office/officeart/2005/8/layout/cycle2"/>
    <dgm:cxn modelId="{21489505-61CE-1342-8BD9-5532E92FB804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281" minVer="http://schemas.openxmlformats.org/drawingml/2006/diagram"/>
    </a:ext>
  </dgm:extLst>
</dgm:dataModel>
</file>

<file path=ppt/diagrams/data61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B242F90C-03FF-EE45-87CD-1E556F73FC7E}" type="presOf" srcId="{7B6C4C98-74AB-9F48-82EE-4065D5051EB2}" destId="{B90635B2-ABF7-3449-A4BC-4B850778AE10}" srcOrd="0" destOrd="0" presId="urn:microsoft.com/office/officeart/2005/8/layout/cycle2"/>
    <dgm:cxn modelId="{F395450D-4D10-8B43-8EC7-A1BBEF43784A}" type="presOf" srcId="{11375B1D-7A2F-E245-8AD4-929A7601F295}" destId="{7510845F-CC67-1F44-8A6D-3D9CC132F2F8}" srcOrd="1" destOrd="0" presId="urn:microsoft.com/office/officeart/2005/8/layout/cycle2"/>
    <dgm:cxn modelId="{8E625F16-6841-BE43-867F-FF9FD0E515BD}" type="presOf" srcId="{420DA754-1D9C-4B4C-B9A6-25EC2607A82F}" destId="{B9CBABBE-8180-FD4B-8C76-9ACE0FCA4182}" srcOrd="1" destOrd="0" presId="urn:microsoft.com/office/officeart/2005/8/layout/cycle2"/>
    <dgm:cxn modelId="{4F972317-7792-DD46-9825-B688C0AB5438}" type="presOf" srcId="{18B21DED-9B4D-EB49-AF41-328A08C2192E}" destId="{55F885C0-631B-D646-AC7E-0B2A6E55628C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337D382C-1301-B246-8E54-F96F6D9C8C4A}" type="presOf" srcId="{3022146A-BA2C-3047-A38A-E19C17AD505A}" destId="{5D8FA5C9-56E0-5F4E-AE7D-1578D17D4789}" srcOrd="0" destOrd="0" presId="urn:microsoft.com/office/officeart/2005/8/layout/cycle2"/>
    <dgm:cxn modelId="{3DAA2631-FBD8-6040-86B2-A99CF3F88D06}" type="presOf" srcId="{11375B1D-7A2F-E245-8AD4-929A7601F295}" destId="{F1970952-8E2C-944D-918B-9B8D5BE3414F}" srcOrd="0" destOrd="0" presId="urn:microsoft.com/office/officeart/2005/8/layout/cycle2"/>
    <dgm:cxn modelId="{CF771A32-7028-CA47-A580-5232C9C8EA0A}" type="presOf" srcId="{7843CF9D-CDC5-734D-B869-37AE2CBCEDAE}" destId="{784245A4-61D5-254C-87FE-D85F1A3B2B05}" srcOrd="0" destOrd="0" presId="urn:microsoft.com/office/officeart/2005/8/layout/cycle2"/>
    <dgm:cxn modelId="{9389A736-1DCF-8A4F-9B54-4911FF33150F}" type="presOf" srcId="{2A1A0300-0868-8D47-BFFA-296C1987333D}" destId="{EEFA835D-DA5B-4B45-B2E0-CA586F7372AE}" srcOrd="0" destOrd="0" presId="urn:microsoft.com/office/officeart/2005/8/layout/cycle2"/>
    <dgm:cxn modelId="{60D55B43-7FE1-F445-AC9C-932A5E9C3DE5}" type="presOf" srcId="{5EAB6A29-A5B0-2941-AF79-FAE866AF3957}" destId="{777CEE8D-D9C5-744F-ADC6-113AF0A44165}" srcOrd="0" destOrd="0" presId="urn:microsoft.com/office/officeart/2005/8/layout/cycle2"/>
    <dgm:cxn modelId="{B65ECA55-E784-714D-989D-8F0587267558}" type="presOf" srcId="{768E8C07-80FF-E24E-8728-3484D0E81F75}" destId="{21CDE7AC-B179-544E-AA1E-DC9CEABDA4A8}" srcOrd="0" destOrd="0" presId="urn:microsoft.com/office/officeart/2005/8/layout/cycle2"/>
    <dgm:cxn modelId="{7F1BE257-DD67-B048-9E1A-E5953051E65C}" type="presOf" srcId="{C50FC3BA-7F0F-2F42-8BE7-D169AAF56941}" destId="{FF90A506-49AA-194C-B7FB-C99B0CA6889D}" srcOrd="0" destOrd="0" presId="urn:microsoft.com/office/officeart/2005/8/layout/cycle2"/>
    <dgm:cxn modelId="{7D874B58-6D60-DC4A-8CBB-CB07184A2754}" type="presOf" srcId="{1B5FBFF5-E6C2-2543-A861-44B11243E79D}" destId="{AB1BBDA4-504B-3F42-BA67-6A39F228A708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7126B281-6CF5-B944-8700-D994AC2EF235}" type="presOf" srcId="{4CA6BDC3-C8E2-354D-ACAD-CD488DCD7E8C}" destId="{5D948883-3182-4C40-9979-56292A55D8AB}" srcOrd="0" destOrd="0" presId="urn:microsoft.com/office/officeart/2005/8/layout/cycle2"/>
    <dgm:cxn modelId="{79929693-1E9F-254B-9FBB-7618A0F1F83D}" type="presOf" srcId="{420DA754-1D9C-4B4C-B9A6-25EC2607A82F}" destId="{BD6C659F-2723-5A4C-AF2C-CA1437FCE2B4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4C3FAFA1-8E5C-B44E-85EC-248CDDF2E1EB}" type="presOf" srcId="{7843CF9D-CDC5-734D-B869-37AE2CBCEDAE}" destId="{6474277E-388E-024E-91B4-4AFFEDE60D33}" srcOrd="1" destOrd="0" presId="urn:microsoft.com/office/officeart/2005/8/layout/cycle2"/>
    <dgm:cxn modelId="{8DAD45AF-7E7D-2F48-A538-2D7413B87EFE}" type="presOf" srcId="{6FA576A9-0DA8-5D4F-9C3C-34F7C54C76D4}" destId="{32103E2B-E4C3-2443-9686-008CB3D704F5}" srcOrd="1" destOrd="0" presId="urn:microsoft.com/office/officeart/2005/8/layout/cycle2"/>
    <dgm:cxn modelId="{F0B677B5-D716-8344-9FEE-B4778449294B}" type="presOf" srcId="{6AF3223D-60C6-B84E-BC43-8262A1FA31EA}" destId="{6693F1C9-0E06-7B49-8CB9-EF3997DE4948}" srcOrd="1" destOrd="0" presId="urn:microsoft.com/office/officeart/2005/8/layout/cycle2"/>
    <dgm:cxn modelId="{BA0B5FB8-CA6E-D242-AA3C-2A1A4CECE42E}" type="presOf" srcId="{7B6C4C98-74AB-9F48-82EE-4065D5051EB2}" destId="{6FABCE6F-71D6-964F-913E-C8F19A09016E}" srcOrd="1" destOrd="0" presId="urn:microsoft.com/office/officeart/2005/8/layout/cycle2"/>
    <dgm:cxn modelId="{F30E23D2-1640-AC4D-B6EB-4713A448D7AE}" type="presOf" srcId="{6FA576A9-0DA8-5D4F-9C3C-34F7C54C76D4}" destId="{E4F36C5C-1E01-034A-830A-839CEC94B4C3}" srcOrd="0" destOrd="0" presId="urn:microsoft.com/office/officeart/2005/8/layout/cycle2"/>
    <dgm:cxn modelId="{E07A86D7-874F-0D43-87ED-C39D6124C25E}" type="presOf" srcId="{768E8C07-80FF-E24E-8728-3484D0E81F75}" destId="{C2798E64-E5CC-2440-802B-696DD209A1A7}" srcOrd="1" destOrd="0" presId="urn:microsoft.com/office/officeart/2005/8/layout/cycle2"/>
    <dgm:cxn modelId="{2590BAE4-DCC6-FB4A-8EC9-AB425891C40A}" type="presOf" srcId="{6D43FE46-35DC-494C-A4F0-44397394D121}" destId="{4C7F5477-63C0-6343-9869-547A01CEFE98}" srcOrd="0" destOrd="0" presId="urn:microsoft.com/office/officeart/2005/8/layout/cycle2"/>
    <dgm:cxn modelId="{5156CBEA-55EB-2E48-BEA5-A5BA3CAFC0BA}" type="presOf" srcId="{1B5FBFF5-E6C2-2543-A861-44B11243E79D}" destId="{DA0814E1-6DEB-684B-BAEA-2EEBEDC4DB41}" srcOrd="0" destOrd="0" presId="urn:microsoft.com/office/officeart/2005/8/layout/cycle2"/>
    <dgm:cxn modelId="{708296EF-B0CE-4E49-997D-DF0FD54AF5C2}" type="presOf" srcId="{6AF3223D-60C6-B84E-BC43-8262A1FA31EA}" destId="{3124B506-BBC9-2A47-BF5C-06A3B16E92A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94428CF9-FDCB-F144-A232-F7EC7B480041}" type="presOf" srcId="{E0ED1441-D8D0-2140-B825-90C83A6C2C7B}" destId="{3A27DC23-E930-A84E-A846-DDE373B212D7}" srcOrd="0" destOrd="0" presId="urn:microsoft.com/office/officeart/2005/8/layout/cycle2"/>
    <dgm:cxn modelId="{909B64FD-4C8D-A642-AB77-FAD80740AD37}" type="presOf" srcId="{E1D6C91B-53A1-9848-B9E6-630B57E07772}" destId="{1DAB2424-1BC5-BE46-85D2-26730751BF6D}" srcOrd="0" destOrd="0" presId="urn:microsoft.com/office/officeart/2005/8/layout/cycle2"/>
    <dgm:cxn modelId="{5B2DA623-7EAF-FE42-8A37-C683E920BE49}" type="presParOf" srcId="{5D8FA5C9-56E0-5F4E-AE7D-1578D17D4789}" destId="{3A27DC23-E930-A84E-A846-DDE373B212D7}" srcOrd="0" destOrd="0" presId="urn:microsoft.com/office/officeart/2005/8/layout/cycle2"/>
    <dgm:cxn modelId="{646B291E-1FDC-2845-9B19-3E08ACB21A3F}" type="presParOf" srcId="{5D8FA5C9-56E0-5F4E-AE7D-1578D17D4789}" destId="{3124B506-BBC9-2A47-BF5C-06A3B16E92AD}" srcOrd="1" destOrd="0" presId="urn:microsoft.com/office/officeart/2005/8/layout/cycle2"/>
    <dgm:cxn modelId="{3669ABFA-8E62-1141-82F0-7B01B6166C35}" type="presParOf" srcId="{3124B506-BBC9-2A47-BF5C-06A3B16E92AD}" destId="{6693F1C9-0E06-7B49-8CB9-EF3997DE4948}" srcOrd="0" destOrd="0" presId="urn:microsoft.com/office/officeart/2005/8/layout/cycle2"/>
    <dgm:cxn modelId="{ADD70C4B-FC96-6D4F-A52D-ACF2BBF2E395}" type="presParOf" srcId="{5D8FA5C9-56E0-5F4E-AE7D-1578D17D4789}" destId="{777CEE8D-D9C5-744F-ADC6-113AF0A44165}" srcOrd="2" destOrd="0" presId="urn:microsoft.com/office/officeart/2005/8/layout/cycle2"/>
    <dgm:cxn modelId="{E5201C1D-2563-B440-B9AA-CC7A8B40A595}" type="presParOf" srcId="{5D8FA5C9-56E0-5F4E-AE7D-1578D17D4789}" destId="{21CDE7AC-B179-544E-AA1E-DC9CEABDA4A8}" srcOrd="3" destOrd="0" presId="urn:microsoft.com/office/officeart/2005/8/layout/cycle2"/>
    <dgm:cxn modelId="{42F8C4BE-DD46-0943-9510-1D98684A460D}" type="presParOf" srcId="{21CDE7AC-B179-544E-AA1E-DC9CEABDA4A8}" destId="{C2798E64-E5CC-2440-802B-696DD209A1A7}" srcOrd="0" destOrd="0" presId="urn:microsoft.com/office/officeart/2005/8/layout/cycle2"/>
    <dgm:cxn modelId="{7CC02EEE-8662-E64D-B399-73882282B966}" type="presParOf" srcId="{5D8FA5C9-56E0-5F4E-AE7D-1578D17D4789}" destId="{FF90A506-49AA-194C-B7FB-C99B0CA6889D}" srcOrd="4" destOrd="0" presId="urn:microsoft.com/office/officeart/2005/8/layout/cycle2"/>
    <dgm:cxn modelId="{16C71841-50A1-D546-BFF5-FAF49CF30BFE}" type="presParOf" srcId="{5D8FA5C9-56E0-5F4E-AE7D-1578D17D4789}" destId="{DA0814E1-6DEB-684B-BAEA-2EEBEDC4DB41}" srcOrd="5" destOrd="0" presId="urn:microsoft.com/office/officeart/2005/8/layout/cycle2"/>
    <dgm:cxn modelId="{94598A52-D21F-6243-A93D-A11FDEDEB017}" type="presParOf" srcId="{DA0814E1-6DEB-684B-BAEA-2EEBEDC4DB41}" destId="{AB1BBDA4-504B-3F42-BA67-6A39F228A708}" srcOrd="0" destOrd="0" presId="urn:microsoft.com/office/officeart/2005/8/layout/cycle2"/>
    <dgm:cxn modelId="{549D66ED-871D-AD4B-B4B7-6A15F6D8207C}" type="presParOf" srcId="{5D8FA5C9-56E0-5F4E-AE7D-1578D17D4789}" destId="{1DAB2424-1BC5-BE46-85D2-26730751BF6D}" srcOrd="6" destOrd="0" presId="urn:microsoft.com/office/officeart/2005/8/layout/cycle2"/>
    <dgm:cxn modelId="{29F6735D-E817-A14D-99F7-A2E3F7AC9491}" type="presParOf" srcId="{5D8FA5C9-56E0-5F4E-AE7D-1578D17D4789}" destId="{784245A4-61D5-254C-87FE-D85F1A3B2B05}" srcOrd="7" destOrd="0" presId="urn:microsoft.com/office/officeart/2005/8/layout/cycle2"/>
    <dgm:cxn modelId="{B2D58DE4-B668-0546-A2B8-45C02FBC23C4}" type="presParOf" srcId="{784245A4-61D5-254C-87FE-D85F1A3B2B05}" destId="{6474277E-388E-024E-91B4-4AFFEDE60D33}" srcOrd="0" destOrd="0" presId="urn:microsoft.com/office/officeart/2005/8/layout/cycle2"/>
    <dgm:cxn modelId="{D252C900-76C8-494A-AABB-819A158D7E30}" type="presParOf" srcId="{5D8FA5C9-56E0-5F4E-AE7D-1578D17D4789}" destId="{EEFA835D-DA5B-4B45-B2E0-CA586F7372AE}" srcOrd="8" destOrd="0" presId="urn:microsoft.com/office/officeart/2005/8/layout/cycle2"/>
    <dgm:cxn modelId="{87A53450-D5A9-1D42-A26F-7D0E1F0EA1DC}" type="presParOf" srcId="{5D8FA5C9-56E0-5F4E-AE7D-1578D17D4789}" destId="{B90635B2-ABF7-3449-A4BC-4B850778AE10}" srcOrd="9" destOrd="0" presId="urn:microsoft.com/office/officeart/2005/8/layout/cycle2"/>
    <dgm:cxn modelId="{8842EA33-BAB7-3746-B7ED-DA8B4B94186C}" type="presParOf" srcId="{B90635B2-ABF7-3449-A4BC-4B850778AE10}" destId="{6FABCE6F-71D6-964F-913E-C8F19A09016E}" srcOrd="0" destOrd="0" presId="urn:microsoft.com/office/officeart/2005/8/layout/cycle2"/>
    <dgm:cxn modelId="{C7790D39-C192-B043-9EEA-8B13029EDB1F}" type="presParOf" srcId="{5D8FA5C9-56E0-5F4E-AE7D-1578D17D4789}" destId="{4C7F5477-63C0-6343-9869-547A01CEFE98}" srcOrd="10" destOrd="0" presId="urn:microsoft.com/office/officeart/2005/8/layout/cycle2"/>
    <dgm:cxn modelId="{153E3C48-CCE5-0645-9207-39B32F1CA999}" type="presParOf" srcId="{5D8FA5C9-56E0-5F4E-AE7D-1578D17D4789}" destId="{BD6C659F-2723-5A4C-AF2C-CA1437FCE2B4}" srcOrd="11" destOrd="0" presId="urn:microsoft.com/office/officeart/2005/8/layout/cycle2"/>
    <dgm:cxn modelId="{B29F8A15-7B8D-904D-AA71-EDC826195637}" type="presParOf" srcId="{BD6C659F-2723-5A4C-AF2C-CA1437FCE2B4}" destId="{B9CBABBE-8180-FD4B-8C76-9ACE0FCA4182}" srcOrd="0" destOrd="0" presId="urn:microsoft.com/office/officeart/2005/8/layout/cycle2"/>
    <dgm:cxn modelId="{32A509CD-1B79-4F43-BE1B-DC7635D175A9}" type="presParOf" srcId="{5D8FA5C9-56E0-5F4E-AE7D-1578D17D4789}" destId="{5D948883-3182-4C40-9979-56292A55D8AB}" srcOrd="12" destOrd="0" presId="urn:microsoft.com/office/officeart/2005/8/layout/cycle2"/>
    <dgm:cxn modelId="{EEB681B7-E481-5F45-8B86-7059A4C03518}" type="presParOf" srcId="{5D8FA5C9-56E0-5F4E-AE7D-1578D17D4789}" destId="{E4F36C5C-1E01-034A-830A-839CEC94B4C3}" srcOrd="13" destOrd="0" presId="urn:microsoft.com/office/officeart/2005/8/layout/cycle2"/>
    <dgm:cxn modelId="{06922DE2-0FC9-D44E-BC80-D1DB35C3FADD}" type="presParOf" srcId="{E4F36C5C-1E01-034A-830A-839CEC94B4C3}" destId="{32103E2B-E4C3-2443-9686-008CB3D704F5}" srcOrd="0" destOrd="0" presId="urn:microsoft.com/office/officeart/2005/8/layout/cycle2"/>
    <dgm:cxn modelId="{35AB87EA-857C-9948-93D7-543BC62DFB64}" type="presParOf" srcId="{5D8FA5C9-56E0-5F4E-AE7D-1578D17D4789}" destId="{55F885C0-631B-D646-AC7E-0B2A6E55628C}" srcOrd="14" destOrd="0" presId="urn:microsoft.com/office/officeart/2005/8/layout/cycle2"/>
    <dgm:cxn modelId="{BFE24F64-3831-6240-B234-04335C8AFAE6}" type="presParOf" srcId="{5D8FA5C9-56E0-5F4E-AE7D-1578D17D4789}" destId="{F1970952-8E2C-944D-918B-9B8D5BE3414F}" srcOrd="15" destOrd="0" presId="urn:microsoft.com/office/officeart/2005/8/layout/cycle2"/>
    <dgm:cxn modelId="{D1485AED-C3C2-014A-9405-FA97195CEA6F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2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5786F003-8878-FB4F-856A-EB828CA25FCF}" type="presOf" srcId="{768E8C07-80FF-E24E-8728-3484D0E81F75}" destId="{21CDE7AC-B179-544E-AA1E-DC9CEABDA4A8}" srcOrd="0" destOrd="0" presId="urn:microsoft.com/office/officeart/2005/8/layout/cycle2"/>
    <dgm:cxn modelId="{8BCC5109-A7ED-7E40-A0C8-1EB1E64E0D3B}" type="presOf" srcId="{7843CF9D-CDC5-734D-B869-37AE2CBCEDAE}" destId="{6474277E-388E-024E-91B4-4AFFEDE60D33}" srcOrd="1" destOrd="0" presId="urn:microsoft.com/office/officeart/2005/8/layout/cycle2"/>
    <dgm:cxn modelId="{A80F670C-7056-A845-8DA8-20DE225EED1B}" type="presOf" srcId="{6FA576A9-0DA8-5D4F-9C3C-34F7C54C76D4}" destId="{32103E2B-E4C3-2443-9686-008CB3D704F5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EA54261A-5F1B-7047-A9F2-33EAE2A9F2EE}" type="presOf" srcId="{18B21DED-9B4D-EB49-AF41-328A08C2192E}" destId="{55F885C0-631B-D646-AC7E-0B2A6E55628C}" srcOrd="0" destOrd="0" presId="urn:microsoft.com/office/officeart/2005/8/layout/cycle2"/>
    <dgm:cxn modelId="{7108EB1D-80A5-A944-9B18-F4AA7AB17299}" type="presOf" srcId="{11375B1D-7A2F-E245-8AD4-929A7601F295}" destId="{7510845F-CC67-1F44-8A6D-3D9CC132F2F8}" srcOrd="1" destOrd="0" presId="urn:microsoft.com/office/officeart/2005/8/layout/cycle2"/>
    <dgm:cxn modelId="{7C39F31F-B94C-3E4E-BF43-9AD278805D71}" type="presOf" srcId="{7B6C4C98-74AB-9F48-82EE-4065D5051EB2}" destId="{B90635B2-ABF7-3449-A4BC-4B850778AE10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AFBB3F28-F646-4245-B77C-02364E40AC84}" type="presOf" srcId="{6AF3223D-60C6-B84E-BC43-8262A1FA31EA}" destId="{3124B506-BBC9-2A47-BF5C-06A3B16E92AD}" srcOrd="0" destOrd="0" presId="urn:microsoft.com/office/officeart/2005/8/layout/cycle2"/>
    <dgm:cxn modelId="{A17E7234-FEF0-9545-850B-CA7EFBE3D85D}" type="presOf" srcId="{6AF3223D-60C6-B84E-BC43-8262A1FA31EA}" destId="{6693F1C9-0E06-7B49-8CB9-EF3997DE4948}" srcOrd="1" destOrd="0" presId="urn:microsoft.com/office/officeart/2005/8/layout/cycle2"/>
    <dgm:cxn modelId="{F7387936-D478-BA43-B562-35840E29680A}" type="presOf" srcId="{7B6C4C98-74AB-9F48-82EE-4065D5051EB2}" destId="{6FABCE6F-71D6-964F-913E-C8F19A09016E}" srcOrd="1" destOrd="0" presId="urn:microsoft.com/office/officeart/2005/8/layout/cycle2"/>
    <dgm:cxn modelId="{C9A49838-987B-8446-AD60-ADDA6485DB43}" type="presOf" srcId="{7843CF9D-CDC5-734D-B869-37AE2CBCEDAE}" destId="{784245A4-61D5-254C-87FE-D85F1A3B2B05}" srcOrd="0" destOrd="0" presId="urn:microsoft.com/office/officeart/2005/8/layout/cycle2"/>
    <dgm:cxn modelId="{EAF46D50-704A-3944-B876-F5489AB45EF9}" type="presOf" srcId="{5EAB6A29-A5B0-2941-AF79-FAE866AF3957}" destId="{777CEE8D-D9C5-744F-ADC6-113AF0A44165}" srcOrd="0" destOrd="0" presId="urn:microsoft.com/office/officeart/2005/8/layout/cycle2"/>
    <dgm:cxn modelId="{24F7B759-7C9E-044D-97AC-9D8B4DD5C0B1}" type="presOf" srcId="{11375B1D-7A2F-E245-8AD4-929A7601F295}" destId="{F1970952-8E2C-944D-918B-9B8D5BE3414F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C042A6C-23C8-ED4A-B588-965CE5EB3178}" type="presOf" srcId="{4CA6BDC3-C8E2-354D-ACAD-CD488DCD7E8C}" destId="{5D948883-3182-4C40-9979-56292A55D8AB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74BEF6D-10FF-9948-8D73-48602BA6ABD2}" type="presOf" srcId="{1B5FBFF5-E6C2-2543-A861-44B11243E79D}" destId="{AB1BBDA4-504B-3F42-BA67-6A39F228A708}" srcOrd="1" destOrd="0" presId="urn:microsoft.com/office/officeart/2005/8/layout/cycle2"/>
    <dgm:cxn modelId="{22B4F070-2A27-EC46-A677-C07DA7D57D25}" type="presOf" srcId="{C50FC3BA-7F0F-2F42-8BE7-D169AAF56941}" destId="{FF90A506-49AA-194C-B7FB-C99B0CA6889D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DB276282-A272-B541-9065-A26839215534}" type="presOf" srcId="{6D43FE46-35DC-494C-A4F0-44397394D121}" destId="{4C7F5477-63C0-6343-9869-547A01CEFE98}" srcOrd="0" destOrd="0" presId="urn:microsoft.com/office/officeart/2005/8/layout/cycle2"/>
    <dgm:cxn modelId="{860F5991-D860-F646-9727-2FE59AFDF801}" type="presOf" srcId="{6FA576A9-0DA8-5D4F-9C3C-34F7C54C76D4}" destId="{E4F36C5C-1E01-034A-830A-839CEC94B4C3}" srcOrd="0" destOrd="0" presId="urn:microsoft.com/office/officeart/2005/8/layout/cycle2"/>
    <dgm:cxn modelId="{198E449F-B4FC-0948-A5B5-71B8C05CD6AA}" type="presOf" srcId="{E1D6C91B-53A1-9848-B9E6-630B57E07772}" destId="{1DAB2424-1BC5-BE46-85D2-26730751BF6D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CC455CCA-0188-E841-9C78-31882E9852DF}" type="presOf" srcId="{420DA754-1D9C-4B4C-B9A6-25EC2607A82F}" destId="{B9CBABBE-8180-FD4B-8C76-9ACE0FCA4182}" srcOrd="1" destOrd="0" presId="urn:microsoft.com/office/officeart/2005/8/layout/cycle2"/>
    <dgm:cxn modelId="{3E91E1CA-C9F8-3F49-BE0F-DAFFDEB61044}" type="presOf" srcId="{E0ED1441-D8D0-2140-B825-90C83A6C2C7B}" destId="{3A27DC23-E930-A84E-A846-DDE373B212D7}" srcOrd="0" destOrd="0" presId="urn:microsoft.com/office/officeart/2005/8/layout/cycle2"/>
    <dgm:cxn modelId="{332A2BCE-FBC3-9048-8DEE-E6E2B884638A}" type="presOf" srcId="{2A1A0300-0868-8D47-BFFA-296C1987333D}" destId="{EEFA835D-DA5B-4B45-B2E0-CA586F7372AE}" srcOrd="0" destOrd="0" presId="urn:microsoft.com/office/officeart/2005/8/layout/cycle2"/>
    <dgm:cxn modelId="{8FD39EE4-1592-7A40-9B33-0A19AB760823}" type="presOf" srcId="{420DA754-1D9C-4B4C-B9A6-25EC2607A82F}" destId="{BD6C659F-2723-5A4C-AF2C-CA1437FCE2B4}" srcOrd="0" destOrd="0" presId="urn:microsoft.com/office/officeart/2005/8/layout/cycle2"/>
    <dgm:cxn modelId="{5FA844E6-236B-CA48-BEF2-EAA7277FAEE9}" type="presOf" srcId="{3022146A-BA2C-3047-A38A-E19C17AD505A}" destId="{5D8FA5C9-56E0-5F4E-AE7D-1578D17D4789}" srcOrd="0" destOrd="0" presId="urn:microsoft.com/office/officeart/2005/8/layout/cycle2"/>
    <dgm:cxn modelId="{4A1A3EEA-E3FF-2C40-AA9A-AA7B54212217}" type="presOf" srcId="{768E8C07-80FF-E24E-8728-3484D0E81F75}" destId="{C2798E64-E5CC-2440-802B-696DD209A1A7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04A0A7F7-BD4D-B146-B0C6-C918F9AF487A}" type="presOf" srcId="{1B5FBFF5-E6C2-2543-A861-44B11243E79D}" destId="{DA0814E1-6DEB-684B-BAEA-2EEBEDC4DB41}" srcOrd="0" destOrd="0" presId="urn:microsoft.com/office/officeart/2005/8/layout/cycle2"/>
    <dgm:cxn modelId="{438BE299-3BDD-0A40-8537-AE236902AB8A}" type="presParOf" srcId="{5D8FA5C9-56E0-5F4E-AE7D-1578D17D4789}" destId="{3A27DC23-E930-A84E-A846-DDE373B212D7}" srcOrd="0" destOrd="0" presId="urn:microsoft.com/office/officeart/2005/8/layout/cycle2"/>
    <dgm:cxn modelId="{228B10BD-D1D5-4945-A115-EF2459690B20}" type="presParOf" srcId="{5D8FA5C9-56E0-5F4E-AE7D-1578D17D4789}" destId="{3124B506-BBC9-2A47-BF5C-06A3B16E92AD}" srcOrd="1" destOrd="0" presId="urn:microsoft.com/office/officeart/2005/8/layout/cycle2"/>
    <dgm:cxn modelId="{5DFA1CF7-6404-DD44-83D8-1F9493CBD2EF}" type="presParOf" srcId="{3124B506-BBC9-2A47-BF5C-06A3B16E92AD}" destId="{6693F1C9-0E06-7B49-8CB9-EF3997DE4948}" srcOrd="0" destOrd="0" presId="urn:microsoft.com/office/officeart/2005/8/layout/cycle2"/>
    <dgm:cxn modelId="{66446A3D-E152-5C4A-A712-9C91597FDE8B}" type="presParOf" srcId="{5D8FA5C9-56E0-5F4E-AE7D-1578D17D4789}" destId="{777CEE8D-D9C5-744F-ADC6-113AF0A44165}" srcOrd="2" destOrd="0" presId="urn:microsoft.com/office/officeart/2005/8/layout/cycle2"/>
    <dgm:cxn modelId="{BE163B54-6DDC-604E-BEC2-6C8A84C3253A}" type="presParOf" srcId="{5D8FA5C9-56E0-5F4E-AE7D-1578D17D4789}" destId="{21CDE7AC-B179-544E-AA1E-DC9CEABDA4A8}" srcOrd="3" destOrd="0" presId="urn:microsoft.com/office/officeart/2005/8/layout/cycle2"/>
    <dgm:cxn modelId="{43704C75-5651-8F4C-978D-09FC20BA91CE}" type="presParOf" srcId="{21CDE7AC-B179-544E-AA1E-DC9CEABDA4A8}" destId="{C2798E64-E5CC-2440-802B-696DD209A1A7}" srcOrd="0" destOrd="0" presId="urn:microsoft.com/office/officeart/2005/8/layout/cycle2"/>
    <dgm:cxn modelId="{1AB4F7CA-92A3-1944-9B31-233ADF694385}" type="presParOf" srcId="{5D8FA5C9-56E0-5F4E-AE7D-1578D17D4789}" destId="{FF90A506-49AA-194C-B7FB-C99B0CA6889D}" srcOrd="4" destOrd="0" presId="urn:microsoft.com/office/officeart/2005/8/layout/cycle2"/>
    <dgm:cxn modelId="{CA9731D2-2DE5-BE4A-9552-12DC4B1B2CBA}" type="presParOf" srcId="{5D8FA5C9-56E0-5F4E-AE7D-1578D17D4789}" destId="{DA0814E1-6DEB-684B-BAEA-2EEBEDC4DB41}" srcOrd="5" destOrd="0" presId="urn:microsoft.com/office/officeart/2005/8/layout/cycle2"/>
    <dgm:cxn modelId="{4FE34D16-FEF6-A242-AEE2-664AC6B7FAD0}" type="presParOf" srcId="{DA0814E1-6DEB-684B-BAEA-2EEBEDC4DB41}" destId="{AB1BBDA4-504B-3F42-BA67-6A39F228A708}" srcOrd="0" destOrd="0" presId="urn:microsoft.com/office/officeart/2005/8/layout/cycle2"/>
    <dgm:cxn modelId="{41E292FB-50A8-F340-9C07-22CBEB368F06}" type="presParOf" srcId="{5D8FA5C9-56E0-5F4E-AE7D-1578D17D4789}" destId="{1DAB2424-1BC5-BE46-85D2-26730751BF6D}" srcOrd="6" destOrd="0" presId="urn:microsoft.com/office/officeart/2005/8/layout/cycle2"/>
    <dgm:cxn modelId="{B16AE0C2-2EA0-0E4C-B35F-C89652ECAE22}" type="presParOf" srcId="{5D8FA5C9-56E0-5F4E-AE7D-1578D17D4789}" destId="{784245A4-61D5-254C-87FE-D85F1A3B2B05}" srcOrd="7" destOrd="0" presId="urn:microsoft.com/office/officeart/2005/8/layout/cycle2"/>
    <dgm:cxn modelId="{97166988-A906-CB42-90C4-602CADCA9DC2}" type="presParOf" srcId="{784245A4-61D5-254C-87FE-D85F1A3B2B05}" destId="{6474277E-388E-024E-91B4-4AFFEDE60D33}" srcOrd="0" destOrd="0" presId="urn:microsoft.com/office/officeart/2005/8/layout/cycle2"/>
    <dgm:cxn modelId="{50BA4C22-1CAD-314F-96BC-B903922DBA29}" type="presParOf" srcId="{5D8FA5C9-56E0-5F4E-AE7D-1578D17D4789}" destId="{EEFA835D-DA5B-4B45-B2E0-CA586F7372AE}" srcOrd="8" destOrd="0" presId="urn:microsoft.com/office/officeart/2005/8/layout/cycle2"/>
    <dgm:cxn modelId="{BCA54ECE-F3DE-8A4F-A223-92FADA6D36EC}" type="presParOf" srcId="{5D8FA5C9-56E0-5F4E-AE7D-1578D17D4789}" destId="{B90635B2-ABF7-3449-A4BC-4B850778AE10}" srcOrd="9" destOrd="0" presId="urn:microsoft.com/office/officeart/2005/8/layout/cycle2"/>
    <dgm:cxn modelId="{6DE82D6F-7DD6-A449-9ADB-80BCE1645A04}" type="presParOf" srcId="{B90635B2-ABF7-3449-A4BC-4B850778AE10}" destId="{6FABCE6F-71D6-964F-913E-C8F19A09016E}" srcOrd="0" destOrd="0" presId="urn:microsoft.com/office/officeart/2005/8/layout/cycle2"/>
    <dgm:cxn modelId="{17056E91-B3B9-6746-BF41-728968642B0C}" type="presParOf" srcId="{5D8FA5C9-56E0-5F4E-AE7D-1578D17D4789}" destId="{4C7F5477-63C0-6343-9869-547A01CEFE98}" srcOrd="10" destOrd="0" presId="urn:microsoft.com/office/officeart/2005/8/layout/cycle2"/>
    <dgm:cxn modelId="{298744F7-225C-AA49-B79D-D7A817ABAEB7}" type="presParOf" srcId="{5D8FA5C9-56E0-5F4E-AE7D-1578D17D4789}" destId="{BD6C659F-2723-5A4C-AF2C-CA1437FCE2B4}" srcOrd="11" destOrd="0" presId="urn:microsoft.com/office/officeart/2005/8/layout/cycle2"/>
    <dgm:cxn modelId="{1FC1E0DA-F303-4949-BAF0-546D4F90271B}" type="presParOf" srcId="{BD6C659F-2723-5A4C-AF2C-CA1437FCE2B4}" destId="{B9CBABBE-8180-FD4B-8C76-9ACE0FCA4182}" srcOrd="0" destOrd="0" presId="urn:microsoft.com/office/officeart/2005/8/layout/cycle2"/>
    <dgm:cxn modelId="{27AB912B-3BAC-8646-8EE1-B8EF5AB31BE9}" type="presParOf" srcId="{5D8FA5C9-56E0-5F4E-AE7D-1578D17D4789}" destId="{5D948883-3182-4C40-9979-56292A55D8AB}" srcOrd="12" destOrd="0" presId="urn:microsoft.com/office/officeart/2005/8/layout/cycle2"/>
    <dgm:cxn modelId="{C68FB0F2-8068-8646-971A-EBFEE64061BD}" type="presParOf" srcId="{5D8FA5C9-56E0-5F4E-AE7D-1578D17D4789}" destId="{E4F36C5C-1E01-034A-830A-839CEC94B4C3}" srcOrd="13" destOrd="0" presId="urn:microsoft.com/office/officeart/2005/8/layout/cycle2"/>
    <dgm:cxn modelId="{EEF7905C-35D4-3B4E-A4F0-8B57A08A6B17}" type="presParOf" srcId="{E4F36C5C-1E01-034A-830A-839CEC94B4C3}" destId="{32103E2B-E4C3-2443-9686-008CB3D704F5}" srcOrd="0" destOrd="0" presId="urn:microsoft.com/office/officeart/2005/8/layout/cycle2"/>
    <dgm:cxn modelId="{056C8264-851F-5F47-8385-4CAA42CF2442}" type="presParOf" srcId="{5D8FA5C9-56E0-5F4E-AE7D-1578D17D4789}" destId="{55F885C0-631B-D646-AC7E-0B2A6E55628C}" srcOrd="14" destOrd="0" presId="urn:microsoft.com/office/officeart/2005/8/layout/cycle2"/>
    <dgm:cxn modelId="{DD3F42F5-EC86-944B-9243-BCFAD06E22CE}" type="presParOf" srcId="{5D8FA5C9-56E0-5F4E-AE7D-1578D17D4789}" destId="{F1970952-8E2C-944D-918B-9B8D5BE3414F}" srcOrd="15" destOrd="0" presId="urn:microsoft.com/office/officeart/2005/8/layout/cycle2"/>
    <dgm:cxn modelId="{210DDCE4-26AB-F14E-AD6B-A9477CFD7D05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3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2BDA202-1C6D-7B4F-8E17-EB084FFB9B35}" type="presOf" srcId="{6FA576A9-0DA8-5D4F-9C3C-34F7C54C76D4}" destId="{32103E2B-E4C3-2443-9686-008CB3D704F5}" srcOrd="1" destOrd="0" presId="urn:microsoft.com/office/officeart/2005/8/layout/cycle2"/>
    <dgm:cxn modelId="{AB871C0B-522F-7846-BB6B-E10DFFBA43D3}" type="presOf" srcId="{7843CF9D-CDC5-734D-B869-37AE2CBCEDAE}" destId="{784245A4-61D5-254C-87FE-D85F1A3B2B05}" srcOrd="0" destOrd="0" presId="urn:microsoft.com/office/officeart/2005/8/layout/cycle2"/>
    <dgm:cxn modelId="{08573513-B4B8-1245-93ED-9CFE03FAEB11}" type="presOf" srcId="{11375B1D-7A2F-E245-8AD4-929A7601F295}" destId="{7510845F-CC67-1F44-8A6D-3D9CC132F2F8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2F854E1B-FF98-0949-A938-BA425C6EE516}" type="presOf" srcId="{E0ED1441-D8D0-2140-B825-90C83A6C2C7B}" destId="{3A27DC23-E930-A84E-A846-DDE373B212D7}" srcOrd="0" destOrd="0" presId="urn:microsoft.com/office/officeart/2005/8/layout/cycle2"/>
    <dgm:cxn modelId="{BDB0E222-B089-1B46-B992-4A339C113502}" type="presOf" srcId="{1B5FBFF5-E6C2-2543-A861-44B11243E79D}" destId="{AB1BBDA4-504B-3F42-BA67-6A39F228A708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539AC326-BCEF-8F4A-AA3F-46C98575EC52}" type="presOf" srcId="{768E8C07-80FF-E24E-8728-3484D0E81F75}" destId="{21CDE7AC-B179-544E-AA1E-DC9CEABDA4A8}" srcOrd="0" destOrd="0" presId="urn:microsoft.com/office/officeart/2005/8/layout/cycle2"/>
    <dgm:cxn modelId="{52B3F126-312C-714A-AFAC-4AF213FB4B16}" type="presOf" srcId="{C50FC3BA-7F0F-2F42-8BE7-D169AAF56941}" destId="{FF90A506-49AA-194C-B7FB-C99B0CA6889D}" srcOrd="0" destOrd="0" presId="urn:microsoft.com/office/officeart/2005/8/layout/cycle2"/>
    <dgm:cxn modelId="{6B7CA531-62B1-8C4F-B97E-CDFEC2E82A87}" type="presOf" srcId="{E1D6C91B-53A1-9848-B9E6-630B57E07772}" destId="{1DAB2424-1BC5-BE46-85D2-26730751BF6D}" srcOrd="0" destOrd="0" presId="urn:microsoft.com/office/officeart/2005/8/layout/cycle2"/>
    <dgm:cxn modelId="{EC04B035-00FC-F744-8445-9B1E7C1A58DE}" type="presOf" srcId="{11375B1D-7A2F-E245-8AD4-929A7601F295}" destId="{F1970952-8E2C-944D-918B-9B8D5BE3414F}" srcOrd="0" destOrd="0" presId="urn:microsoft.com/office/officeart/2005/8/layout/cycle2"/>
    <dgm:cxn modelId="{8C8EA647-5D66-9643-9DEC-CCC51EA144FD}" type="presOf" srcId="{6AF3223D-60C6-B84E-BC43-8262A1FA31EA}" destId="{3124B506-BBC9-2A47-BF5C-06A3B16E92AD}" srcOrd="0" destOrd="0" presId="urn:microsoft.com/office/officeart/2005/8/layout/cycle2"/>
    <dgm:cxn modelId="{8BB7044B-BF11-AC40-BFF6-7304C7F89E59}" type="presOf" srcId="{6D43FE46-35DC-494C-A4F0-44397394D121}" destId="{4C7F5477-63C0-6343-9869-547A01CEFE98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26425B69-A460-3A4F-A347-601E883FF891}" type="presOf" srcId="{7B6C4C98-74AB-9F48-82EE-4065D5051EB2}" destId="{B90635B2-ABF7-3449-A4BC-4B850778AE10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793FCF7B-ED23-0743-A57A-2DF0D5BE637A}" type="presOf" srcId="{420DA754-1D9C-4B4C-B9A6-25EC2607A82F}" destId="{BD6C659F-2723-5A4C-AF2C-CA1437FCE2B4}" srcOrd="0" destOrd="0" presId="urn:microsoft.com/office/officeart/2005/8/layout/cycle2"/>
    <dgm:cxn modelId="{57B78C87-97FA-6846-87EF-960FE02E453C}" type="presOf" srcId="{2A1A0300-0868-8D47-BFFA-296C1987333D}" destId="{EEFA835D-DA5B-4B45-B2E0-CA586F7372AE}" srcOrd="0" destOrd="0" presId="urn:microsoft.com/office/officeart/2005/8/layout/cycle2"/>
    <dgm:cxn modelId="{847FE88D-45F6-944C-8EB8-FE73153B7318}" type="presOf" srcId="{420DA754-1D9C-4B4C-B9A6-25EC2607A82F}" destId="{B9CBABBE-8180-FD4B-8C76-9ACE0FCA4182}" srcOrd="1" destOrd="0" presId="urn:microsoft.com/office/officeart/2005/8/layout/cycle2"/>
    <dgm:cxn modelId="{0FA8EF91-488C-8542-AE86-7AA6E11AEBCE}" type="presOf" srcId="{18B21DED-9B4D-EB49-AF41-328A08C2192E}" destId="{55F885C0-631B-D646-AC7E-0B2A6E55628C}" srcOrd="0" destOrd="0" presId="urn:microsoft.com/office/officeart/2005/8/layout/cycle2"/>
    <dgm:cxn modelId="{0D25AC96-126B-FF47-80D8-8B800DA15D45}" type="presOf" srcId="{768E8C07-80FF-E24E-8728-3484D0E81F75}" destId="{C2798E64-E5CC-2440-802B-696DD209A1A7}" srcOrd="1" destOrd="0" presId="urn:microsoft.com/office/officeart/2005/8/layout/cycle2"/>
    <dgm:cxn modelId="{0E53D99B-62B3-E84F-9FB3-75611E0E0E52}" type="presOf" srcId="{7843CF9D-CDC5-734D-B869-37AE2CBCEDAE}" destId="{6474277E-388E-024E-91B4-4AFFEDE60D33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022F71AF-7549-4F44-979E-371027A0795F}" type="presOf" srcId="{3022146A-BA2C-3047-A38A-E19C17AD505A}" destId="{5D8FA5C9-56E0-5F4E-AE7D-1578D17D4789}" srcOrd="0" destOrd="0" presId="urn:microsoft.com/office/officeart/2005/8/layout/cycle2"/>
    <dgm:cxn modelId="{04FF2FC3-15CC-A14B-8600-FDB194FA5486}" type="presOf" srcId="{4CA6BDC3-C8E2-354D-ACAD-CD488DCD7E8C}" destId="{5D948883-3182-4C40-9979-56292A55D8AB}" srcOrd="0" destOrd="0" presId="urn:microsoft.com/office/officeart/2005/8/layout/cycle2"/>
    <dgm:cxn modelId="{D45A4ACC-08D3-3C49-85C0-F0A63D7416E2}" type="presOf" srcId="{6AF3223D-60C6-B84E-BC43-8262A1FA31EA}" destId="{6693F1C9-0E06-7B49-8CB9-EF3997DE4948}" srcOrd="1" destOrd="0" presId="urn:microsoft.com/office/officeart/2005/8/layout/cycle2"/>
    <dgm:cxn modelId="{DE2E8ED1-8936-5849-BDDF-A5E81EFA88ED}" type="presOf" srcId="{6FA576A9-0DA8-5D4F-9C3C-34F7C54C76D4}" destId="{E4F36C5C-1E01-034A-830A-839CEC94B4C3}" srcOrd="0" destOrd="0" presId="urn:microsoft.com/office/officeart/2005/8/layout/cycle2"/>
    <dgm:cxn modelId="{941807E3-F413-2C44-8C9B-EE937804C1F2}" type="presOf" srcId="{7B6C4C98-74AB-9F48-82EE-4065D5051EB2}" destId="{6FABCE6F-71D6-964F-913E-C8F19A09016E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27CF17F1-0EBF-FB47-BBAD-CDF7266E6FAF}" type="presOf" srcId="{5EAB6A29-A5B0-2941-AF79-FAE866AF3957}" destId="{777CEE8D-D9C5-744F-ADC6-113AF0A44165}" srcOrd="0" destOrd="0" presId="urn:microsoft.com/office/officeart/2005/8/layout/cycle2"/>
    <dgm:cxn modelId="{8A0023F1-0822-7043-AA38-A6C9C87EE8DB}" type="presOf" srcId="{1B5FBFF5-E6C2-2543-A861-44B11243E79D}" destId="{DA0814E1-6DEB-684B-BAEA-2EEBEDC4DB41}" srcOrd="0" destOrd="0" presId="urn:microsoft.com/office/officeart/2005/8/layout/cycle2"/>
    <dgm:cxn modelId="{434795FB-73E6-9E43-9F73-D3A639035402}" type="presParOf" srcId="{5D8FA5C9-56E0-5F4E-AE7D-1578D17D4789}" destId="{3A27DC23-E930-A84E-A846-DDE373B212D7}" srcOrd="0" destOrd="0" presId="urn:microsoft.com/office/officeart/2005/8/layout/cycle2"/>
    <dgm:cxn modelId="{D9863E95-F085-1E44-865F-1B303F65A77D}" type="presParOf" srcId="{5D8FA5C9-56E0-5F4E-AE7D-1578D17D4789}" destId="{3124B506-BBC9-2A47-BF5C-06A3B16E92AD}" srcOrd="1" destOrd="0" presId="urn:microsoft.com/office/officeart/2005/8/layout/cycle2"/>
    <dgm:cxn modelId="{8D306519-13F7-2F4C-869B-195F71E77FBC}" type="presParOf" srcId="{3124B506-BBC9-2A47-BF5C-06A3B16E92AD}" destId="{6693F1C9-0E06-7B49-8CB9-EF3997DE4948}" srcOrd="0" destOrd="0" presId="urn:microsoft.com/office/officeart/2005/8/layout/cycle2"/>
    <dgm:cxn modelId="{6DA779FF-5E72-B94C-852A-6412BDD36733}" type="presParOf" srcId="{5D8FA5C9-56E0-5F4E-AE7D-1578D17D4789}" destId="{777CEE8D-D9C5-744F-ADC6-113AF0A44165}" srcOrd="2" destOrd="0" presId="urn:microsoft.com/office/officeart/2005/8/layout/cycle2"/>
    <dgm:cxn modelId="{FF228C33-8F34-2F47-8F5B-14E87369E44D}" type="presParOf" srcId="{5D8FA5C9-56E0-5F4E-AE7D-1578D17D4789}" destId="{21CDE7AC-B179-544E-AA1E-DC9CEABDA4A8}" srcOrd="3" destOrd="0" presId="urn:microsoft.com/office/officeart/2005/8/layout/cycle2"/>
    <dgm:cxn modelId="{DD579C82-8F59-3342-8834-8DD00E479BF7}" type="presParOf" srcId="{21CDE7AC-B179-544E-AA1E-DC9CEABDA4A8}" destId="{C2798E64-E5CC-2440-802B-696DD209A1A7}" srcOrd="0" destOrd="0" presId="urn:microsoft.com/office/officeart/2005/8/layout/cycle2"/>
    <dgm:cxn modelId="{B99ED724-EEBF-C54F-A9B6-EC556360069A}" type="presParOf" srcId="{5D8FA5C9-56E0-5F4E-AE7D-1578D17D4789}" destId="{FF90A506-49AA-194C-B7FB-C99B0CA6889D}" srcOrd="4" destOrd="0" presId="urn:microsoft.com/office/officeart/2005/8/layout/cycle2"/>
    <dgm:cxn modelId="{CB5EAA27-D1A7-9D4A-92D5-0839718CA1F3}" type="presParOf" srcId="{5D8FA5C9-56E0-5F4E-AE7D-1578D17D4789}" destId="{DA0814E1-6DEB-684B-BAEA-2EEBEDC4DB41}" srcOrd="5" destOrd="0" presId="urn:microsoft.com/office/officeart/2005/8/layout/cycle2"/>
    <dgm:cxn modelId="{96A6A939-6E81-E64D-A4D2-5E541465572C}" type="presParOf" srcId="{DA0814E1-6DEB-684B-BAEA-2EEBEDC4DB41}" destId="{AB1BBDA4-504B-3F42-BA67-6A39F228A708}" srcOrd="0" destOrd="0" presId="urn:microsoft.com/office/officeart/2005/8/layout/cycle2"/>
    <dgm:cxn modelId="{0AFF5FF2-99B3-B041-A31C-18E95DF33DA1}" type="presParOf" srcId="{5D8FA5C9-56E0-5F4E-AE7D-1578D17D4789}" destId="{1DAB2424-1BC5-BE46-85D2-26730751BF6D}" srcOrd="6" destOrd="0" presId="urn:microsoft.com/office/officeart/2005/8/layout/cycle2"/>
    <dgm:cxn modelId="{CE58AECB-0F2F-6348-868D-06CA2B449605}" type="presParOf" srcId="{5D8FA5C9-56E0-5F4E-AE7D-1578D17D4789}" destId="{784245A4-61D5-254C-87FE-D85F1A3B2B05}" srcOrd="7" destOrd="0" presId="urn:microsoft.com/office/officeart/2005/8/layout/cycle2"/>
    <dgm:cxn modelId="{10AAC391-DBA2-CC40-A197-F51EA14286DB}" type="presParOf" srcId="{784245A4-61D5-254C-87FE-D85F1A3B2B05}" destId="{6474277E-388E-024E-91B4-4AFFEDE60D33}" srcOrd="0" destOrd="0" presId="urn:microsoft.com/office/officeart/2005/8/layout/cycle2"/>
    <dgm:cxn modelId="{B05EFDAF-D6F4-0F4C-9BFF-F91E5E65A699}" type="presParOf" srcId="{5D8FA5C9-56E0-5F4E-AE7D-1578D17D4789}" destId="{EEFA835D-DA5B-4B45-B2E0-CA586F7372AE}" srcOrd="8" destOrd="0" presId="urn:microsoft.com/office/officeart/2005/8/layout/cycle2"/>
    <dgm:cxn modelId="{B9061233-6212-E145-BA26-2B0E411883A7}" type="presParOf" srcId="{5D8FA5C9-56E0-5F4E-AE7D-1578D17D4789}" destId="{B90635B2-ABF7-3449-A4BC-4B850778AE10}" srcOrd="9" destOrd="0" presId="urn:microsoft.com/office/officeart/2005/8/layout/cycle2"/>
    <dgm:cxn modelId="{F278A58D-619A-4842-8D5D-A9F08F568577}" type="presParOf" srcId="{B90635B2-ABF7-3449-A4BC-4B850778AE10}" destId="{6FABCE6F-71D6-964F-913E-C8F19A09016E}" srcOrd="0" destOrd="0" presId="urn:microsoft.com/office/officeart/2005/8/layout/cycle2"/>
    <dgm:cxn modelId="{91D2D15F-2776-954C-B15D-5D0B77B6265D}" type="presParOf" srcId="{5D8FA5C9-56E0-5F4E-AE7D-1578D17D4789}" destId="{4C7F5477-63C0-6343-9869-547A01CEFE98}" srcOrd="10" destOrd="0" presId="urn:microsoft.com/office/officeart/2005/8/layout/cycle2"/>
    <dgm:cxn modelId="{1BA2AB05-24A8-A440-8B50-A899896C412D}" type="presParOf" srcId="{5D8FA5C9-56E0-5F4E-AE7D-1578D17D4789}" destId="{BD6C659F-2723-5A4C-AF2C-CA1437FCE2B4}" srcOrd="11" destOrd="0" presId="urn:microsoft.com/office/officeart/2005/8/layout/cycle2"/>
    <dgm:cxn modelId="{8C1563DD-C638-3F4F-A9AA-4D28A5AD3E28}" type="presParOf" srcId="{BD6C659F-2723-5A4C-AF2C-CA1437FCE2B4}" destId="{B9CBABBE-8180-FD4B-8C76-9ACE0FCA4182}" srcOrd="0" destOrd="0" presId="urn:microsoft.com/office/officeart/2005/8/layout/cycle2"/>
    <dgm:cxn modelId="{54235A90-AC15-0243-89A3-AC8A6C18C607}" type="presParOf" srcId="{5D8FA5C9-56E0-5F4E-AE7D-1578D17D4789}" destId="{5D948883-3182-4C40-9979-56292A55D8AB}" srcOrd="12" destOrd="0" presId="urn:microsoft.com/office/officeart/2005/8/layout/cycle2"/>
    <dgm:cxn modelId="{314241BE-38BC-614F-832A-FF36F99A9258}" type="presParOf" srcId="{5D8FA5C9-56E0-5F4E-AE7D-1578D17D4789}" destId="{E4F36C5C-1E01-034A-830A-839CEC94B4C3}" srcOrd="13" destOrd="0" presId="urn:microsoft.com/office/officeart/2005/8/layout/cycle2"/>
    <dgm:cxn modelId="{586ABE2C-1017-5A4E-BD3E-3CD71A9B298A}" type="presParOf" srcId="{E4F36C5C-1E01-034A-830A-839CEC94B4C3}" destId="{32103E2B-E4C3-2443-9686-008CB3D704F5}" srcOrd="0" destOrd="0" presId="urn:microsoft.com/office/officeart/2005/8/layout/cycle2"/>
    <dgm:cxn modelId="{9D458F48-CC4D-7842-851F-65442ADA0679}" type="presParOf" srcId="{5D8FA5C9-56E0-5F4E-AE7D-1578D17D4789}" destId="{55F885C0-631B-D646-AC7E-0B2A6E55628C}" srcOrd="14" destOrd="0" presId="urn:microsoft.com/office/officeart/2005/8/layout/cycle2"/>
    <dgm:cxn modelId="{A9962F6D-7558-5C47-A1EE-99AC767643E7}" type="presParOf" srcId="{5D8FA5C9-56E0-5F4E-AE7D-1578D17D4789}" destId="{F1970952-8E2C-944D-918B-9B8D5BE3414F}" srcOrd="15" destOrd="0" presId="urn:microsoft.com/office/officeart/2005/8/layout/cycle2"/>
    <dgm:cxn modelId="{43DABBEB-F5A2-C040-80AE-7B451E798986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4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9059AA05-72A4-314E-BDC5-2F7A5D374D54}" type="presOf" srcId="{768E8C07-80FF-E24E-8728-3484D0E81F75}" destId="{C2798E64-E5CC-2440-802B-696DD209A1A7}" srcOrd="1" destOrd="0" presId="urn:microsoft.com/office/officeart/2005/8/layout/cycle2"/>
    <dgm:cxn modelId="{F7DFFC12-AB92-DC4E-A708-8F5D9B3F1F05}" type="presOf" srcId="{4CA6BDC3-C8E2-354D-ACAD-CD488DCD7E8C}" destId="{5D948883-3182-4C40-9979-56292A55D8AB}" srcOrd="0" destOrd="0" presId="urn:microsoft.com/office/officeart/2005/8/layout/cycle2"/>
    <dgm:cxn modelId="{3DCA7B19-F5F4-F549-B102-E715113CD8CD}" type="presOf" srcId="{7843CF9D-CDC5-734D-B869-37AE2CBCEDAE}" destId="{6474277E-388E-024E-91B4-4AFFEDE60D33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A8084D2E-9A6E-5E44-80BB-AF5AB010CA9F}" type="presOf" srcId="{6FA576A9-0DA8-5D4F-9C3C-34F7C54C76D4}" destId="{32103E2B-E4C3-2443-9686-008CB3D704F5}" srcOrd="1" destOrd="0" presId="urn:microsoft.com/office/officeart/2005/8/layout/cycle2"/>
    <dgm:cxn modelId="{5E882338-EE1C-3D45-97BF-E5EBE94573B8}" type="presOf" srcId="{420DA754-1D9C-4B4C-B9A6-25EC2607A82F}" destId="{B9CBABBE-8180-FD4B-8C76-9ACE0FCA4182}" srcOrd="1" destOrd="0" presId="urn:microsoft.com/office/officeart/2005/8/layout/cycle2"/>
    <dgm:cxn modelId="{8AD7EA39-E541-0E44-B3C0-734D318C81BA}" type="presOf" srcId="{7B6C4C98-74AB-9F48-82EE-4065D5051EB2}" destId="{B90635B2-ABF7-3449-A4BC-4B850778AE10}" srcOrd="0" destOrd="0" presId="urn:microsoft.com/office/officeart/2005/8/layout/cycle2"/>
    <dgm:cxn modelId="{C396963A-C5F5-904D-BD5D-F6669A970AE9}" type="presOf" srcId="{E1D6C91B-53A1-9848-B9E6-630B57E07772}" destId="{1DAB2424-1BC5-BE46-85D2-26730751BF6D}" srcOrd="0" destOrd="0" presId="urn:microsoft.com/office/officeart/2005/8/layout/cycle2"/>
    <dgm:cxn modelId="{9A569F3D-BF80-EE43-93CE-5DAEDF824413}" type="presOf" srcId="{5EAB6A29-A5B0-2941-AF79-FAE866AF3957}" destId="{777CEE8D-D9C5-744F-ADC6-113AF0A44165}" srcOrd="0" destOrd="0" presId="urn:microsoft.com/office/officeart/2005/8/layout/cycle2"/>
    <dgm:cxn modelId="{94B9505E-DF15-7949-A7AA-1F48AA881583}" type="presOf" srcId="{6AF3223D-60C6-B84E-BC43-8262A1FA31EA}" destId="{6693F1C9-0E06-7B49-8CB9-EF3997DE4948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66EF6172-E166-8D46-B3FC-F0BE4F179FB5}" type="presOf" srcId="{C50FC3BA-7F0F-2F42-8BE7-D169AAF56941}" destId="{FF90A506-49AA-194C-B7FB-C99B0CA6889D}" srcOrd="0" destOrd="0" presId="urn:microsoft.com/office/officeart/2005/8/layout/cycle2"/>
    <dgm:cxn modelId="{C6F81B75-A926-4A47-89C0-1829B37C4DDF}" type="presOf" srcId="{6FA576A9-0DA8-5D4F-9C3C-34F7C54C76D4}" destId="{E4F36C5C-1E01-034A-830A-839CEC94B4C3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8BFE6282-131F-B545-9C77-B8BBDAF94769}" type="presOf" srcId="{7B6C4C98-74AB-9F48-82EE-4065D5051EB2}" destId="{6FABCE6F-71D6-964F-913E-C8F19A09016E}" srcOrd="1" destOrd="0" presId="urn:microsoft.com/office/officeart/2005/8/layout/cycle2"/>
    <dgm:cxn modelId="{BCA16B83-AAD6-2540-B99E-A0DA28654B01}" type="presOf" srcId="{768E8C07-80FF-E24E-8728-3484D0E81F75}" destId="{21CDE7AC-B179-544E-AA1E-DC9CEABDA4A8}" srcOrd="0" destOrd="0" presId="urn:microsoft.com/office/officeart/2005/8/layout/cycle2"/>
    <dgm:cxn modelId="{65C6D484-067C-854B-912A-58E75D569217}" type="presOf" srcId="{1B5FBFF5-E6C2-2543-A861-44B11243E79D}" destId="{AB1BBDA4-504B-3F42-BA67-6A39F228A708}" srcOrd="1" destOrd="0" presId="urn:microsoft.com/office/officeart/2005/8/layout/cycle2"/>
    <dgm:cxn modelId="{7846529F-8279-6041-AD68-6CA690D85A37}" type="presOf" srcId="{7843CF9D-CDC5-734D-B869-37AE2CBCEDAE}" destId="{784245A4-61D5-254C-87FE-D85F1A3B2B05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405F30A3-36D8-694E-95DF-D52224217E20}" type="presOf" srcId="{420DA754-1D9C-4B4C-B9A6-25EC2607A82F}" destId="{BD6C659F-2723-5A4C-AF2C-CA1437FCE2B4}" srcOrd="0" destOrd="0" presId="urn:microsoft.com/office/officeart/2005/8/layout/cycle2"/>
    <dgm:cxn modelId="{CA4BD7A6-6DB6-5D4A-A7CD-6743002C7A48}" type="presOf" srcId="{2A1A0300-0868-8D47-BFFA-296C1987333D}" destId="{EEFA835D-DA5B-4B45-B2E0-CA586F7372AE}" srcOrd="0" destOrd="0" presId="urn:microsoft.com/office/officeart/2005/8/layout/cycle2"/>
    <dgm:cxn modelId="{8A8C1AAB-84EC-D445-A935-13D9ADB3ABBE}" type="presOf" srcId="{18B21DED-9B4D-EB49-AF41-328A08C2192E}" destId="{55F885C0-631B-D646-AC7E-0B2A6E55628C}" srcOrd="0" destOrd="0" presId="urn:microsoft.com/office/officeart/2005/8/layout/cycle2"/>
    <dgm:cxn modelId="{664789B5-466B-2942-96FC-19177EE7667F}" type="presOf" srcId="{11375B1D-7A2F-E245-8AD4-929A7601F295}" destId="{F1970952-8E2C-944D-918B-9B8D5BE3414F}" srcOrd="0" destOrd="0" presId="urn:microsoft.com/office/officeart/2005/8/layout/cycle2"/>
    <dgm:cxn modelId="{73A122BF-D3DF-A24A-BA7F-D23C1D6A68B8}" type="presOf" srcId="{1B5FBFF5-E6C2-2543-A861-44B11243E79D}" destId="{DA0814E1-6DEB-684B-BAEA-2EEBEDC4DB41}" srcOrd="0" destOrd="0" presId="urn:microsoft.com/office/officeart/2005/8/layout/cycle2"/>
    <dgm:cxn modelId="{3AE633CD-883B-EA4C-9949-017AC794B4D1}" type="presOf" srcId="{11375B1D-7A2F-E245-8AD4-929A7601F295}" destId="{7510845F-CC67-1F44-8A6D-3D9CC132F2F8}" srcOrd="1" destOrd="0" presId="urn:microsoft.com/office/officeart/2005/8/layout/cycle2"/>
    <dgm:cxn modelId="{7EE3BCD3-A62B-874C-B5E7-ED728E99DE30}" type="presOf" srcId="{E0ED1441-D8D0-2140-B825-90C83A6C2C7B}" destId="{3A27DC23-E930-A84E-A846-DDE373B212D7}" srcOrd="0" destOrd="0" presId="urn:microsoft.com/office/officeart/2005/8/layout/cycle2"/>
    <dgm:cxn modelId="{D531C6E4-B2CC-1D43-9D83-BFAAD14ACB28}" type="presOf" srcId="{6D43FE46-35DC-494C-A4F0-44397394D121}" destId="{4C7F5477-63C0-6343-9869-547A01CEFE98}" srcOrd="0" destOrd="0" presId="urn:microsoft.com/office/officeart/2005/8/layout/cycle2"/>
    <dgm:cxn modelId="{11800BEF-CECF-E64A-A3A0-20E5F33537F8}" type="presOf" srcId="{6AF3223D-60C6-B84E-BC43-8262A1FA31EA}" destId="{3124B506-BBC9-2A47-BF5C-06A3B16E92A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1590BAF8-CF89-4646-8014-DFD19DBF9411}" type="presOf" srcId="{3022146A-BA2C-3047-A38A-E19C17AD505A}" destId="{5D8FA5C9-56E0-5F4E-AE7D-1578D17D4789}" srcOrd="0" destOrd="0" presId="urn:microsoft.com/office/officeart/2005/8/layout/cycle2"/>
    <dgm:cxn modelId="{9DDC6515-A0CA-8549-A58A-9D4F4859D6D6}" type="presParOf" srcId="{5D8FA5C9-56E0-5F4E-AE7D-1578D17D4789}" destId="{3A27DC23-E930-A84E-A846-DDE373B212D7}" srcOrd="0" destOrd="0" presId="urn:microsoft.com/office/officeart/2005/8/layout/cycle2"/>
    <dgm:cxn modelId="{751604D8-36CA-AF4E-A697-E1D063685086}" type="presParOf" srcId="{5D8FA5C9-56E0-5F4E-AE7D-1578D17D4789}" destId="{3124B506-BBC9-2A47-BF5C-06A3B16E92AD}" srcOrd="1" destOrd="0" presId="urn:microsoft.com/office/officeart/2005/8/layout/cycle2"/>
    <dgm:cxn modelId="{6A80D3D0-4E18-6A4B-8EA2-ABB44EA72077}" type="presParOf" srcId="{3124B506-BBC9-2A47-BF5C-06A3B16E92AD}" destId="{6693F1C9-0E06-7B49-8CB9-EF3997DE4948}" srcOrd="0" destOrd="0" presId="urn:microsoft.com/office/officeart/2005/8/layout/cycle2"/>
    <dgm:cxn modelId="{B92236B6-12F5-944B-8CAD-FBA267953714}" type="presParOf" srcId="{5D8FA5C9-56E0-5F4E-AE7D-1578D17D4789}" destId="{777CEE8D-D9C5-744F-ADC6-113AF0A44165}" srcOrd="2" destOrd="0" presId="urn:microsoft.com/office/officeart/2005/8/layout/cycle2"/>
    <dgm:cxn modelId="{47086668-213F-FC45-88D1-BAC55EB6D6B8}" type="presParOf" srcId="{5D8FA5C9-56E0-5F4E-AE7D-1578D17D4789}" destId="{21CDE7AC-B179-544E-AA1E-DC9CEABDA4A8}" srcOrd="3" destOrd="0" presId="urn:microsoft.com/office/officeart/2005/8/layout/cycle2"/>
    <dgm:cxn modelId="{7DD8FADF-B2A2-0846-870A-C7A80B375B64}" type="presParOf" srcId="{21CDE7AC-B179-544E-AA1E-DC9CEABDA4A8}" destId="{C2798E64-E5CC-2440-802B-696DD209A1A7}" srcOrd="0" destOrd="0" presId="urn:microsoft.com/office/officeart/2005/8/layout/cycle2"/>
    <dgm:cxn modelId="{D037C87E-CC56-1E4C-923E-56C72FD2307F}" type="presParOf" srcId="{5D8FA5C9-56E0-5F4E-AE7D-1578D17D4789}" destId="{FF90A506-49AA-194C-B7FB-C99B0CA6889D}" srcOrd="4" destOrd="0" presId="urn:microsoft.com/office/officeart/2005/8/layout/cycle2"/>
    <dgm:cxn modelId="{3F23D2AA-A5F8-4347-9B4E-FAEAA0B9C8A0}" type="presParOf" srcId="{5D8FA5C9-56E0-5F4E-AE7D-1578D17D4789}" destId="{DA0814E1-6DEB-684B-BAEA-2EEBEDC4DB41}" srcOrd="5" destOrd="0" presId="urn:microsoft.com/office/officeart/2005/8/layout/cycle2"/>
    <dgm:cxn modelId="{D36C895A-F402-F74E-9000-B0B80F7E8D33}" type="presParOf" srcId="{DA0814E1-6DEB-684B-BAEA-2EEBEDC4DB41}" destId="{AB1BBDA4-504B-3F42-BA67-6A39F228A708}" srcOrd="0" destOrd="0" presId="urn:microsoft.com/office/officeart/2005/8/layout/cycle2"/>
    <dgm:cxn modelId="{5C143D47-6BA2-ED47-881E-6DC36DBCCF96}" type="presParOf" srcId="{5D8FA5C9-56E0-5F4E-AE7D-1578D17D4789}" destId="{1DAB2424-1BC5-BE46-85D2-26730751BF6D}" srcOrd="6" destOrd="0" presId="urn:microsoft.com/office/officeart/2005/8/layout/cycle2"/>
    <dgm:cxn modelId="{AA0B351A-1B3D-A045-AB2D-0853B8393102}" type="presParOf" srcId="{5D8FA5C9-56E0-5F4E-AE7D-1578D17D4789}" destId="{784245A4-61D5-254C-87FE-D85F1A3B2B05}" srcOrd="7" destOrd="0" presId="urn:microsoft.com/office/officeart/2005/8/layout/cycle2"/>
    <dgm:cxn modelId="{5C9DBEE1-7A8F-D24D-B6C4-0A2CAD6D5957}" type="presParOf" srcId="{784245A4-61D5-254C-87FE-D85F1A3B2B05}" destId="{6474277E-388E-024E-91B4-4AFFEDE60D33}" srcOrd="0" destOrd="0" presId="urn:microsoft.com/office/officeart/2005/8/layout/cycle2"/>
    <dgm:cxn modelId="{63E9BC14-B377-4A45-B3B8-158E85B47941}" type="presParOf" srcId="{5D8FA5C9-56E0-5F4E-AE7D-1578D17D4789}" destId="{EEFA835D-DA5B-4B45-B2E0-CA586F7372AE}" srcOrd="8" destOrd="0" presId="urn:microsoft.com/office/officeart/2005/8/layout/cycle2"/>
    <dgm:cxn modelId="{60FAA342-E928-5141-9D56-FBE57A328E5D}" type="presParOf" srcId="{5D8FA5C9-56E0-5F4E-AE7D-1578D17D4789}" destId="{B90635B2-ABF7-3449-A4BC-4B850778AE10}" srcOrd="9" destOrd="0" presId="urn:microsoft.com/office/officeart/2005/8/layout/cycle2"/>
    <dgm:cxn modelId="{05505E67-6554-1D48-A5A2-BE01F88FA3C0}" type="presParOf" srcId="{B90635B2-ABF7-3449-A4BC-4B850778AE10}" destId="{6FABCE6F-71D6-964F-913E-C8F19A09016E}" srcOrd="0" destOrd="0" presId="urn:microsoft.com/office/officeart/2005/8/layout/cycle2"/>
    <dgm:cxn modelId="{C8280334-395E-794E-A2BB-42C6CC19CEEA}" type="presParOf" srcId="{5D8FA5C9-56E0-5F4E-AE7D-1578D17D4789}" destId="{4C7F5477-63C0-6343-9869-547A01CEFE98}" srcOrd="10" destOrd="0" presId="urn:microsoft.com/office/officeart/2005/8/layout/cycle2"/>
    <dgm:cxn modelId="{2961120C-A548-B44A-A99C-EBA529DE1A3C}" type="presParOf" srcId="{5D8FA5C9-56E0-5F4E-AE7D-1578D17D4789}" destId="{BD6C659F-2723-5A4C-AF2C-CA1437FCE2B4}" srcOrd="11" destOrd="0" presId="urn:microsoft.com/office/officeart/2005/8/layout/cycle2"/>
    <dgm:cxn modelId="{B8CD3C41-001B-E24B-A826-B023FCE5CA8D}" type="presParOf" srcId="{BD6C659F-2723-5A4C-AF2C-CA1437FCE2B4}" destId="{B9CBABBE-8180-FD4B-8C76-9ACE0FCA4182}" srcOrd="0" destOrd="0" presId="urn:microsoft.com/office/officeart/2005/8/layout/cycle2"/>
    <dgm:cxn modelId="{8C0CC420-FCC2-364D-95FA-FC7D819023F5}" type="presParOf" srcId="{5D8FA5C9-56E0-5F4E-AE7D-1578D17D4789}" destId="{5D948883-3182-4C40-9979-56292A55D8AB}" srcOrd="12" destOrd="0" presId="urn:microsoft.com/office/officeart/2005/8/layout/cycle2"/>
    <dgm:cxn modelId="{90BB1E54-8890-7B4B-9F08-B786E353E0CA}" type="presParOf" srcId="{5D8FA5C9-56E0-5F4E-AE7D-1578D17D4789}" destId="{E4F36C5C-1E01-034A-830A-839CEC94B4C3}" srcOrd="13" destOrd="0" presId="urn:microsoft.com/office/officeart/2005/8/layout/cycle2"/>
    <dgm:cxn modelId="{B2280B99-08DA-0846-B8A5-B7CCBD87560B}" type="presParOf" srcId="{E4F36C5C-1E01-034A-830A-839CEC94B4C3}" destId="{32103E2B-E4C3-2443-9686-008CB3D704F5}" srcOrd="0" destOrd="0" presId="urn:microsoft.com/office/officeart/2005/8/layout/cycle2"/>
    <dgm:cxn modelId="{9FAB632C-B048-334D-8D34-A0AF8B25343A}" type="presParOf" srcId="{5D8FA5C9-56E0-5F4E-AE7D-1578D17D4789}" destId="{55F885C0-631B-D646-AC7E-0B2A6E55628C}" srcOrd="14" destOrd="0" presId="urn:microsoft.com/office/officeart/2005/8/layout/cycle2"/>
    <dgm:cxn modelId="{1103A623-8B97-544D-87A1-2A90F97CE0E0}" type="presParOf" srcId="{5D8FA5C9-56E0-5F4E-AE7D-1578D17D4789}" destId="{F1970952-8E2C-944D-918B-9B8D5BE3414F}" srcOrd="15" destOrd="0" presId="urn:microsoft.com/office/officeart/2005/8/layout/cycle2"/>
    <dgm:cxn modelId="{C690D62A-BB64-9B48-91F3-69D0EC67E93B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65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chemeClr val="bg1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5FAAA602-02F4-7245-BC45-395EFFC273A7}" type="presOf" srcId="{768E8C07-80FF-E24E-8728-3484D0E81F75}" destId="{21CDE7AC-B179-544E-AA1E-DC9CEABDA4A8}" srcOrd="0" destOrd="0" presId="urn:microsoft.com/office/officeart/2005/8/layout/cycle2"/>
    <dgm:cxn modelId="{B98A7413-A6FA-444B-8415-17E723AB9D74}" type="presOf" srcId="{7B6C4C98-74AB-9F48-82EE-4065D5051EB2}" destId="{B90635B2-ABF7-3449-A4BC-4B850778AE10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09EC671C-B7DA-CF4F-9558-9190ABE01131}" type="presOf" srcId="{4CA6BDC3-C8E2-354D-ACAD-CD488DCD7E8C}" destId="{5D948883-3182-4C40-9979-56292A55D8AB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38AF6A47-4A70-0443-B86B-BA83F09E0745}" type="presOf" srcId="{11375B1D-7A2F-E245-8AD4-929A7601F295}" destId="{F1970952-8E2C-944D-918B-9B8D5BE3414F}" srcOrd="0" destOrd="0" presId="urn:microsoft.com/office/officeart/2005/8/layout/cycle2"/>
    <dgm:cxn modelId="{F5ED8059-4BD6-F848-86BC-8D0550211474}" type="presOf" srcId="{768E8C07-80FF-E24E-8728-3484D0E81F75}" destId="{C2798E64-E5CC-2440-802B-696DD209A1A7}" srcOrd="1" destOrd="0" presId="urn:microsoft.com/office/officeart/2005/8/layout/cycle2"/>
    <dgm:cxn modelId="{91789459-E975-BD42-9D82-743FC92B7252}" type="presOf" srcId="{1B5FBFF5-E6C2-2543-A861-44B11243E79D}" destId="{DA0814E1-6DEB-684B-BAEA-2EEBEDC4DB41}" srcOrd="0" destOrd="0" presId="urn:microsoft.com/office/officeart/2005/8/layout/cycle2"/>
    <dgm:cxn modelId="{DB70A15F-2FD0-6948-8DB1-001B30F42944}" type="presOf" srcId="{7843CF9D-CDC5-734D-B869-37AE2CBCEDAE}" destId="{6474277E-388E-024E-91B4-4AFFEDE60D33}" srcOrd="1" destOrd="0" presId="urn:microsoft.com/office/officeart/2005/8/layout/cycle2"/>
    <dgm:cxn modelId="{5DEB9760-7A16-424C-9D85-87C7AA6F0350}" type="presOf" srcId="{6FA576A9-0DA8-5D4F-9C3C-34F7C54C76D4}" destId="{E4F36C5C-1E01-034A-830A-839CEC94B4C3}" srcOrd="0" destOrd="0" presId="urn:microsoft.com/office/officeart/2005/8/layout/cycle2"/>
    <dgm:cxn modelId="{97DFFF61-8251-0C42-BAF9-8EE29C5C38E9}" type="presOf" srcId="{18B21DED-9B4D-EB49-AF41-328A08C2192E}" destId="{55F885C0-631B-D646-AC7E-0B2A6E55628C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0906836D-C8E1-8244-950B-A697B37CCE7A}" type="presOf" srcId="{3022146A-BA2C-3047-A38A-E19C17AD505A}" destId="{5D8FA5C9-56E0-5F4E-AE7D-1578D17D4789}" srcOrd="0" destOrd="0" presId="urn:microsoft.com/office/officeart/2005/8/layout/cycle2"/>
    <dgm:cxn modelId="{10359774-9A68-6F4A-BD51-69D4966ADDAC}" type="presOf" srcId="{11375B1D-7A2F-E245-8AD4-929A7601F295}" destId="{7510845F-CC67-1F44-8A6D-3D9CC132F2F8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894E5679-A719-C14F-B73D-4FB559776995}" type="presOf" srcId="{7843CF9D-CDC5-734D-B869-37AE2CBCEDAE}" destId="{784245A4-61D5-254C-87FE-D85F1A3B2B05}" srcOrd="0" destOrd="0" presId="urn:microsoft.com/office/officeart/2005/8/layout/cycle2"/>
    <dgm:cxn modelId="{45EBF890-C713-E24E-A4AA-801C860D4B3A}" type="presOf" srcId="{E1D6C91B-53A1-9848-B9E6-630B57E07772}" destId="{1DAB2424-1BC5-BE46-85D2-26730751BF6D}" srcOrd="0" destOrd="0" presId="urn:microsoft.com/office/officeart/2005/8/layout/cycle2"/>
    <dgm:cxn modelId="{23014F95-77FA-194F-B671-0A1C2F09A267}" type="presOf" srcId="{6FA576A9-0DA8-5D4F-9C3C-34F7C54C76D4}" destId="{32103E2B-E4C3-2443-9686-008CB3D704F5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B50EA7A3-2062-EF47-9D27-3E55E22F47BE}" type="presOf" srcId="{C50FC3BA-7F0F-2F42-8BE7-D169AAF56941}" destId="{FF90A506-49AA-194C-B7FB-C99B0CA6889D}" srcOrd="0" destOrd="0" presId="urn:microsoft.com/office/officeart/2005/8/layout/cycle2"/>
    <dgm:cxn modelId="{50214AAD-3B99-0445-BA88-3BAAF426F2B3}" type="presOf" srcId="{6D43FE46-35DC-494C-A4F0-44397394D121}" destId="{4C7F5477-63C0-6343-9869-547A01CEFE98}" srcOrd="0" destOrd="0" presId="urn:microsoft.com/office/officeart/2005/8/layout/cycle2"/>
    <dgm:cxn modelId="{305217BD-1F28-4E45-874D-23B2DB8C493A}" type="presOf" srcId="{5EAB6A29-A5B0-2941-AF79-FAE866AF3957}" destId="{777CEE8D-D9C5-744F-ADC6-113AF0A44165}" srcOrd="0" destOrd="0" presId="urn:microsoft.com/office/officeart/2005/8/layout/cycle2"/>
    <dgm:cxn modelId="{C9C1B5C2-EB78-434A-8A27-FFDB1BA9EF0E}" type="presOf" srcId="{2A1A0300-0868-8D47-BFFA-296C1987333D}" destId="{EEFA835D-DA5B-4B45-B2E0-CA586F7372AE}" srcOrd="0" destOrd="0" presId="urn:microsoft.com/office/officeart/2005/8/layout/cycle2"/>
    <dgm:cxn modelId="{8AA56BDD-2C74-5443-9739-BBE8994EAAEF}" type="presOf" srcId="{7B6C4C98-74AB-9F48-82EE-4065D5051EB2}" destId="{6FABCE6F-71D6-964F-913E-C8F19A09016E}" srcOrd="1" destOrd="0" presId="urn:microsoft.com/office/officeart/2005/8/layout/cycle2"/>
    <dgm:cxn modelId="{04E79AE4-380D-1B44-B534-81F7515AE2AA}" type="presOf" srcId="{6AF3223D-60C6-B84E-BC43-8262A1FA31EA}" destId="{6693F1C9-0E06-7B49-8CB9-EF3997DE4948}" srcOrd="1" destOrd="0" presId="urn:microsoft.com/office/officeart/2005/8/layout/cycle2"/>
    <dgm:cxn modelId="{587091ED-0012-1442-AB11-24F12315912C}" type="presOf" srcId="{420DA754-1D9C-4B4C-B9A6-25EC2607A82F}" destId="{BD6C659F-2723-5A4C-AF2C-CA1437FCE2B4}" srcOrd="0" destOrd="0" presId="urn:microsoft.com/office/officeart/2005/8/layout/cycle2"/>
    <dgm:cxn modelId="{11BBD1EE-494E-DD43-AB72-620CCF0965D7}" type="presOf" srcId="{1B5FBFF5-E6C2-2543-A861-44B11243E79D}" destId="{AB1BBDA4-504B-3F42-BA67-6A39F228A708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5A5194F6-6F63-0F46-B523-E77015199244}" type="presOf" srcId="{E0ED1441-D8D0-2140-B825-90C83A6C2C7B}" destId="{3A27DC23-E930-A84E-A846-DDE373B212D7}" srcOrd="0" destOrd="0" presId="urn:microsoft.com/office/officeart/2005/8/layout/cycle2"/>
    <dgm:cxn modelId="{F4D251FC-F3CC-1E43-AC2C-6C31786AB833}" type="presOf" srcId="{6AF3223D-60C6-B84E-BC43-8262A1FA31EA}" destId="{3124B506-BBC9-2A47-BF5C-06A3B16E92AD}" srcOrd="0" destOrd="0" presId="urn:microsoft.com/office/officeart/2005/8/layout/cycle2"/>
    <dgm:cxn modelId="{F4390FFF-7C74-5447-A005-A59C3B60072C}" type="presOf" srcId="{420DA754-1D9C-4B4C-B9A6-25EC2607A82F}" destId="{B9CBABBE-8180-FD4B-8C76-9ACE0FCA4182}" srcOrd="1" destOrd="0" presId="urn:microsoft.com/office/officeart/2005/8/layout/cycle2"/>
    <dgm:cxn modelId="{89669119-6F68-754E-8DC1-40E8C2520F20}" type="presParOf" srcId="{5D8FA5C9-56E0-5F4E-AE7D-1578D17D4789}" destId="{3A27DC23-E930-A84E-A846-DDE373B212D7}" srcOrd="0" destOrd="0" presId="urn:microsoft.com/office/officeart/2005/8/layout/cycle2"/>
    <dgm:cxn modelId="{3F0B1FDC-CE6A-EE4C-8BC0-2D7ABB897C15}" type="presParOf" srcId="{5D8FA5C9-56E0-5F4E-AE7D-1578D17D4789}" destId="{3124B506-BBC9-2A47-BF5C-06A3B16E92AD}" srcOrd="1" destOrd="0" presId="urn:microsoft.com/office/officeart/2005/8/layout/cycle2"/>
    <dgm:cxn modelId="{FCC7648F-E31C-3A41-9CF6-241784AA60AA}" type="presParOf" srcId="{3124B506-BBC9-2A47-BF5C-06A3B16E92AD}" destId="{6693F1C9-0E06-7B49-8CB9-EF3997DE4948}" srcOrd="0" destOrd="0" presId="urn:microsoft.com/office/officeart/2005/8/layout/cycle2"/>
    <dgm:cxn modelId="{B43C0DA1-FAF8-BF4F-BFA8-AFDB7FE8B793}" type="presParOf" srcId="{5D8FA5C9-56E0-5F4E-AE7D-1578D17D4789}" destId="{777CEE8D-D9C5-744F-ADC6-113AF0A44165}" srcOrd="2" destOrd="0" presId="urn:microsoft.com/office/officeart/2005/8/layout/cycle2"/>
    <dgm:cxn modelId="{0B07F8CE-36F9-CE43-B51B-6E1020AD555A}" type="presParOf" srcId="{5D8FA5C9-56E0-5F4E-AE7D-1578D17D4789}" destId="{21CDE7AC-B179-544E-AA1E-DC9CEABDA4A8}" srcOrd="3" destOrd="0" presId="urn:microsoft.com/office/officeart/2005/8/layout/cycle2"/>
    <dgm:cxn modelId="{5ACFA4CE-0CAA-B94D-848A-B4801048084F}" type="presParOf" srcId="{21CDE7AC-B179-544E-AA1E-DC9CEABDA4A8}" destId="{C2798E64-E5CC-2440-802B-696DD209A1A7}" srcOrd="0" destOrd="0" presId="urn:microsoft.com/office/officeart/2005/8/layout/cycle2"/>
    <dgm:cxn modelId="{5DDEBC05-9B56-FE4B-A163-0DA97E8F8BB2}" type="presParOf" srcId="{5D8FA5C9-56E0-5F4E-AE7D-1578D17D4789}" destId="{FF90A506-49AA-194C-B7FB-C99B0CA6889D}" srcOrd="4" destOrd="0" presId="urn:microsoft.com/office/officeart/2005/8/layout/cycle2"/>
    <dgm:cxn modelId="{DCEEC444-2A7E-FB42-ACD4-51D710C47EE9}" type="presParOf" srcId="{5D8FA5C9-56E0-5F4E-AE7D-1578D17D4789}" destId="{DA0814E1-6DEB-684B-BAEA-2EEBEDC4DB41}" srcOrd="5" destOrd="0" presId="urn:microsoft.com/office/officeart/2005/8/layout/cycle2"/>
    <dgm:cxn modelId="{6DDD1CBC-EF95-C647-A639-AA27D018A044}" type="presParOf" srcId="{DA0814E1-6DEB-684B-BAEA-2EEBEDC4DB41}" destId="{AB1BBDA4-504B-3F42-BA67-6A39F228A708}" srcOrd="0" destOrd="0" presId="urn:microsoft.com/office/officeart/2005/8/layout/cycle2"/>
    <dgm:cxn modelId="{8E7CB0EA-D188-A74E-9CF2-F059D46EB671}" type="presParOf" srcId="{5D8FA5C9-56E0-5F4E-AE7D-1578D17D4789}" destId="{1DAB2424-1BC5-BE46-85D2-26730751BF6D}" srcOrd="6" destOrd="0" presId="urn:microsoft.com/office/officeart/2005/8/layout/cycle2"/>
    <dgm:cxn modelId="{D01B137C-B195-BA49-87BF-E491E4D7C5E6}" type="presParOf" srcId="{5D8FA5C9-56E0-5F4E-AE7D-1578D17D4789}" destId="{784245A4-61D5-254C-87FE-D85F1A3B2B05}" srcOrd="7" destOrd="0" presId="urn:microsoft.com/office/officeart/2005/8/layout/cycle2"/>
    <dgm:cxn modelId="{61866EB2-8390-EF45-95F8-0D6AB5D28D3D}" type="presParOf" srcId="{784245A4-61D5-254C-87FE-D85F1A3B2B05}" destId="{6474277E-388E-024E-91B4-4AFFEDE60D33}" srcOrd="0" destOrd="0" presId="urn:microsoft.com/office/officeart/2005/8/layout/cycle2"/>
    <dgm:cxn modelId="{B7EC16D7-EE19-A943-AFF3-844002ADBE91}" type="presParOf" srcId="{5D8FA5C9-56E0-5F4E-AE7D-1578D17D4789}" destId="{EEFA835D-DA5B-4B45-B2E0-CA586F7372AE}" srcOrd="8" destOrd="0" presId="urn:microsoft.com/office/officeart/2005/8/layout/cycle2"/>
    <dgm:cxn modelId="{53CF35F3-53BE-0446-9532-131D7845BACE}" type="presParOf" srcId="{5D8FA5C9-56E0-5F4E-AE7D-1578D17D4789}" destId="{B90635B2-ABF7-3449-A4BC-4B850778AE10}" srcOrd="9" destOrd="0" presId="urn:microsoft.com/office/officeart/2005/8/layout/cycle2"/>
    <dgm:cxn modelId="{982C491F-44E8-9D49-A53A-660C7CD1CBBA}" type="presParOf" srcId="{B90635B2-ABF7-3449-A4BC-4B850778AE10}" destId="{6FABCE6F-71D6-964F-913E-C8F19A09016E}" srcOrd="0" destOrd="0" presId="urn:microsoft.com/office/officeart/2005/8/layout/cycle2"/>
    <dgm:cxn modelId="{33680B3E-50FE-A84A-BC84-5800F8D31A51}" type="presParOf" srcId="{5D8FA5C9-56E0-5F4E-AE7D-1578D17D4789}" destId="{4C7F5477-63C0-6343-9869-547A01CEFE98}" srcOrd="10" destOrd="0" presId="urn:microsoft.com/office/officeart/2005/8/layout/cycle2"/>
    <dgm:cxn modelId="{1828D837-BD8D-334D-9788-211783EA1195}" type="presParOf" srcId="{5D8FA5C9-56E0-5F4E-AE7D-1578D17D4789}" destId="{BD6C659F-2723-5A4C-AF2C-CA1437FCE2B4}" srcOrd="11" destOrd="0" presId="urn:microsoft.com/office/officeart/2005/8/layout/cycle2"/>
    <dgm:cxn modelId="{8EAE72A1-D5B4-3747-80F7-8E5D365CF931}" type="presParOf" srcId="{BD6C659F-2723-5A4C-AF2C-CA1437FCE2B4}" destId="{B9CBABBE-8180-FD4B-8C76-9ACE0FCA4182}" srcOrd="0" destOrd="0" presId="urn:microsoft.com/office/officeart/2005/8/layout/cycle2"/>
    <dgm:cxn modelId="{3C789C45-6687-9E4D-ABEB-F2FEDC65BB26}" type="presParOf" srcId="{5D8FA5C9-56E0-5F4E-AE7D-1578D17D4789}" destId="{5D948883-3182-4C40-9979-56292A55D8AB}" srcOrd="12" destOrd="0" presId="urn:microsoft.com/office/officeart/2005/8/layout/cycle2"/>
    <dgm:cxn modelId="{AC51E345-C50E-1E48-B2BE-9A10E7402B0F}" type="presParOf" srcId="{5D8FA5C9-56E0-5F4E-AE7D-1578D17D4789}" destId="{E4F36C5C-1E01-034A-830A-839CEC94B4C3}" srcOrd="13" destOrd="0" presId="urn:microsoft.com/office/officeart/2005/8/layout/cycle2"/>
    <dgm:cxn modelId="{11807CC3-1636-404E-994A-5305DAF79E6D}" type="presParOf" srcId="{E4F36C5C-1E01-034A-830A-839CEC94B4C3}" destId="{32103E2B-E4C3-2443-9686-008CB3D704F5}" srcOrd="0" destOrd="0" presId="urn:microsoft.com/office/officeart/2005/8/layout/cycle2"/>
    <dgm:cxn modelId="{0A91EC49-23EC-6544-867C-BA5F0B5A2BD6}" type="presParOf" srcId="{5D8FA5C9-56E0-5F4E-AE7D-1578D17D4789}" destId="{55F885C0-631B-D646-AC7E-0B2A6E55628C}" srcOrd="14" destOrd="0" presId="urn:microsoft.com/office/officeart/2005/8/layout/cycle2"/>
    <dgm:cxn modelId="{ADB7DF84-93B5-8E4E-A8A5-0616BF2AED9C}" type="presParOf" srcId="{5D8FA5C9-56E0-5F4E-AE7D-1578D17D4789}" destId="{F1970952-8E2C-944D-918B-9B8D5BE3414F}" srcOrd="15" destOrd="0" presId="urn:microsoft.com/office/officeart/2005/8/layout/cycle2"/>
    <dgm:cxn modelId="{75EE1F96-E67D-CB44-9E15-DF2253BC35DD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6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09C4760E-FE35-1846-AC62-CA3AD4757578}" type="presOf" srcId="{C50FC3BA-7F0F-2F42-8BE7-D169AAF56941}" destId="{FF90A506-49AA-194C-B7FB-C99B0CA6889D}" srcOrd="0" destOrd="0" presId="urn:microsoft.com/office/officeart/2005/8/layout/cycle2"/>
    <dgm:cxn modelId="{48825F10-1ECD-CE44-94A0-977F77DCA8F8}" type="presOf" srcId="{6AF3223D-60C6-B84E-BC43-8262A1FA31EA}" destId="{6693F1C9-0E06-7B49-8CB9-EF3997DE4948}" srcOrd="1" destOrd="0" presId="urn:microsoft.com/office/officeart/2005/8/layout/cycle2"/>
    <dgm:cxn modelId="{B04E9617-2B65-F24C-8EE4-F97675432A27}" type="presOf" srcId="{4CA6BDC3-C8E2-354D-ACAD-CD488DCD7E8C}" destId="{5D948883-3182-4C40-9979-56292A55D8AB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33B8382D-EE7D-2344-8796-358E6C938A89}" type="presOf" srcId="{18B21DED-9B4D-EB49-AF41-328A08C2192E}" destId="{55F885C0-631B-D646-AC7E-0B2A6E55628C}" srcOrd="0" destOrd="0" presId="urn:microsoft.com/office/officeart/2005/8/layout/cycle2"/>
    <dgm:cxn modelId="{2C548A40-7328-A347-A678-A74819C95B3F}" type="presOf" srcId="{6FA576A9-0DA8-5D4F-9C3C-34F7C54C76D4}" destId="{E4F36C5C-1E01-034A-830A-839CEC94B4C3}" srcOrd="0" destOrd="0" presId="urn:microsoft.com/office/officeart/2005/8/layout/cycle2"/>
    <dgm:cxn modelId="{2EB1704C-1A50-7246-A777-9BFD29EACEAE}" type="presOf" srcId="{1B5FBFF5-E6C2-2543-A861-44B11243E79D}" destId="{DA0814E1-6DEB-684B-BAEA-2EEBEDC4DB41}" srcOrd="0" destOrd="0" presId="urn:microsoft.com/office/officeart/2005/8/layout/cycle2"/>
    <dgm:cxn modelId="{8928EE51-ED42-3E44-B4A5-8C8683B2D69C}" type="presOf" srcId="{1B5FBFF5-E6C2-2543-A861-44B11243E79D}" destId="{AB1BBDA4-504B-3F42-BA67-6A39F228A708}" srcOrd="1" destOrd="0" presId="urn:microsoft.com/office/officeart/2005/8/layout/cycle2"/>
    <dgm:cxn modelId="{0E67005B-5500-5C4C-8AEA-E4B72C85FBA0}" type="presOf" srcId="{768E8C07-80FF-E24E-8728-3484D0E81F75}" destId="{21CDE7AC-B179-544E-AA1E-DC9CEABDA4A8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75F90D6A-9C25-214D-BE83-0DFB13501487}" type="presOf" srcId="{E0ED1441-D8D0-2140-B825-90C83A6C2C7B}" destId="{3A27DC23-E930-A84E-A846-DDE373B212D7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712C6873-50A2-EB40-A8E5-B6951C7CC269}" type="presOf" srcId="{3022146A-BA2C-3047-A38A-E19C17AD505A}" destId="{5D8FA5C9-56E0-5F4E-AE7D-1578D17D4789}" srcOrd="0" destOrd="0" presId="urn:microsoft.com/office/officeart/2005/8/layout/cycle2"/>
    <dgm:cxn modelId="{89518874-41E7-B348-B58B-546741F90D98}" type="presOf" srcId="{6D43FE46-35DC-494C-A4F0-44397394D121}" destId="{4C7F5477-63C0-6343-9869-547A01CEFE98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08917F76-7581-9B4B-A3B9-05792EB00EF7}" type="presOf" srcId="{5EAB6A29-A5B0-2941-AF79-FAE866AF3957}" destId="{777CEE8D-D9C5-744F-ADC6-113AF0A44165}" srcOrd="0" destOrd="0" presId="urn:microsoft.com/office/officeart/2005/8/layout/cycle2"/>
    <dgm:cxn modelId="{EC2CDB7D-B64B-8F48-B1E0-8C6B5BF11E1B}" type="presOf" srcId="{7843CF9D-CDC5-734D-B869-37AE2CBCEDAE}" destId="{784245A4-61D5-254C-87FE-D85F1A3B2B05}" srcOrd="0" destOrd="0" presId="urn:microsoft.com/office/officeart/2005/8/layout/cycle2"/>
    <dgm:cxn modelId="{1A1A0280-5E10-044A-9F2F-559013464C7A}" type="presOf" srcId="{6FA576A9-0DA8-5D4F-9C3C-34F7C54C76D4}" destId="{32103E2B-E4C3-2443-9686-008CB3D704F5}" srcOrd="1" destOrd="0" presId="urn:microsoft.com/office/officeart/2005/8/layout/cycle2"/>
    <dgm:cxn modelId="{EC4E4396-0FD6-8C4B-BD73-88140335C0DA}" type="presOf" srcId="{420DA754-1D9C-4B4C-B9A6-25EC2607A82F}" destId="{B9CBABBE-8180-FD4B-8C76-9ACE0FCA4182}" srcOrd="1" destOrd="0" presId="urn:microsoft.com/office/officeart/2005/8/layout/cycle2"/>
    <dgm:cxn modelId="{8CC26196-19FD-6E4E-A410-0C894224D37D}" type="presOf" srcId="{2A1A0300-0868-8D47-BFFA-296C1987333D}" destId="{EEFA835D-DA5B-4B45-B2E0-CA586F7372AE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26F21EA1-40CD-624F-916A-0AA7805D5FEE}" type="presOf" srcId="{E1D6C91B-53A1-9848-B9E6-630B57E07772}" destId="{1DAB2424-1BC5-BE46-85D2-26730751BF6D}" srcOrd="0" destOrd="0" presId="urn:microsoft.com/office/officeart/2005/8/layout/cycle2"/>
    <dgm:cxn modelId="{9DA5F3A2-1BF5-9D47-A158-88975A434FAE}" type="presOf" srcId="{420DA754-1D9C-4B4C-B9A6-25EC2607A82F}" destId="{BD6C659F-2723-5A4C-AF2C-CA1437FCE2B4}" srcOrd="0" destOrd="0" presId="urn:microsoft.com/office/officeart/2005/8/layout/cycle2"/>
    <dgm:cxn modelId="{5EBC43A4-7C04-674B-9212-3C42C86A9E09}" type="presOf" srcId="{6AF3223D-60C6-B84E-BC43-8262A1FA31EA}" destId="{3124B506-BBC9-2A47-BF5C-06A3B16E92AD}" srcOrd="0" destOrd="0" presId="urn:microsoft.com/office/officeart/2005/8/layout/cycle2"/>
    <dgm:cxn modelId="{E9166AAC-2142-B942-AFD5-749B80D2B5C7}" type="presOf" srcId="{7843CF9D-CDC5-734D-B869-37AE2CBCEDAE}" destId="{6474277E-388E-024E-91B4-4AFFEDE60D33}" srcOrd="1" destOrd="0" presId="urn:microsoft.com/office/officeart/2005/8/layout/cycle2"/>
    <dgm:cxn modelId="{F13F02B0-FB5B-614E-B9CA-F650941EA3AA}" type="presOf" srcId="{11375B1D-7A2F-E245-8AD4-929A7601F295}" destId="{F1970952-8E2C-944D-918B-9B8D5BE3414F}" srcOrd="0" destOrd="0" presId="urn:microsoft.com/office/officeart/2005/8/layout/cycle2"/>
    <dgm:cxn modelId="{8DEAD4BC-CA91-4743-AD3E-43040C50EC6C}" type="presOf" srcId="{7B6C4C98-74AB-9F48-82EE-4065D5051EB2}" destId="{B90635B2-ABF7-3449-A4BC-4B850778AE10}" srcOrd="0" destOrd="0" presId="urn:microsoft.com/office/officeart/2005/8/layout/cycle2"/>
    <dgm:cxn modelId="{EB0D89C2-3B81-B54B-8C84-B76612BE660B}" type="presOf" srcId="{768E8C07-80FF-E24E-8728-3484D0E81F75}" destId="{C2798E64-E5CC-2440-802B-696DD209A1A7}" srcOrd="1" destOrd="0" presId="urn:microsoft.com/office/officeart/2005/8/layout/cycle2"/>
    <dgm:cxn modelId="{6DF7B9D2-93C2-A347-873F-078B330E6BB3}" type="presOf" srcId="{11375B1D-7A2F-E245-8AD4-929A7601F295}" destId="{7510845F-CC67-1F44-8A6D-3D9CC132F2F8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5B785AF5-9625-C04D-9B39-1810006819C5}" type="presOf" srcId="{7B6C4C98-74AB-9F48-82EE-4065D5051EB2}" destId="{6FABCE6F-71D6-964F-913E-C8F19A09016E}" srcOrd="1" destOrd="0" presId="urn:microsoft.com/office/officeart/2005/8/layout/cycle2"/>
    <dgm:cxn modelId="{C0DE3221-F747-8247-AF40-F3E4DE543B8F}" type="presParOf" srcId="{5D8FA5C9-56E0-5F4E-AE7D-1578D17D4789}" destId="{3A27DC23-E930-A84E-A846-DDE373B212D7}" srcOrd="0" destOrd="0" presId="urn:microsoft.com/office/officeart/2005/8/layout/cycle2"/>
    <dgm:cxn modelId="{58C1C7B1-9AC8-6F43-AF85-212FF2D96661}" type="presParOf" srcId="{5D8FA5C9-56E0-5F4E-AE7D-1578D17D4789}" destId="{3124B506-BBC9-2A47-BF5C-06A3B16E92AD}" srcOrd="1" destOrd="0" presId="urn:microsoft.com/office/officeart/2005/8/layout/cycle2"/>
    <dgm:cxn modelId="{74105156-70DA-494A-92D3-1ECF6ADC8E48}" type="presParOf" srcId="{3124B506-BBC9-2A47-BF5C-06A3B16E92AD}" destId="{6693F1C9-0E06-7B49-8CB9-EF3997DE4948}" srcOrd="0" destOrd="0" presId="urn:microsoft.com/office/officeart/2005/8/layout/cycle2"/>
    <dgm:cxn modelId="{BCD22586-0CC0-9C46-A049-94A5877EA2A1}" type="presParOf" srcId="{5D8FA5C9-56E0-5F4E-AE7D-1578D17D4789}" destId="{777CEE8D-D9C5-744F-ADC6-113AF0A44165}" srcOrd="2" destOrd="0" presId="urn:microsoft.com/office/officeart/2005/8/layout/cycle2"/>
    <dgm:cxn modelId="{92574D2F-6E12-D349-8F60-14BCCA4A3CBE}" type="presParOf" srcId="{5D8FA5C9-56E0-5F4E-AE7D-1578D17D4789}" destId="{21CDE7AC-B179-544E-AA1E-DC9CEABDA4A8}" srcOrd="3" destOrd="0" presId="urn:microsoft.com/office/officeart/2005/8/layout/cycle2"/>
    <dgm:cxn modelId="{9DA6E593-F10D-2343-97C0-0CFA94653AA1}" type="presParOf" srcId="{21CDE7AC-B179-544E-AA1E-DC9CEABDA4A8}" destId="{C2798E64-E5CC-2440-802B-696DD209A1A7}" srcOrd="0" destOrd="0" presId="urn:microsoft.com/office/officeart/2005/8/layout/cycle2"/>
    <dgm:cxn modelId="{482C200C-D424-134F-8A08-EA898396B406}" type="presParOf" srcId="{5D8FA5C9-56E0-5F4E-AE7D-1578D17D4789}" destId="{FF90A506-49AA-194C-B7FB-C99B0CA6889D}" srcOrd="4" destOrd="0" presId="urn:microsoft.com/office/officeart/2005/8/layout/cycle2"/>
    <dgm:cxn modelId="{2DA9C5F4-73D2-2A45-9C06-95AC770BEE39}" type="presParOf" srcId="{5D8FA5C9-56E0-5F4E-AE7D-1578D17D4789}" destId="{DA0814E1-6DEB-684B-BAEA-2EEBEDC4DB41}" srcOrd="5" destOrd="0" presId="urn:microsoft.com/office/officeart/2005/8/layout/cycle2"/>
    <dgm:cxn modelId="{78EF104C-832F-1643-A326-58C3711AA868}" type="presParOf" srcId="{DA0814E1-6DEB-684B-BAEA-2EEBEDC4DB41}" destId="{AB1BBDA4-504B-3F42-BA67-6A39F228A708}" srcOrd="0" destOrd="0" presId="urn:microsoft.com/office/officeart/2005/8/layout/cycle2"/>
    <dgm:cxn modelId="{4C3C9627-886E-214A-8407-B882E552A9DB}" type="presParOf" srcId="{5D8FA5C9-56E0-5F4E-AE7D-1578D17D4789}" destId="{1DAB2424-1BC5-BE46-85D2-26730751BF6D}" srcOrd="6" destOrd="0" presId="urn:microsoft.com/office/officeart/2005/8/layout/cycle2"/>
    <dgm:cxn modelId="{19D397D3-212A-8340-B45F-56BB468B2409}" type="presParOf" srcId="{5D8FA5C9-56E0-5F4E-AE7D-1578D17D4789}" destId="{784245A4-61D5-254C-87FE-D85F1A3B2B05}" srcOrd="7" destOrd="0" presId="urn:microsoft.com/office/officeart/2005/8/layout/cycle2"/>
    <dgm:cxn modelId="{95698FE9-2FA7-944D-832B-33DFB4F60C8F}" type="presParOf" srcId="{784245A4-61D5-254C-87FE-D85F1A3B2B05}" destId="{6474277E-388E-024E-91B4-4AFFEDE60D33}" srcOrd="0" destOrd="0" presId="urn:microsoft.com/office/officeart/2005/8/layout/cycle2"/>
    <dgm:cxn modelId="{5B34311B-61D6-E547-90E8-C1C43158820D}" type="presParOf" srcId="{5D8FA5C9-56E0-5F4E-AE7D-1578D17D4789}" destId="{EEFA835D-DA5B-4B45-B2E0-CA586F7372AE}" srcOrd="8" destOrd="0" presId="urn:microsoft.com/office/officeart/2005/8/layout/cycle2"/>
    <dgm:cxn modelId="{2CE7BF85-8AA1-1B42-ADB7-82ABC4194292}" type="presParOf" srcId="{5D8FA5C9-56E0-5F4E-AE7D-1578D17D4789}" destId="{B90635B2-ABF7-3449-A4BC-4B850778AE10}" srcOrd="9" destOrd="0" presId="urn:microsoft.com/office/officeart/2005/8/layout/cycle2"/>
    <dgm:cxn modelId="{D4EB0845-1D85-7F46-9C01-E9C860CF88DA}" type="presParOf" srcId="{B90635B2-ABF7-3449-A4BC-4B850778AE10}" destId="{6FABCE6F-71D6-964F-913E-C8F19A09016E}" srcOrd="0" destOrd="0" presId="urn:microsoft.com/office/officeart/2005/8/layout/cycle2"/>
    <dgm:cxn modelId="{BB326BDE-7547-1F4C-90A8-666269879BF3}" type="presParOf" srcId="{5D8FA5C9-56E0-5F4E-AE7D-1578D17D4789}" destId="{4C7F5477-63C0-6343-9869-547A01CEFE98}" srcOrd="10" destOrd="0" presId="urn:microsoft.com/office/officeart/2005/8/layout/cycle2"/>
    <dgm:cxn modelId="{09EF5485-F129-D34D-ADC9-6D8E5BE0777D}" type="presParOf" srcId="{5D8FA5C9-56E0-5F4E-AE7D-1578D17D4789}" destId="{BD6C659F-2723-5A4C-AF2C-CA1437FCE2B4}" srcOrd="11" destOrd="0" presId="urn:microsoft.com/office/officeart/2005/8/layout/cycle2"/>
    <dgm:cxn modelId="{17A074C0-0D4C-C545-8AEE-0A07EB919A1F}" type="presParOf" srcId="{BD6C659F-2723-5A4C-AF2C-CA1437FCE2B4}" destId="{B9CBABBE-8180-FD4B-8C76-9ACE0FCA4182}" srcOrd="0" destOrd="0" presId="urn:microsoft.com/office/officeart/2005/8/layout/cycle2"/>
    <dgm:cxn modelId="{560A6AC9-FA08-514B-B92B-1ADE594FC580}" type="presParOf" srcId="{5D8FA5C9-56E0-5F4E-AE7D-1578D17D4789}" destId="{5D948883-3182-4C40-9979-56292A55D8AB}" srcOrd="12" destOrd="0" presId="urn:microsoft.com/office/officeart/2005/8/layout/cycle2"/>
    <dgm:cxn modelId="{96A93623-25D1-3241-B09C-AE05D010EDC2}" type="presParOf" srcId="{5D8FA5C9-56E0-5F4E-AE7D-1578D17D4789}" destId="{E4F36C5C-1E01-034A-830A-839CEC94B4C3}" srcOrd="13" destOrd="0" presId="urn:microsoft.com/office/officeart/2005/8/layout/cycle2"/>
    <dgm:cxn modelId="{3A64B2F9-BF95-F24A-8761-74F1038E2416}" type="presParOf" srcId="{E4F36C5C-1E01-034A-830A-839CEC94B4C3}" destId="{32103E2B-E4C3-2443-9686-008CB3D704F5}" srcOrd="0" destOrd="0" presId="urn:microsoft.com/office/officeart/2005/8/layout/cycle2"/>
    <dgm:cxn modelId="{5A6FF07F-C6A5-354C-B8CB-AE2909627C4C}" type="presParOf" srcId="{5D8FA5C9-56E0-5F4E-AE7D-1578D17D4789}" destId="{55F885C0-631B-D646-AC7E-0B2A6E55628C}" srcOrd="14" destOrd="0" presId="urn:microsoft.com/office/officeart/2005/8/layout/cycle2"/>
    <dgm:cxn modelId="{2D28A542-26BA-6145-807D-9AC34617490E}" type="presParOf" srcId="{5D8FA5C9-56E0-5F4E-AE7D-1578D17D4789}" destId="{F1970952-8E2C-944D-918B-9B8D5BE3414F}" srcOrd="15" destOrd="0" presId="urn:microsoft.com/office/officeart/2005/8/layout/cycle2"/>
    <dgm:cxn modelId="{3A9CA212-7A9D-8643-A148-753E187F818C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67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E07F6C06-E530-9B41-991E-67965B56A4DC}" type="presOf" srcId="{420DA754-1D9C-4B4C-B9A6-25EC2607A82F}" destId="{B9CBABBE-8180-FD4B-8C76-9ACE0FCA4182}" srcOrd="1" destOrd="0" presId="urn:microsoft.com/office/officeart/2005/8/layout/cycle2"/>
    <dgm:cxn modelId="{17176F06-C5C4-C746-B285-4BA77DD3AA30}" type="presOf" srcId="{7843CF9D-CDC5-734D-B869-37AE2CBCEDAE}" destId="{784245A4-61D5-254C-87FE-D85F1A3B2B05}" srcOrd="0" destOrd="0" presId="urn:microsoft.com/office/officeart/2005/8/layout/cycle2"/>
    <dgm:cxn modelId="{C7C92314-9049-8042-A29A-36ECD5CC0C28}" type="presOf" srcId="{768E8C07-80FF-E24E-8728-3484D0E81F75}" destId="{C2798E64-E5CC-2440-802B-696DD209A1A7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4803D630-2EC7-F743-BFB9-53D5E2556FF6}" type="presOf" srcId="{18B21DED-9B4D-EB49-AF41-328A08C2192E}" destId="{55F885C0-631B-D646-AC7E-0B2A6E55628C}" srcOrd="0" destOrd="0" presId="urn:microsoft.com/office/officeart/2005/8/layout/cycle2"/>
    <dgm:cxn modelId="{D79F2531-1C50-B648-91BB-F874B7B099C2}" type="presOf" srcId="{E1D6C91B-53A1-9848-B9E6-630B57E07772}" destId="{1DAB2424-1BC5-BE46-85D2-26730751BF6D}" srcOrd="0" destOrd="0" presId="urn:microsoft.com/office/officeart/2005/8/layout/cycle2"/>
    <dgm:cxn modelId="{C2C05834-EF4B-4348-8B6C-23F5B3BE75CB}" type="presOf" srcId="{3022146A-BA2C-3047-A38A-E19C17AD505A}" destId="{5D8FA5C9-56E0-5F4E-AE7D-1578D17D4789}" srcOrd="0" destOrd="0" presId="urn:microsoft.com/office/officeart/2005/8/layout/cycle2"/>
    <dgm:cxn modelId="{2B9F7750-D100-9F41-A1A6-001B7728797B}" type="presOf" srcId="{768E8C07-80FF-E24E-8728-3484D0E81F75}" destId="{21CDE7AC-B179-544E-AA1E-DC9CEABDA4A8}" srcOrd="0" destOrd="0" presId="urn:microsoft.com/office/officeart/2005/8/layout/cycle2"/>
    <dgm:cxn modelId="{CDF41D56-C002-DD4B-A94B-FC4552FA6F15}" type="presOf" srcId="{11375B1D-7A2F-E245-8AD4-929A7601F295}" destId="{7510845F-CC67-1F44-8A6D-3D9CC132F2F8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375D269-9F04-FD4C-89C1-3FDEEC1F3753}" type="presOf" srcId="{C50FC3BA-7F0F-2F42-8BE7-D169AAF56941}" destId="{FF90A506-49AA-194C-B7FB-C99B0CA6889D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B100FE7F-D951-3D4A-9F97-15CEA73226E4}" type="presOf" srcId="{6D43FE46-35DC-494C-A4F0-44397394D121}" destId="{4C7F5477-63C0-6343-9869-547A01CEFE98}" srcOrd="0" destOrd="0" presId="urn:microsoft.com/office/officeart/2005/8/layout/cycle2"/>
    <dgm:cxn modelId="{47FADE86-EBB8-D14A-9A2A-9F325BA9EE74}" type="presOf" srcId="{7B6C4C98-74AB-9F48-82EE-4065D5051EB2}" destId="{6FABCE6F-71D6-964F-913E-C8F19A09016E}" srcOrd="1" destOrd="0" presId="urn:microsoft.com/office/officeart/2005/8/layout/cycle2"/>
    <dgm:cxn modelId="{3DB9CC88-A487-A946-AABC-9BC753C98A33}" type="presOf" srcId="{7B6C4C98-74AB-9F48-82EE-4065D5051EB2}" destId="{B90635B2-ABF7-3449-A4BC-4B850778AE10}" srcOrd="0" destOrd="0" presId="urn:microsoft.com/office/officeart/2005/8/layout/cycle2"/>
    <dgm:cxn modelId="{61200389-0F5D-5B48-8F6D-9FA42497392D}" type="presOf" srcId="{6FA576A9-0DA8-5D4F-9C3C-34F7C54C76D4}" destId="{E4F36C5C-1E01-034A-830A-839CEC94B4C3}" srcOrd="0" destOrd="0" presId="urn:microsoft.com/office/officeart/2005/8/layout/cycle2"/>
    <dgm:cxn modelId="{0A7A978D-D076-EF48-B6A1-22F61B4F81B2}" type="presOf" srcId="{E0ED1441-D8D0-2140-B825-90C83A6C2C7B}" destId="{3A27DC23-E930-A84E-A846-DDE373B212D7}" srcOrd="0" destOrd="0" presId="urn:microsoft.com/office/officeart/2005/8/layout/cycle2"/>
    <dgm:cxn modelId="{24BA9E94-B1CA-894D-BE64-5F3197DDE2CD}" type="presOf" srcId="{1B5FBFF5-E6C2-2543-A861-44B11243E79D}" destId="{DA0814E1-6DEB-684B-BAEA-2EEBEDC4DB41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30F2D2AD-7748-0146-9262-5760E7DB897D}" type="presOf" srcId="{7843CF9D-CDC5-734D-B869-37AE2CBCEDAE}" destId="{6474277E-388E-024E-91B4-4AFFEDE60D33}" srcOrd="1" destOrd="0" presId="urn:microsoft.com/office/officeart/2005/8/layout/cycle2"/>
    <dgm:cxn modelId="{BBA4B4B5-FC1C-034D-87EF-48862F2DA901}" type="presOf" srcId="{4CA6BDC3-C8E2-354D-ACAD-CD488DCD7E8C}" destId="{5D948883-3182-4C40-9979-56292A55D8AB}" srcOrd="0" destOrd="0" presId="urn:microsoft.com/office/officeart/2005/8/layout/cycle2"/>
    <dgm:cxn modelId="{C0A3ABC0-E80E-B84C-AC8D-0CA3C5371FB1}" type="presOf" srcId="{1B5FBFF5-E6C2-2543-A861-44B11243E79D}" destId="{AB1BBDA4-504B-3F42-BA67-6A39F228A708}" srcOrd="1" destOrd="0" presId="urn:microsoft.com/office/officeart/2005/8/layout/cycle2"/>
    <dgm:cxn modelId="{C3369BD4-77FB-7F4C-AAAF-0F58CDC74084}" type="presOf" srcId="{6AF3223D-60C6-B84E-BC43-8262A1FA31EA}" destId="{6693F1C9-0E06-7B49-8CB9-EF3997DE4948}" srcOrd="1" destOrd="0" presId="urn:microsoft.com/office/officeart/2005/8/layout/cycle2"/>
    <dgm:cxn modelId="{AA8219DA-D9A6-C042-B0C0-925A98C2C2B9}" type="presOf" srcId="{2A1A0300-0868-8D47-BFFA-296C1987333D}" destId="{EEFA835D-DA5B-4B45-B2E0-CA586F7372AE}" srcOrd="0" destOrd="0" presId="urn:microsoft.com/office/officeart/2005/8/layout/cycle2"/>
    <dgm:cxn modelId="{229CACDE-EFC5-014C-8BF3-65A50BAC72CB}" type="presOf" srcId="{11375B1D-7A2F-E245-8AD4-929A7601F295}" destId="{F1970952-8E2C-944D-918B-9B8D5BE3414F}" srcOrd="0" destOrd="0" presId="urn:microsoft.com/office/officeart/2005/8/layout/cycle2"/>
    <dgm:cxn modelId="{6B177AE5-0AE0-B24C-A8F4-52D5D8B712AF}" type="presOf" srcId="{6FA576A9-0DA8-5D4F-9C3C-34F7C54C76D4}" destId="{32103E2B-E4C3-2443-9686-008CB3D704F5}" srcOrd="1" destOrd="0" presId="urn:microsoft.com/office/officeart/2005/8/layout/cycle2"/>
    <dgm:cxn modelId="{3236E7EE-B40D-7943-B6EA-3D2BC282FA13}" type="presOf" srcId="{6AF3223D-60C6-B84E-BC43-8262A1FA31EA}" destId="{3124B506-BBC9-2A47-BF5C-06A3B16E92A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858E99F5-E5E4-CB49-B7F6-B4EB21461692}" type="presOf" srcId="{5EAB6A29-A5B0-2941-AF79-FAE866AF3957}" destId="{777CEE8D-D9C5-744F-ADC6-113AF0A44165}" srcOrd="0" destOrd="0" presId="urn:microsoft.com/office/officeart/2005/8/layout/cycle2"/>
    <dgm:cxn modelId="{49434AF6-8015-774F-837F-1E9839279AA7}" type="presOf" srcId="{420DA754-1D9C-4B4C-B9A6-25EC2607A82F}" destId="{BD6C659F-2723-5A4C-AF2C-CA1437FCE2B4}" srcOrd="0" destOrd="0" presId="urn:microsoft.com/office/officeart/2005/8/layout/cycle2"/>
    <dgm:cxn modelId="{4D0E0939-C550-0145-8D24-76B9F91CDA9D}" type="presParOf" srcId="{5D8FA5C9-56E0-5F4E-AE7D-1578D17D4789}" destId="{3A27DC23-E930-A84E-A846-DDE373B212D7}" srcOrd="0" destOrd="0" presId="urn:microsoft.com/office/officeart/2005/8/layout/cycle2"/>
    <dgm:cxn modelId="{648E9482-5C0C-7D42-A567-F907EC45E0A8}" type="presParOf" srcId="{5D8FA5C9-56E0-5F4E-AE7D-1578D17D4789}" destId="{3124B506-BBC9-2A47-BF5C-06A3B16E92AD}" srcOrd="1" destOrd="0" presId="urn:microsoft.com/office/officeart/2005/8/layout/cycle2"/>
    <dgm:cxn modelId="{091322F8-18F7-6745-AF14-A10843BFDE23}" type="presParOf" srcId="{3124B506-BBC9-2A47-BF5C-06A3B16E92AD}" destId="{6693F1C9-0E06-7B49-8CB9-EF3997DE4948}" srcOrd="0" destOrd="0" presId="urn:microsoft.com/office/officeart/2005/8/layout/cycle2"/>
    <dgm:cxn modelId="{8A56E44C-C6A1-3D41-A88B-0CDCE7C327DA}" type="presParOf" srcId="{5D8FA5C9-56E0-5F4E-AE7D-1578D17D4789}" destId="{777CEE8D-D9C5-744F-ADC6-113AF0A44165}" srcOrd="2" destOrd="0" presId="urn:microsoft.com/office/officeart/2005/8/layout/cycle2"/>
    <dgm:cxn modelId="{E1B2864A-0789-A442-9579-8F27DA016068}" type="presParOf" srcId="{5D8FA5C9-56E0-5F4E-AE7D-1578D17D4789}" destId="{21CDE7AC-B179-544E-AA1E-DC9CEABDA4A8}" srcOrd="3" destOrd="0" presId="urn:microsoft.com/office/officeart/2005/8/layout/cycle2"/>
    <dgm:cxn modelId="{0489FF72-AC20-9E41-9E04-E3275EF86873}" type="presParOf" srcId="{21CDE7AC-B179-544E-AA1E-DC9CEABDA4A8}" destId="{C2798E64-E5CC-2440-802B-696DD209A1A7}" srcOrd="0" destOrd="0" presId="urn:microsoft.com/office/officeart/2005/8/layout/cycle2"/>
    <dgm:cxn modelId="{EA42EA1A-7E6C-114A-B9B5-E98E607BEA7A}" type="presParOf" srcId="{5D8FA5C9-56E0-5F4E-AE7D-1578D17D4789}" destId="{FF90A506-49AA-194C-B7FB-C99B0CA6889D}" srcOrd="4" destOrd="0" presId="urn:microsoft.com/office/officeart/2005/8/layout/cycle2"/>
    <dgm:cxn modelId="{339E2325-17F5-9646-A02E-912D43603F0A}" type="presParOf" srcId="{5D8FA5C9-56E0-5F4E-AE7D-1578D17D4789}" destId="{DA0814E1-6DEB-684B-BAEA-2EEBEDC4DB41}" srcOrd="5" destOrd="0" presId="urn:microsoft.com/office/officeart/2005/8/layout/cycle2"/>
    <dgm:cxn modelId="{258A2E4D-3E74-AA41-B8AA-0473EFF7BCE3}" type="presParOf" srcId="{DA0814E1-6DEB-684B-BAEA-2EEBEDC4DB41}" destId="{AB1BBDA4-504B-3F42-BA67-6A39F228A708}" srcOrd="0" destOrd="0" presId="urn:microsoft.com/office/officeart/2005/8/layout/cycle2"/>
    <dgm:cxn modelId="{42FEF09D-92C3-A74D-9FA6-ED5BAE3D5A5B}" type="presParOf" srcId="{5D8FA5C9-56E0-5F4E-AE7D-1578D17D4789}" destId="{1DAB2424-1BC5-BE46-85D2-26730751BF6D}" srcOrd="6" destOrd="0" presId="urn:microsoft.com/office/officeart/2005/8/layout/cycle2"/>
    <dgm:cxn modelId="{40A350AC-DA45-7948-BDC6-C27246797A77}" type="presParOf" srcId="{5D8FA5C9-56E0-5F4E-AE7D-1578D17D4789}" destId="{784245A4-61D5-254C-87FE-D85F1A3B2B05}" srcOrd="7" destOrd="0" presId="urn:microsoft.com/office/officeart/2005/8/layout/cycle2"/>
    <dgm:cxn modelId="{C3A1700D-646A-3C47-9175-12EF581F14FA}" type="presParOf" srcId="{784245A4-61D5-254C-87FE-D85F1A3B2B05}" destId="{6474277E-388E-024E-91B4-4AFFEDE60D33}" srcOrd="0" destOrd="0" presId="urn:microsoft.com/office/officeart/2005/8/layout/cycle2"/>
    <dgm:cxn modelId="{85B7FCAB-A76C-4148-8BCC-B89995484260}" type="presParOf" srcId="{5D8FA5C9-56E0-5F4E-AE7D-1578D17D4789}" destId="{EEFA835D-DA5B-4B45-B2E0-CA586F7372AE}" srcOrd="8" destOrd="0" presId="urn:microsoft.com/office/officeart/2005/8/layout/cycle2"/>
    <dgm:cxn modelId="{FF57CB9A-255D-3145-B895-0A0E83793F57}" type="presParOf" srcId="{5D8FA5C9-56E0-5F4E-AE7D-1578D17D4789}" destId="{B90635B2-ABF7-3449-A4BC-4B850778AE10}" srcOrd="9" destOrd="0" presId="urn:microsoft.com/office/officeart/2005/8/layout/cycle2"/>
    <dgm:cxn modelId="{EDA2989E-F0A4-1043-BD11-16A4190F7EA7}" type="presParOf" srcId="{B90635B2-ABF7-3449-A4BC-4B850778AE10}" destId="{6FABCE6F-71D6-964F-913E-C8F19A09016E}" srcOrd="0" destOrd="0" presId="urn:microsoft.com/office/officeart/2005/8/layout/cycle2"/>
    <dgm:cxn modelId="{A2735AA5-A66C-8741-B19F-8DB863B05B16}" type="presParOf" srcId="{5D8FA5C9-56E0-5F4E-AE7D-1578D17D4789}" destId="{4C7F5477-63C0-6343-9869-547A01CEFE98}" srcOrd="10" destOrd="0" presId="urn:microsoft.com/office/officeart/2005/8/layout/cycle2"/>
    <dgm:cxn modelId="{62F16CC7-B13B-DA4B-A7DD-EFBA4BCF242F}" type="presParOf" srcId="{5D8FA5C9-56E0-5F4E-AE7D-1578D17D4789}" destId="{BD6C659F-2723-5A4C-AF2C-CA1437FCE2B4}" srcOrd="11" destOrd="0" presId="urn:microsoft.com/office/officeart/2005/8/layout/cycle2"/>
    <dgm:cxn modelId="{D7258EF5-8668-D047-A991-04CC725014C1}" type="presParOf" srcId="{BD6C659F-2723-5A4C-AF2C-CA1437FCE2B4}" destId="{B9CBABBE-8180-FD4B-8C76-9ACE0FCA4182}" srcOrd="0" destOrd="0" presId="urn:microsoft.com/office/officeart/2005/8/layout/cycle2"/>
    <dgm:cxn modelId="{CC90B6A4-1746-664D-8FB7-9BA7700C6E2A}" type="presParOf" srcId="{5D8FA5C9-56E0-5F4E-AE7D-1578D17D4789}" destId="{5D948883-3182-4C40-9979-56292A55D8AB}" srcOrd="12" destOrd="0" presId="urn:microsoft.com/office/officeart/2005/8/layout/cycle2"/>
    <dgm:cxn modelId="{F9821BB7-BEA5-6147-9A8E-39B9C412EAD2}" type="presParOf" srcId="{5D8FA5C9-56E0-5F4E-AE7D-1578D17D4789}" destId="{E4F36C5C-1E01-034A-830A-839CEC94B4C3}" srcOrd="13" destOrd="0" presId="urn:microsoft.com/office/officeart/2005/8/layout/cycle2"/>
    <dgm:cxn modelId="{1F041E07-A14A-6A48-BB76-C3BB9AAE6420}" type="presParOf" srcId="{E4F36C5C-1E01-034A-830A-839CEC94B4C3}" destId="{32103E2B-E4C3-2443-9686-008CB3D704F5}" srcOrd="0" destOrd="0" presId="urn:microsoft.com/office/officeart/2005/8/layout/cycle2"/>
    <dgm:cxn modelId="{2DFD4BF2-7C11-3147-87EF-46AEFDA567D8}" type="presParOf" srcId="{5D8FA5C9-56E0-5F4E-AE7D-1578D17D4789}" destId="{55F885C0-631B-D646-AC7E-0B2A6E55628C}" srcOrd="14" destOrd="0" presId="urn:microsoft.com/office/officeart/2005/8/layout/cycle2"/>
    <dgm:cxn modelId="{917E7DFE-23E1-9047-B5CF-79C20A9894A3}" type="presParOf" srcId="{5D8FA5C9-56E0-5F4E-AE7D-1578D17D4789}" destId="{F1970952-8E2C-944D-918B-9B8D5BE3414F}" srcOrd="15" destOrd="0" presId="urn:microsoft.com/office/officeart/2005/8/layout/cycle2"/>
    <dgm:cxn modelId="{9E3B6D60-9DB7-0B47-9264-ABF37963AC0E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68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BC51D502-2E92-4D47-AEF3-6086F9AA73BB}" type="presOf" srcId="{420DA754-1D9C-4B4C-B9A6-25EC2607A82F}" destId="{B9CBABBE-8180-FD4B-8C76-9ACE0FCA4182}" srcOrd="1" destOrd="0" presId="urn:microsoft.com/office/officeart/2005/8/layout/cycle2"/>
    <dgm:cxn modelId="{E5A04A10-8537-B24D-9AF5-67BAF03CA967}" type="presOf" srcId="{6FA576A9-0DA8-5D4F-9C3C-34F7C54C76D4}" destId="{32103E2B-E4C3-2443-9686-008CB3D704F5}" srcOrd="1" destOrd="0" presId="urn:microsoft.com/office/officeart/2005/8/layout/cycle2"/>
    <dgm:cxn modelId="{EE2D5019-A7E5-D04D-8FF1-53DBB208265D}" type="presOf" srcId="{1B5FBFF5-E6C2-2543-A861-44B11243E79D}" destId="{AB1BBDA4-504B-3F42-BA67-6A39F228A708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B5845B2B-69BE-9F42-89BB-B0D6AE920634}" type="presOf" srcId="{6D43FE46-35DC-494C-A4F0-44397394D121}" destId="{4C7F5477-63C0-6343-9869-547A01CEFE98}" srcOrd="0" destOrd="0" presId="urn:microsoft.com/office/officeart/2005/8/layout/cycle2"/>
    <dgm:cxn modelId="{CB394636-AD09-AA46-BA42-5E3FF50D0C29}" type="presOf" srcId="{C50FC3BA-7F0F-2F42-8BE7-D169AAF56941}" destId="{FF90A506-49AA-194C-B7FB-C99B0CA6889D}" srcOrd="0" destOrd="0" presId="urn:microsoft.com/office/officeart/2005/8/layout/cycle2"/>
    <dgm:cxn modelId="{C84BF03A-FBD1-FF45-964F-59E40CB5AC8D}" type="presOf" srcId="{11375B1D-7A2F-E245-8AD4-929A7601F295}" destId="{7510845F-CC67-1F44-8A6D-3D9CC132F2F8}" srcOrd="1" destOrd="0" presId="urn:microsoft.com/office/officeart/2005/8/layout/cycle2"/>
    <dgm:cxn modelId="{6D196C47-0985-6A4F-9226-B0B232215C9F}" type="presOf" srcId="{5EAB6A29-A5B0-2941-AF79-FAE866AF3957}" destId="{777CEE8D-D9C5-744F-ADC6-113AF0A44165}" srcOrd="0" destOrd="0" presId="urn:microsoft.com/office/officeart/2005/8/layout/cycle2"/>
    <dgm:cxn modelId="{0DDA3B48-0626-834E-97BE-B985E59106E5}" type="presOf" srcId="{6FA576A9-0DA8-5D4F-9C3C-34F7C54C76D4}" destId="{E4F36C5C-1E01-034A-830A-839CEC94B4C3}" srcOrd="0" destOrd="0" presId="urn:microsoft.com/office/officeart/2005/8/layout/cycle2"/>
    <dgm:cxn modelId="{F432624F-E58F-C841-B5F6-7568F38CF59E}" type="presOf" srcId="{6AF3223D-60C6-B84E-BC43-8262A1FA31EA}" destId="{3124B506-BBC9-2A47-BF5C-06A3B16E92AD}" srcOrd="0" destOrd="0" presId="urn:microsoft.com/office/officeart/2005/8/layout/cycle2"/>
    <dgm:cxn modelId="{C596C750-EDEC-1C44-A35D-817B2A96ECA5}" type="presOf" srcId="{1B5FBFF5-E6C2-2543-A861-44B11243E79D}" destId="{DA0814E1-6DEB-684B-BAEA-2EEBEDC4DB41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02F3C764-6D04-414A-9F01-15EEE65FAF98}" type="presOf" srcId="{768E8C07-80FF-E24E-8728-3484D0E81F75}" destId="{21CDE7AC-B179-544E-AA1E-DC9CEABDA4A8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0E8B6A73-70BD-F84E-A42C-3AF3AEBF0C0A}" type="presOf" srcId="{2A1A0300-0868-8D47-BFFA-296C1987333D}" destId="{EEFA835D-DA5B-4B45-B2E0-CA586F7372AE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17DF9B7B-BBB8-8749-A27D-887F0C0FB77E}" type="presOf" srcId="{11375B1D-7A2F-E245-8AD4-929A7601F295}" destId="{F1970952-8E2C-944D-918B-9B8D5BE3414F}" srcOrd="0" destOrd="0" presId="urn:microsoft.com/office/officeart/2005/8/layout/cycle2"/>
    <dgm:cxn modelId="{9A7B017F-A5CE-C34D-80C1-F2AAF4409769}" type="presOf" srcId="{6AF3223D-60C6-B84E-BC43-8262A1FA31EA}" destId="{6693F1C9-0E06-7B49-8CB9-EF3997DE4948}" srcOrd="1" destOrd="0" presId="urn:microsoft.com/office/officeart/2005/8/layout/cycle2"/>
    <dgm:cxn modelId="{FA903D82-3C36-6A46-931D-19699AF80EB1}" type="presOf" srcId="{7843CF9D-CDC5-734D-B869-37AE2CBCEDAE}" destId="{784245A4-61D5-254C-87FE-D85F1A3B2B05}" srcOrd="0" destOrd="0" presId="urn:microsoft.com/office/officeart/2005/8/layout/cycle2"/>
    <dgm:cxn modelId="{5EAB3B90-9C54-6B46-B613-7310184D9C12}" type="presOf" srcId="{768E8C07-80FF-E24E-8728-3484D0E81F75}" destId="{C2798E64-E5CC-2440-802B-696DD209A1A7}" srcOrd="1" destOrd="0" presId="urn:microsoft.com/office/officeart/2005/8/layout/cycle2"/>
    <dgm:cxn modelId="{454D3395-0978-2949-B7B9-FDF8D5549B7A}" type="presOf" srcId="{7B6C4C98-74AB-9F48-82EE-4065D5051EB2}" destId="{6FABCE6F-71D6-964F-913E-C8F19A09016E}" srcOrd="1" destOrd="0" presId="urn:microsoft.com/office/officeart/2005/8/layout/cycle2"/>
    <dgm:cxn modelId="{72D1419B-88A2-1147-957A-9A82C83239AE}" type="presOf" srcId="{420DA754-1D9C-4B4C-B9A6-25EC2607A82F}" destId="{BD6C659F-2723-5A4C-AF2C-CA1437FCE2B4}" srcOrd="0" destOrd="0" presId="urn:microsoft.com/office/officeart/2005/8/layout/cycle2"/>
    <dgm:cxn modelId="{41971B9F-8527-244C-8B26-F1F9EBDA789C}" type="presOf" srcId="{7843CF9D-CDC5-734D-B869-37AE2CBCEDAE}" destId="{6474277E-388E-024E-91B4-4AFFEDE60D33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70905CB5-40CA-DA4C-9770-EBC470796176}" type="presOf" srcId="{E0ED1441-D8D0-2140-B825-90C83A6C2C7B}" destId="{3A27DC23-E930-A84E-A846-DDE373B212D7}" srcOrd="0" destOrd="0" presId="urn:microsoft.com/office/officeart/2005/8/layout/cycle2"/>
    <dgm:cxn modelId="{011081C6-03FC-9B47-91AC-649239D70963}" type="presOf" srcId="{7B6C4C98-74AB-9F48-82EE-4065D5051EB2}" destId="{B90635B2-ABF7-3449-A4BC-4B850778AE10}" srcOrd="0" destOrd="0" presId="urn:microsoft.com/office/officeart/2005/8/layout/cycle2"/>
    <dgm:cxn modelId="{225FD5DD-9A11-614D-9717-E052C51016CF}" type="presOf" srcId="{18B21DED-9B4D-EB49-AF41-328A08C2192E}" destId="{55F885C0-631B-D646-AC7E-0B2A6E55628C}" srcOrd="0" destOrd="0" presId="urn:microsoft.com/office/officeart/2005/8/layout/cycle2"/>
    <dgm:cxn modelId="{1B3439E4-BB56-A84D-A053-16A6FC2CB04F}" type="presOf" srcId="{4CA6BDC3-C8E2-354D-ACAD-CD488DCD7E8C}" destId="{5D948883-3182-4C40-9979-56292A55D8AB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A28B01F2-6840-6B46-AD05-4855384F6E9C}" type="presOf" srcId="{3022146A-BA2C-3047-A38A-E19C17AD505A}" destId="{5D8FA5C9-56E0-5F4E-AE7D-1578D17D4789}" srcOrd="0" destOrd="0" presId="urn:microsoft.com/office/officeart/2005/8/layout/cycle2"/>
    <dgm:cxn modelId="{8B46D3FD-7188-CB41-B8CC-5F0092B60F85}" type="presOf" srcId="{E1D6C91B-53A1-9848-B9E6-630B57E07772}" destId="{1DAB2424-1BC5-BE46-85D2-26730751BF6D}" srcOrd="0" destOrd="0" presId="urn:microsoft.com/office/officeart/2005/8/layout/cycle2"/>
    <dgm:cxn modelId="{BED376F8-BEED-BC4F-9B45-3AC64370C38D}" type="presParOf" srcId="{5D8FA5C9-56E0-5F4E-AE7D-1578D17D4789}" destId="{3A27DC23-E930-A84E-A846-DDE373B212D7}" srcOrd="0" destOrd="0" presId="urn:microsoft.com/office/officeart/2005/8/layout/cycle2"/>
    <dgm:cxn modelId="{DB357E93-2FBC-0B4A-912F-9F7C7B593BE5}" type="presParOf" srcId="{5D8FA5C9-56E0-5F4E-AE7D-1578D17D4789}" destId="{3124B506-BBC9-2A47-BF5C-06A3B16E92AD}" srcOrd="1" destOrd="0" presId="urn:microsoft.com/office/officeart/2005/8/layout/cycle2"/>
    <dgm:cxn modelId="{ACB1AA6F-C3CB-A045-83A3-5623144958EA}" type="presParOf" srcId="{3124B506-BBC9-2A47-BF5C-06A3B16E92AD}" destId="{6693F1C9-0E06-7B49-8CB9-EF3997DE4948}" srcOrd="0" destOrd="0" presId="urn:microsoft.com/office/officeart/2005/8/layout/cycle2"/>
    <dgm:cxn modelId="{F91C2D11-A4FF-EA40-8EE9-E240CAA9B8FF}" type="presParOf" srcId="{5D8FA5C9-56E0-5F4E-AE7D-1578D17D4789}" destId="{777CEE8D-D9C5-744F-ADC6-113AF0A44165}" srcOrd="2" destOrd="0" presId="urn:microsoft.com/office/officeart/2005/8/layout/cycle2"/>
    <dgm:cxn modelId="{DCA7E18B-F4A2-E74F-ACB9-387A05EAD221}" type="presParOf" srcId="{5D8FA5C9-56E0-5F4E-AE7D-1578D17D4789}" destId="{21CDE7AC-B179-544E-AA1E-DC9CEABDA4A8}" srcOrd="3" destOrd="0" presId="urn:microsoft.com/office/officeart/2005/8/layout/cycle2"/>
    <dgm:cxn modelId="{77C8BED1-4BCD-5847-8465-F9CB752E2969}" type="presParOf" srcId="{21CDE7AC-B179-544E-AA1E-DC9CEABDA4A8}" destId="{C2798E64-E5CC-2440-802B-696DD209A1A7}" srcOrd="0" destOrd="0" presId="urn:microsoft.com/office/officeart/2005/8/layout/cycle2"/>
    <dgm:cxn modelId="{EEE01292-D8D1-FA48-8AEC-1555061E446B}" type="presParOf" srcId="{5D8FA5C9-56E0-5F4E-AE7D-1578D17D4789}" destId="{FF90A506-49AA-194C-B7FB-C99B0CA6889D}" srcOrd="4" destOrd="0" presId="urn:microsoft.com/office/officeart/2005/8/layout/cycle2"/>
    <dgm:cxn modelId="{0AF1CFDA-B826-EE44-A3BA-8D6D29AECC7F}" type="presParOf" srcId="{5D8FA5C9-56E0-5F4E-AE7D-1578D17D4789}" destId="{DA0814E1-6DEB-684B-BAEA-2EEBEDC4DB41}" srcOrd="5" destOrd="0" presId="urn:microsoft.com/office/officeart/2005/8/layout/cycle2"/>
    <dgm:cxn modelId="{210D83EB-E669-BA46-AE5A-F967F47AE089}" type="presParOf" srcId="{DA0814E1-6DEB-684B-BAEA-2EEBEDC4DB41}" destId="{AB1BBDA4-504B-3F42-BA67-6A39F228A708}" srcOrd="0" destOrd="0" presId="urn:microsoft.com/office/officeart/2005/8/layout/cycle2"/>
    <dgm:cxn modelId="{B92BE203-07A9-2F49-8E9A-19D2AF164EC2}" type="presParOf" srcId="{5D8FA5C9-56E0-5F4E-AE7D-1578D17D4789}" destId="{1DAB2424-1BC5-BE46-85D2-26730751BF6D}" srcOrd="6" destOrd="0" presId="urn:microsoft.com/office/officeart/2005/8/layout/cycle2"/>
    <dgm:cxn modelId="{FAB80800-6C6C-9543-B436-655B266C8F2D}" type="presParOf" srcId="{5D8FA5C9-56E0-5F4E-AE7D-1578D17D4789}" destId="{784245A4-61D5-254C-87FE-D85F1A3B2B05}" srcOrd="7" destOrd="0" presId="urn:microsoft.com/office/officeart/2005/8/layout/cycle2"/>
    <dgm:cxn modelId="{77306C83-A35E-8A4D-81E3-29E942CA56DF}" type="presParOf" srcId="{784245A4-61D5-254C-87FE-D85F1A3B2B05}" destId="{6474277E-388E-024E-91B4-4AFFEDE60D33}" srcOrd="0" destOrd="0" presId="urn:microsoft.com/office/officeart/2005/8/layout/cycle2"/>
    <dgm:cxn modelId="{973DDB7F-1F4C-754C-92CE-99F850F61BB8}" type="presParOf" srcId="{5D8FA5C9-56E0-5F4E-AE7D-1578D17D4789}" destId="{EEFA835D-DA5B-4B45-B2E0-CA586F7372AE}" srcOrd="8" destOrd="0" presId="urn:microsoft.com/office/officeart/2005/8/layout/cycle2"/>
    <dgm:cxn modelId="{921603CF-5805-B442-AC9F-AA1FFE067C09}" type="presParOf" srcId="{5D8FA5C9-56E0-5F4E-AE7D-1578D17D4789}" destId="{B90635B2-ABF7-3449-A4BC-4B850778AE10}" srcOrd="9" destOrd="0" presId="urn:microsoft.com/office/officeart/2005/8/layout/cycle2"/>
    <dgm:cxn modelId="{498F0DC3-44B3-444C-92C6-5347A2101DF4}" type="presParOf" srcId="{B90635B2-ABF7-3449-A4BC-4B850778AE10}" destId="{6FABCE6F-71D6-964F-913E-C8F19A09016E}" srcOrd="0" destOrd="0" presId="urn:microsoft.com/office/officeart/2005/8/layout/cycle2"/>
    <dgm:cxn modelId="{89B752CD-C61D-B648-AFE4-66A2FF128F6E}" type="presParOf" srcId="{5D8FA5C9-56E0-5F4E-AE7D-1578D17D4789}" destId="{4C7F5477-63C0-6343-9869-547A01CEFE98}" srcOrd="10" destOrd="0" presId="urn:microsoft.com/office/officeart/2005/8/layout/cycle2"/>
    <dgm:cxn modelId="{3BDFBE23-0FCF-E046-9357-64C77990C6D9}" type="presParOf" srcId="{5D8FA5C9-56E0-5F4E-AE7D-1578D17D4789}" destId="{BD6C659F-2723-5A4C-AF2C-CA1437FCE2B4}" srcOrd="11" destOrd="0" presId="urn:microsoft.com/office/officeart/2005/8/layout/cycle2"/>
    <dgm:cxn modelId="{E96BFBE3-C5C8-2444-9039-50471808A98F}" type="presParOf" srcId="{BD6C659F-2723-5A4C-AF2C-CA1437FCE2B4}" destId="{B9CBABBE-8180-FD4B-8C76-9ACE0FCA4182}" srcOrd="0" destOrd="0" presId="urn:microsoft.com/office/officeart/2005/8/layout/cycle2"/>
    <dgm:cxn modelId="{32F53F36-3881-1D4B-8AD0-92F37110D097}" type="presParOf" srcId="{5D8FA5C9-56E0-5F4E-AE7D-1578D17D4789}" destId="{5D948883-3182-4C40-9979-56292A55D8AB}" srcOrd="12" destOrd="0" presId="urn:microsoft.com/office/officeart/2005/8/layout/cycle2"/>
    <dgm:cxn modelId="{03CFEAA1-9027-2646-887C-C064D5427B4E}" type="presParOf" srcId="{5D8FA5C9-56E0-5F4E-AE7D-1578D17D4789}" destId="{E4F36C5C-1E01-034A-830A-839CEC94B4C3}" srcOrd="13" destOrd="0" presId="urn:microsoft.com/office/officeart/2005/8/layout/cycle2"/>
    <dgm:cxn modelId="{57668E99-E632-0B4B-A5FD-E0632FB06CA3}" type="presParOf" srcId="{E4F36C5C-1E01-034A-830A-839CEC94B4C3}" destId="{32103E2B-E4C3-2443-9686-008CB3D704F5}" srcOrd="0" destOrd="0" presId="urn:microsoft.com/office/officeart/2005/8/layout/cycle2"/>
    <dgm:cxn modelId="{892BA842-7FE4-1F45-B1DF-F68D2C88774F}" type="presParOf" srcId="{5D8FA5C9-56E0-5F4E-AE7D-1578D17D4789}" destId="{55F885C0-631B-D646-AC7E-0B2A6E55628C}" srcOrd="14" destOrd="0" presId="urn:microsoft.com/office/officeart/2005/8/layout/cycle2"/>
    <dgm:cxn modelId="{60DC374E-AB8B-7C4F-8AC9-FA9AA2B3A119}" type="presParOf" srcId="{5D8FA5C9-56E0-5F4E-AE7D-1578D17D4789}" destId="{F1970952-8E2C-944D-918B-9B8D5BE3414F}" srcOrd="15" destOrd="0" presId="urn:microsoft.com/office/officeart/2005/8/layout/cycle2"/>
    <dgm:cxn modelId="{312EB383-E6BB-064B-9F04-E09E8C2ABF88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41" minVer="http://schemas.openxmlformats.org/drawingml/2006/diagram"/>
    </a:ext>
  </dgm:extLst>
</dgm:dataModel>
</file>

<file path=ppt/diagrams/data69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chemeClr val="bg1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C41FFA14-6B07-AB4F-BFF9-F24B48387F7E}" type="presOf" srcId="{7843CF9D-CDC5-734D-B869-37AE2CBCEDAE}" destId="{6474277E-388E-024E-91B4-4AFFEDE60D33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BE5E4122-A4CA-4E4D-AA50-73CC6B181A57}" type="presOf" srcId="{3022146A-BA2C-3047-A38A-E19C17AD505A}" destId="{5D8FA5C9-56E0-5F4E-AE7D-1578D17D4789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D64C6F24-D346-124E-874B-0DA1516C5E79}" type="presOf" srcId="{1B5FBFF5-E6C2-2543-A861-44B11243E79D}" destId="{AB1BBDA4-504B-3F42-BA67-6A39F228A708}" srcOrd="1" destOrd="0" presId="urn:microsoft.com/office/officeart/2005/8/layout/cycle2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2A10B42B-DD87-E341-9BBA-CF9140FB1083}" type="presOf" srcId="{7B6C4C98-74AB-9F48-82EE-4065D5051EB2}" destId="{6FABCE6F-71D6-964F-913E-C8F19A09016E}" srcOrd="1" destOrd="0" presId="urn:microsoft.com/office/officeart/2005/8/layout/cycle2"/>
    <dgm:cxn modelId="{609F9230-DCFA-704F-B161-FB057646072F}" type="presOf" srcId="{E1D6C91B-53A1-9848-B9E6-630B57E07772}" destId="{1DAB2424-1BC5-BE46-85D2-26730751BF6D}" srcOrd="0" destOrd="0" presId="urn:microsoft.com/office/officeart/2005/8/layout/cycle2"/>
    <dgm:cxn modelId="{21A9694D-248F-6245-8F32-4E099CBB7E09}" type="presOf" srcId="{C50FC3BA-7F0F-2F42-8BE7-D169AAF56941}" destId="{FF90A506-49AA-194C-B7FB-C99B0CA6889D}" srcOrd="0" destOrd="0" presId="urn:microsoft.com/office/officeart/2005/8/layout/cycle2"/>
    <dgm:cxn modelId="{F2691755-9AEB-AF48-90F3-9B033ACAF1BC}" type="presOf" srcId="{11375B1D-7A2F-E245-8AD4-929A7601F295}" destId="{7510845F-CC67-1F44-8A6D-3D9CC132F2F8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B4C70A6A-4F9F-8243-BE0C-CC899FAB6BFF}" type="presOf" srcId="{6FA576A9-0DA8-5D4F-9C3C-34F7C54C76D4}" destId="{E4F36C5C-1E01-034A-830A-839CEC94B4C3}" srcOrd="0" destOrd="0" presId="urn:microsoft.com/office/officeart/2005/8/layout/cycle2"/>
    <dgm:cxn modelId="{4EFC8F6A-1CE7-4447-B3A5-0B2C394E0F5D}" type="presOf" srcId="{768E8C07-80FF-E24E-8728-3484D0E81F75}" destId="{21CDE7AC-B179-544E-AA1E-DC9CEABDA4A8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FC278570-A305-0341-A46D-C1A2E857B8CE}" type="presOf" srcId="{7843CF9D-CDC5-734D-B869-37AE2CBCEDAE}" destId="{784245A4-61D5-254C-87FE-D85F1A3B2B05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7CB9A880-8EC6-F741-B109-76BA71A4CAC9}" type="presOf" srcId="{6D43FE46-35DC-494C-A4F0-44397394D121}" destId="{4C7F5477-63C0-6343-9869-547A01CEFE98}" srcOrd="0" destOrd="0" presId="urn:microsoft.com/office/officeart/2005/8/layout/cycle2"/>
    <dgm:cxn modelId="{079C0788-EBCD-224C-B88B-D936257D92B3}" type="presOf" srcId="{18B21DED-9B4D-EB49-AF41-328A08C2192E}" destId="{55F885C0-631B-D646-AC7E-0B2A6E55628C}" srcOrd="0" destOrd="0" presId="urn:microsoft.com/office/officeart/2005/8/layout/cycle2"/>
    <dgm:cxn modelId="{D279BD8A-05B2-B641-B159-9B44080DA869}" type="presOf" srcId="{6FA576A9-0DA8-5D4F-9C3C-34F7C54C76D4}" destId="{32103E2B-E4C3-2443-9686-008CB3D704F5}" srcOrd="1" destOrd="0" presId="urn:microsoft.com/office/officeart/2005/8/layout/cycle2"/>
    <dgm:cxn modelId="{3914BD97-F80F-9043-A81F-9371B5E081D8}" type="presOf" srcId="{1B5FBFF5-E6C2-2543-A861-44B11243E79D}" destId="{DA0814E1-6DEB-684B-BAEA-2EEBEDC4DB41}" srcOrd="0" destOrd="0" presId="urn:microsoft.com/office/officeart/2005/8/layout/cycle2"/>
    <dgm:cxn modelId="{D34D249B-070B-F849-B135-68BDA11D0070}" type="presOf" srcId="{7B6C4C98-74AB-9F48-82EE-4065D5051EB2}" destId="{B90635B2-ABF7-3449-A4BC-4B850778AE10}" srcOrd="0" destOrd="0" presId="urn:microsoft.com/office/officeart/2005/8/layout/cycle2"/>
    <dgm:cxn modelId="{169E449F-8E46-A04C-9BE9-2502F277598A}" type="presOf" srcId="{4CA6BDC3-C8E2-354D-ACAD-CD488DCD7E8C}" destId="{5D948883-3182-4C40-9979-56292A55D8AB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35DDF3A5-8E92-5F4A-9FD5-7D2407651436}" type="presOf" srcId="{768E8C07-80FF-E24E-8728-3484D0E81F75}" destId="{C2798E64-E5CC-2440-802B-696DD209A1A7}" srcOrd="1" destOrd="0" presId="urn:microsoft.com/office/officeart/2005/8/layout/cycle2"/>
    <dgm:cxn modelId="{52A20DBC-3210-4A4A-B46B-F197AA12264C}" type="presOf" srcId="{420DA754-1D9C-4B4C-B9A6-25EC2607A82F}" destId="{B9CBABBE-8180-FD4B-8C76-9ACE0FCA4182}" srcOrd="1" destOrd="0" presId="urn:microsoft.com/office/officeart/2005/8/layout/cycle2"/>
    <dgm:cxn modelId="{2A5652C1-9B90-1E4F-84AB-EE3722CE802C}" type="presOf" srcId="{420DA754-1D9C-4B4C-B9A6-25EC2607A82F}" destId="{BD6C659F-2723-5A4C-AF2C-CA1437FCE2B4}" srcOrd="0" destOrd="0" presId="urn:microsoft.com/office/officeart/2005/8/layout/cycle2"/>
    <dgm:cxn modelId="{872EDDD3-FD96-8140-B4F7-B42F4648DC8C}" type="presOf" srcId="{6AF3223D-60C6-B84E-BC43-8262A1FA31EA}" destId="{3124B506-BBC9-2A47-BF5C-06A3B16E92AD}" srcOrd="0" destOrd="0" presId="urn:microsoft.com/office/officeart/2005/8/layout/cycle2"/>
    <dgm:cxn modelId="{F2FADADA-CE19-0744-B640-E2A9150D8215}" type="presOf" srcId="{6AF3223D-60C6-B84E-BC43-8262A1FA31EA}" destId="{6693F1C9-0E06-7B49-8CB9-EF3997DE4948}" srcOrd="1" destOrd="0" presId="urn:microsoft.com/office/officeart/2005/8/layout/cycle2"/>
    <dgm:cxn modelId="{17A1EEE7-CA31-6842-96EE-7C327FCA80E3}" type="presOf" srcId="{2A1A0300-0868-8D47-BFFA-296C1987333D}" destId="{EEFA835D-DA5B-4B45-B2E0-CA586F7372AE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A0CFF0F7-01C6-2640-858A-13CB930C9C4B}" type="presOf" srcId="{11375B1D-7A2F-E245-8AD4-929A7601F295}" destId="{F1970952-8E2C-944D-918B-9B8D5BE3414F}" srcOrd="0" destOrd="0" presId="urn:microsoft.com/office/officeart/2005/8/layout/cycle2"/>
    <dgm:cxn modelId="{9B3BE7F9-318F-1247-9175-4C8D004D1359}" type="presOf" srcId="{E0ED1441-D8D0-2140-B825-90C83A6C2C7B}" destId="{3A27DC23-E930-A84E-A846-DDE373B212D7}" srcOrd="0" destOrd="0" presId="urn:microsoft.com/office/officeart/2005/8/layout/cycle2"/>
    <dgm:cxn modelId="{F9842BFF-0E6E-3945-A370-0B59BF51E138}" type="presOf" srcId="{5EAB6A29-A5B0-2941-AF79-FAE866AF3957}" destId="{777CEE8D-D9C5-744F-ADC6-113AF0A44165}" srcOrd="0" destOrd="0" presId="urn:microsoft.com/office/officeart/2005/8/layout/cycle2"/>
    <dgm:cxn modelId="{C1FE0E2C-21B4-FE43-BA88-1A03C4C84255}" type="presParOf" srcId="{5D8FA5C9-56E0-5F4E-AE7D-1578D17D4789}" destId="{3A27DC23-E930-A84E-A846-DDE373B212D7}" srcOrd="0" destOrd="0" presId="urn:microsoft.com/office/officeart/2005/8/layout/cycle2"/>
    <dgm:cxn modelId="{605DDE42-E1F1-BB4C-BF0C-96ADAC1B5AD8}" type="presParOf" srcId="{5D8FA5C9-56E0-5F4E-AE7D-1578D17D4789}" destId="{3124B506-BBC9-2A47-BF5C-06A3B16E92AD}" srcOrd="1" destOrd="0" presId="urn:microsoft.com/office/officeart/2005/8/layout/cycle2"/>
    <dgm:cxn modelId="{F9273ECF-90D3-4044-94A7-6BCF12254E59}" type="presParOf" srcId="{3124B506-BBC9-2A47-BF5C-06A3B16E92AD}" destId="{6693F1C9-0E06-7B49-8CB9-EF3997DE4948}" srcOrd="0" destOrd="0" presId="urn:microsoft.com/office/officeart/2005/8/layout/cycle2"/>
    <dgm:cxn modelId="{53489409-81C6-DF4D-80E0-1AAF422FE935}" type="presParOf" srcId="{5D8FA5C9-56E0-5F4E-AE7D-1578D17D4789}" destId="{777CEE8D-D9C5-744F-ADC6-113AF0A44165}" srcOrd="2" destOrd="0" presId="urn:microsoft.com/office/officeart/2005/8/layout/cycle2"/>
    <dgm:cxn modelId="{9661EC66-96FC-2244-8290-9AF541EBE9FA}" type="presParOf" srcId="{5D8FA5C9-56E0-5F4E-AE7D-1578D17D4789}" destId="{21CDE7AC-B179-544E-AA1E-DC9CEABDA4A8}" srcOrd="3" destOrd="0" presId="urn:microsoft.com/office/officeart/2005/8/layout/cycle2"/>
    <dgm:cxn modelId="{2E84C230-C0C8-1641-BEEF-2CE98E6E32E6}" type="presParOf" srcId="{21CDE7AC-B179-544E-AA1E-DC9CEABDA4A8}" destId="{C2798E64-E5CC-2440-802B-696DD209A1A7}" srcOrd="0" destOrd="0" presId="urn:microsoft.com/office/officeart/2005/8/layout/cycle2"/>
    <dgm:cxn modelId="{5B64B773-83DB-9A44-B4D8-068AC9EBD567}" type="presParOf" srcId="{5D8FA5C9-56E0-5F4E-AE7D-1578D17D4789}" destId="{FF90A506-49AA-194C-B7FB-C99B0CA6889D}" srcOrd="4" destOrd="0" presId="urn:microsoft.com/office/officeart/2005/8/layout/cycle2"/>
    <dgm:cxn modelId="{31BD9768-417E-D64A-80D7-E546A1162AC3}" type="presParOf" srcId="{5D8FA5C9-56E0-5F4E-AE7D-1578D17D4789}" destId="{DA0814E1-6DEB-684B-BAEA-2EEBEDC4DB41}" srcOrd="5" destOrd="0" presId="urn:microsoft.com/office/officeart/2005/8/layout/cycle2"/>
    <dgm:cxn modelId="{E929960F-1105-0940-98A9-D06B1779D14F}" type="presParOf" srcId="{DA0814E1-6DEB-684B-BAEA-2EEBEDC4DB41}" destId="{AB1BBDA4-504B-3F42-BA67-6A39F228A708}" srcOrd="0" destOrd="0" presId="urn:microsoft.com/office/officeart/2005/8/layout/cycle2"/>
    <dgm:cxn modelId="{4BA14952-0DCE-F943-9CFE-4D103E7181A6}" type="presParOf" srcId="{5D8FA5C9-56E0-5F4E-AE7D-1578D17D4789}" destId="{1DAB2424-1BC5-BE46-85D2-26730751BF6D}" srcOrd="6" destOrd="0" presId="urn:microsoft.com/office/officeart/2005/8/layout/cycle2"/>
    <dgm:cxn modelId="{93E91FEB-13E3-F541-B83C-DCFD4B92B91C}" type="presParOf" srcId="{5D8FA5C9-56E0-5F4E-AE7D-1578D17D4789}" destId="{784245A4-61D5-254C-87FE-D85F1A3B2B05}" srcOrd="7" destOrd="0" presId="urn:microsoft.com/office/officeart/2005/8/layout/cycle2"/>
    <dgm:cxn modelId="{CEB86803-B276-6E4C-88E4-8F70866B38C0}" type="presParOf" srcId="{784245A4-61D5-254C-87FE-D85F1A3B2B05}" destId="{6474277E-388E-024E-91B4-4AFFEDE60D33}" srcOrd="0" destOrd="0" presId="urn:microsoft.com/office/officeart/2005/8/layout/cycle2"/>
    <dgm:cxn modelId="{A20F44DB-A6D0-104C-B193-79AC4D1A72D7}" type="presParOf" srcId="{5D8FA5C9-56E0-5F4E-AE7D-1578D17D4789}" destId="{EEFA835D-DA5B-4B45-B2E0-CA586F7372AE}" srcOrd="8" destOrd="0" presId="urn:microsoft.com/office/officeart/2005/8/layout/cycle2"/>
    <dgm:cxn modelId="{1DCFBE70-6F12-EF48-9E64-73DFEEB5865C}" type="presParOf" srcId="{5D8FA5C9-56E0-5F4E-AE7D-1578D17D4789}" destId="{B90635B2-ABF7-3449-A4BC-4B850778AE10}" srcOrd="9" destOrd="0" presId="urn:microsoft.com/office/officeart/2005/8/layout/cycle2"/>
    <dgm:cxn modelId="{2F41C9F1-0B26-CD41-9CB1-873972E2375B}" type="presParOf" srcId="{B90635B2-ABF7-3449-A4BC-4B850778AE10}" destId="{6FABCE6F-71D6-964F-913E-C8F19A09016E}" srcOrd="0" destOrd="0" presId="urn:microsoft.com/office/officeart/2005/8/layout/cycle2"/>
    <dgm:cxn modelId="{A468BC5A-5AE6-1E43-A50B-1112A841DA4E}" type="presParOf" srcId="{5D8FA5C9-56E0-5F4E-AE7D-1578D17D4789}" destId="{4C7F5477-63C0-6343-9869-547A01CEFE98}" srcOrd="10" destOrd="0" presId="urn:microsoft.com/office/officeart/2005/8/layout/cycle2"/>
    <dgm:cxn modelId="{7C6105BB-22A4-6E47-B013-B38387944504}" type="presParOf" srcId="{5D8FA5C9-56E0-5F4E-AE7D-1578D17D4789}" destId="{BD6C659F-2723-5A4C-AF2C-CA1437FCE2B4}" srcOrd="11" destOrd="0" presId="urn:microsoft.com/office/officeart/2005/8/layout/cycle2"/>
    <dgm:cxn modelId="{5ABAA45B-F5CB-B548-8A4B-E44E3B2214AB}" type="presParOf" srcId="{BD6C659F-2723-5A4C-AF2C-CA1437FCE2B4}" destId="{B9CBABBE-8180-FD4B-8C76-9ACE0FCA4182}" srcOrd="0" destOrd="0" presId="urn:microsoft.com/office/officeart/2005/8/layout/cycle2"/>
    <dgm:cxn modelId="{629FDC9F-CB08-2D4B-8E17-D2EB8A2C42D5}" type="presParOf" srcId="{5D8FA5C9-56E0-5F4E-AE7D-1578D17D4789}" destId="{5D948883-3182-4C40-9979-56292A55D8AB}" srcOrd="12" destOrd="0" presId="urn:microsoft.com/office/officeart/2005/8/layout/cycle2"/>
    <dgm:cxn modelId="{B8D728C2-6FD5-CE44-94EE-E563295E8661}" type="presParOf" srcId="{5D8FA5C9-56E0-5F4E-AE7D-1578D17D4789}" destId="{E4F36C5C-1E01-034A-830A-839CEC94B4C3}" srcOrd="13" destOrd="0" presId="urn:microsoft.com/office/officeart/2005/8/layout/cycle2"/>
    <dgm:cxn modelId="{A70A18A9-6580-DC47-91E9-249788AB2722}" type="presParOf" srcId="{E4F36C5C-1E01-034A-830A-839CEC94B4C3}" destId="{32103E2B-E4C3-2443-9686-008CB3D704F5}" srcOrd="0" destOrd="0" presId="urn:microsoft.com/office/officeart/2005/8/layout/cycle2"/>
    <dgm:cxn modelId="{3D21D5B4-9073-B344-B609-24896F8B8042}" type="presParOf" srcId="{5D8FA5C9-56E0-5F4E-AE7D-1578D17D4789}" destId="{55F885C0-631B-D646-AC7E-0B2A6E55628C}" srcOrd="14" destOrd="0" presId="urn:microsoft.com/office/officeart/2005/8/layout/cycle2"/>
    <dgm:cxn modelId="{2CC1DC0D-E390-FA4B-BFAC-43B0CFB7E2E6}" type="presParOf" srcId="{5D8FA5C9-56E0-5F4E-AE7D-1578D17D4789}" destId="{F1970952-8E2C-944D-918B-9B8D5BE3414F}" srcOrd="15" destOrd="0" presId="urn:microsoft.com/office/officeart/2005/8/layout/cycle2"/>
    <dgm:cxn modelId="{6173DAB6-807C-5644-98CE-5CE1C2A36EDF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4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chemeClr val="bg1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50D96902-83AB-C04D-8A13-E67044F658D6}" type="presOf" srcId="{7843CF9D-CDC5-734D-B869-37AE2CBCEDAE}" destId="{6474277E-388E-024E-91B4-4AFFEDE60D33}" srcOrd="1" destOrd="0" presId="urn:microsoft.com/office/officeart/2005/8/layout/cycle2"/>
    <dgm:cxn modelId="{54A87409-F479-254A-8906-300C44077D4A}" type="presOf" srcId="{6D43FE46-35DC-494C-A4F0-44397394D121}" destId="{4C7F5477-63C0-6343-9869-547A01CEFE98}" srcOrd="0" destOrd="0" presId="urn:microsoft.com/office/officeart/2005/8/layout/cycle2"/>
    <dgm:cxn modelId="{FEB5270A-B6D2-6847-AC3F-B5DC7DDE86B0}" type="presOf" srcId="{1B5FBFF5-E6C2-2543-A861-44B11243E79D}" destId="{DA0814E1-6DEB-684B-BAEA-2EEBEDC4DB41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DEDB1F1A-D802-ED48-951A-AB11E42B2494}" type="presOf" srcId="{2A1A0300-0868-8D47-BFFA-296C1987333D}" destId="{EEFA835D-DA5B-4B45-B2E0-CA586F7372AE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E37A6325-71A1-9441-9A4D-7467B83E0FBC}" type="presOf" srcId="{6AF3223D-60C6-B84E-BC43-8262A1FA31EA}" destId="{6693F1C9-0E06-7B49-8CB9-EF3997DE4948}" srcOrd="1" destOrd="0" presId="urn:microsoft.com/office/officeart/2005/8/layout/cycle2"/>
    <dgm:cxn modelId="{CF7CFE2F-3A1B-AB44-A691-BD48C8D747E9}" type="presOf" srcId="{6FA576A9-0DA8-5D4F-9C3C-34F7C54C76D4}" destId="{E4F36C5C-1E01-034A-830A-839CEC94B4C3}" srcOrd="0" destOrd="0" presId="urn:microsoft.com/office/officeart/2005/8/layout/cycle2"/>
    <dgm:cxn modelId="{3ED07048-0460-9B42-AF0C-FE3D73AE96A0}" type="presOf" srcId="{7B6C4C98-74AB-9F48-82EE-4065D5051EB2}" destId="{B90635B2-ABF7-3449-A4BC-4B850778AE10}" srcOrd="0" destOrd="0" presId="urn:microsoft.com/office/officeart/2005/8/layout/cycle2"/>
    <dgm:cxn modelId="{77878F4A-30E4-334E-8BA3-CBADD79D4C3B}" type="presOf" srcId="{E1D6C91B-53A1-9848-B9E6-630B57E07772}" destId="{1DAB2424-1BC5-BE46-85D2-26730751BF6D}" srcOrd="0" destOrd="0" presId="urn:microsoft.com/office/officeart/2005/8/layout/cycle2"/>
    <dgm:cxn modelId="{72984461-20FB-F647-A013-7AA8ABBF1F50}" type="presOf" srcId="{1B5FBFF5-E6C2-2543-A861-44B11243E79D}" destId="{AB1BBDA4-504B-3F42-BA67-6A39F228A708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EAD7256D-C04D-CC4E-A4C1-2BF91709F314}" type="presOf" srcId="{7843CF9D-CDC5-734D-B869-37AE2CBCEDAE}" destId="{784245A4-61D5-254C-87FE-D85F1A3B2B05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DF5DA870-CB8D-2E4F-AB06-E8FDCC66517A}" type="presOf" srcId="{768E8C07-80FF-E24E-8728-3484D0E81F75}" destId="{C2798E64-E5CC-2440-802B-696DD209A1A7}" srcOrd="1" destOrd="0" presId="urn:microsoft.com/office/officeart/2005/8/layout/cycle2"/>
    <dgm:cxn modelId="{7316D972-4E0A-7446-9656-882CC9602CE7}" type="presOf" srcId="{6FA576A9-0DA8-5D4F-9C3C-34F7C54C76D4}" destId="{32103E2B-E4C3-2443-9686-008CB3D704F5}" srcOrd="1" destOrd="0" presId="urn:microsoft.com/office/officeart/2005/8/layout/cycle2"/>
    <dgm:cxn modelId="{E9829874-7929-5345-B36F-0F9F4F22755E}" type="presOf" srcId="{7B6C4C98-74AB-9F48-82EE-4065D5051EB2}" destId="{6FABCE6F-71D6-964F-913E-C8F19A09016E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55AFFF7B-A0AF-544B-BDE6-BBE059EB9010}" type="presOf" srcId="{5EAB6A29-A5B0-2941-AF79-FAE866AF3957}" destId="{777CEE8D-D9C5-744F-ADC6-113AF0A44165}" srcOrd="0" destOrd="0" presId="urn:microsoft.com/office/officeart/2005/8/layout/cycle2"/>
    <dgm:cxn modelId="{EB2C7988-C522-7345-9126-25FBE715E3DF}" type="presOf" srcId="{C50FC3BA-7F0F-2F42-8BE7-D169AAF56941}" destId="{FF90A506-49AA-194C-B7FB-C99B0CA6889D}" srcOrd="0" destOrd="0" presId="urn:microsoft.com/office/officeart/2005/8/layout/cycle2"/>
    <dgm:cxn modelId="{6A661796-1BEF-2445-B578-518073CA5CAA}" type="presOf" srcId="{11375B1D-7A2F-E245-8AD4-929A7601F295}" destId="{7510845F-CC67-1F44-8A6D-3D9CC132F2F8}" srcOrd="1" destOrd="0" presId="urn:microsoft.com/office/officeart/2005/8/layout/cycle2"/>
    <dgm:cxn modelId="{F296BF9D-83CA-1A42-B635-44F6D2AFEC21}" type="presOf" srcId="{E0ED1441-D8D0-2140-B825-90C83A6C2C7B}" destId="{3A27DC23-E930-A84E-A846-DDE373B212D7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8E90A0A5-067C-C144-9110-B1B7D9B9A868}" type="presOf" srcId="{768E8C07-80FF-E24E-8728-3484D0E81F75}" destId="{21CDE7AC-B179-544E-AA1E-DC9CEABDA4A8}" srcOrd="0" destOrd="0" presId="urn:microsoft.com/office/officeart/2005/8/layout/cycle2"/>
    <dgm:cxn modelId="{33D52BCA-0313-544D-B247-BE69C637310B}" type="presOf" srcId="{18B21DED-9B4D-EB49-AF41-328A08C2192E}" destId="{55F885C0-631B-D646-AC7E-0B2A6E55628C}" srcOrd="0" destOrd="0" presId="urn:microsoft.com/office/officeart/2005/8/layout/cycle2"/>
    <dgm:cxn modelId="{9F7C8FD0-A5D1-7A4B-88E8-5630BA7AE70A}" type="presOf" srcId="{6AF3223D-60C6-B84E-BC43-8262A1FA31EA}" destId="{3124B506-BBC9-2A47-BF5C-06A3B16E92A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638C0EF1-FE21-614B-8ABA-501846B52ABB}" type="presOf" srcId="{420DA754-1D9C-4B4C-B9A6-25EC2607A82F}" destId="{B9CBABBE-8180-FD4B-8C76-9ACE0FCA4182}" srcOrd="1" destOrd="0" presId="urn:microsoft.com/office/officeart/2005/8/layout/cycle2"/>
    <dgm:cxn modelId="{4E6EFEF4-6C5A-6D49-9B9C-66C259BA2ACD}" type="presOf" srcId="{420DA754-1D9C-4B4C-B9A6-25EC2607A82F}" destId="{BD6C659F-2723-5A4C-AF2C-CA1437FCE2B4}" srcOrd="0" destOrd="0" presId="urn:microsoft.com/office/officeart/2005/8/layout/cycle2"/>
    <dgm:cxn modelId="{5CFC76F9-AC88-CB42-8289-CE65517B75C7}" type="presOf" srcId="{4CA6BDC3-C8E2-354D-ACAD-CD488DCD7E8C}" destId="{5D948883-3182-4C40-9979-56292A55D8AB}" srcOrd="0" destOrd="0" presId="urn:microsoft.com/office/officeart/2005/8/layout/cycle2"/>
    <dgm:cxn modelId="{28E3F4F9-BCBB-EF44-9473-234962F30F5E}" type="presOf" srcId="{3022146A-BA2C-3047-A38A-E19C17AD505A}" destId="{5D8FA5C9-56E0-5F4E-AE7D-1578D17D4789}" srcOrd="0" destOrd="0" presId="urn:microsoft.com/office/officeart/2005/8/layout/cycle2"/>
    <dgm:cxn modelId="{DE1796FF-CC61-1845-A096-670E40C9CAD7}" type="presOf" srcId="{11375B1D-7A2F-E245-8AD4-929A7601F295}" destId="{F1970952-8E2C-944D-918B-9B8D5BE3414F}" srcOrd="0" destOrd="0" presId="urn:microsoft.com/office/officeart/2005/8/layout/cycle2"/>
    <dgm:cxn modelId="{66F199E0-852F-BB4B-9337-A9AD7AB1A04E}" type="presParOf" srcId="{5D8FA5C9-56E0-5F4E-AE7D-1578D17D4789}" destId="{3A27DC23-E930-A84E-A846-DDE373B212D7}" srcOrd="0" destOrd="0" presId="urn:microsoft.com/office/officeart/2005/8/layout/cycle2"/>
    <dgm:cxn modelId="{118C5910-7E50-AB43-B784-7F5F16934C27}" type="presParOf" srcId="{5D8FA5C9-56E0-5F4E-AE7D-1578D17D4789}" destId="{3124B506-BBC9-2A47-BF5C-06A3B16E92AD}" srcOrd="1" destOrd="0" presId="urn:microsoft.com/office/officeart/2005/8/layout/cycle2"/>
    <dgm:cxn modelId="{CC690AB4-81D5-6442-A63A-7124724943FA}" type="presParOf" srcId="{3124B506-BBC9-2A47-BF5C-06A3B16E92AD}" destId="{6693F1C9-0E06-7B49-8CB9-EF3997DE4948}" srcOrd="0" destOrd="0" presId="urn:microsoft.com/office/officeart/2005/8/layout/cycle2"/>
    <dgm:cxn modelId="{8E7D040B-36ED-8A44-A296-75E869B259B5}" type="presParOf" srcId="{5D8FA5C9-56E0-5F4E-AE7D-1578D17D4789}" destId="{777CEE8D-D9C5-744F-ADC6-113AF0A44165}" srcOrd="2" destOrd="0" presId="urn:microsoft.com/office/officeart/2005/8/layout/cycle2"/>
    <dgm:cxn modelId="{75852F8C-095C-104F-A345-FDB4BB6FF7F9}" type="presParOf" srcId="{5D8FA5C9-56E0-5F4E-AE7D-1578D17D4789}" destId="{21CDE7AC-B179-544E-AA1E-DC9CEABDA4A8}" srcOrd="3" destOrd="0" presId="urn:microsoft.com/office/officeart/2005/8/layout/cycle2"/>
    <dgm:cxn modelId="{B54078FA-272F-FE4B-8351-FC6B4CEEDBC3}" type="presParOf" srcId="{21CDE7AC-B179-544E-AA1E-DC9CEABDA4A8}" destId="{C2798E64-E5CC-2440-802B-696DD209A1A7}" srcOrd="0" destOrd="0" presId="urn:microsoft.com/office/officeart/2005/8/layout/cycle2"/>
    <dgm:cxn modelId="{6279C267-A463-8041-A745-4BB3E72A7825}" type="presParOf" srcId="{5D8FA5C9-56E0-5F4E-AE7D-1578D17D4789}" destId="{FF90A506-49AA-194C-B7FB-C99B0CA6889D}" srcOrd="4" destOrd="0" presId="urn:microsoft.com/office/officeart/2005/8/layout/cycle2"/>
    <dgm:cxn modelId="{485F91FA-0443-CF4A-8BDD-F17D9AB45969}" type="presParOf" srcId="{5D8FA5C9-56E0-5F4E-AE7D-1578D17D4789}" destId="{DA0814E1-6DEB-684B-BAEA-2EEBEDC4DB41}" srcOrd="5" destOrd="0" presId="urn:microsoft.com/office/officeart/2005/8/layout/cycle2"/>
    <dgm:cxn modelId="{55EA48FC-F5ED-384B-A33D-0B622F04506C}" type="presParOf" srcId="{DA0814E1-6DEB-684B-BAEA-2EEBEDC4DB41}" destId="{AB1BBDA4-504B-3F42-BA67-6A39F228A708}" srcOrd="0" destOrd="0" presId="urn:microsoft.com/office/officeart/2005/8/layout/cycle2"/>
    <dgm:cxn modelId="{C58AE55D-3505-1E44-BF2E-F4B4C62583B8}" type="presParOf" srcId="{5D8FA5C9-56E0-5F4E-AE7D-1578D17D4789}" destId="{1DAB2424-1BC5-BE46-85D2-26730751BF6D}" srcOrd="6" destOrd="0" presId="urn:microsoft.com/office/officeart/2005/8/layout/cycle2"/>
    <dgm:cxn modelId="{E8F7558A-003D-5942-A14C-80CDE1E5D50D}" type="presParOf" srcId="{5D8FA5C9-56E0-5F4E-AE7D-1578D17D4789}" destId="{784245A4-61D5-254C-87FE-D85F1A3B2B05}" srcOrd="7" destOrd="0" presId="urn:microsoft.com/office/officeart/2005/8/layout/cycle2"/>
    <dgm:cxn modelId="{31568C76-4E1C-C443-AA5D-77FCDCB32D0E}" type="presParOf" srcId="{784245A4-61D5-254C-87FE-D85F1A3B2B05}" destId="{6474277E-388E-024E-91B4-4AFFEDE60D33}" srcOrd="0" destOrd="0" presId="urn:microsoft.com/office/officeart/2005/8/layout/cycle2"/>
    <dgm:cxn modelId="{0C5C3538-A454-9442-967D-1B07646CB562}" type="presParOf" srcId="{5D8FA5C9-56E0-5F4E-AE7D-1578D17D4789}" destId="{EEFA835D-DA5B-4B45-B2E0-CA586F7372AE}" srcOrd="8" destOrd="0" presId="urn:microsoft.com/office/officeart/2005/8/layout/cycle2"/>
    <dgm:cxn modelId="{A071051C-12C6-9A44-8B7C-F51874027A4B}" type="presParOf" srcId="{5D8FA5C9-56E0-5F4E-AE7D-1578D17D4789}" destId="{B90635B2-ABF7-3449-A4BC-4B850778AE10}" srcOrd="9" destOrd="0" presId="urn:microsoft.com/office/officeart/2005/8/layout/cycle2"/>
    <dgm:cxn modelId="{AEF8A3FA-6477-994E-8F0B-7517824F39A5}" type="presParOf" srcId="{B90635B2-ABF7-3449-A4BC-4B850778AE10}" destId="{6FABCE6F-71D6-964F-913E-C8F19A09016E}" srcOrd="0" destOrd="0" presId="urn:microsoft.com/office/officeart/2005/8/layout/cycle2"/>
    <dgm:cxn modelId="{1AF868C9-C3BF-294F-B850-45E5317A7B3D}" type="presParOf" srcId="{5D8FA5C9-56E0-5F4E-AE7D-1578D17D4789}" destId="{4C7F5477-63C0-6343-9869-547A01CEFE98}" srcOrd="10" destOrd="0" presId="urn:microsoft.com/office/officeart/2005/8/layout/cycle2"/>
    <dgm:cxn modelId="{2471B60C-0FAB-9E4F-B7BC-92DA52013523}" type="presParOf" srcId="{5D8FA5C9-56E0-5F4E-AE7D-1578D17D4789}" destId="{BD6C659F-2723-5A4C-AF2C-CA1437FCE2B4}" srcOrd="11" destOrd="0" presId="urn:microsoft.com/office/officeart/2005/8/layout/cycle2"/>
    <dgm:cxn modelId="{332A62C3-A148-C04E-83B4-6F81993A4DB7}" type="presParOf" srcId="{BD6C659F-2723-5A4C-AF2C-CA1437FCE2B4}" destId="{B9CBABBE-8180-FD4B-8C76-9ACE0FCA4182}" srcOrd="0" destOrd="0" presId="urn:microsoft.com/office/officeart/2005/8/layout/cycle2"/>
    <dgm:cxn modelId="{2DB4BAD9-5FD0-AB4A-A920-762CD082A093}" type="presParOf" srcId="{5D8FA5C9-56E0-5F4E-AE7D-1578D17D4789}" destId="{5D948883-3182-4C40-9979-56292A55D8AB}" srcOrd="12" destOrd="0" presId="urn:microsoft.com/office/officeart/2005/8/layout/cycle2"/>
    <dgm:cxn modelId="{E17A2BCC-2457-AA4B-9657-F36537249F4E}" type="presParOf" srcId="{5D8FA5C9-56E0-5F4E-AE7D-1578D17D4789}" destId="{E4F36C5C-1E01-034A-830A-839CEC94B4C3}" srcOrd="13" destOrd="0" presId="urn:microsoft.com/office/officeart/2005/8/layout/cycle2"/>
    <dgm:cxn modelId="{1C79FD9D-3496-6A49-9CE3-7A932E0B8132}" type="presParOf" srcId="{E4F36C5C-1E01-034A-830A-839CEC94B4C3}" destId="{32103E2B-E4C3-2443-9686-008CB3D704F5}" srcOrd="0" destOrd="0" presId="urn:microsoft.com/office/officeart/2005/8/layout/cycle2"/>
    <dgm:cxn modelId="{FE82E2C8-5A7D-0145-B918-EC6B0A428AA2}" type="presParOf" srcId="{5D8FA5C9-56E0-5F4E-AE7D-1578D17D4789}" destId="{55F885C0-631B-D646-AC7E-0B2A6E55628C}" srcOrd="14" destOrd="0" presId="urn:microsoft.com/office/officeart/2005/8/layout/cycle2"/>
    <dgm:cxn modelId="{2E9BEF60-FA7A-9F45-BAE7-6CEFDCCF50CE}" type="presParOf" srcId="{5D8FA5C9-56E0-5F4E-AE7D-1578D17D4789}" destId="{F1970952-8E2C-944D-918B-9B8D5BE3414F}" srcOrd="15" destOrd="0" presId="urn:microsoft.com/office/officeart/2005/8/layout/cycle2"/>
    <dgm:cxn modelId="{3E398B66-FE4E-DD41-A6A8-64C35F36B882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0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2796FE09-7E34-3149-BC9B-74EC93C799C4}" type="presOf" srcId="{6FA576A9-0DA8-5D4F-9C3C-34F7C54C76D4}" destId="{32103E2B-E4C3-2443-9686-008CB3D704F5}" srcOrd="1" destOrd="0" presId="urn:microsoft.com/office/officeart/2005/8/layout/cycle2"/>
    <dgm:cxn modelId="{F989670A-03F2-6B4B-BAD6-A025F692E207}" type="presOf" srcId="{7B6C4C98-74AB-9F48-82EE-4065D5051EB2}" destId="{6FABCE6F-71D6-964F-913E-C8F19A09016E}" srcOrd="1" destOrd="0" presId="urn:microsoft.com/office/officeart/2005/8/layout/cycle2"/>
    <dgm:cxn modelId="{0DCD6610-96A4-254D-987A-34D60DA1EBEB}" type="presOf" srcId="{1B5FBFF5-E6C2-2543-A861-44B11243E79D}" destId="{DA0814E1-6DEB-684B-BAEA-2EEBEDC4DB41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282E2E1D-C496-9E41-AF67-7BC60CDE5AA0}" type="presOf" srcId="{420DA754-1D9C-4B4C-B9A6-25EC2607A82F}" destId="{BD6C659F-2723-5A4C-AF2C-CA1437FCE2B4}" srcOrd="0" destOrd="0" presId="urn:microsoft.com/office/officeart/2005/8/layout/cycle2"/>
    <dgm:cxn modelId="{C31C651E-DBE5-0A48-812E-AF8036BF2DC3}" type="presOf" srcId="{7843CF9D-CDC5-734D-B869-37AE2CBCEDAE}" destId="{6474277E-388E-024E-91B4-4AFFEDE60D33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8FFB9636-CE66-B84A-9D96-4A7B0B60C28E}" type="presOf" srcId="{2A1A0300-0868-8D47-BFFA-296C1987333D}" destId="{EEFA835D-DA5B-4B45-B2E0-CA586F7372AE}" srcOrd="0" destOrd="0" presId="urn:microsoft.com/office/officeart/2005/8/layout/cycle2"/>
    <dgm:cxn modelId="{97026D5B-C031-0242-BE38-DBFE1827C480}" type="presOf" srcId="{420DA754-1D9C-4B4C-B9A6-25EC2607A82F}" destId="{B9CBABBE-8180-FD4B-8C76-9ACE0FCA4182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12FEBD77-5321-744C-A525-29F39F6784B2}" type="presOf" srcId="{11375B1D-7A2F-E245-8AD4-929A7601F295}" destId="{F1970952-8E2C-944D-918B-9B8D5BE3414F}" srcOrd="0" destOrd="0" presId="urn:microsoft.com/office/officeart/2005/8/layout/cycle2"/>
    <dgm:cxn modelId="{F2F3E47A-86B3-9243-A162-5A4A241F9BAD}" type="presOf" srcId="{6D43FE46-35DC-494C-A4F0-44397394D121}" destId="{4C7F5477-63C0-6343-9869-547A01CEFE98}" srcOrd="0" destOrd="0" presId="urn:microsoft.com/office/officeart/2005/8/layout/cycle2"/>
    <dgm:cxn modelId="{F805E87D-7EAD-754D-A7C1-7436F1252732}" type="presOf" srcId="{18B21DED-9B4D-EB49-AF41-328A08C2192E}" destId="{55F885C0-631B-D646-AC7E-0B2A6E55628C}" srcOrd="0" destOrd="0" presId="urn:microsoft.com/office/officeart/2005/8/layout/cycle2"/>
    <dgm:cxn modelId="{BD45B783-5E14-2646-BE10-9D0CF9991B7A}" type="presOf" srcId="{E0ED1441-D8D0-2140-B825-90C83A6C2C7B}" destId="{3A27DC23-E930-A84E-A846-DDE373B212D7}" srcOrd="0" destOrd="0" presId="urn:microsoft.com/office/officeart/2005/8/layout/cycle2"/>
    <dgm:cxn modelId="{DD55ED84-B645-0F45-9A2D-A0DFA0F59A0F}" type="presOf" srcId="{6AF3223D-60C6-B84E-BC43-8262A1FA31EA}" destId="{3124B506-BBC9-2A47-BF5C-06A3B16E92AD}" srcOrd="0" destOrd="0" presId="urn:microsoft.com/office/officeart/2005/8/layout/cycle2"/>
    <dgm:cxn modelId="{25A40586-29A3-6145-96B0-BADC8D2520E0}" type="presOf" srcId="{11375B1D-7A2F-E245-8AD4-929A7601F295}" destId="{7510845F-CC67-1F44-8A6D-3D9CC132F2F8}" srcOrd="1" destOrd="0" presId="urn:microsoft.com/office/officeart/2005/8/layout/cycle2"/>
    <dgm:cxn modelId="{50155D88-85CF-6144-9AC5-6C1D8B6A0B13}" type="presOf" srcId="{7B6C4C98-74AB-9F48-82EE-4065D5051EB2}" destId="{B90635B2-ABF7-3449-A4BC-4B850778AE10}" srcOrd="0" destOrd="0" presId="urn:microsoft.com/office/officeart/2005/8/layout/cycle2"/>
    <dgm:cxn modelId="{7A72AF8D-7599-1A4E-9709-B0352B7170C2}" type="presOf" srcId="{6FA576A9-0DA8-5D4F-9C3C-34F7C54C76D4}" destId="{E4F36C5C-1E01-034A-830A-839CEC94B4C3}" srcOrd="0" destOrd="0" presId="urn:microsoft.com/office/officeart/2005/8/layout/cycle2"/>
    <dgm:cxn modelId="{ED1CC593-462F-7546-8CCA-25740E6A865D}" type="presOf" srcId="{768E8C07-80FF-E24E-8728-3484D0E81F75}" destId="{C2798E64-E5CC-2440-802B-696DD209A1A7}" srcOrd="1" destOrd="0" presId="urn:microsoft.com/office/officeart/2005/8/layout/cycle2"/>
    <dgm:cxn modelId="{22B00E95-6297-2242-889A-773781B38807}" type="presOf" srcId="{4CA6BDC3-C8E2-354D-ACAD-CD488DCD7E8C}" destId="{5D948883-3182-4C40-9979-56292A55D8AB}" srcOrd="0" destOrd="0" presId="urn:microsoft.com/office/officeart/2005/8/layout/cycle2"/>
    <dgm:cxn modelId="{F3B75599-32E3-1448-BF68-A85F198E519E}" type="presOf" srcId="{7843CF9D-CDC5-734D-B869-37AE2CBCEDAE}" destId="{784245A4-61D5-254C-87FE-D85F1A3B2B05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299CEEB3-A45B-1146-B61D-65D53BAC8F1D}" type="presOf" srcId="{1B5FBFF5-E6C2-2543-A861-44B11243E79D}" destId="{AB1BBDA4-504B-3F42-BA67-6A39F228A708}" srcOrd="1" destOrd="0" presId="urn:microsoft.com/office/officeart/2005/8/layout/cycle2"/>
    <dgm:cxn modelId="{E635B6BB-3A44-8541-BCAE-47D5FE845B7D}" type="presOf" srcId="{6AF3223D-60C6-B84E-BC43-8262A1FA31EA}" destId="{6693F1C9-0E06-7B49-8CB9-EF3997DE4948}" srcOrd="1" destOrd="0" presId="urn:microsoft.com/office/officeart/2005/8/layout/cycle2"/>
    <dgm:cxn modelId="{6633EFD2-5A6B-684B-A169-C5EE86602C72}" type="presOf" srcId="{5EAB6A29-A5B0-2941-AF79-FAE866AF3957}" destId="{777CEE8D-D9C5-744F-ADC6-113AF0A44165}" srcOrd="0" destOrd="0" presId="urn:microsoft.com/office/officeart/2005/8/layout/cycle2"/>
    <dgm:cxn modelId="{5C496ED8-AE42-B143-A52F-FCE175028A0A}" type="presOf" srcId="{E1D6C91B-53A1-9848-B9E6-630B57E07772}" destId="{1DAB2424-1BC5-BE46-85D2-26730751BF6D}" srcOrd="0" destOrd="0" presId="urn:microsoft.com/office/officeart/2005/8/layout/cycle2"/>
    <dgm:cxn modelId="{12E39ADD-0C6C-7B4F-959A-DC0E6F60015C}" type="presOf" srcId="{768E8C07-80FF-E24E-8728-3484D0E81F75}" destId="{21CDE7AC-B179-544E-AA1E-DC9CEABDA4A8}" srcOrd="0" destOrd="0" presId="urn:microsoft.com/office/officeart/2005/8/layout/cycle2"/>
    <dgm:cxn modelId="{0EBEECE1-09EF-D142-BA7B-34ADB66BC47F}" type="presOf" srcId="{3022146A-BA2C-3047-A38A-E19C17AD505A}" destId="{5D8FA5C9-56E0-5F4E-AE7D-1578D17D4789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37BF2FF3-B323-4D4B-8F74-4A4CE5E526D5}" type="presOf" srcId="{C50FC3BA-7F0F-2F42-8BE7-D169AAF56941}" destId="{FF90A506-49AA-194C-B7FB-C99B0CA6889D}" srcOrd="0" destOrd="0" presId="urn:microsoft.com/office/officeart/2005/8/layout/cycle2"/>
    <dgm:cxn modelId="{21461DA0-5802-7C44-9411-E850909AAE52}" type="presParOf" srcId="{5D8FA5C9-56E0-5F4E-AE7D-1578D17D4789}" destId="{3A27DC23-E930-A84E-A846-DDE373B212D7}" srcOrd="0" destOrd="0" presId="urn:microsoft.com/office/officeart/2005/8/layout/cycle2"/>
    <dgm:cxn modelId="{7E47BB2A-00C5-1C41-A37C-3654906F9784}" type="presParOf" srcId="{5D8FA5C9-56E0-5F4E-AE7D-1578D17D4789}" destId="{3124B506-BBC9-2A47-BF5C-06A3B16E92AD}" srcOrd="1" destOrd="0" presId="urn:microsoft.com/office/officeart/2005/8/layout/cycle2"/>
    <dgm:cxn modelId="{496FDC1D-9B5A-884C-A487-84A9B81175B8}" type="presParOf" srcId="{3124B506-BBC9-2A47-BF5C-06A3B16E92AD}" destId="{6693F1C9-0E06-7B49-8CB9-EF3997DE4948}" srcOrd="0" destOrd="0" presId="urn:microsoft.com/office/officeart/2005/8/layout/cycle2"/>
    <dgm:cxn modelId="{B81AB184-3632-F944-A5CF-6140AF5482A0}" type="presParOf" srcId="{5D8FA5C9-56E0-5F4E-AE7D-1578D17D4789}" destId="{777CEE8D-D9C5-744F-ADC6-113AF0A44165}" srcOrd="2" destOrd="0" presId="urn:microsoft.com/office/officeart/2005/8/layout/cycle2"/>
    <dgm:cxn modelId="{903F7FC4-F77A-7B46-A329-3F61D021EAAC}" type="presParOf" srcId="{5D8FA5C9-56E0-5F4E-AE7D-1578D17D4789}" destId="{21CDE7AC-B179-544E-AA1E-DC9CEABDA4A8}" srcOrd="3" destOrd="0" presId="urn:microsoft.com/office/officeart/2005/8/layout/cycle2"/>
    <dgm:cxn modelId="{EB80AACB-5C1D-D446-823E-71BFA3321E49}" type="presParOf" srcId="{21CDE7AC-B179-544E-AA1E-DC9CEABDA4A8}" destId="{C2798E64-E5CC-2440-802B-696DD209A1A7}" srcOrd="0" destOrd="0" presId="urn:microsoft.com/office/officeart/2005/8/layout/cycle2"/>
    <dgm:cxn modelId="{B01AF427-02A0-374C-8A14-2DDC2B32780F}" type="presParOf" srcId="{5D8FA5C9-56E0-5F4E-AE7D-1578D17D4789}" destId="{FF90A506-49AA-194C-B7FB-C99B0CA6889D}" srcOrd="4" destOrd="0" presId="urn:microsoft.com/office/officeart/2005/8/layout/cycle2"/>
    <dgm:cxn modelId="{CB833EA1-BD56-BA41-AF51-06B18353DC21}" type="presParOf" srcId="{5D8FA5C9-56E0-5F4E-AE7D-1578D17D4789}" destId="{DA0814E1-6DEB-684B-BAEA-2EEBEDC4DB41}" srcOrd="5" destOrd="0" presId="urn:microsoft.com/office/officeart/2005/8/layout/cycle2"/>
    <dgm:cxn modelId="{FA5ECBC7-52A2-034C-87AB-7523C0178393}" type="presParOf" srcId="{DA0814E1-6DEB-684B-BAEA-2EEBEDC4DB41}" destId="{AB1BBDA4-504B-3F42-BA67-6A39F228A708}" srcOrd="0" destOrd="0" presId="urn:microsoft.com/office/officeart/2005/8/layout/cycle2"/>
    <dgm:cxn modelId="{588518A8-35F9-5F4E-8FC7-12F93D3B6486}" type="presParOf" srcId="{5D8FA5C9-56E0-5F4E-AE7D-1578D17D4789}" destId="{1DAB2424-1BC5-BE46-85D2-26730751BF6D}" srcOrd="6" destOrd="0" presId="urn:microsoft.com/office/officeart/2005/8/layout/cycle2"/>
    <dgm:cxn modelId="{E4FD7EF0-224A-FE45-9E5C-73D445DF0B84}" type="presParOf" srcId="{5D8FA5C9-56E0-5F4E-AE7D-1578D17D4789}" destId="{784245A4-61D5-254C-87FE-D85F1A3B2B05}" srcOrd="7" destOrd="0" presId="urn:microsoft.com/office/officeart/2005/8/layout/cycle2"/>
    <dgm:cxn modelId="{63880DDF-6FCB-1740-96FA-CBCF5FD0125D}" type="presParOf" srcId="{784245A4-61D5-254C-87FE-D85F1A3B2B05}" destId="{6474277E-388E-024E-91B4-4AFFEDE60D33}" srcOrd="0" destOrd="0" presId="urn:microsoft.com/office/officeart/2005/8/layout/cycle2"/>
    <dgm:cxn modelId="{7094149C-5A97-5C4B-803E-3B18B7D8389A}" type="presParOf" srcId="{5D8FA5C9-56E0-5F4E-AE7D-1578D17D4789}" destId="{EEFA835D-DA5B-4B45-B2E0-CA586F7372AE}" srcOrd="8" destOrd="0" presId="urn:microsoft.com/office/officeart/2005/8/layout/cycle2"/>
    <dgm:cxn modelId="{4B743E8B-5922-A049-8C1C-E2D5B24263CD}" type="presParOf" srcId="{5D8FA5C9-56E0-5F4E-AE7D-1578D17D4789}" destId="{B90635B2-ABF7-3449-A4BC-4B850778AE10}" srcOrd="9" destOrd="0" presId="urn:microsoft.com/office/officeart/2005/8/layout/cycle2"/>
    <dgm:cxn modelId="{B23A87E4-47B9-7B40-8344-DFB05F2391CF}" type="presParOf" srcId="{B90635B2-ABF7-3449-A4BC-4B850778AE10}" destId="{6FABCE6F-71D6-964F-913E-C8F19A09016E}" srcOrd="0" destOrd="0" presId="urn:microsoft.com/office/officeart/2005/8/layout/cycle2"/>
    <dgm:cxn modelId="{6AF7174B-7D32-DA4B-A300-BAF6EBD1127E}" type="presParOf" srcId="{5D8FA5C9-56E0-5F4E-AE7D-1578D17D4789}" destId="{4C7F5477-63C0-6343-9869-547A01CEFE98}" srcOrd="10" destOrd="0" presId="urn:microsoft.com/office/officeart/2005/8/layout/cycle2"/>
    <dgm:cxn modelId="{1864ABBA-402A-7341-B184-9FE1D114F1D2}" type="presParOf" srcId="{5D8FA5C9-56E0-5F4E-AE7D-1578D17D4789}" destId="{BD6C659F-2723-5A4C-AF2C-CA1437FCE2B4}" srcOrd="11" destOrd="0" presId="urn:microsoft.com/office/officeart/2005/8/layout/cycle2"/>
    <dgm:cxn modelId="{7C7C5A41-786D-564E-BC4B-3BFEC7951027}" type="presParOf" srcId="{BD6C659F-2723-5A4C-AF2C-CA1437FCE2B4}" destId="{B9CBABBE-8180-FD4B-8C76-9ACE0FCA4182}" srcOrd="0" destOrd="0" presId="urn:microsoft.com/office/officeart/2005/8/layout/cycle2"/>
    <dgm:cxn modelId="{0C3B584C-6C59-A041-947B-006689345090}" type="presParOf" srcId="{5D8FA5C9-56E0-5F4E-AE7D-1578D17D4789}" destId="{5D948883-3182-4C40-9979-56292A55D8AB}" srcOrd="12" destOrd="0" presId="urn:microsoft.com/office/officeart/2005/8/layout/cycle2"/>
    <dgm:cxn modelId="{ED38D295-9FDB-224A-A6A0-8CE23483A4BC}" type="presParOf" srcId="{5D8FA5C9-56E0-5F4E-AE7D-1578D17D4789}" destId="{E4F36C5C-1E01-034A-830A-839CEC94B4C3}" srcOrd="13" destOrd="0" presId="urn:microsoft.com/office/officeart/2005/8/layout/cycle2"/>
    <dgm:cxn modelId="{3ECD8A30-52BC-2D47-8F3E-E30EBD7EF4D0}" type="presParOf" srcId="{E4F36C5C-1E01-034A-830A-839CEC94B4C3}" destId="{32103E2B-E4C3-2443-9686-008CB3D704F5}" srcOrd="0" destOrd="0" presId="urn:microsoft.com/office/officeart/2005/8/layout/cycle2"/>
    <dgm:cxn modelId="{D6D17FBB-E7EF-C94B-9402-EE9B566038CA}" type="presParOf" srcId="{5D8FA5C9-56E0-5F4E-AE7D-1578D17D4789}" destId="{55F885C0-631B-D646-AC7E-0B2A6E55628C}" srcOrd="14" destOrd="0" presId="urn:microsoft.com/office/officeart/2005/8/layout/cycle2"/>
    <dgm:cxn modelId="{535EF1F4-4057-554C-A79C-64446FDA7784}" type="presParOf" srcId="{5D8FA5C9-56E0-5F4E-AE7D-1578D17D4789}" destId="{F1970952-8E2C-944D-918B-9B8D5BE3414F}" srcOrd="15" destOrd="0" presId="urn:microsoft.com/office/officeart/2005/8/layout/cycle2"/>
    <dgm:cxn modelId="{F8320BC9-5EDA-1646-9F0D-86FE0B95CF11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51" minVer="http://schemas.openxmlformats.org/drawingml/2006/diagram"/>
    </a:ext>
  </dgm:extLst>
</dgm:dataModel>
</file>

<file path=ppt/diagrams/data71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0E93261F-C46E-1241-B08F-4F792D156AAA}" type="presOf" srcId="{11375B1D-7A2F-E245-8AD4-929A7601F295}" destId="{F1970952-8E2C-944D-918B-9B8D5BE3414F}" srcOrd="0" destOrd="0" presId="urn:microsoft.com/office/officeart/2005/8/layout/cycle2"/>
    <dgm:cxn modelId="{72B47820-03B2-9445-835B-23183B6C7E53}" type="presOf" srcId="{2A1A0300-0868-8D47-BFFA-296C1987333D}" destId="{EEFA835D-DA5B-4B45-B2E0-CA586F7372AE}" srcOrd="0" destOrd="0" presId="urn:microsoft.com/office/officeart/2005/8/layout/cycle2"/>
    <dgm:cxn modelId="{8256A620-9AE5-D448-B2A8-CB4E3AC97F2B}" type="presOf" srcId="{768E8C07-80FF-E24E-8728-3484D0E81F75}" destId="{21CDE7AC-B179-544E-AA1E-DC9CEABDA4A8}" srcOrd="0" destOrd="0" presId="urn:microsoft.com/office/officeart/2005/8/layout/cycle2"/>
    <dgm:cxn modelId="{F3620423-7999-0841-A450-E951A0D56660}" type="presOf" srcId="{6AF3223D-60C6-B84E-BC43-8262A1FA31EA}" destId="{3124B506-BBC9-2A47-BF5C-06A3B16E92AD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1A9EB231-5002-9547-A439-C1D727D3C2D6}" type="presOf" srcId="{6AF3223D-60C6-B84E-BC43-8262A1FA31EA}" destId="{6693F1C9-0E06-7B49-8CB9-EF3997DE4948}" srcOrd="1" destOrd="0" presId="urn:microsoft.com/office/officeart/2005/8/layout/cycle2"/>
    <dgm:cxn modelId="{CF309C34-7056-8A49-AEDB-629457EF7466}" type="presOf" srcId="{C50FC3BA-7F0F-2F42-8BE7-D169AAF56941}" destId="{FF90A506-49AA-194C-B7FB-C99B0CA6889D}" srcOrd="0" destOrd="0" presId="urn:microsoft.com/office/officeart/2005/8/layout/cycle2"/>
    <dgm:cxn modelId="{3FC8EC35-297A-B04C-B602-AC4E385B7A50}" type="presOf" srcId="{420DA754-1D9C-4B4C-B9A6-25EC2607A82F}" destId="{B9CBABBE-8180-FD4B-8C76-9ACE0FCA4182}" srcOrd="1" destOrd="0" presId="urn:microsoft.com/office/officeart/2005/8/layout/cycle2"/>
    <dgm:cxn modelId="{16C31239-E57D-B141-BF46-0360F8DF514D}" type="presOf" srcId="{E0ED1441-D8D0-2140-B825-90C83A6C2C7B}" destId="{3A27DC23-E930-A84E-A846-DDE373B212D7}" srcOrd="0" destOrd="0" presId="urn:microsoft.com/office/officeart/2005/8/layout/cycle2"/>
    <dgm:cxn modelId="{DE7F4945-94BA-A94B-8471-AD4E3E7D0744}" type="presOf" srcId="{E1D6C91B-53A1-9848-B9E6-630B57E07772}" destId="{1DAB2424-1BC5-BE46-85D2-26730751BF6D}" srcOrd="0" destOrd="0" presId="urn:microsoft.com/office/officeart/2005/8/layout/cycle2"/>
    <dgm:cxn modelId="{ECFF3C4F-E15B-874B-8753-9798F0D86CB5}" type="presOf" srcId="{7B6C4C98-74AB-9F48-82EE-4065D5051EB2}" destId="{B90635B2-ABF7-3449-A4BC-4B850778AE10}" srcOrd="0" destOrd="0" presId="urn:microsoft.com/office/officeart/2005/8/layout/cycle2"/>
    <dgm:cxn modelId="{17BB5C56-BC98-7A4B-A864-BDE4115F380D}" type="presOf" srcId="{420DA754-1D9C-4B4C-B9A6-25EC2607A82F}" destId="{BD6C659F-2723-5A4C-AF2C-CA1437FCE2B4}" srcOrd="0" destOrd="0" presId="urn:microsoft.com/office/officeart/2005/8/layout/cycle2"/>
    <dgm:cxn modelId="{7613695F-4365-974E-8CD7-301E8CB527E1}" type="presOf" srcId="{6FA576A9-0DA8-5D4F-9C3C-34F7C54C76D4}" destId="{32103E2B-E4C3-2443-9686-008CB3D704F5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A97C357D-F1FD-C149-9639-F52AA4120CD0}" type="presOf" srcId="{7843CF9D-CDC5-734D-B869-37AE2CBCEDAE}" destId="{6474277E-388E-024E-91B4-4AFFEDE60D33}" srcOrd="1" destOrd="0" presId="urn:microsoft.com/office/officeart/2005/8/layout/cycle2"/>
    <dgm:cxn modelId="{0E71CB92-2CEE-D740-8A07-0EFDFD6E1F0F}" type="presOf" srcId="{7843CF9D-CDC5-734D-B869-37AE2CBCEDAE}" destId="{784245A4-61D5-254C-87FE-D85F1A3B2B05}" srcOrd="0" destOrd="0" presId="urn:microsoft.com/office/officeart/2005/8/layout/cycle2"/>
    <dgm:cxn modelId="{D4CA0095-3420-BD44-B94C-40E8DBDB7781}" type="presOf" srcId="{1B5FBFF5-E6C2-2543-A861-44B11243E79D}" destId="{AB1BBDA4-504B-3F42-BA67-6A39F228A708}" srcOrd="1" destOrd="0" presId="urn:microsoft.com/office/officeart/2005/8/layout/cycle2"/>
    <dgm:cxn modelId="{EC800B97-E5BF-4E44-8503-1CB526F383CA}" type="presOf" srcId="{4CA6BDC3-C8E2-354D-ACAD-CD488DCD7E8C}" destId="{5D948883-3182-4C40-9979-56292A55D8AB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020EEDC2-724D-0E46-A42F-F9E7FF026A92}" type="presOf" srcId="{18B21DED-9B4D-EB49-AF41-328A08C2192E}" destId="{55F885C0-631B-D646-AC7E-0B2A6E55628C}" srcOrd="0" destOrd="0" presId="urn:microsoft.com/office/officeart/2005/8/layout/cycle2"/>
    <dgm:cxn modelId="{2A9385C8-52CC-654F-A009-050D42D4B2C3}" type="presOf" srcId="{6D43FE46-35DC-494C-A4F0-44397394D121}" destId="{4C7F5477-63C0-6343-9869-547A01CEFE98}" srcOrd="0" destOrd="0" presId="urn:microsoft.com/office/officeart/2005/8/layout/cycle2"/>
    <dgm:cxn modelId="{C8E357CE-3273-A040-904E-8FA19C1605C0}" type="presOf" srcId="{3022146A-BA2C-3047-A38A-E19C17AD505A}" destId="{5D8FA5C9-56E0-5F4E-AE7D-1578D17D4789}" srcOrd="0" destOrd="0" presId="urn:microsoft.com/office/officeart/2005/8/layout/cycle2"/>
    <dgm:cxn modelId="{4BB64CDA-F27B-554A-905D-1822EB41B580}" type="presOf" srcId="{768E8C07-80FF-E24E-8728-3484D0E81F75}" destId="{C2798E64-E5CC-2440-802B-696DD209A1A7}" srcOrd="1" destOrd="0" presId="urn:microsoft.com/office/officeart/2005/8/layout/cycle2"/>
    <dgm:cxn modelId="{9C4468DF-8F46-7F42-B498-13BA863490D9}" type="presOf" srcId="{6FA576A9-0DA8-5D4F-9C3C-34F7C54C76D4}" destId="{E4F36C5C-1E01-034A-830A-839CEC94B4C3}" srcOrd="0" destOrd="0" presId="urn:microsoft.com/office/officeart/2005/8/layout/cycle2"/>
    <dgm:cxn modelId="{2D0E74E4-33FF-8840-991A-4390E4870EE6}" type="presOf" srcId="{5EAB6A29-A5B0-2941-AF79-FAE866AF3957}" destId="{777CEE8D-D9C5-744F-ADC6-113AF0A44165}" srcOrd="0" destOrd="0" presId="urn:microsoft.com/office/officeart/2005/8/layout/cycle2"/>
    <dgm:cxn modelId="{2FAE44EC-D0C5-B540-93D7-3A8C99713C07}" type="presOf" srcId="{1B5FBFF5-E6C2-2543-A861-44B11243E79D}" destId="{DA0814E1-6DEB-684B-BAEA-2EEBEDC4DB41}" srcOrd="0" destOrd="0" presId="urn:microsoft.com/office/officeart/2005/8/layout/cycle2"/>
    <dgm:cxn modelId="{AD970DEF-2F74-114D-9024-20571DEC3942}" type="presOf" srcId="{7B6C4C98-74AB-9F48-82EE-4065D5051EB2}" destId="{6FABCE6F-71D6-964F-913E-C8F19A09016E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A43A57F5-AC71-BE42-97ED-B9EF1CEE7EA4}" type="presOf" srcId="{11375B1D-7A2F-E245-8AD4-929A7601F295}" destId="{7510845F-CC67-1F44-8A6D-3D9CC132F2F8}" srcOrd="1" destOrd="0" presId="urn:microsoft.com/office/officeart/2005/8/layout/cycle2"/>
    <dgm:cxn modelId="{69BA593C-E161-C943-A391-1D0D67E3B6D5}" type="presParOf" srcId="{5D8FA5C9-56E0-5F4E-AE7D-1578D17D4789}" destId="{3A27DC23-E930-A84E-A846-DDE373B212D7}" srcOrd="0" destOrd="0" presId="urn:microsoft.com/office/officeart/2005/8/layout/cycle2"/>
    <dgm:cxn modelId="{04FFD7E3-E83B-1848-92EF-98A1818FA432}" type="presParOf" srcId="{5D8FA5C9-56E0-5F4E-AE7D-1578D17D4789}" destId="{3124B506-BBC9-2A47-BF5C-06A3B16E92AD}" srcOrd="1" destOrd="0" presId="urn:microsoft.com/office/officeart/2005/8/layout/cycle2"/>
    <dgm:cxn modelId="{CDB1C099-7FDE-5843-B915-CAB30A6FEBDF}" type="presParOf" srcId="{3124B506-BBC9-2A47-BF5C-06A3B16E92AD}" destId="{6693F1C9-0E06-7B49-8CB9-EF3997DE4948}" srcOrd="0" destOrd="0" presId="urn:microsoft.com/office/officeart/2005/8/layout/cycle2"/>
    <dgm:cxn modelId="{3FFA310F-3BA9-7A4C-9B01-CEE495AD5316}" type="presParOf" srcId="{5D8FA5C9-56E0-5F4E-AE7D-1578D17D4789}" destId="{777CEE8D-D9C5-744F-ADC6-113AF0A44165}" srcOrd="2" destOrd="0" presId="urn:microsoft.com/office/officeart/2005/8/layout/cycle2"/>
    <dgm:cxn modelId="{7BD4BD14-BF29-B848-B224-484A9D701281}" type="presParOf" srcId="{5D8FA5C9-56E0-5F4E-AE7D-1578D17D4789}" destId="{21CDE7AC-B179-544E-AA1E-DC9CEABDA4A8}" srcOrd="3" destOrd="0" presId="urn:microsoft.com/office/officeart/2005/8/layout/cycle2"/>
    <dgm:cxn modelId="{ACF22398-140D-014D-9F51-A1497267E6AF}" type="presParOf" srcId="{21CDE7AC-B179-544E-AA1E-DC9CEABDA4A8}" destId="{C2798E64-E5CC-2440-802B-696DD209A1A7}" srcOrd="0" destOrd="0" presId="urn:microsoft.com/office/officeart/2005/8/layout/cycle2"/>
    <dgm:cxn modelId="{9A1E2E5E-A40F-9F48-9BAA-1DC406270850}" type="presParOf" srcId="{5D8FA5C9-56E0-5F4E-AE7D-1578D17D4789}" destId="{FF90A506-49AA-194C-B7FB-C99B0CA6889D}" srcOrd="4" destOrd="0" presId="urn:microsoft.com/office/officeart/2005/8/layout/cycle2"/>
    <dgm:cxn modelId="{63D88246-109F-334B-B116-18C0929348F9}" type="presParOf" srcId="{5D8FA5C9-56E0-5F4E-AE7D-1578D17D4789}" destId="{DA0814E1-6DEB-684B-BAEA-2EEBEDC4DB41}" srcOrd="5" destOrd="0" presId="urn:microsoft.com/office/officeart/2005/8/layout/cycle2"/>
    <dgm:cxn modelId="{5412419F-BAEB-D040-9A77-58D479382229}" type="presParOf" srcId="{DA0814E1-6DEB-684B-BAEA-2EEBEDC4DB41}" destId="{AB1BBDA4-504B-3F42-BA67-6A39F228A708}" srcOrd="0" destOrd="0" presId="urn:microsoft.com/office/officeart/2005/8/layout/cycle2"/>
    <dgm:cxn modelId="{3653BEE0-904E-594F-8B72-6167FB53831A}" type="presParOf" srcId="{5D8FA5C9-56E0-5F4E-AE7D-1578D17D4789}" destId="{1DAB2424-1BC5-BE46-85D2-26730751BF6D}" srcOrd="6" destOrd="0" presId="urn:microsoft.com/office/officeart/2005/8/layout/cycle2"/>
    <dgm:cxn modelId="{19C65BA1-CA67-8145-91E6-3AEC009A70EF}" type="presParOf" srcId="{5D8FA5C9-56E0-5F4E-AE7D-1578D17D4789}" destId="{784245A4-61D5-254C-87FE-D85F1A3B2B05}" srcOrd="7" destOrd="0" presId="urn:microsoft.com/office/officeart/2005/8/layout/cycle2"/>
    <dgm:cxn modelId="{8544BA8D-269E-C244-94BA-1B05B441E10B}" type="presParOf" srcId="{784245A4-61D5-254C-87FE-D85F1A3B2B05}" destId="{6474277E-388E-024E-91B4-4AFFEDE60D33}" srcOrd="0" destOrd="0" presId="urn:microsoft.com/office/officeart/2005/8/layout/cycle2"/>
    <dgm:cxn modelId="{B4962B77-9803-A14B-B80A-BE846A3D6378}" type="presParOf" srcId="{5D8FA5C9-56E0-5F4E-AE7D-1578D17D4789}" destId="{EEFA835D-DA5B-4B45-B2E0-CA586F7372AE}" srcOrd="8" destOrd="0" presId="urn:microsoft.com/office/officeart/2005/8/layout/cycle2"/>
    <dgm:cxn modelId="{2284D589-960C-4A46-BB08-EB526D18A55A}" type="presParOf" srcId="{5D8FA5C9-56E0-5F4E-AE7D-1578D17D4789}" destId="{B90635B2-ABF7-3449-A4BC-4B850778AE10}" srcOrd="9" destOrd="0" presId="urn:microsoft.com/office/officeart/2005/8/layout/cycle2"/>
    <dgm:cxn modelId="{97FE390F-5DDB-0E40-B217-A57B29391DB2}" type="presParOf" srcId="{B90635B2-ABF7-3449-A4BC-4B850778AE10}" destId="{6FABCE6F-71D6-964F-913E-C8F19A09016E}" srcOrd="0" destOrd="0" presId="urn:microsoft.com/office/officeart/2005/8/layout/cycle2"/>
    <dgm:cxn modelId="{5D80440A-7742-684D-8DD0-F9AEEE79CC4E}" type="presParOf" srcId="{5D8FA5C9-56E0-5F4E-AE7D-1578D17D4789}" destId="{4C7F5477-63C0-6343-9869-547A01CEFE98}" srcOrd="10" destOrd="0" presId="urn:microsoft.com/office/officeart/2005/8/layout/cycle2"/>
    <dgm:cxn modelId="{DC62A7F1-344F-414B-A36C-CD0116478CF0}" type="presParOf" srcId="{5D8FA5C9-56E0-5F4E-AE7D-1578D17D4789}" destId="{BD6C659F-2723-5A4C-AF2C-CA1437FCE2B4}" srcOrd="11" destOrd="0" presId="urn:microsoft.com/office/officeart/2005/8/layout/cycle2"/>
    <dgm:cxn modelId="{22BC56DE-CAF3-AE46-864A-09667D9EF92D}" type="presParOf" srcId="{BD6C659F-2723-5A4C-AF2C-CA1437FCE2B4}" destId="{B9CBABBE-8180-FD4B-8C76-9ACE0FCA4182}" srcOrd="0" destOrd="0" presId="urn:microsoft.com/office/officeart/2005/8/layout/cycle2"/>
    <dgm:cxn modelId="{955F7D06-D08A-D24F-B711-A1B68C43C9FD}" type="presParOf" srcId="{5D8FA5C9-56E0-5F4E-AE7D-1578D17D4789}" destId="{5D948883-3182-4C40-9979-56292A55D8AB}" srcOrd="12" destOrd="0" presId="urn:microsoft.com/office/officeart/2005/8/layout/cycle2"/>
    <dgm:cxn modelId="{781F7D4D-DB94-EB4D-80D4-96A54D19EC67}" type="presParOf" srcId="{5D8FA5C9-56E0-5F4E-AE7D-1578D17D4789}" destId="{E4F36C5C-1E01-034A-830A-839CEC94B4C3}" srcOrd="13" destOrd="0" presId="urn:microsoft.com/office/officeart/2005/8/layout/cycle2"/>
    <dgm:cxn modelId="{D0BB4E08-C096-0341-BC1E-70A4765CB467}" type="presParOf" srcId="{E4F36C5C-1E01-034A-830A-839CEC94B4C3}" destId="{32103E2B-E4C3-2443-9686-008CB3D704F5}" srcOrd="0" destOrd="0" presId="urn:microsoft.com/office/officeart/2005/8/layout/cycle2"/>
    <dgm:cxn modelId="{1D487B2C-5A31-1F48-9D06-0B1B1F627371}" type="presParOf" srcId="{5D8FA5C9-56E0-5F4E-AE7D-1578D17D4789}" destId="{55F885C0-631B-D646-AC7E-0B2A6E55628C}" srcOrd="14" destOrd="0" presId="urn:microsoft.com/office/officeart/2005/8/layout/cycle2"/>
    <dgm:cxn modelId="{5789E2D4-4C5C-4F4A-84CB-9E48D7314096}" type="presParOf" srcId="{5D8FA5C9-56E0-5F4E-AE7D-1578D17D4789}" destId="{F1970952-8E2C-944D-918B-9B8D5BE3414F}" srcOrd="15" destOrd="0" presId="urn:microsoft.com/office/officeart/2005/8/layout/cycle2"/>
    <dgm:cxn modelId="{F014F6CE-485A-5044-B918-C7852B927665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56" minVer="http://schemas.openxmlformats.org/drawingml/2006/diagram"/>
    </a:ext>
  </dgm:extLst>
</dgm:dataModel>
</file>

<file path=ppt/diagrams/data72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62AE690E-BC26-2242-B100-DA73DEEFA9E9}" type="presOf" srcId="{E1D6C91B-53A1-9848-B9E6-630B57E07772}" destId="{1DAB2424-1BC5-BE46-85D2-26730751BF6D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78626D1C-6D06-8742-8819-442C74BCEA46}" type="presOf" srcId="{6D43FE46-35DC-494C-A4F0-44397394D121}" destId="{4C7F5477-63C0-6343-9869-547A01CEFE98}" srcOrd="0" destOrd="0" presId="urn:microsoft.com/office/officeart/2005/8/layout/cycle2"/>
    <dgm:cxn modelId="{DA07421E-3264-FF42-AE15-500472E1D9BA}" type="presOf" srcId="{6AF3223D-60C6-B84E-BC43-8262A1FA31EA}" destId="{3124B506-BBC9-2A47-BF5C-06A3B16E92AD}" srcOrd="0" destOrd="0" presId="urn:microsoft.com/office/officeart/2005/8/layout/cycle2"/>
    <dgm:cxn modelId="{23ABC120-00B0-0747-B03E-1DF4F16A1CC8}" type="presOf" srcId="{6FA576A9-0DA8-5D4F-9C3C-34F7C54C76D4}" destId="{E4F36C5C-1E01-034A-830A-839CEC94B4C3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8DC93737-75F9-BD49-8EFF-56A15BD1BC41}" type="presOf" srcId="{2A1A0300-0868-8D47-BFFA-296C1987333D}" destId="{EEFA835D-DA5B-4B45-B2E0-CA586F7372AE}" srcOrd="0" destOrd="0" presId="urn:microsoft.com/office/officeart/2005/8/layout/cycle2"/>
    <dgm:cxn modelId="{C734AD3A-697B-4C44-82F0-2711B896D647}" type="presOf" srcId="{7B6C4C98-74AB-9F48-82EE-4065D5051EB2}" destId="{B90635B2-ABF7-3449-A4BC-4B850778AE10}" srcOrd="0" destOrd="0" presId="urn:microsoft.com/office/officeart/2005/8/layout/cycle2"/>
    <dgm:cxn modelId="{450FDC46-03F6-794B-A96E-43242AD6329C}" type="presOf" srcId="{C50FC3BA-7F0F-2F42-8BE7-D169AAF56941}" destId="{FF90A506-49AA-194C-B7FB-C99B0CA6889D}" srcOrd="0" destOrd="0" presId="urn:microsoft.com/office/officeart/2005/8/layout/cycle2"/>
    <dgm:cxn modelId="{1CC7B950-27B4-114B-8B4C-5C84BDB67242}" type="presOf" srcId="{11375B1D-7A2F-E245-8AD4-929A7601F295}" destId="{7510845F-CC67-1F44-8A6D-3D9CC132F2F8}" srcOrd="1" destOrd="0" presId="urn:microsoft.com/office/officeart/2005/8/layout/cycle2"/>
    <dgm:cxn modelId="{901F3E5E-4DBE-2641-9BA0-10BF666FA18B}" type="presOf" srcId="{7B6C4C98-74AB-9F48-82EE-4065D5051EB2}" destId="{6FABCE6F-71D6-964F-913E-C8F19A09016E}" srcOrd="1" destOrd="0" presId="urn:microsoft.com/office/officeart/2005/8/layout/cycle2"/>
    <dgm:cxn modelId="{69B13D5F-A4B9-CD46-87F4-1F5A0EA6972B}" type="presOf" srcId="{4CA6BDC3-C8E2-354D-ACAD-CD488DCD7E8C}" destId="{5D948883-3182-4C40-9979-56292A55D8AB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91F27B69-2362-5F49-BE86-7994171D2D56}" type="presOf" srcId="{7843CF9D-CDC5-734D-B869-37AE2CBCEDAE}" destId="{6474277E-388E-024E-91B4-4AFFEDE60D33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51FFF680-895E-DD44-936B-9F7D334F48D3}" type="presOf" srcId="{5EAB6A29-A5B0-2941-AF79-FAE866AF3957}" destId="{777CEE8D-D9C5-744F-ADC6-113AF0A44165}" srcOrd="0" destOrd="0" presId="urn:microsoft.com/office/officeart/2005/8/layout/cycle2"/>
    <dgm:cxn modelId="{D4C5F991-270A-EE45-8876-D6FF68218138}" type="presOf" srcId="{768E8C07-80FF-E24E-8728-3484D0E81F75}" destId="{C2798E64-E5CC-2440-802B-696DD209A1A7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ACA657BF-B3A3-BB4D-88A3-DB0FFC836765}" type="presOf" srcId="{7843CF9D-CDC5-734D-B869-37AE2CBCEDAE}" destId="{784245A4-61D5-254C-87FE-D85F1A3B2B05}" srcOrd="0" destOrd="0" presId="urn:microsoft.com/office/officeart/2005/8/layout/cycle2"/>
    <dgm:cxn modelId="{F368A0C8-A40D-3A4F-AF90-7C96D2B67D70}" type="presOf" srcId="{E0ED1441-D8D0-2140-B825-90C83A6C2C7B}" destId="{3A27DC23-E930-A84E-A846-DDE373B212D7}" srcOrd="0" destOrd="0" presId="urn:microsoft.com/office/officeart/2005/8/layout/cycle2"/>
    <dgm:cxn modelId="{AE9D2CCA-2476-3D48-AE10-2B517BCD3687}" type="presOf" srcId="{1B5FBFF5-E6C2-2543-A861-44B11243E79D}" destId="{AB1BBDA4-504B-3F42-BA67-6A39F228A708}" srcOrd="1" destOrd="0" presId="urn:microsoft.com/office/officeart/2005/8/layout/cycle2"/>
    <dgm:cxn modelId="{917BD3CA-E5D1-E14B-8D18-A0DEEA207A8F}" type="presOf" srcId="{768E8C07-80FF-E24E-8728-3484D0E81F75}" destId="{21CDE7AC-B179-544E-AA1E-DC9CEABDA4A8}" srcOrd="0" destOrd="0" presId="urn:microsoft.com/office/officeart/2005/8/layout/cycle2"/>
    <dgm:cxn modelId="{F628D4CC-79C0-5F4A-B4AB-200DE4AE15A1}" type="presOf" srcId="{18B21DED-9B4D-EB49-AF41-328A08C2192E}" destId="{55F885C0-631B-D646-AC7E-0B2A6E55628C}" srcOrd="0" destOrd="0" presId="urn:microsoft.com/office/officeart/2005/8/layout/cycle2"/>
    <dgm:cxn modelId="{8F761CDE-BCEC-5A48-9592-8C7C926C4211}" type="presOf" srcId="{420DA754-1D9C-4B4C-B9A6-25EC2607A82F}" destId="{B9CBABBE-8180-FD4B-8C76-9ACE0FCA4182}" srcOrd="1" destOrd="0" presId="urn:microsoft.com/office/officeart/2005/8/layout/cycle2"/>
    <dgm:cxn modelId="{0015C6E7-A420-634E-9BD8-0BD6AA005426}" type="presOf" srcId="{6FA576A9-0DA8-5D4F-9C3C-34F7C54C76D4}" destId="{32103E2B-E4C3-2443-9686-008CB3D704F5}" srcOrd="1" destOrd="0" presId="urn:microsoft.com/office/officeart/2005/8/layout/cycle2"/>
    <dgm:cxn modelId="{8C9049E8-501B-0A4A-9DB9-547FA4AA951F}" type="presOf" srcId="{1B5FBFF5-E6C2-2543-A861-44B11243E79D}" destId="{DA0814E1-6DEB-684B-BAEA-2EEBEDC4DB41}" srcOrd="0" destOrd="0" presId="urn:microsoft.com/office/officeart/2005/8/layout/cycle2"/>
    <dgm:cxn modelId="{91ED02F0-966F-BD43-B692-82EB86EBDBA6}" type="presOf" srcId="{11375B1D-7A2F-E245-8AD4-929A7601F295}" destId="{F1970952-8E2C-944D-918B-9B8D5BE3414F}" srcOrd="0" destOrd="0" presId="urn:microsoft.com/office/officeart/2005/8/layout/cycle2"/>
    <dgm:cxn modelId="{95B142F0-0D1A-A847-93F6-8AC334440826}" type="presOf" srcId="{420DA754-1D9C-4B4C-B9A6-25EC2607A82F}" destId="{BD6C659F-2723-5A4C-AF2C-CA1437FCE2B4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3E665FF7-3035-EB42-97C7-EB6646340DC7}" type="presOf" srcId="{3022146A-BA2C-3047-A38A-E19C17AD505A}" destId="{5D8FA5C9-56E0-5F4E-AE7D-1578D17D4789}" srcOrd="0" destOrd="0" presId="urn:microsoft.com/office/officeart/2005/8/layout/cycle2"/>
    <dgm:cxn modelId="{88D02BFA-84F2-A947-902C-5614FF680EAD}" type="presOf" srcId="{6AF3223D-60C6-B84E-BC43-8262A1FA31EA}" destId="{6693F1C9-0E06-7B49-8CB9-EF3997DE4948}" srcOrd="1" destOrd="0" presId="urn:microsoft.com/office/officeart/2005/8/layout/cycle2"/>
    <dgm:cxn modelId="{97F91F35-42E3-6D41-9B73-6D8BAF177198}" type="presParOf" srcId="{5D8FA5C9-56E0-5F4E-AE7D-1578D17D4789}" destId="{3A27DC23-E930-A84E-A846-DDE373B212D7}" srcOrd="0" destOrd="0" presId="urn:microsoft.com/office/officeart/2005/8/layout/cycle2"/>
    <dgm:cxn modelId="{95FCCD92-9982-2F4E-BABB-0F180CA0E465}" type="presParOf" srcId="{5D8FA5C9-56E0-5F4E-AE7D-1578D17D4789}" destId="{3124B506-BBC9-2A47-BF5C-06A3B16E92AD}" srcOrd="1" destOrd="0" presId="urn:microsoft.com/office/officeart/2005/8/layout/cycle2"/>
    <dgm:cxn modelId="{FDFE0391-4E1F-F240-A7E9-C6F8AF101BF8}" type="presParOf" srcId="{3124B506-BBC9-2A47-BF5C-06A3B16E92AD}" destId="{6693F1C9-0E06-7B49-8CB9-EF3997DE4948}" srcOrd="0" destOrd="0" presId="urn:microsoft.com/office/officeart/2005/8/layout/cycle2"/>
    <dgm:cxn modelId="{03D3FD2A-8083-7E43-BF74-C8D076C88CE9}" type="presParOf" srcId="{5D8FA5C9-56E0-5F4E-AE7D-1578D17D4789}" destId="{777CEE8D-D9C5-744F-ADC6-113AF0A44165}" srcOrd="2" destOrd="0" presId="urn:microsoft.com/office/officeart/2005/8/layout/cycle2"/>
    <dgm:cxn modelId="{7D6E8752-4739-CE4B-990F-1A99CBF7BC35}" type="presParOf" srcId="{5D8FA5C9-56E0-5F4E-AE7D-1578D17D4789}" destId="{21CDE7AC-B179-544E-AA1E-DC9CEABDA4A8}" srcOrd="3" destOrd="0" presId="urn:microsoft.com/office/officeart/2005/8/layout/cycle2"/>
    <dgm:cxn modelId="{0DE19ADB-05EF-3A43-894E-1AF3B3815C6C}" type="presParOf" srcId="{21CDE7AC-B179-544E-AA1E-DC9CEABDA4A8}" destId="{C2798E64-E5CC-2440-802B-696DD209A1A7}" srcOrd="0" destOrd="0" presId="urn:microsoft.com/office/officeart/2005/8/layout/cycle2"/>
    <dgm:cxn modelId="{95059F0E-279E-AA48-83A5-C742C275C85C}" type="presParOf" srcId="{5D8FA5C9-56E0-5F4E-AE7D-1578D17D4789}" destId="{FF90A506-49AA-194C-B7FB-C99B0CA6889D}" srcOrd="4" destOrd="0" presId="urn:microsoft.com/office/officeart/2005/8/layout/cycle2"/>
    <dgm:cxn modelId="{1A3D8CDE-B46A-3447-A036-20BD52B0FF08}" type="presParOf" srcId="{5D8FA5C9-56E0-5F4E-AE7D-1578D17D4789}" destId="{DA0814E1-6DEB-684B-BAEA-2EEBEDC4DB41}" srcOrd="5" destOrd="0" presId="urn:microsoft.com/office/officeart/2005/8/layout/cycle2"/>
    <dgm:cxn modelId="{C95BC000-115E-5E4F-96B2-F28D9E241ABE}" type="presParOf" srcId="{DA0814E1-6DEB-684B-BAEA-2EEBEDC4DB41}" destId="{AB1BBDA4-504B-3F42-BA67-6A39F228A708}" srcOrd="0" destOrd="0" presId="urn:microsoft.com/office/officeart/2005/8/layout/cycle2"/>
    <dgm:cxn modelId="{75FA7638-BF33-034C-85BD-F2282FFE06CE}" type="presParOf" srcId="{5D8FA5C9-56E0-5F4E-AE7D-1578D17D4789}" destId="{1DAB2424-1BC5-BE46-85D2-26730751BF6D}" srcOrd="6" destOrd="0" presId="urn:microsoft.com/office/officeart/2005/8/layout/cycle2"/>
    <dgm:cxn modelId="{1F9AF485-66C5-FF4A-9877-EDAC1D2BBBE8}" type="presParOf" srcId="{5D8FA5C9-56E0-5F4E-AE7D-1578D17D4789}" destId="{784245A4-61D5-254C-87FE-D85F1A3B2B05}" srcOrd="7" destOrd="0" presId="urn:microsoft.com/office/officeart/2005/8/layout/cycle2"/>
    <dgm:cxn modelId="{64866880-1A00-4440-A6E6-06EC260F1338}" type="presParOf" srcId="{784245A4-61D5-254C-87FE-D85F1A3B2B05}" destId="{6474277E-388E-024E-91B4-4AFFEDE60D33}" srcOrd="0" destOrd="0" presId="urn:microsoft.com/office/officeart/2005/8/layout/cycle2"/>
    <dgm:cxn modelId="{28BDDC79-1326-5041-9447-1EA95522A40E}" type="presParOf" srcId="{5D8FA5C9-56E0-5F4E-AE7D-1578D17D4789}" destId="{EEFA835D-DA5B-4B45-B2E0-CA586F7372AE}" srcOrd="8" destOrd="0" presId="urn:microsoft.com/office/officeart/2005/8/layout/cycle2"/>
    <dgm:cxn modelId="{38E7211D-56E9-C04A-8AC8-9F24768F69E4}" type="presParOf" srcId="{5D8FA5C9-56E0-5F4E-AE7D-1578D17D4789}" destId="{B90635B2-ABF7-3449-A4BC-4B850778AE10}" srcOrd="9" destOrd="0" presId="urn:microsoft.com/office/officeart/2005/8/layout/cycle2"/>
    <dgm:cxn modelId="{FF05A80B-A215-B547-9DC3-143CF2845837}" type="presParOf" srcId="{B90635B2-ABF7-3449-A4BC-4B850778AE10}" destId="{6FABCE6F-71D6-964F-913E-C8F19A09016E}" srcOrd="0" destOrd="0" presId="urn:microsoft.com/office/officeart/2005/8/layout/cycle2"/>
    <dgm:cxn modelId="{9B2944A8-79A5-784F-ADEA-1CE55F0A8BB0}" type="presParOf" srcId="{5D8FA5C9-56E0-5F4E-AE7D-1578D17D4789}" destId="{4C7F5477-63C0-6343-9869-547A01CEFE98}" srcOrd="10" destOrd="0" presId="urn:microsoft.com/office/officeart/2005/8/layout/cycle2"/>
    <dgm:cxn modelId="{564D49EE-8F22-5B43-AE1F-2F8FB3C1477A}" type="presParOf" srcId="{5D8FA5C9-56E0-5F4E-AE7D-1578D17D4789}" destId="{BD6C659F-2723-5A4C-AF2C-CA1437FCE2B4}" srcOrd="11" destOrd="0" presId="urn:microsoft.com/office/officeart/2005/8/layout/cycle2"/>
    <dgm:cxn modelId="{30B8BF00-3BFA-B248-82B4-3C816D6963A8}" type="presParOf" srcId="{BD6C659F-2723-5A4C-AF2C-CA1437FCE2B4}" destId="{B9CBABBE-8180-FD4B-8C76-9ACE0FCA4182}" srcOrd="0" destOrd="0" presId="urn:microsoft.com/office/officeart/2005/8/layout/cycle2"/>
    <dgm:cxn modelId="{9F1537D8-A904-284B-AF80-3EDDCAA723CD}" type="presParOf" srcId="{5D8FA5C9-56E0-5F4E-AE7D-1578D17D4789}" destId="{5D948883-3182-4C40-9979-56292A55D8AB}" srcOrd="12" destOrd="0" presId="urn:microsoft.com/office/officeart/2005/8/layout/cycle2"/>
    <dgm:cxn modelId="{44E7CBD6-4CBE-AA44-8996-D5722B74C6D6}" type="presParOf" srcId="{5D8FA5C9-56E0-5F4E-AE7D-1578D17D4789}" destId="{E4F36C5C-1E01-034A-830A-839CEC94B4C3}" srcOrd="13" destOrd="0" presId="urn:microsoft.com/office/officeart/2005/8/layout/cycle2"/>
    <dgm:cxn modelId="{0D9A69D9-6533-344F-91B3-95512940FBC1}" type="presParOf" srcId="{E4F36C5C-1E01-034A-830A-839CEC94B4C3}" destId="{32103E2B-E4C3-2443-9686-008CB3D704F5}" srcOrd="0" destOrd="0" presId="urn:microsoft.com/office/officeart/2005/8/layout/cycle2"/>
    <dgm:cxn modelId="{1B03BB71-02E9-D843-83E7-C46854A2D2A8}" type="presParOf" srcId="{5D8FA5C9-56E0-5F4E-AE7D-1578D17D4789}" destId="{55F885C0-631B-D646-AC7E-0B2A6E55628C}" srcOrd="14" destOrd="0" presId="urn:microsoft.com/office/officeart/2005/8/layout/cycle2"/>
    <dgm:cxn modelId="{D6431175-3CCE-504A-A2A4-B9AE57F92DAE}" type="presParOf" srcId="{5D8FA5C9-56E0-5F4E-AE7D-1578D17D4789}" destId="{F1970952-8E2C-944D-918B-9B8D5BE3414F}" srcOrd="15" destOrd="0" presId="urn:microsoft.com/office/officeart/2005/8/layout/cycle2"/>
    <dgm:cxn modelId="{4FC31B55-BD46-374A-8AF2-3A29B4E7DD63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1" minVer="http://schemas.openxmlformats.org/drawingml/2006/diagram"/>
    </a:ext>
  </dgm:extLst>
</dgm:dataModel>
</file>

<file path=ppt/diagrams/data73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6BCDE901-B583-6F4E-BD9F-2CD1FBE607B4}" type="presOf" srcId="{768E8C07-80FF-E24E-8728-3484D0E81F75}" destId="{C2798E64-E5CC-2440-802B-696DD209A1A7}" srcOrd="1" destOrd="0" presId="urn:microsoft.com/office/officeart/2005/8/layout/cycle2"/>
    <dgm:cxn modelId="{54487A05-6B7D-FC46-8DFA-382758344306}" type="presOf" srcId="{6AF3223D-60C6-B84E-BC43-8262A1FA31EA}" destId="{6693F1C9-0E06-7B49-8CB9-EF3997DE4948}" srcOrd="1" destOrd="0" presId="urn:microsoft.com/office/officeart/2005/8/layout/cycle2"/>
    <dgm:cxn modelId="{CBED340A-9634-B640-BB90-2D0082B4460B}" type="presOf" srcId="{6FA576A9-0DA8-5D4F-9C3C-34F7C54C76D4}" destId="{E4F36C5C-1E01-034A-830A-839CEC94B4C3}" srcOrd="0" destOrd="0" presId="urn:microsoft.com/office/officeart/2005/8/layout/cycle2"/>
    <dgm:cxn modelId="{AA3E830A-D510-EF4B-B138-C26C67B795B3}" type="presOf" srcId="{6D43FE46-35DC-494C-A4F0-44397394D121}" destId="{4C7F5477-63C0-6343-9869-547A01CEFE98}" srcOrd="0" destOrd="0" presId="urn:microsoft.com/office/officeart/2005/8/layout/cycle2"/>
    <dgm:cxn modelId="{9E8E2D12-F2DC-A349-A6CE-B9A388A2512F}" type="presOf" srcId="{420DA754-1D9C-4B4C-B9A6-25EC2607A82F}" destId="{BD6C659F-2723-5A4C-AF2C-CA1437FCE2B4}" srcOrd="0" destOrd="0" presId="urn:microsoft.com/office/officeart/2005/8/layout/cycle2"/>
    <dgm:cxn modelId="{9454BD13-8F67-FA40-AA8F-B89775B31654}" type="presOf" srcId="{7B6C4C98-74AB-9F48-82EE-4065D5051EB2}" destId="{B90635B2-ABF7-3449-A4BC-4B850778AE10}" srcOrd="0" destOrd="0" presId="urn:microsoft.com/office/officeart/2005/8/layout/cycle2"/>
    <dgm:cxn modelId="{DD96C914-F9C4-2947-B017-A387AB35EA77}" type="presOf" srcId="{4CA6BDC3-C8E2-354D-ACAD-CD488DCD7E8C}" destId="{5D948883-3182-4C40-9979-56292A55D8AB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3F15E81D-586B-0147-A1C3-C5F878EC8814}" type="presOf" srcId="{11375B1D-7A2F-E245-8AD4-929A7601F295}" destId="{7510845F-CC67-1F44-8A6D-3D9CC132F2F8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2C123125-ED0D-8145-A827-9DE0C774F9A0}" type="presOf" srcId="{E1D6C91B-53A1-9848-B9E6-630B57E07772}" destId="{1DAB2424-1BC5-BE46-85D2-26730751BF6D}" srcOrd="0" destOrd="0" presId="urn:microsoft.com/office/officeart/2005/8/layout/cycle2"/>
    <dgm:cxn modelId="{E207C32C-429C-CB49-9015-030B0F13B7B6}" type="presOf" srcId="{7843CF9D-CDC5-734D-B869-37AE2CBCEDAE}" destId="{6474277E-388E-024E-91B4-4AFFEDE60D33}" srcOrd="1" destOrd="0" presId="urn:microsoft.com/office/officeart/2005/8/layout/cycle2"/>
    <dgm:cxn modelId="{4101E03A-47B9-8F45-B44B-0EE13341DACB}" type="presOf" srcId="{2A1A0300-0868-8D47-BFFA-296C1987333D}" destId="{EEFA835D-DA5B-4B45-B2E0-CA586F7372AE}" srcOrd="0" destOrd="0" presId="urn:microsoft.com/office/officeart/2005/8/layout/cycle2"/>
    <dgm:cxn modelId="{D1793849-890F-3F44-9586-CA96B8BB08D2}" type="presOf" srcId="{6AF3223D-60C6-B84E-BC43-8262A1FA31EA}" destId="{3124B506-BBC9-2A47-BF5C-06A3B16E92AD}" srcOrd="0" destOrd="0" presId="urn:microsoft.com/office/officeart/2005/8/layout/cycle2"/>
    <dgm:cxn modelId="{2993A84D-0828-054B-B347-C7157C80E278}" type="presOf" srcId="{420DA754-1D9C-4B4C-B9A6-25EC2607A82F}" destId="{B9CBABBE-8180-FD4B-8C76-9ACE0FCA4182}" srcOrd="1" destOrd="0" presId="urn:microsoft.com/office/officeart/2005/8/layout/cycle2"/>
    <dgm:cxn modelId="{E4A10858-127E-6242-ADBB-C53A25C754FA}" type="presOf" srcId="{E0ED1441-D8D0-2140-B825-90C83A6C2C7B}" destId="{3A27DC23-E930-A84E-A846-DDE373B212D7}" srcOrd="0" destOrd="0" presId="urn:microsoft.com/office/officeart/2005/8/layout/cycle2"/>
    <dgm:cxn modelId="{ADDAC15F-49B9-CA44-8281-AC44CABC7A13}" type="presOf" srcId="{1B5FBFF5-E6C2-2543-A861-44B11243E79D}" destId="{DA0814E1-6DEB-684B-BAEA-2EEBEDC4DB41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02FFCA66-10E0-5940-888B-235CB17E6D7C}" type="presOf" srcId="{7843CF9D-CDC5-734D-B869-37AE2CBCEDAE}" destId="{784245A4-61D5-254C-87FE-D85F1A3B2B05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F1F35E73-434F-7D4B-A4F5-41A8D2DABCAD}" type="presOf" srcId="{768E8C07-80FF-E24E-8728-3484D0E81F75}" destId="{21CDE7AC-B179-544E-AA1E-DC9CEABDA4A8}" srcOrd="0" destOrd="0" presId="urn:microsoft.com/office/officeart/2005/8/layout/cycle2"/>
    <dgm:cxn modelId="{06848E73-A720-F942-B85A-724584366498}" type="presOf" srcId="{18B21DED-9B4D-EB49-AF41-328A08C2192E}" destId="{55F885C0-631B-D646-AC7E-0B2A6E55628C}" srcOrd="0" destOrd="0" presId="urn:microsoft.com/office/officeart/2005/8/layout/cycle2"/>
    <dgm:cxn modelId="{96E41476-91F9-0A4B-96C8-8923B6192A0F}" type="presOf" srcId="{5EAB6A29-A5B0-2941-AF79-FAE866AF3957}" destId="{777CEE8D-D9C5-744F-ADC6-113AF0A44165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02883577-198E-F142-A18E-A7CDC4E368F1}" type="presOf" srcId="{1B5FBFF5-E6C2-2543-A861-44B11243E79D}" destId="{AB1BBDA4-504B-3F42-BA67-6A39F228A708}" srcOrd="1" destOrd="0" presId="urn:microsoft.com/office/officeart/2005/8/layout/cycle2"/>
    <dgm:cxn modelId="{F1DF3C98-99CE-F74F-BE1C-E5D9B16129C6}" type="presOf" srcId="{7B6C4C98-74AB-9F48-82EE-4065D5051EB2}" destId="{6FABCE6F-71D6-964F-913E-C8F19A09016E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581CB4AF-8EFD-5C49-8C3C-602EC3B2E19F}" type="presOf" srcId="{3022146A-BA2C-3047-A38A-E19C17AD505A}" destId="{5D8FA5C9-56E0-5F4E-AE7D-1578D17D4789}" srcOrd="0" destOrd="0" presId="urn:microsoft.com/office/officeart/2005/8/layout/cycle2"/>
    <dgm:cxn modelId="{669680D4-9391-2148-AB72-1003E0AB79C0}" type="presOf" srcId="{C50FC3BA-7F0F-2F42-8BE7-D169AAF56941}" destId="{FF90A506-49AA-194C-B7FB-C99B0CA6889D}" srcOrd="0" destOrd="0" presId="urn:microsoft.com/office/officeart/2005/8/layout/cycle2"/>
    <dgm:cxn modelId="{8351F3E3-3B5B-654F-9875-5CBBA8F1BF03}" type="presOf" srcId="{6FA576A9-0DA8-5D4F-9C3C-34F7C54C76D4}" destId="{32103E2B-E4C3-2443-9686-008CB3D704F5}" srcOrd="1" destOrd="0" presId="urn:microsoft.com/office/officeart/2005/8/layout/cycle2"/>
    <dgm:cxn modelId="{D36773E9-310D-2A41-BE85-F23CB0892597}" type="presOf" srcId="{11375B1D-7A2F-E245-8AD4-929A7601F295}" destId="{F1970952-8E2C-944D-918B-9B8D5BE3414F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3C956647-08BE-7D42-9C60-73A9E5D17075}" type="presParOf" srcId="{5D8FA5C9-56E0-5F4E-AE7D-1578D17D4789}" destId="{3A27DC23-E930-A84E-A846-DDE373B212D7}" srcOrd="0" destOrd="0" presId="urn:microsoft.com/office/officeart/2005/8/layout/cycle2"/>
    <dgm:cxn modelId="{05E779B2-B2BE-AC4E-AF66-1A8FB9952ECE}" type="presParOf" srcId="{5D8FA5C9-56E0-5F4E-AE7D-1578D17D4789}" destId="{3124B506-BBC9-2A47-BF5C-06A3B16E92AD}" srcOrd="1" destOrd="0" presId="urn:microsoft.com/office/officeart/2005/8/layout/cycle2"/>
    <dgm:cxn modelId="{CC538445-3131-7047-B25D-BC452AB16068}" type="presParOf" srcId="{3124B506-BBC9-2A47-BF5C-06A3B16E92AD}" destId="{6693F1C9-0E06-7B49-8CB9-EF3997DE4948}" srcOrd="0" destOrd="0" presId="urn:microsoft.com/office/officeart/2005/8/layout/cycle2"/>
    <dgm:cxn modelId="{F355845F-1EF2-9142-AA46-5AACC5D31321}" type="presParOf" srcId="{5D8FA5C9-56E0-5F4E-AE7D-1578D17D4789}" destId="{777CEE8D-D9C5-744F-ADC6-113AF0A44165}" srcOrd="2" destOrd="0" presId="urn:microsoft.com/office/officeart/2005/8/layout/cycle2"/>
    <dgm:cxn modelId="{C346B700-8A13-0243-AB77-9BDFE093FF39}" type="presParOf" srcId="{5D8FA5C9-56E0-5F4E-AE7D-1578D17D4789}" destId="{21CDE7AC-B179-544E-AA1E-DC9CEABDA4A8}" srcOrd="3" destOrd="0" presId="urn:microsoft.com/office/officeart/2005/8/layout/cycle2"/>
    <dgm:cxn modelId="{421CB722-EE07-034B-B8B1-613439E291F9}" type="presParOf" srcId="{21CDE7AC-B179-544E-AA1E-DC9CEABDA4A8}" destId="{C2798E64-E5CC-2440-802B-696DD209A1A7}" srcOrd="0" destOrd="0" presId="urn:microsoft.com/office/officeart/2005/8/layout/cycle2"/>
    <dgm:cxn modelId="{943AC195-7323-224E-B112-F25DF902A6B6}" type="presParOf" srcId="{5D8FA5C9-56E0-5F4E-AE7D-1578D17D4789}" destId="{FF90A506-49AA-194C-B7FB-C99B0CA6889D}" srcOrd="4" destOrd="0" presId="urn:microsoft.com/office/officeart/2005/8/layout/cycle2"/>
    <dgm:cxn modelId="{04591290-1117-C74E-8C6F-74BB9DD2F5E7}" type="presParOf" srcId="{5D8FA5C9-56E0-5F4E-AE7D-1578D17D4789}" destId="{DA0814E1-6DEB-684B-BAEA-2EEBEDC4DB41}" srcOrd="5" destOrd="0" presId="urn:microsoft.com/office/officeart/2005/8/layout/cycle2"/>
    <dgm:cxn modelId="{61C91562-2504-D84E-84B4-5D90D1FDEC11}" type="presParOf" srcId="{DA0814E1-6DEB-684B-BAEA-2EEBEDC4DB41}" destId="{AB1BBDA4-504B-3F42-BA67-6A39F228A708}" srcOrd="0" destOrd="0" presId="urn:microsoft.com/office/officeart/2005/8/layout/cycle2"/>
    <dgm:cxn modelId="{8EB2D941-9BE7-7D43-ABE6-A243C6C05CAA}" type="presParOf" srcId="{5D8FA5C9-56E0-5F4E-AE7D-1578D17D4789}" destId="{1DAB2424-1BC5-BE46-85D2-26730751BF6D}" srcOrd="6" destOrd="0" presId="urn:microsoft.com/office/officeart/2005/8/layout/cycle2"/>
    <dgm:cxn modelId="{C9DB6721-D147-DF45-959D-741215BD1C7A}" type="presParOf" srcId="{5D8FA5C9-56E0-5F4E-AE7D-1578D17D4789}" destId="{784245A4-61D5-254C-87FE-D85F1A3B2B05}" srcOrd="7" destOrd="0" presId="urn:microsoft.com/office/officeart/2005/8/layout/cycle2"/>
    <dgm:cxn modelId="{EB054DAC-697E-854A-88D0-BA874B7F4EA3}" type="presParOf" srcId="{784245A4-61D5-254C-87FE-D85F1A3B2B05}" destId="{6474277E-388E-024E-91B4-4AFFEDE60D33}" srcOrd="0" destOrd="0" presId="urn:microsoft.com/office/officeart/2005/8/layout/cycle2"/>
    <dgm:cxn modelId="{88116DBC-F999-D643-B1AF-9A1A9A0D8EF4}" type="presParOf" srcId="{5D8FA5C9-56E0-5F4E-AE7D-1578D17D4789}" destId="{EEFA835D-DA5B-4B45-B2E0-CA586F7372AE}" srcOrd="8" destOrd="0" presId="urn:microsoft.com/office/officeart/2005/8/layout/cycle2"/>
    <dgm:cxn modelId="{C9F1FC91-1A3C-0A49-ADCD-1FEFC0858044}" type="presParOf" srcId="{5D8FA5C9-56E0-5F4E-AE7D-1578D17D4789}" destId="{B90635B2-ABF7-3449-A4BC-4B850778AE10}" srcOrd="9" destOrd="0" presId="urn:microsoft.com/office/officeart/2005/8/layout/cycle2"/>
    <dgm:cxn modelId="{55119A31-A2A4-3546-BA2B-1E20A8D005D6}" type="presParOf" srcId="{B90635B2-ABF7-3449-A4BC-4B850778AE10}" destId="{6FABCE6F-71D6-964F-913E-C8F19A09016E}" srcOrd="0" destOrd="0" presId="urn:microsoft.com/office/officeart/2005/8/layout/cycle2"/>
    <dgm:cxn modelId="{442C16CE-5698-FF49-98AC-B209CF5ACF33}" type="presParOf" srcId="{5D8FA5C9-56E0-5F4E-AE7D-1578D17D4789}" destId="{4C7F5477-63C0-6343-9869-547A01CEFE98}" srcOrd="10" destOrd="0" presId="urn:microsoft.com/office/officeart/2005/8/layout/cycle2"/>
    <dgm:cxn modelId="{EEAC63C3-B909-3A42-BCFC-63071EE7B612}" type="presParOf" srcId="{5D8FA5C9-56E0-5F4E-AE7D-1578D17D4789}" destId="{BD6C659F-2723-5A4C-AF2C-CA1437FCE2B4}" srcOrd="11" destOrd="0" presId="urn:microsoft.com/office/officeart/2005/8/layout/cycle2"/>
    <dgm:cxn modelId="{D8E1AA3F-E32F-584D-BCAD-B26641DD8A5B}" type="presParOf" srcId="{BD6C659F-2723-5A4C-AF2C-CA1437FCE2B4}" destId="{B9CBABBE-8180-FD4B-8C76-9ACE0FCA4182}" srcOrd="0" destOrd="0" presId="urn:microsoft.com/office/officeart/2005/8/layout/cycle2"/>
    <dgm:cxn modelId="{8FA77F75-2B9D-2C40-88A9-1180814ADEF0}" type="presParOf" srcId="{5D8FA5C9-56E0-5F4E-AE7D-1578D17D4789}" destId="{5D948883-3182-4C40-9979-56292A55D8AB}" srcOrd="12" destOrd="0" presId="urn:microsoft.com/office/officeart/2005/8/layout/cycle2"/>
    <dgm:cxn modelId="{F307E418-8347-F442-99E9-B97B3A654D4D}" type="presParOf" srcId="{5D8FA5C9-56E0-5F4E-AE7D-1578D17D4789}" destId="{E4F36C5C-1E01-034A-830A-839CEC94B4C3}" srcOrd="13" destOrd="0" presId="urn:microsoft.com/office/officeart/2005/8/layout/cycle2"/>
    <dgm:cxn modelId="{356C9BFD-394A-074A-A2A2-513EB8FD62CC}" type="presParOf" srcId="{E4F36C5C-1E01-034A-830A-839CEC94B4C3}" destId="{32103E2B-E4C3-2443-9686-008CB3D704F5}" srcOrd="0" destOrd="0" presId="urn:microsoft.com/office/officeart/2005/8/layout/cycle2"/>
    <dgm:cxn modelId="{C4CB0D60-6A82-7247-B43F-D417AC514FC4}" type="presParOf" srcId="{5D8FA5C9-56E0-5F4E-AE7D-1578D17D4789}" destId="{55F885C0-631B-D646-AC7E-0B2A6E55628C}" srcOrd="14" destOrd="0" presId="urn:microsoft.com/office/officeart/2005/8/layout/cycle2"/>
    <dgm:cxn modelId="{92B415D3-A666-794E-8399-4BD0F76CB252}" type="presParOf" srcId="{5D8FA5C9-56E0-5F4E-AE7D-1578D17D4789}" destId="{F1970952-8E2C-944D-918B-9B8D5BE3414F}" srcOrd="15" destOrd="0" presId="urn:microsoft.com/office/officeart/2005/8/layout/cycle2"/>
    <dgm:cxn modelId="{82059424-1D8D-9E4F-A563-75B993B22031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E6143613-EBE8-9C49-A6A9-2794E9E81486}" type="presOf" srcId="{2A1A0300-0868-8D47-BFFA-296C1987333D}" destId="{EEFA835D-DA5B-4B45-B2E0-CA586F7372AE}" srcOrd="0" destOrd="0" presId="urn:microsoft.com/office/officeart/2005/8/layout/cycle2"/>
    <dgm:cxn modelId="{4BDB2B19-A932-734C-85AE-0DF4573766AD}" type="presOf" srcId="{420DA754-1D9C-4B4C-B9A6-25EC2607A82F}" destId="{B9CBABBE-8180-FD4B-8C76-9ACE0FCA4182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D9F72526-3C62-1C41-BC6B-203D6A2FFD1F}" type="presOf" srcId="{E1D6C91B-53A1-9848-B9E6-630B57E07772}" destId="{1DAB2424-1BC5-BE46-85D2-26730751BF6D}" srcOrd="0" destOrd="0" presId="urn:microsoft.com/office/officeart/2005/8/layout/cycle2"/>
    <dgm:cxn modelId="{E39B0F29-76C8-054E-AAE3-A386247F8FBA}" type="presOf" srcId="{1B5FBFF5-E6C2-2543-A861-44B11243E79D}" destId="{AB1BBDA4-504B-3F42-BA67-6A39F228A708}" srcOrd="1" destOrd="0" presId="urn:microsoft.com/office/officeart/2005/8/layout/cycle2"/>
    <dgm:cxn modelId="{350D5B2D-D9FE-2D45-9181-086D8E5686E6}" type="presOf" srcId="{6FA576A9-0DA8-5D4F-9C3C-34F7C54C76D4}" destId="{32103E2B-E4C3-2443-9686-008CB3D704F5}" srcOrd="1" destOrd="0" presId="urn:microsoft.com/office/officeart/2005/8/layout/cycle2"/>
    <dgm:cxn modelId="{88B61B2E-8447-C64D-B059-EED276F7A6DE}" type="presOf" srcId="{1B5FBFF5-E6C2-2543-A861-44B11243E79D}" destId="{DA0814E1-6DEB-684B-BAEA-2EEBEDC4DB41}" srcOrd="0" destOrd="0" presId="urn:microsoft.com/office/officeart/2005/8/layout/cycle2"/>
    <dgm:cxn modelId="{90CE2837-F827-F44F-8A17-820858470E81}" type="presOf" srcId="{6AF3223D-60C6-B84E-BC43-8262A1FA31EA}" destId="{6693F1C9-0E06-7B49-8CB9-EF3997DE4948}" srcOrd="1" destOrd="0" presId="urn:microsoft.com/office/officeart/2005/8/layout/cycle2"/>
    <dgm:cxn modelId="{9068A438-F1F0-BD49-9898-FEA9C8F7DD73}" type="presOf" srcId="{6D43FE46-35DC-494C-A4F0-44397394D121}" destId="{4C7F5477-63C0-6343-9869-547A01CEFE98}" srcOrd="0" destOrd="0" presId="urn:microsoft.com/office/officeart/2005/8/layout/cycle2"/>
    <dgm:cxn modelId="{6048623E-3471-5848-9DBA-E8580DE888A0}" type="presOf" srcId="{3022146A-BA2C-3047-A38A-E19C17AD505A}" destId="{5D8FA5C9-56E0-5F4E-AE7D-1578D17D4789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CA6EA56D-7C75-574B-AC14-3CEBEA846667}" type="presOf" srcId="{7B6C4C98-74AB-9F48-82EE-4065D5051EB2}" destId="{6FABCE6F-71D6-964F-913E-C8F19A09016E}" srcOrd="1" destOrd="0" presId="urn:microsoft.com/office/officeart/2005/8/layout/cycle2"/>
    <dgm:cxn modelId="{A985E26E-9974-CC41-A381-717614A4FCE0}" type="presOf" srcId="{768E8C07-80FF-E24E-8728-3484D0E81F75}" destId="{C2798E64-E5CC-2440-802B-696DD209A1A7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232B8278-E886-3B44-BDF2-45E6BA293680}" type="presOf" srcId="{6FA576A9-0DA8-5D4F-9C3C-34F7C54C76D4}" destId="{E4F36C5C-1E01-034A-830A-839CEC94B4C3}" srcOrd="0" destOrd="0" presId="urn:microsoft.com/office/officeart/2005/8/layout/cycle2"/>
    <dgm:cxn modelId="{23B00C79-3099-F949-8D76-14576CD41219}" type="presOf" srcId="{7843CF9D-CDC5-734D-B869-37AE2CBCEDAE}" destId="{6474277E-388E-024E-91B4-4AFFEDE60D33}" srcOrd="1" destOrd="0" presId="urn:microsoft.com/office/officeart/2005/8/layout/cycle2"/>
    <dgm:cxn modelId="{C6BDA57D-C008-524B-8225-541DF9CEE67A}" type="presOf" srcId="{11375B1D-7A2F-E245-8AD4-929A7601F295}" destId="{7510845F-CC67-1F44-8A6D-3D9CC132F2F8}" srcOrd="1" destOrd="0" presId="urn:microsoft.com/office/officeart/2005/8/layout/cycle2"/>
    <dgm:cxn modelId="{58AA5283-3102-2F47-A5E1-64EB1E10A9AC}" type="presOf" srcId="{7843CF9D-CDC5-734D-B869-37AE2CBCEDAE}" destId="{784245A4-61D5-254C-87FE-D85F1A3B2B05}" srcOrd="0" destOrd="0" presId="urn:microsoft.com/office/officeart/2005/8/layout/cycle2"/>
    <dgm:cxn modelId="{97784E88-BD0B-1A4B-A27F-4BAE2D595ADF}" type="presOf" srcId="{768E8C07-80FF-E24E-8728-3484D0E81F75}" destId="{21CDE7AC-B179-544E-AA1E-DC9CEABDA4A8}" srcOrd="0" destOrd="0" presId="urn:microsoft.com/office/officeart/2005/8/layout/cycle2"/>
    <dgm:cxn modelId="{4FE4B492-1BB3-CF40-82E0-200F0AF19413}" type="presOf" srcId="{E0ED1441-D8D0-2140-B825-90C83A6C2C7B}" destId="{3A27DC23-E930-A84E-A846-DDE373B212D7}" srcOrd="0" destOrd="0" presId="urn:microsoft.com/office/officeart/2005/8/layout/cycle2"/>
    <dgm:cxn modelId="{D2BD3897-6ADF-6349-9B22-28AE9A6100C9}" type="presOf" srcId="{11375B1D-7A2F-E245-8AD4-929A7601F295}" destId="{F1970952-8E2C-944D-918B-9B8D5BE3414F}" srcOrd="0" destOrd="0" presId="urn:microsoft.com/office/officeart/2005/8/layout/cycle2"/>
    <dgm:cxn modelId="{8226B397-8B38-BB4C-98D0-8EF2A76B16A0}" type="presOf" srcId="{C50FC3BA-7F0F-2F42-8BE7-D169AAF56941}" destId="{FF90A506-49AA-194C-B7FB-C99B0CA6889D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47ADDAB2-33D2-CC4B-B657-52710442A4AA}" type="presOf" srcId="{6AF3223D-60C6-B84E-BC43-8262A1FA31EA}" destId="{3124B506-BBC9-2A47-BF5C-06A3B16E92AD}" srcOrd="0" destOrd="0" presId="urn:microsoft.com/office/officeart/2005/8/layout/cycle2"/>
    <dgm:cxn modelId="{71B256C5-C2D6-E94C-9CDC-DFE9C1CA199A}" type="presOf" srcId="{18B21DED-9B4D-EB49-AF41-328A08C2192E}" destId="{55F885C0-631B-D646-AC7E-0B2A6E55628C}" srcOrd="0" destOrd="0" presId="urn:microsoft.com/office/officeart/2005/8/layout/cycle2"/>
    <dgm:cxn modelId="{A3D932CE-1E71-3A4C-9616-42167EF1517B}" type="presOf" srcId="{5EAB6A29-A5B0-2941-AF79-FAE866AF3957}" destId="{777CEE8D-D9C5-744F-ADC6-113AF0A44165}" srcOrd="0" destOrd="0" presId="urn:microsoft.com/office/officeart/2005/8/layout/cycle2"/>
    <dgm:cxn modelId="{17413AE1-5F70-3E41-B73F-59A4F22B791E}" type="presOf" srcId="{420DA754-1D9C-4B4C-B9A6-25EC2607A82F}" destId="{BD6C659F-2723-5A4C-AF2C-CA1437FCE2B4}" srcOrd="0" destOrd="0" presId="urn:microsoft.com/office/officeart/2005/8/layout/cycle2"/>
    <dgm:cxn modelId="{DA3F58EB-AE37-4E42-A23B-E54FB9A9B001}" type="presOf" srcId="{7B6C4C98-74AB-9F48-82EE-4065D5051EB2}" destId="{B90635B2-ABF7-3449-A4BC-4B850778AE10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B918C3FD-8D3B-3A49-BF87-2FFBF445D68B}" type="presOf" srcId="{4CA6BDC3-C8E2-354D-ACAD-CD488DCD7E8C}" destId="{5D948883-3182-4C40-9979-56292A55D8AB}" srcOrd="0" destOrd="0" presId="urn:microsoft.com/office/officeart/2005/8/layout/cycle2"/>
    <dgm:cxn modelId="{E465F981-3BE8-0342-A8CF-A90F1E536EFA}" type="presParOf" srcId="{5D8FA5C9-56E0-5F4E-AE7D-1578D17D4789}" destId="{3A27DC23-E930-A84E-A846-DDE373B212D7}" srcOrd="0" destOrd="0" presId="urn:microsoft.com/office/officeart/2005/8/layout/cycle2"/>
    <dgm:cxn modelId="{3FF1DA87-971D-024A-B8AE-1013DFF45760}" type="presParOf" srcId="{5D8FA5C9-56E0-5F4E-AE7D-1578D17D4789}" destId="{3124B506-BBC9-2A47-BF5C-06A3B16E92AD}" srcOrd="1" destOrd="0" presId="urn:microsoft.com/office/officeart/2005/8/layout/cycle2"/>
    <dgm:cxn modelId="{B76DEE84-2181-724D-9234-2E392A76DBAB}" type="presParOf" srcId="{3124B506-BBC9-2A47-BF5C-06A3B16E92AD}" destId="{6693F1C9-0E06-7B49-8CB9-EF3997DE4948}" srcOrd="0" destOrd="0" presId="urn:microsoft.com/office/officeart/2005/8/layout/cycle2"/>
    <dgm:cxn modelId="{2F00A919-C40F-E242-A107-EA046510448C}" type="presParOf" srcId="{5D8FA5C9-56E0-5F4E-AE7D-1578D17D4789}" destId="{777CEE8D-D9C5-744F-ADC6-113AF0A44165}" srcOrd="2" destOrd="0" presId="urn:microsoft.com/office/officeart/2005/8/layout/cycle2"/>
    <dgm:cxn modelId="{26C6CC58-2692-0F40-9154-69375927EABD}" type="presParOf" srcId="{5D8FA5C9-56E0-5F4E-AE7D-1578D17D4789}" destId="{21CDE7AC-B179-544E-AA1E-DC9CEABDA4A8}" srcOrd="3" destOrd="0" presId="urn:microsoft.com/office/officeart/2005/8/layout/cycle2"/>
    <dgm:cxn modelId="{1E1BCACC-1B90-3E48-9D95-B2FED3C73C67}" type="presParOf" srcId="{21CDE7AC-B179-544E-AA1E-DC9CEABDA4A8}" destId="{C2798E64-E5CC-2440-802B-696DD209A1A7}" srcOrd="0" destOrd="0" presId="urn:microsoft.com/office/officeart/2005/8/layout/cycle2"/>
    <dgm:cxn modelId="{703E935C-A5BD-5B46-83DF-217A8E5F0FCC}" type="presParOf" srcId="{5D8FA5C9-56E0-5F4E-AE7D-1578D17D4789}" destId="{FF90A506-49AA-194C-B7FB-C99B0CA6889D}" srcOrd="4" destOrd="0" presId="urn:microsoft.com/office/officeart/2005/8/layout/cycle2"/>
    <dgm:cxn modelId="{DCB2F8B5-3729-8A4B-99DD-2FFEB997CC7D}" type="presParOf" srcId="{5D8FA5C9-56E0-5F4E-AE7D-1578D17D4789}" destId="{DA0814E1-6DEB-684B-BAEA-2EEBEDC4DB41}" srcOrd="5" destOrd="0" presId="urn:microsoft.com/office/officeart/2005/8/layout/cycle2"/>
    <dgm:cxn modelId="{84BBA8D6-B59E-C147-B854-A6156CBA2904}" type="presParOf" srcId="{DA0814E1-6DEB-684B-BAEA-2EEBEDC4DB41}" destId="{AB1BBDA4-504B-3F42-BA67-6A39F228A708}" srcOrd="0" destOrd="0" presId="urn:microsoft.com/office/officeart/2005/8/layout/cycle2"/>
    <dgm:cxn modelId="{D32B9FDE-D2AF-404D-883D-54F68C6E5EDC}" type="presParOf" srcId="{5D8FA5C9-56E0-5F4E-AE7D-1578D17D4789}" destId="{1DAB2424-1BC5-BE46-85D2-26730751BF6D}" srcOrd="6" destOrd="0" presId="urn:microsoft.com/office/officeart/2005/8/layout/cycle2"/>
    <dgm:cxn modelId="{5915ECA3-E3CE-FF4E-90A1-15AE7C768255}" type="presParOf" srcId="{5D8FA5C9-56E0-5F4E-AE7D-1578D17D4789}" destId="{784245A4-61D5-254C-87FE-D85F1A3B2B05}" srcOrd="7" destOrd="0" presId="urn:microsoft.com/office/officeart/2005/8/layout/cycle2"/>
    <dgm:cxn modelId="{80B32DC2-9453-214E-9325-7A961F7BD249}" type="presParOf" srcId="{784245A4-61D5-254C-87FE-D85F1A3B2B05}" destId="{6474277E-388E-024E-91B4-4AFFEDE60D33}" srcOrd="0" destOrd="0" presId="urn:microsoft.com/office/officeart/2005/8/layout/cycle2"/>
    <dgm:cxn modelId="{A4D5B31D-8C91-E845-A079-9FD25689F56E}" type="presParOf" srcId="{5D8FA5C9-56E0-5F4E-AE7D-1578D17D4789}" destId="{EEFA835D-DA5B-4B45-B2E0-CA586F7372AE}" srcOrd="8" destOrd="0" presId="urn:microsoft.com/office/officeart/2005/8/layout/cycle2"/>
    <dgm:cxn modelId="{E9B1B459-5528-BA4C-85FB-54F44F1C84E8}" type="presParOf" srcId="{5D8FA5C9-56E0-5F4E-AE7D-1578D17D4789}" destId="{B90635B2-ABF7-3449-A4BC-4B850778AE10}" srcOrd="9" destOrd="0" presId="urn:microsoft.com/office/officeart/2005/8/layout/cycle2"/>
    <dgm:cxn modelId="{FFF3240E-13FC-4B47-AEE2-506C599B0898}" type="presParOf" srcId="{B90635B2-ABF7-3449-A4BC-4B850778AE10}" destId="{6FABCE6F-71D6-964F-913E-C8F19A09016E}" srcOrd="0" destOrd="0" presId="urn:microsoft.com/office/officeart/2005/8/layout/cycle2"/>
    <dgm:cxn modelId="{4F2AB63F-5A4D-2B4D-8E43-62A8ED37667F}" type="presParOf" srcId="{5D8FA5C9-56E0-5F4E-AE7D-1578D17D4789}" destId="{4C7F5477-63C0-6343-9869-547A01CEFE98}" srcOrd="10" destOrd="0" presId="urn:microsoft.com/office/officeart/2005/8/layout/cycle2"/>
    <dgm:cxn modelId="{46027977-B905-0D46-8BA3-DE38146DA497}" type="presParOf" srcId="{5D8FA5C9-56E0-5F4E-AE7D-1578D17D4789}" destId="{BD6C659F-2723-5A4C-AF2C-CA1437FCE2B4}" srcOrd="11" destOrd="0" presId="urn:microsoft.com/office/officeart/2005/8/layout/cycle2"/>
    <dgm:cxn modelId="{3219DE99-2FFE-ED46-B949-4922B57B613E}" type="presParOf" srcId="{BD6C659F-2723-5A4C-AF2C-CA1437FCE2B4}" destId="{B9CBABBE-8180-FD4B-8C76-9ACE0FCA4182}" srcOrd="0" destOrd="0" presId="urn:microsoft.com/office/officeart/2005/8/layout/cycle2"/>
    <dgm:cxn modelId="{3007A24D-0630-FA4C-BC81-10A5F0517A23}" type="presParOf" srcId="{5D8FA5C9-56E0-5F4E-AE7D-1578D17D4789}" destId="{5D948883-3182-4C40-9979-56292A55D8AB}" srcOrd="12" destOrd="0" presId="urn:microsoft.com/office/officeart/2005/8/layout/cycle2"/>
    <dgm:cxn modelId="{35B69016-500B-E24E-9E40-361D0C0E3FAD}" type="presParOf" srcId="{5D8FA5C9-56E0-5F4E-AE7D-1578D17D4789}" destId="{E4F36C5C-1E01-034A-830A-839CEC94B4C3}" srcOrd="13" destOrd="0" presId="urn:microsoft.com/office/officeart/2005/8/layout/cycle2"/>
    <dgm:cxn modelId="{B1477225-3690-A84D-BA98-90ED2A2D2C56}" type="presParOf" srcId="{E4F36C5C-1E01-034A-830A-839CEC94B4C3}" destId="{32103E2B-E4C3-2443-9686-008CB3D704F5}" srcOrd="0" destOrd="0" presId="urn:microsoft.com/office/officeart/2005/8/layout/cycle2"/>
    <dgm:cxn modelId="{9F57628A-9A41-C348-8144-38B22A754F30}" type="presParOf" srcId="{5D8FA5C9-56E0-5F4E-AE7D-1578D17D4789}" destId="{55F885C0-631B-D646-AC7E-0B2A6E55628C}" srcOrd="14" destOrd="0" presId="urn:microsoft.com/office/officeart/2005/8/layout/cycle2"/>
    <dgm:cxn modelId="{32B66ACD-F6EF-6845-A20E-E18FDA1E1A8E}" type="presParOf" srcId="{5D8FA5C9-56E0-5F4E-AE7D-1578D17D4789}" destId="{F1970952-8E2C-944D-918B-9B8D5BE3414F}" srcOrd="15" destOrd="0" presId="urn:microsoft.com/office/officeart/2005/8/layout/cycle2"/>
    <dgm:cxn modelId="{94E1ED9B-9DCF-4D46-9A81-A7A458546596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2EAE8208-C7D0-F144-A6F7-2B9E7C0F5EB8}" type="presOf" srcId="{5EAB6A29-A5B0-2941-AF79-FAE866AF3957}" destId="{777CEE8D-D9C5-744F-ADC6-113AF0A44165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CE725B23-E90A-974A-8A9C-D2CDCB2F9F99}" type="presOf" srcId="{4CA6BDC3-C8E2-354D-ACAD-CD488DCD7E8C}" destId="{5D948883-3182-4C40-9979-56292A55D8AB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A50A7F43-7644-544E-875A-E7E8FC42C4A3}" type="presOf" srcId="{1B5FBFF5-E6C2-2543-A861-44B11243E79D}" destId="{AB1BBDA4-504B-3F42-BA67-6A39F228A708}" srcOrd="1" destOrd="0" presId="urn:microsoft.com/office/officeart/2005/8/layout/cycle2"/>
    <dgm:cxn modelId="{35E4114D-4AFD-E645-B658-1C5A24B10AC8}" type="presOf" srcId="{3022146A-BA2C-3047-A38A-E19C17AD505A}" destId="{5D8FA5C9-56E0-5F4E-AE7D-1578D17D4789}" srcOrd="0" destOrd="0" presId="urn:microsoft.com/office/officeart/2005/8/layout/cycle2"/>
    <dgm:cxn modelId="{2002C45B-DC51-424F-9E8E-1087B8541A9A}" type="presOf" srcId="{6FA576A9-0DA8-5D4F-9C3C-34F7C54C76D4}" destId="{32103E2B-E4C3-2443-9686-008CB3D704F5}" srcOrd="1" destOrd="0" presId="urn:microsoft.com/office/officeart/2005/8/layout/cycle2"/>
    <dgm:cxn modelId="{08D7F562-E4B5-324B-9F8E-73BA4B7E1078}" type="presOf" srcId="{7B6C4C98-74AB-9F48-82EE-4065D5051EB2}" destId="{6FABCE6F-71D6-964F-913E-C8F19A09016E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BB2E726A-B47C-7148-92CE-425250A8CF51}" type="presOf" srcId="{E1D6C91B-53A1-9848-B9E6-630B57E07772}" destId="{1DAB2424-1BC5-BE46-85D2-26730751BF6D}" srcOrd="0" destOrd="0" presId="urn:microsoft.com/office/officeart/2005/8/layout/cycle2"/>
    <dgm:cxn modelId="{54C40D6C-DCCA-A34D-AA19-2E9B9CB86028}" type="presOf" srcId="{7843CF9D-CDC5-734D-B869-37AE2CBCEDAE}" destId="{784245A4-61D5-254C-87FE-D85F1A3B2B05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45CE3375-CCA4-4F4E-AF18-50A9E58AC4C3}" type="presOf" srcId="{18B21DED-9B4D-EB49-AF41-328A08C2192E}" destId="{55F885C0-631B-D646-AC7E-0B2A6E55628C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35CDCB76-FDBA-1949-92EE-596A623E19B7}" type="presOf" srcId="{11375B1D-7A2F-E245-8AD4-929A7601F295}" destId="{7510845F-CC67-1F44-8A6D-3D9CC132F2F8}" srcOrd="1" destOrd="0" presId="urn:microsoft.com/office/officeart/2005/8/layout/cycle2"/>
    <dgm:cxn modelId="{5B2E9D8E-6E06-654E-BAE7-0297D527DF29}" type="presOf" srcId="{420DA754-1D9C-4B4C-B9A6-25EC2607A82F}" destId="{B9CBABBE-8180-FD4B-8C76-9ACE0FCA4182}" srcOrd="1" destOrd="0" presId="urn:microsoft.com/office/officeart/2005/8/layout/cycle2"/>
    <dgm:cxn modelId="{0D17899A-5933-1540-A9DA-F771A6FE82E2}" type="presOf" srcId="{7B6C4C98-74AB-9F48-82EE-4065D5051EB2}" destId="{B90635B2-ABF7-3449-A4BC-4B850778AE10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5D76B1AC-9910-9544-A38C-69D3E50DF133}" type="presOf" srcId="{768E8C07-80FF-E24E-8728-3484D0E81F75}" destId="{C2798E64-E5CC-2440-802B-696DD209A1A7}" srcOrd="1" destOrd="0" presId="urn:microsoft.com/office/officeart/2005/8/layout/cycle2"/>
    <dgm:cxn modelId="{97C434BB-A460-C342-8EFA-2741FCB1DEBC}" type="presOf" srcId="{6AF3223D-60C6-B84E-BC43-8262A1FA31EA}" destId="{3124B506-BBC9-2A47-BF5C-06A3B16E92AD}" srcOrd="0" destOrd="0" presId="urn:microsoft.com/office/officeart/2005/8/layout/cycle2"/>
    <dgm:cxn modelId="{D37100BC-C413-E646-964F-D8FAD1FE162F}" type="presOf" srcId="{1B5FBFF5-E6C2-2543-A861-44B11243E79D}" destId="{DA0814E1-6DEB-684B-BAEA-2EEBEDC4DB41}" srcOrd="0" destOrd="0" presId="urn:microsoft.com/office/officeart/2005/8/layout/cycle2"/>
    <dgm:cxn modelId="{E547FFBC-11C1-3146-9325-2B2174C5ED64}" type="presOf" srcId="{2A1A0300-0868-8D47-BFFA-296C1987333D}" destId="{EEFA835D-DA5B-4B45-B2E0-CA586F7372AE}" srcOrd="0" destOrd="0" presId="urn:microsoft.com/office/officeart/2005/8/layout/cycle2"/>
    <dgm:cxn modelId="{815FAEBE-1EAF-E645-BAE6-E6A1160145ED}" type="presOf" srcId="{768E8C07-80FF-E24E-8728-3484D0E81F75}" destId="{21CDE7AC-B179-544E-AA1E-DC9CEABDA4A8}" srcOrd="0" destOrd="0" presId="urn:microsoft.com/office/officeart/2005/8/layout/cycle2"/>
    <dgm:cxn modelId="{873F1DC9-478D-E54F-8705-E191C380DFC4}" type="presOf" srcId="{E0ED1441-D8D0-2140-B825-90C83A6C2C7B}" destId="{3A27DC23-E930-A84E-A846-DDE373B212D7}" srcOrd="0" destOrd="0" presId="urn:microsoft.com/office/officeart/2005/8/layout/cycle2"/>
    <dgm:cxn modelId="{0CD10BCE-94D6-684A-815E-4D857DB107AF}" type="presOf" srcId="{11375B1D-7A2F-E245-8AD4-929A7601F295}" destId="{F1970952-8E2C-944D-918B-9B8D5BE3414F}" srcOrd="0" destOrd="0" presId="urn:microsoft.com/office/officeart/2005/8/layout/cycle2"/>
    <dgm:cxn modelId="{9133F8CE-25A1-6F46-B1E6-17BDACD79896}" type="presOf" srcId="{7843CF9D-CDC5-734D-B869-37AE2CBCEDAE}" destId="{6474277E-388E-024E-91B4-4AFFEDE60D33}" srcOrd="1" destOrd="0" presId="urn:microsoft.com/office/officeart/2005/8/layout/cycle2"/>
    <dgm:cxn modelId="{834B66D7-18CD-8D4C-A147-4CAC2881A6C6}" type="presOf" srcId="{6AF3223D-60C6-B84E-BC43-8262A1FA31EA}" destId="{6693F1C9-0E06-7B49-8CB9-EF3997DE4948}" srcOrd="1" destOrd="0" presId="urn:microsoft.com/office/officeart/2005/8/layout/cycle2"/>
    <dgm:cxn modelId="{D300C8DA-9E3F-E644-8841-F6185EE2E237}" type="presOf" srcId="{C50FC3BA-7F0F-2F42-8BE7-D169AAF56941}" destId="{FF90A506-49AA-194C-B7FB-C99B0CA6889D}" srcOrd="0" destOrd="0" presId="urn:microsoft.com/office/officeart/2005/8/layout/cycle2"/>
    <dgm:cxn modelId="{2148B7E4-7ADA-A840-A1BF-F72CF5A18A48}" type="presOf" srcId="{420DA754-1D9C-4B4C-B9A6-25EC2607A82F}" destId="{BD6C659F-2723-5A4C-AF2C-CA1437FCE2B4}" srcOrd="0" destOrd="0" presId="urn:microsoft.com/office/officeart/2005/8/layout/cycle2"/>
    <dgm:cxn modelId="{530B16E9-ECBE-E143-8F3C-AA0314395B40}" type="presOf" srcId="{6D43FE46-35DC-494C-A4F0-44397394D121}" destId="{4C7F5477-63C0-6343-9869-547A01CEFE98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2857F7F0-7572-4246-9D47-D0BC5E10BC79}" type="presOf" srcId="{6FA576A9-0DA8-5D4F-9C3C-34F7C54C76D4}" destId="{E4F36C5C-1E01-034A-830A-839CEC94B4C3}" srcOrd="0" destOrd="0" presId="urn:microsoft.com/office/officeart/2005/8/layout/cycle2"/>
    <dgm:cxn modelId="{17E4BA46-8171-0342-9077-466B397F6C94}" type="presParOf" srcId="{5D8FA5C9-56E0-5F4E-AE7D-1578D17D4789}" destId="{3A27DC23-E930-A84E-A846-DDE373B212D7}" srcOrd="0" destOrd="0" presId="urn:microsoft.com/office/officeart/2005/8/layout/cycle2"/>
    <dgm:cxn modelId="{8E89FA87-7FDF-9943-80C7-9B4C1B4A7494}" type="presParOf" srcId="{5D8FA5C9-56E0-5F4E-AE7D-1578D17D4789}" destId="{3124B506-BBC9-2A47-BF5C-06A3B16E92AD}" srcOrd="1" destOrd="0" presId="urn:microsoft.com/office/officeart/2005/8/layout/cycle2"/>
    <dgm:cxn modelId="{28A2322F-C2C5-1741-B3FF-5D3467F81711}" type="presParOf" srcId="{3124B506-BBC9-2A47-BF5C-06A3B16E92AD}" destId="{6693F1C9-0E06-7B49-8CB9-EF3997DE4948}" srcOrd="0" destOrd="0" presId="urn:microsoft.com/office/officeart/2005/8/layout/cycle2"/>
    <dgm:cxn modelId="{BD67B1BB-C10C-DB44-8317-9B5A71BDED5E}" type="presParOf" srcId="{5D8FA5C9-56E0-5F4E-AE7D-1578D17D4789}" destId="{777CEE8D-D9C5-744F-ADC6-113AF0A44165}" srcOrd="2" destOrd="0" presId="urn:microsoft.com/office/officeart/2005/8/layout/cycle2"/>
    <dgm:cxn modelId="{DEB2B64C-CD0A-1D43-A8E9-C04F1588E127}" type="presParOf" srcId="{5D8FA5C9-56E0-5F4E-AE7D-1578D17D4789}" destId="{21CDE7AC-B179-544E-AA1E-DC9CEABDA4A8}" srcOrd="3" destOrd="0" presId="urn:microsoft.com/office/officeart/2005/8/layout/cycle2"/>
    <dgm:cxn modelId="{C94E6D78-CF23-D34D-9382-E6B42DE0EEB5}" type="presParOf" srcId="{21CDE7AC-B179-544E-AA1E-DC9CEABDA4A8}" destId="{C2798E64-E5CC-2440-802B-696DD209A1A7}" srcOrd="0" destOrd="0" presId="urn:microsoft.com/office/officeart/2005/8/layout/cycle2"/>
    <dgm:cxn modelId="{02978902-3E71-2045-9A13-9027EF38C5F4}" type="presParOf" srcId="{5D8FA5C9-56E0-5F4E-AE7D-1578D17D4789}" destId="{FF90A506-49AA-194C-B7FB-C99B0CA6889D}" srcOrd="4" destOrd="0" presId="urn:microsoft.com/office/officeart/2005/8/layout/cycle2"/>
    <dgm:cxn modelId="{1A01BF69-4153-1243-BA3A-204FD407444F}" type="presParOf" srcId="{5D8FA5C9-56E0-5F4E-AE7D-1578D17D4789}" destId="{DA0814E1-6DEB-684B-BAEA-2EEBEDC4DB41}" srcOrd="5" destOrd="0" presId="urn:microsoft.com/office/officeart/2005/8/layout/cycle2"/>
    <dgm:cxn modelId="{6E862136-EAF7-A24B-826D-9EFBB0E1A969}" type="presParOf" srcId="{DA0814E1-6DEB-684B-BAEA-2EEBEDC4DB41}" destId="{AB1BBDA4-504B-3F42-BA67-6A39F228A708}" srcOrd="0" destOrd="0" presId="urn:microsoft.com/office/officeart/2005/8/layout/cycle2"/>
    <dgm:cxn modelId="{FC5854BC-1EC2-FF40-8A25-8D9FE91949EA}" type="presParOf" srcId="{5D8FA5C9-56E0-5F4E-AE7D-1578D17D4789}" destId="{1DAB2424-1BC5-BE46-85D2-26730751BF6D}" srcOrd="6" destOrd="0" presId="urn:microsoft.com/office/officeart/2005/8/layout/cycle2"/>
    <dgm:cxn modelId="{7A156D37-B18F-F34D-BB6F-94093DDAD136}" type="presParOf" srcId="{5D8FA5C9-56E0-5F4E-AE7D-1578D17D4789}" destId="{784245A4-61D5-254C-87FE-D85F1A3B2B05}" srcOrd="7" destOrd="0" presId="urn:microsoft.com/office/officeart/2005/8/layout/cycle2"/>
    <dgm:cxn modelId="{176801CA-7D52-6947-9065-6C52B34954E7}" type="presParOf" srcId="{784245A4-61D5-254C-87FE-D85F1A3B2B05}" destId="{6474277E-388E-024E-91B4-4AFFEDE60D33}" srcOrd="0" destOrd="0" presId="urn:microsoft.com/office/officeart/2005/8/layout/cycle2"/>
    <dgm:cxn modelId="{FF7C93C5-20A4-8249-81EA-C175CACE3699}" type="presParOf" srcId="{5D8FA5C9-56E0-5F4E-AE7D-1578D17D4789}" destId="{EEFA835D-DA5B-4B45-B2E0-CA586F7372AE}" srcOrd="8" destOrd="0" presId="urn:microsoft.com/office/officeart/2005/8/layout/cycle2"/>
    <dgm:cxn modelId="{A83CCED6-CBC9-8F46-B730-5EFB31F6AEEE}" type="presParOf" srcId="{5D8FA5C9-56E0-5F4E-AE7D-1578D17D4789}" destId="{B90635B2-ABF7-3449-A4BC-4B850778AE10}" srcOrd="9" destOrd="0" presId="urn:microsoft.com/office/officeart/2005/8/layout/cycle2"/>
    <dgm:cxn modelId="{4C77E665-A1D6-C045-840D-57E7FA8B1E98}" type="presParOf" srcId="{B90635B2-ABF7-3449-A4BC-4B850778AE10}" destId="{6FABCE6F-71D6-964F-913E-C8F19A09016E}" srcOrd="0" destOrd="0" presId="urn:microsoft.com/office/officeart/2005/8/layout/cycle2"/>
    <dgm:cxn modelId="{764D075E-1F47-7E47-A5BD-1FF09EC81449}" type="presParOf" srcId="{5D8FA5C9-56E0-5F4E-AE7D-1578D17D4789}" destId="{4C7F5477-63C0-6343-9869-547A01CEFE98}" srcOrd="10" destOrd="0" presId="urn:microsoft.com/office/officeart/2005/8/layout/cycle2"/>
    <dgm:cxn modelId="{905BC9B9-D319-0447-903C-8BE055A211E6}" type="presParOf" srcId="{5D8FA5C9-56E0-5F4E-AE7D-1578D17D4789}" destId="{BD6C659F-2723-5A4C-AF2C-CA1437FCE2B4}" srcOrd="11" destOrd="0" presId="urn:microsoft.com/office/officeart/2005/8/layout/cycle2"/>
    <dgm:cxn modelId="{DAD03D5B-592A-D640-8422-9EAF48A5EA79}" type="presParOf" srcId="{BD6C659F-2723-5A4C-AF2C-CA1437FCE2B4}" destId="{B9CBABBE-8180-FD4B-8C76-9ACE0FCA4182}" srcOrd="0" destOrd="0" presId="urn:microsoft.com/office/officeart/2005/8/layout/cycle2"/>
    <dgm:cxn modelId="{8ED48062-282B-CB47-967D-C2798CED4CAA}" type="presParOf" srcId="{5D8FA5C9-56E0-5F4E-AE7D-1578D17D4789}" destId="{5D948883-3182-4C40-9979-56292A55D8AB}" srcOrd="12" destOrd="0" presId="urn:microsoft.com/office/officeart/2005/8/layout/cycle2"/>
    <dgm:cxn modelId="{C5CBCD5F-A4CB-0D43-94E7-CB3525135F45}" type="presParOf" srcId="{5D8FA5C9-56E0-5F4E-AE7D-1578D17D4789}" destId="{E4F36C5C-1E01-034A-830A-839CEC94B4C3}" srcOrd="13" destOrd="0" presId="urn:microsoft.com/office/officeart/2005/8/layout/cycle2"/>
    <dgm:cxn modelId="{2DEEAA4D-A7CA-6043-BE2C-4E1C0003B11B}" type="presParOf" srcId="{E4F36C5C-1E01-034A-830A-839CEC94B4C3}" destId="{32103E2B-E4C3-2443-9686-008CB3D704F5}" srcOrd="0" destOrd="0" presId="urn:microsoft.com/office/officeart/2005/8/layout/cycle2"/>
    <dgm:cxn modelId="{808B0638-CEA6-A644-B2F3-6B7E4C950638}" type="presParOf" srcId="{5D8FA5C9-56E0-5F4E-AE7D-1578D17D4789}" destId="{55F885C0-631B-D646-AC7E-0B2A6E55628C}" srcOrd="14" destOrd="0" presId="urn:microsoft.com/office/officeart/2005/8/layout/cycle2"/>
    <dgm:cxn modelId="{5527C78F-8C4B-7A4A-BF35-4ED3F917A53D}" type="presParOf" srcId="{5D8FA5C9-56E0-5F4E-AE7D-1578D17D4789}" destId="{F1970952-8E2C-944D-918B-9B8D5BE3414F}" srcOrd="15" destOrd="0" presId="urn:microsoft.com/office/officeart/2005/8/layout/cycle2"/>
    <dgm:cxn modelId="{56614C3A-E685-E042-A30C-FD32B2CDC81C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2635746" y="867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2</a:t>
          </a:r>
        </a:p>
      </dsp:txBody>
      <dsp:txXfrm>
        <a:off x="2756492" y="121613"/>
        <a:ext cx="583015" cy="583015"/>
      </dsp:txXfrm>
    </dsp:sp>
    <dsp:sp modelId="{3124B506-BBC9-2A47-BF5C-06A3B16E92AD}">
      <dsp:nvSpPr>
        <dsp:cNvPr id="0" name=""/>
        <dsp:cNvSpPr/>
      </dsp:nvSpPr>
      <dsp:spPr>
        <a:xfrm rot="1350000">
          <a:off x="3504765" y="508685"/>
          <a:ext cx="219699" cy="2782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507274" y="551728"/>
        <a:ext cx="153789" cy="166963"/>
      </dsp:txXfrm>
    </dsp:sp>
    <dsp:sp modelId="{777CEE8D-D9C5-744F-ADC6-113AF0A44165}">
      <dsp:nvSpPr>
        <dsp:cNvPr id="0" name=""/>
        <dsp:cNvSpPr/>
      </dsp:nvSpPr>
      <dsp:spPr>
        <a:xfrm>
          <a:off x="3780465" y="475026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4</a:t>
          </a:r>
        </a:p>
      </dsp:txBody>
      <dsp:txXfrm>
        <a:off x="3901211" y="595772"/>
        <a:ext cx="583015" cy="583015"/>
      </dsp:txXfrm>
    </dsp:sp>
    <dsp:sp modelId="{21CDE7AC-B179-544E-AA1E-DC9CEABDA4A8}">
      <dsp:nvSpPr>
        <dsp:cNvPr id="0" name=""/>
        <dsp:cNvSpPr/>
      </dsp:nvSpPr>
      <dsp:spPr>
        <a:xfrm rot="4050000">
          <a:off x="4317569" y="1314759"/>
          <a:ext cx="219699" cy="2782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337913" y="1339967"/>
        <a:ext cx="153789" cy="166963"/>
      </dsp:txXfrm>
    </dsp:sp>
    <dsp:sp modelId="{FF90A506-49AA-194C-B7FB-C99B0CA6889D}">
      <dsp:nvSpPr>
        <dsp:cNvPr id="0" name=""/>
        <dsp:cNvSpPr/>
      </dsp:nvSpPr>
      <dsp:spPr>
        <a:xfrm>
          <a:off x="4254624" y="1619746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8</a:t>
          </a:r>
        </a:p>
      </dsp:txBody>
      <dsp:txXfrm>
        <a:off x="4375370" y="1740492"/>
        <a:ext cx="583015" cy="583015"/>
      </dsp:txXfrm>
    </dsp:sp>
    <dsp:sp modelId="{DA0814E1-6DEB-684B-BAEA-2EEBEDC4DB41}">
      <dsp:nvSpPr>
        <dsp:cNvPr id="0" name=""/>
        <dsp:cNvSpPr/>
      </dsp:nvSpPr>
      <dsp:spPr>
        <a:xfrm rot="6750000">
          <a:off x="4322328" y="2459479"/>
          <a:ext cx="219699" cy="2782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367894" y="2484687"/>
        <a:ext cx="153789" cy="166963"/>
      </dsp:txXfrm>
    </dsp:sp>
    <dsp:sp modelId="{1DAB2424-1BC5-BE46-85D2-26730751BF6D}">
      <dsp:nvSpPr>
        <dsp:cNvPr id="0" name=""/>
        <dsp:cNvSpPr/>
      </dsp:nvSpPr>
      <dsp:spPr>
        <a:xfrm>
          <a:off x="3780465" y="2764465"/>
          <a:ext cx="824507" cy="824507"/>
        </a:xfrm>
        <a:prstGeom prst="ellipse">
          <a:avLst/>
        </a:prstGeom>
        <a:noFill/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</a:rPr>
            <a:t>16</a:t>
          </a:r>
        </a:p>
      </dsp:txBody>
      <dsp:txXfrm>
        <a:off x="3901211" y="2885211"/>
        <a:ext cx="583015" cy="583015"/>
      </dsp:txXfrm>
    </dsp:sp>
    <dsp:sp modelId="{784245A4-61D5-254C-87FE-D85F1A3B2B05}">
      <dsp:nvSpPr>
        <dsp:cNvPr id="0" name=""/>
        <dsp:cNvSpPr/>
      </dsp:nvSpPr>
      <dsp:spPr>
        <a:xfrm rot="9450000">
          <a:off x="3516254" y="3272283"/>
          <a:ext cx="219699" cy="2782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3579655" y="3315326"/>
        <a:ext cx="153789" cy="166963"/>
      </dsp:txXfrm>
    </dsp:sp>
    <dsp:sp modelId="{EEFA835D-DA5B-4B45-B2E0-CA586F7372AE}">
      <dsp:nvSpPr>
        <dsp:cNvPr id="0" name=""/>
        <dsp:cNvSpPr/>
      </dsp:nvSpPr>
      <dsp:spPr>
        <a:xfrm>
          <a:off x="2635746" y="3238624"/>
          <a:ext cx="824507" cy="824507"/>
        </a:xfrm>
        <a:prstGeom prst="ellipse">
          <a:avLst/>
        </a:prstGeom>
        <a:noFill/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rgbClr val="000000"/>
              </a:solidFill>
            </a:rPr>
            <a:t>32</a:t>
          </a:r>
        </a:p>
      </dsp:txBody>
      <dsp:txXfrm>
        <a:off x="2756492" y="3359370"/>
        <a:ext cx="583015" cy="583015"/>
      </dsp:txXfrm>
    </dsp:sp>
    <dsp:sp modelId="{B90635B2-ABF7-3449-A4BC-4B850778AE10}">
      <dsp:nvSpPr>
        <dsp:cNvPr id="0" name=""/>
        <dsp:cNvSpPr/>
      </dsp:nvSpPr>
      <dsp:spPr>
        <a:xfrm rot="12150000">
          <a:off x="2371534" y="3277042"/>
          <a:ext cx="219699" cy="2782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2434935" y="3345307"/>
        <a:ext cx="153789" cy="166963"/>
      </dsp:txXfrm>
    </dsp:sp>
    <dsp:sp modelId="{A0A49F83-9CD4-8E4D-942A-1658EDD25C94}">
      <dsp:nvSpPr>
        <dsp:cNvPr id="0" name=""/>
        <dsp:cNvSpPr/>
      </dsp:nvSpPr>
      <dsp:spPr>
        <a:xfrm>
          <a:off x="1491026" y="2764465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64</a:t>
          </a:r>
        </a:p>
      </dsp:txBody>
      <dsp:txXfrm>
        <a:off x="1611772" y="2885211"/>
        <a:ext cx="583015" cy="583015"/>
      </dsp:txXfrm>
    </dsp:sp>
    <dsp:sp modelId="{835A8B68-A127-2346-A5A6-5DA1A3E3258B}">
      <dsp:nvSpPr>
        <dsp:cNvPr id="0" name=""/>
        <dsp:cNvSpPr/>
      </dsp:nvSpPr>
      <dsp:spPr>
        <a:xfrm rot="14850000">
          <a:off x="1558730" y="2470968"/>
          <a:ext cx="219699" cy="2782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604296" y="2557068"/>
        <a:ext cx="153789" cy="166963"/>
      </dsp:txXfrm>
    </dsp:sp>
    <dsp:sp modelId="{2831FA3B-7BBD-3441-A468-65481BA59CA8}">
      <dsp:nvSpPr>
        <dsp:cNvPr id="0" name=""/>
        <dsp:cNvSpPr/>
      </dsp:nvSpPr>
      <dsp:spPr>
        <a:xfrm>
          <a:off x="1016867" y="1619746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128</a:t>
          </a:r>
        </a:p>
      </dsp:txBody>
      <dsp:txXfrm>
        <a:off x="1137613" y="1740492"/>
        <a:ext cx="583015" cy="583015"/>
      </dsp:txXfrm>
    </dsp:sp>
    <dsp:sp modelId="{D197AD1D-7309-A240-ADE5-9D4776DDFA72}">
      <dsp:nvSpPr>
        <dsp:cNvPr id="0" name=""/>
        <dsp:cNvSpPr/>
      </dsp:nvSpPr>
      <dsp:spPr>
        <a:xfrm rot="17550000">
          <a:off x="1553971" y="1326249"/>
          <a:ext cx="219699" cy="2782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574315" y="1412349"/>
        <a:ext cx="153789" cy="166963"/>
      </dsp:txXfrm>
    </dsp:sp>
    <dsp:sp modelId="{5D948883-3182-4C40-9979-56292A55D8AB}">
      <dsp:nvSpPr>
        <dsp:cNvPr id="0" name=""/>
        <dsp:cNvSpPr/>
      </dsp:nvSpPr>
      <dsp:spPr>
        <a:xfrm>
          <a:off x="1491026" y="475026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1</a:t>
          </a:r>
        </a:p>
      </dsp:txBody>
      <dsp:txXfrm>
        <a:off x="1611772" y="595772"/>
        <a:ext cx="583015" cy="583015"/>
      </dsp:txXfrm>
    </dsp:sp>
    <dsp:sp modelId="{E4F36C5C-1E01-034A-830A-839CEC94B4C3}">
      <dsp:nvSpPr>
        <dsp:cNvPr id="0" name=""/>
        <dsp:cNvSpPr/>
      </dsp:nvSpPr>
      <dsp:spPr>
        <a:xfrm rot="20250000">
          <a:off x="2360045" y="513444"/>
          <a:ext cx="219699" cy="2782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362554" y="581709"/>
        <a:ext cx="153789" cy="16696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chemeClr val="bg1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chemeClr val="bg1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chemeClr val="bg1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2635746" y="867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 </a:t>
          </a:r>
        </a:p>
      </dsp:txBody>
      <dsp:txXfrm>
        <a:off x="2756492" y="121613"/>
        <a:ext cx="583015" cy="583015"/>
      </dsp:txXfrm>
    </dsp:sp>
    <dsp:sp modelId="{3124B506-BBC9-2A47-BF5C-06A3B16E92AD}">
      <dsp:nvSpPr>
        <dsp:cNvPr id="0" name=""/>
        <dsp:cNvSpPr/>
      </dsp:nvSpPr>
      <dsp:spPr>
        <a:xfrm rot="1350000">
          <a:off x="3504765" y="508685"/>
          <a:ext cx="219699" cy="27827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507274" y="551728"/>
        <a:ext cx="153789" cy="166963"/>
      </dsp:txXfrm>
    </dsp:sp>
    <dsp:sp modelId="{777CEE8D-D9C5-744F-ADC6-113AF0A44165}">
      <dsp:nvSpPr>
        <dsp:cNvPr id="0" name=""/>
        <dsp:cNvSpPr/>
      </dsp:nvSpPr>
      <dsp:spPr>
        <a:xfrm>
          <a:off x="3780465" y="475026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 </a:t>
          </a:r>
        </a:p>
      </dsp:txBody>
      <dsp:txXfrm>
        <a:off x="3901211" y="595772"/>
        <a:ext cx="583015" cy="583015"/>
      </dsp:txXfrm>
    </dsp:sp>
    <dsp:sp modelId="{21CDE7AC-B179-544E-AA1E-DC9CEABDA4A8}">
      <dsp:nvSpPr>
        <dsp:cNvPr id="0" name=""/>
        <dsp:cNvSpPr/>
      </dsp:nvSpPr>
      <dsp:spPr>
        <a:xfrm rot="4050000">
          <a:off x="4317569" y="1314759"/>
          <a:ext cx="219699" cy="27827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337913" y="1339967"/>
        <a:ext cx="153789" cy="166963"/>
      </dsp:txXfrm>
    </dsp:sp>
    <dsp:sp modelId="{FF90A506-49AA-194C-B7FB-C99B0CA6889D}">
      <dsp:nvSpPr>
        <dsp:cNvPr id="0" name=""/>
        <dsp:cNvSpPr/>
      </dsp:nvSpPr>
      <dsp:spPr>
        <a:xfrm>
          <a:off x="4254624" y="1619746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 </a:t>
          </a:r>
        </a:p>
      </dsp:txBody>
      <dsp:txXfrm>
        <a:off x="4375370" y="1740492"/>
        <a:ext cx="583015" cy="583015"/>
      </dsp:txXfrm>
    </dsp:sp>
    <dsp:sp modelId="{DA0814E1-6DEB-684B-BAEA-2EEBEDC4DB41}">
      <dsp:nvSpPr>
        <dsp:cNvPr id="0" name=""/>
        <dsp:cNvSpPr/>
      </dsp:nvSpPr>
      <dsp:spPr>
        <a:xfrm rot="6750000">
          <a:off x="4322328" y="2459479"/>
          <a:ext cx="219699" cy="27827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367894" y="2484687"/>
        <a:ext cx="153789" cy="166963"/>
      </dsp:txXfrm>
    </dsp:sp>
    <dsp:sp modelId="{1DAB2424-1BC5-BE46-85D2-26730751BF6D}">
      <dsp:nvSpPr>
        <dsp:cNvPr id="0" name=""/>
        <dsp:cNvSpPr/>
      </dsp:nvSpPr>
      <dsp:spPr>
        <a:xfrm>
          <a:off x="3780465" y="2764465"/>
          <a:ext cx="824507" cy="824507"/>
        </a:xfrm>
        <a:prstGeom prst="ellipse">
          <a:avLst/>
        </a:prstGeom>
        <a:noFill/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</a:rPr>
            <a:t> </a:t>
          </a:r>
        </a:p>
      </dsp:txBody>
      <dsp:txXfrm>
        <a:off x="3901211" y="2885211"/>
        <a:ext cx="583015" cy="583015"/>
      </dsp:txXfrm>
    </dsp:sp>
    <dsp:sp modelId="{784245A4-61D5-254C-87FE-D85F1A3B2B05}">
      <dsp:nvSpPr>
        <dsp:cNvPr id="0" name=""/>
        <dsp:cNvSpPr/>
      </dsp:nvSpPr>
      <dsp:spPr>
        <a:xfrm rot="9450000">
          <a:off x="3516254" y="3272283"/>
          <a:ext cx="219699" cy="27827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3579655" y="3315326"/>
        <a:ext cx="153789" cy="166963"/>
      </dsp:txXfrm>
    </dsp:sp>
    <dsp:sp modelId="{EEFA835D-DA5B-4B45-B2E0-CA586F7372AE}">
      <dsp:nvSpPr>
        <dsp:cNvPr id="0" name=""/>
        <dsp:cNvSpPr/>
      </dsp:nvSpPr>
      <dsp:spPr>
        <a:xfrm>
          <a:off x="2635746" y="3238624"/>
          <a:ext cx="824507" cy="824507"/>
        </a:xfrm>
        <a:prstGeom prst="ellipse">
          <a:avLst/>
        </a:prstGeom>
        <a:noFill/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rgbClr val="000000"/>
              </a:solidFill>
            </a:rPr>
            <a:t>  </a:t>
          </a:r>
        </a:p>
      </dsp:txBody>
      <dsp:txXfrm>
        <a:off x="2756492" y="3359370"/>
        <a:ext cx="583015" cy="583015"/>
      </dsp:txXfrm>
    </dsp:sp>
    <dsp:sp modelId="{B90635B2-ABF7-3449-A4BC-4B850778AE10}">
      <dsp:nvSpPr>
        <dsp:cNvPr id="0" name=""/>
        <dsp:cNvSpPr/>
      </dsp:nvSpPr>
      <dsp:spPr>
        <a:xfrm rot="12150000">
          <a:off x="2371534" y="3277042"/>
          <a:ext cx="219699" cy="27827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2434935" y="3345307"/>
        <a:ext cx="153789" cy="166963"/>
      </dsp:txXfrm>
    </dsp:sp>
    <dsp:sp modelId="{4C7F5477-63C0-6343-9869-547A01CEFE98}">
      <dsp:nvSpPr>
        <dsp:cNvPr id="0" name=""/>
        <dsp:cNvSpPr/>
      </dsp:nvSpPr>
      <dsp:spPr>
        <a:xfrm>
          <a:off x="1491026" y="2764465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rgbClr val="000000"/>
              </a:solidFill>
            </a:rPr>
            <a:t> </a:t>
          </a:r>
        </a:p>
      </dsp:txBody>
      <dsp:txXfrm>
        <a:off x="1611772" y="2885211"/>
        <a:ext cx="583015" cy="583015"/>
      </dsp:txXfrm>
    </dsp:sp>
    <dsp:sp modelId="{BD6C659F-2723-5A4C-AF2C-CA1437FCE2B4}">
      <dsp:nvSpPr>
        <dsp:cNvPr id="0" name=""/>
        <dsp:cNvSpPr/>
      </dsp:nvSpPr>
      <dsp:spPr>
        <a:xfrm rot="14850000">
          <a:off x="1558730" y="2470968"/>
          <a:ext cx="219699" cy="27827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604296" y="2557068"/>
        <a:ext cx="153789" cy="166963"/>
      </dsp:txXfrm>
    </dsp:sp>
    <dsp:sp modelId="{5D948883-3182-4C40-9979-56292A55D8AB}">
      <dsp:nvSpPr>
        <dsp:cNvPr id="0" name=""/>
        <dsp:cNvSpPr/>
      </dsp:nvSpPr>
      <dsp:spPr>
        <a:xfrm>
          <a:off x="1016867" y="1619746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 </a:t>
          </a:r>
        </a:p>
      </dsp:txBody>
      <dsp:txXfrm>
        <a:off x="1137613" y="1740492"/>
        <a:ext cx="583015" cy="583015"/>
      </dsp:txXfrm>
    </dsp:sp>
    <dsp:sp modelId="{E4F36C5C-1E01-034A-830A-839CEC94B4C3}">
      <dsp:nvSpPr>
        <dsp:cNvPr id="0" name=""/>
        <dsp:cNvSpPr/>
      </dsp:nvSpPr>
      <dsp:spPr>
        <a:xfrm rot="17550000">
          <a:off x="1553971" y="1326249"/>
          <a:ext cx="219699" cy="27827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574315" y="1412349"/>
        <a:ext cx="153789" cy="166963"/>
      </dsp:txXfrm>
    </dsp:sp>
    <dsp:sp modelId="{55F885C0-631B-D646-AC7E-0B2A6E55628C}">
      <dsp:nvSpPr>
        <dsp:cNvPr id="0" name=""/>
        <dsp:cNvSpPr/>
      </dsp:nvSpPr>
      <dsp:spPr>
        <a:xfrm>
          <a:off x="1491026" y="475026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 dirty="0"/>
        </a:p>
      </dsp:txBody>
      <dsp:txXfrm>
        <a:off x="1611772" y="595772"/>
        <a:ext cx="583015" cy="583015"/>
      </dsp:txXfrm>
    </dsp:sp>
    <dsp:sp modelId="{F1970952-8E2C-944D-918B-9B8D5BE3414F}">
      <dsp:nvSpPr>
        <dsp:cNvPr id="0" name=""/>
        <dsp:cNvSpPr/>
      </dsp:nvSpPr>
      <dsp:spPr>
        <a:xfrm rot="20250000">
          <a:off x="2360045" y="513444"/>
          <a:ext cx="219699" cy="27827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362554" y="581709"/>
        <a:ext cx="153789" cy="166963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chemeClr val="bg1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chemeClr val="bg1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chemeClr val="bg1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4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4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4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4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4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4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chemeClr val="bg1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4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4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5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5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5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5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5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5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5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5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5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5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6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6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6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6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6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6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chemeClr val="bg1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6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6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6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6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chemeClr val="bg1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chemeClr val="bg1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7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7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7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7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0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0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0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C770B-B503-C841-A55C-00AF9EBD4322}" type="datetimeFigureOut">
              <a:rPr lang="en-US" smtClean="0"/>
              <a:t>3/26/24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5189C-94AD-8B43-A457-2873B85E5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09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17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81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2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6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9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3/26/24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33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3/26/24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98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3/26/24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12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3/26/24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26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3/26/24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3/26/24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55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C505C-4733-2D4D-B465-C1E86A553F67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8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34.xml.rels><?xml version="1.0" encoding="UTF-8" standalone="yes"?>
<Relationships xmlns="http://schemas.openxmlformats.org/package/2006/relationships"><Relationship Id="rId117" Type="http://schemas.openxmlformats.org/officeDocument/2006/relationships/diagramData" Target="../diagrams/data28.xml"/><Relationship Id="rId21" Type="http://schemas.microsoft.com/office/2007/relationships/diagramDrawing" Target="../diagrams/drawing8.xml"/><Relationship Id="rId63" Type="http://schemas.openxmlformats.org/officeDocument/2006/relationships/diagramLayout" Target="../diagrams/layout17.xml"/><Relationship Id="rId159" Type="http://schemas.openxmlformats.org/officeDocument/2006/relationships/diagramQuickStyle" Target="../diagrams/quickStyle36.xml"/><Relationship Id="rId170" Type="http://schemas.openxmlformats.org/officeDocument/2006/relationships/diagramColors" Target="../diagrams/colors38.xml"/><Relationship Id="rId226" Type="http://schemas.microsoft.com/office/2007/relationships/diagramDrawing" Target="../diagrams/drawing49.xml"/><Relationship Id="rId268" Type="http://schemas.openxmlformats.org/officeDocument/2006/relationships/diagramLayout" Target="../diagrams/layout58.xml"/><Relationship Id="rId32" Type="http://schemas.openxmlformats.org/officeDocument/2006/relationships/diagramData" Target="../diagrams/data11.xml"/><Relationship Id="rId74" Type="http://schemas.openxmlformats.org/officeDocument/2006/relationships/diagramQuickStyle" Target="../diagrams/quickStyle19.xml"/><Relationship Id="rId128" Type="http://schemas.openxmlformats.org/officeDocument/2006/relationships/diagramLayout" Target="../diagrams/layout30.xml"/><Relationship Id="rId5" Type="http://schemas.openxmlformats.org/officeDocument/2006/relationships/diagramColors" Target="../diagrams/colors5.xml"/><Relationship Id="rId181" Type="http://schemas.microsoft.com/office/2007/relationships/diagramDrawing" Target="../diagrams/drawing40.xml"/><Relationship Id="rId237" Type="http://schemas.openxmlformats.org/officeDocument/2006/relationships/diagramData" Target="../diagrams/data52.xml"/><Relationship Id="rId279" Type="http://schemas.openxmlformats.org/officeDocument/2006/relationships/diagramQuickStyle" Target="../diagrams/quickStyle60.xml"/><Relationship Id="rId22" Type="http://schemas.openxmlformats.org/officeDocument/2006/relationships/diagramData" Target="../diagrams/data9.xml"/><Relationship Id="rId43" Type="http://schemas.openxmlformats.org/officeDocument/2006/relationships/diagramLayout" Target="../diagrams/layout13.xml"/><Relationship Id="rId64" Type="http://schemas.openxmlformats.org/officeDocument/2006/relationships/diagramQuickStyle" Target="../diagrams/quickStyle17.xml"/><Relationship Id="rId118" Type="http://schemas.openxmlformats.org/officeDocument/2006/relationships/diagramLayout" Target="../diagrams/layout28.xml"/><Relationship Id="rId139" Type="http://schemas.openxmlformats.org/officeDocument/2006/relationships/diagramQuickStyle" Target="../diagrams/quickStyle32.xml"/><Relationship Id="rId85" Type="http://schemas.openxmlformats.org/officeDocument/2006/relationships/diagramColors" Target="../diagrams/colors21.xml"/><Relationship Id="rId150" Type="http://schemas.openxmlformats.org/officeDocument/2006/relationships/diagramColors" Target="../diagrams/colors34.xml"/><Relationship Id="rId171" Type="http://schemas.microsoft.com/office/2007/relationships/diagramDrawing" Target="../diagrams/drawing38.xml"/><Relationship Id="rId192" Type="http://schemas.openxmlformats.org/officeDocument/2006/relationships/diagramData" Target="../diagrams/data43.xml"/><Relationship Id="rId206" Type="http://schemas.microsoft.com/office/2007/relationships/diagramDrawing" Target="../diagrams/drawing45.xml"/><Relationship Id="rId227" Type="http://schemas.openxmlformats.org/officeDocument/2006/relationships/diagramData" Target="../diagrams/data50.xml"/><Relationship Id="rId248" Type="http://schemas.openxmlformats.org/officeDocument/2006/relationships/diagramLayout" Target="../diagrams/layout54.xml"/><Relationship Id="rId269" Type="http://schemas.openxmlformats.org/officeDocument/2006/relationships/diagramQuickStyle" Target="../diagrams/quickStyle58.xml"/><Relationship Id="rId12" Type="http://schemas.openxmlformats.org/officeDocument/2006/relationships/diagramData" Target="../diagrams/data7.xml"/><Relationship Id="rId33" Type="http://schemas.openxmlformats.org/officeDocument/2006/relationships/diagramLayout" Target="../diagrams/layout11.xml"/><Relationship Id="rId108" Type="http://schemas.openxmlformats.org/officeDocument/2006/relationships/diagramLayout" Target="../diagrams/layout26.xml"/><Relationship Id="rId129" Type="http://schemas.openxmlformats.org/officeDocument/2006/relationships/diagramQuickStyle" Target="../diagrams/quickStyle30.xml"/><Relationship Id="rId280" Type="http://schemas.openxmlformats.org/officeDocument/2006/relationships/diagramColors" Target="../diagrams/colors60.xml"/><Relationship Id="rId54" Type="http://schemas.openxmlformats.org/officeDocument/2006/relationships/diagramQuickStyle" Target="../diagrams/quickStyle15.xml"/><Relationship Id="rId75" Type="http://schemas.openxmlformats.org/officeDocument/2006/relationships/diagramColors" Target="../diagrams/colors19.xml"/><Relationship Id="rId96" Type="http://schemas.microsoft.com/office/2007/relationships/diagramDrawing" Target="../diagrams/drawing23.xml"/><Relationship Id="rId140" Type="http://schemas.openxmlformats.org/officeDocument/2006/relationships/diagramColors" Target="../diagrams/colors32.xml"/><Relationship Id="rId161" Type="http://schemas.microsoft.com/office/2007/relationships/diagramDrawing" Target="../diagrams/drawing36.xml"/><Relationship Id="rId182" Type="http://schemas.openxmlformats.org/officeDocument/2006/relationships/diagramData" Target="../diagrams/data41.xml"/><Relationship Id="rId217" Type="http://schemas.openxmlformats.org/officeDocument/2006/relationships/diagramData" Target="../diagrams/data48.xml"/><Relationship Id="rId6" Type="http://schemas.microsoft.com/office/2007/relationships/diagramDrawing" Target="../diagrams/drawing5.xml"/><Relationship Id="rId238" Type="http://schemas.openxmlformats.org/officeDocument/2006/relationships/diagramLayout" Target="../diagrams/layout52.xml"/><Relationship Id="rId259" Type="http://schemas.openxmlformats.org/officeDocument/2006/relationships/diagramQuickStyle" Target="../diagrams/quickStyle56.xml"/><Relationship Id="rId23" Type="http://schemas.openxmlformats.org/officeDocument/2006/relationships/diagramLayout" Target="../diagrams/layout9.xml"/><Relationship Id="rId119" Type="http://schemas.openxmlformats.org/officeDocument/2006/relationships/diagramQuickStyle" Target="../diagrams/quickStyle28.xml"/><Relationship Id="rId270" Type="http://schemas.openxmlformats.org/officeDocument/2006/relationships/diagramColors" Target="../diagrams/colors58.xml"/><Relationship Id="rId44" Type="http://schemas.openxmlformats.org/officeDocument/2006/relationships/diagramQuickStyle" Target="../diagrams/quickStyle13.xml"/><Relationship Id="rId65" Type="http://schemas.openxmlformats.org/officeDocument/2006/relationships/diagramColors" Target="../diagrams/colors17.xml"/><Relationship Id="rId86" Type="http://schemas.microsoft.com/office/2007/relationships/diagramDrawing" Target="../diagrams/drawing21.xml"/><Relationship Id="rId130" Type="http://schemas.openxmlformats.org/officeDocument/2006/relationships/diagramColors" Target="../diagrams/colors30.xml"/><Relationship Id="rId151" Type="http://schemas.microsoft.com/office/2007/relationships/diagramDrawing" Target="../diagrams/drawing34.xml"/><Relationship Id="rId172" Type="http://schemas.openxmlformats.org/officeDocument/2006/relationships/diagramData" Target="../diagrams/data39.xml"/><Relationship Id="rId193" Type="http://schemas.openxmlformats.org/officeDocument/2006/relationships/diagramLayout" Target="../diagrams/layout43.xml"/><Relationship Id="rId207" Type="http://schemas.openxmlformats.org/officeDocument/2006/relationships/diagramData" Target="../diagrams/data46.xml"/><Relationship Id="rId228" Type="http://schemas.openxmlformats.org/officeDocument/2006/relationships/diagramLayout" Target="../diagrams/layout50.xml"/><Relationship Id="rId249" Type="http://schemas.openxmlformats.org/officeDocument/2006/relationships/diagramQuickStyle" Target="../diagrams/quickStyle54.xml"/><Relationship Id="rId13" Type="http://schemas.openxmlformats.org/officeDocument/2006/relationships/diagramLayout" Target="../diagrams/layout7.xml"/><Relationship Id="rId109" Type="http://schemas.openxmlformats.org/officeDocument/2006/relationships/diagramQuickStyle" Target="../diagrams/quickStyle26.xml"/><Relationship Id="rId260" Type="http://schemas.openxmlformats.org/officeDocument/2006/relationships/diagramColors" Target="../diagrams/colors56.xml"/><Relationship Id="rId281" Type="http://schemas.microsoft.com/office/2007/relationships/diagramDrawing" Target="../diagrams/drawing60.xml"/><Relationship Id="rId34" Type="http://schemas.openxmlformats.org/officeDocument/2006/relationships/diagramQuickStyle" Target="../diagrams/quickStyle11.xml"/><Relationship Id="rId55" Type="http://schemas.openxmlformats.org/officeDocument/2006/relationships/diagramColors" Target="../diagrams/colors15.xml"/><Relationship Id="rId76" Type="http://schemas.microsoft.com/office/2007/relationships/diagramDrawing" Target="../diagrams/drawing19.xml"/><Relationship Id="rId97" Type="http://schemas.openxmlformats.org/officeDocument/2006/relationships/diagramData" Target="../diagrams/data24.xml"/><Relationship Id="rId120" Type="http://schemas.openxmlformats.org/officeDocument/2006/relationships/diagramColors" Target="../diagrams/colors28.xml"/><Relationship Id="rId141" Type="http://schemas.microsoft.com/office/2007/relationships/diagramDrawing" Target="../diagrams/drawing32.xml"/><Relationship Id="rId7" Type="http://schemas.openxmlformats.org/officeDocument/2006/relationships/diagramData" Target="../diagrams/data6.xml"/><Relationship Id="rId162" Type="http://schemas.openxmlformats.org/officeDocument/2006/relationships/diagramData" Target="../diagrams/data37.xml"/><Relationship Id="rId183" Type="http://schemas.openxmlformats.org/officeDocument/2006/relationships/diagramLayout" Target="../diagrams/layout41.xml"/><Relationship Id="rId218" Type="http://schemas.openxmlformats.org/officeDocument/2006/relationships/diagramLayout" Target="../diagrams/layout48.xml"/><Relationship Id="rId239" Type="http://schemas.openxmlformats.org/officeDocument/2006/relationships/diagramQuickStyle" Target="../diagrams/quickStyle52.xml"/><Relationship Id="rId250" Type="http://schemas.openxmlformats.org/officeDocument/2006/relationships/diagramColors" Target="../diagrams/colors54.xml"/><Relationship Id="rId271" Type="http://schemas.microsoft.com/office/2007/relationships/diagramDrawing" Target="../diagrams/drawing58.xml"/><Relationship Id="rId24" Type="http://schemas.openxmlformats.org/officeDocument/2006/relationships/diagramQuickStyle" Target="../diagrams/quickStyle9.xml"/><Relationship Id="rId45" Type="http://schemas.openxmlformats.org/officeDocument/2006/relationships/diagramColors" Target="../diagrams/colors13.xml"/><Relationship Id="rId66" Type="http://schemas.microsoft.com/office/2007/relationships/diagramDrawing" Target="../diagrams/drawing17.xml"/><Relationship Id="rId87" Type="http://schemas.openxmlformats.org/officeDocument/2006/relationships/diagramData" Target="../diagrams/data22.xml"/><Relationship Id="rId110" Type="http://schemas.openxmlformats.org/officeDocument/2006/relationships/diagramColors" Target="../diagrams/colors26.xml"/><Relationship Id="rId131" Type="http://schemas.microsoft.com/office/2007/relationships/diagramDrawing" Target="../diagrams/drawing30.xml"/><Relationship Id="rId152" Type="http://schemas.openxmlformats.org/officeDocument/2006/relationships/diagramData" Target="../diagrams/data35.xml"/><Relationship Id="rId173" Type="http://schemas.openxmlformats.org/officeDocument/2006/relationships/diagramLayout" Target="../diagrams/layout39.xml"/><Relationship Id="rId194" Type="http://schemas.openxmlformats.org/officeDocument/2006/relationships/diagramQuickStyle" Target="../diagrams/quickStyle43.xml"/><Relationship Id="rId208" Type="http://schemas.openxmlformats.org/officeDocument/2006/relationships/diagramLayout" Target="../diagrams/layout46.xml"/><Relationship Id="rId229" Type="http://schemas.openxmlformats.org/officeDocument/2006/relationships/diagramQuickStyle" Target="../diagrams/quickStyle50.xml"/><Relationship Id="rId240" Type="http://schemas.openxmlformats.org/officeDocument/2006/relationships/diagramColors" Target="../diagrams/colors52.xml"/><Relationship Id="rId261" Type="http://schemas.microsoft.com/office/2007/relationships/diagramDrawing" Target="../diagrams/drawing56.xml"/><Relationship Id="rId14" Type="http://schemas.openxmlformats.org/officeDocument/2006/relationships/diagramQuickStyle" Target="../diagrams/quickStyle7.xml"/><Relationship Id="rId35" Type="http://schemas.openxmlformats.org/officeDocument/2006/relationships/diagramColors" Target="../diagrams/colors11.xml"/><Relationship Id="rId56" Type="http://schemas.microsoft.com/office/2007/relationships/diagramDrawing" Target="../diagrams/drawing15.xml"/><Relationship Id="rId77" Type="http://schemas.openxmlformats.org/officeDocument/2006/relationships/diagramData" Target="../diagrams/data20.xml"/><Relationship Id="rId100" Type="http://schemas.openxmlformats.org/officeDocument/2006/relationships/diagramColors" Target="../diagrams/colors24.xml"/><Relationship Id="rId8" Type="http://schemas.openxmlformats.org/officeDocument/2006/relationships/diagramLayout" Target="../diagrams/layout6.xml"/><Relationship Id="rId98" Type="http://schemas.openxmlformats.org/officeDocument/2006/relationships/diagramLayout" Target="../diagrams/layout24.xml"/><Relationship Id="rId121" Type="http://schemas.microsoft.com/office/2007/relationships/diagramDrawing" Target="../diagrams/drawing28.xml"/><Relationship Id="rId142" Type="http://schemas.openxmlformats.org/officeDocument/2006/relationships/diagramData" Target="../diagrams/data33.xml"/><Relationship Id="rId163" Type="http://schemas.openxmlformats.org/officeDocument/2006/relationships/diagramLayout" Target="../diagrams/layout37.xml"/><Relationship Id="rId184" Type="http://schemas.openxmlformats.org/officeDocument/2006/relationships/diagramQuickStyle" Target="../diagrams/quickStyle41.xml"/><Relationship Id="rId219" Type="http://schemas.openxmlformats.org/officeDocument/2006/relationships/diagramQuickStyle" Target="../diagrams/quickStyle48.xml"/><Relationship Id="rId230" Type="http://schemas.openxmlformats.org/officeDocument/2006/relationships/diagramColors" Target="../diagrams/colors50.xml"/><Relationship Id="rId251" Type="http://schemas.microsoft.com/office/2007/relationships/diagramDrawing" Target="../diagrams/drawing54.xml"/><Relationship Id="rId25" Type="http://schemas.openxmlformats.org/officeDocument/2006/relationships/diagramColors" Target="../diagrams/colors9.xml"/><Relationship Id="rId46" Type="http://schemas.microsoft.com/office/2007/relationships/diagramDrawing" Target="../diagrams/drawing13.xml"/><Relationship Id="rId67" Type="http://schemas.openxmlformats.org/officeDocument/2006/relationships/diagramData" Target="../diagrams/data18.xml"/><Relationship Id="rId272" Type="http://schemas.openxmlformats.org/officeDocument/2006/relationships/diagramData" Target="../diagrams/data59.xml"/><Relationship Id="rId88" Type="http://schemas.openxmlformats.org/officeDocument/2006/relationships/diagramLayout" Target="../diagrams/layout22.xml"/><Relationship Id="rId111" Type="http://schemas.microsoft.com/office/2007/relationships/diagramDrawing" Target="../diagrams/drawing26.xml"/><Relationship Id="rId132" Type="http://schemas.openxmlformats.org/officeDocument/2006/relationships/diagramData" Target="../diagrams/data31.xml"/><Relationship Id="rId153" Type="http://schemas.openxmlformats.org/officeDocument/2006/relationships/diagramLayout" Target="../diagrams/layout35.xml"/><Relationship Id="rId174" Type="http://schemas.openxmlformats.org/officeDocument/2006/relationships/diagramQuickStyle" Target="../diagrams/quickStyle39.xml"/><Relationship Id="rId195" Type="http://schemas.openxmlformats.org/officeDocument/2006/relationships/diagramColors" Target="../diagrams/colors43.xml"/><Relationship Id="rId209" Type="http://schemas.openxmlformats.org/officeDocument/2006/relationships/diagramQuickStyle" Target="../diagrams/quickStyle46.xml"/><Relationship Id="rId220" Type="http://schemas.openxmlformats.org/officeDocument/2006/relationships/diagramColors" Target="../diagrams/colors48.xml"/><Relationship Id="rId241" Type="http://schemas.microsoft.com/office/2007/relationships/diagramDrawing" Target="../diagrams/drawing52.xml"/><Relationship Id="rId15" Type="http://schemas.openxmlformats.org/officeDocument/2006/relationships/diagramColors" Target="../diagrams/colors7.xml"/><Relationship Id="rId36" Type="http://schemas.microsoft.com/office/2007/relationships/diagramDrawing" Target="../diagrams/drawing11.xml"/><Relationship Id="rId57" Type="http://schemas.openxmlformats.org/officeDocument/2006/relationships/diagramData" Target="../diagrams/data16.xml"/><Relationship Id="rId262" Type="http://schemas.openxmlformats.org/officeDocument/2006/relationships/diagramData" Target="../diagrams/data57.xml"/><Relationship Id="rId78" Type="http://schemas.openxmlformats.org/officeDocument/2006/relationships/diagramLayout" Target="../diagrams/layout20.xml"/><Relationship Id="rId99" Type="http://schemas.openxmlformats.org/officeDocument/2006/relationships/diagramQuickStyle" Target="../diagrams/quickStyle24.xml"/><Relationship Id="rId101" Type="http://schemas.microsoft.com/office/2007/relationships/diagramDrawing" Target="../diagrams/drawing24.xml"/><Relationship Id="rId122" Type="http://schemas.openxmlformats.org/officeDocument/2006/relationships/diagramData" Target="../diagrams/data29.xml"/><Relationship Id="rId143" Type="http://schemas.openxmlformats.org/officeDocument/2006/relationships/diagramLayout" Target="../diagrams/layout33.xml"/><Relationship Id="rId164" Type="http://schemas.openxmlformats.org/officeDocument/2006/relationships/diagramQuickStyle" Target="../diagrams/quickStyle37.xml"/><Relationship Id="rId185" Type="http://schemas.openxmlformats.org/officeDocument/2006/relationships/diagramColors" Target="../diagrams/colors41.xml"/><Relationship Id="rId9" Type="http://schemas.openxmlformats.org/officeDocument/2006/relationships/diagramQuickStyle" Target="../diagrams/quickStyle6.xml"/><Relationship Id="rId210" Type="http://schemas.openxmlformats.org/officeDocument/2006/relationships/diagramColors" Target="../diagrams/colors46.xml"/><Relationship Id="rId26" Type="http://schemas.microsoft.com/office/2007/relationships/diagramDrawing" Target="../diagrams/drawing9.xml"/><Relationship Id="rId231" Type="http://schemas.microsoft.com/office/2007/relationships/diagramDrawing" Target="../diagrams/drawing50.xml"/><Relationship Id="rId252" Type="http://schemas.openxmlformats.org/officeDocument/2006/relationships/diagramData" Target="../diagrams/data55.xml"/><Relationship Id="rId273" Type="http://schemas.openxmlformats.org/officeDocument/2006/relationships/diagramLayout" Target="../diagrams/layout59.xml"/><Relationship Id="rId47" Type="http://schemas.openxmlformats.org/officeDocument/2006/relationships/diagramData" Target="../diagrams/data14.xml"/><Relationship Id="rId68" Type="http://schemas.openxmlformats.org/officeDocument/2006/relationships/diagramLayout" Target="../diagrams/layout18.xml"/><Relationship Id="rId89" Type="http://schemas.openxmlformats.org/officeDocument/2006/relationships/diagramQuickStyle" Target="../diagrams/quickStyle22.xml"/><Relationship Id="rId112" Type="http://schemas.openxmlformats.org/officeDocument/2006/relationships/diagramData" Target="../diagrams/data27.xml"/><Relationship Id="rId133" Type="http://schemas.openxmlformats.org/officeDocument/2006/relationships/diagramLayout" Target="../diagrams/layout31.xml"/><Relationship Id="rId154" Type="http://schemas.openxmlformats.org/officeDocument/2006/relationships/diagramQuickStyle" Target="../diagrams/quickStyle35.xml"/><Relationship Id="rId175" Type="http://schemas.openxmlformats.org/officeDocument/2006/relationships/diagramColors" Target="../diagrams/colors39.xml"/><Relationship Id="rId196" Type="http://schemas.microsoft.com/office/2007/relationships/diagramDrawing" Target="../diagrams/drawing43.xml"/><Relationship Id="rId200" Type="http://schemas.openxmlformats.org/officeDocument/2006/relationships/diagramColors" Target="../diagrams/colors44.xml"/><Relationship Id="rId16" Type="http://schemas.microsoft.com/office/2007/relationships/diagramDrawing" Target="../diagrams/drawing7.xml"/><Relationship Id="rId221" Type="http://schemas.microsoft.com/office/2007/relationships/diagramDrawing" Target="../diagrams/drawing48.xml"/><Relationship Id="rId242" Type="http://schemas.openxmlformats.org/officeDocument/2006/relationships/diagramData" Target="../diagrams/data53.xml"/><Relationship Id="rId263" Type="http://schemas.openxmlformats.org/officeDocument/2006/relationships/diagramLayout" Target="../diagrams/layout57.xml"/><Relationship Id="rId37" Type="http://schemas.openxmlformats.org/officeDocument/2006/relationships/diagramData" Target="../diagrams/data12.xml"/><Relationship Id="rId58" Type="http://schemas.openxmlformats.org/officeDocument/2006/relationships/diagramLayout" Target="../diagrams/layout16.xml"/><Relationship Id="rId79" Type="http://schemas.openxmlformats.org/officeDocument/2006/relationships/diagramQuickStyle" Target="../diagrams/quickStyle20.xml"/><Relationship Id="rId102" Type="http://schemas.openxmlformats.org/officeDocument/2006/relationships/diagramData" Target="../diagrams/data25.xml"/><Relationship Id="rId123" Type="http://schemas.openxmlformats.org/officeDocument/2006/relationships/diagramLayout" Target="../diagrams/layout29.xml"/><Relationship Id="rId144" Type="http://schemas.openxmlformats.org/officeDocument/2006/relationships/diagramQuickStyle" Target="../diagrams/quickStyle33.xml"/><Relationship Id="rId90" Type="http://schemas.openxmlformats.org/officeDocument/2006/relationships/diagramColors" Target="../diagrams/colors22.xml"/><Relationship Id="rId165" Type="http://schemas.openxmlformats.org/officeDocument/2006/relationships/diagramColors" Target="../diagrams/colors37.xml"/><Relationship Id="rId186" Type="http://schemas.microsoft.com/office/2007/relationships/diagramDrawing" Target="../diagrams/drawing41.xml"/><Relationship Id="rId211" Type="http://schemas.microsoft.com/office/2007/relationships/diagramDrawing" Target="../diagrams/drawing46.xml"/><Relationship Id="rId232" Type="http://schemas.openxmlformats.org/officeDocument/2006/relationships/diagramData" Target="../diagrams/data51.xml"/><Relationship Id="rId253" Type="http://schemas.openxmlformats.org/officeDocument/2006/relationships/diagramLayout" Target="../diagrams/layout55.xml"/><Relationship Id="rId274" Type="http://schemas.openxmlformats.org/officeDocument/2006/relationships/diagramQuickStyle" Target="../diagrams/quickStyle59.xml"/><Relationship Id="rId27" Type="http://schemas.openxmlformats.org/officeDocument/2006/relationships/diagramData" Target="../diagrams/data10.xml"/><Relationship Id="rId48" Type="http://schemas.openxmlformats.org/officeDocument/2006/relationships/diagramLayout" Target="../diagrams/layout14.xml"/><Relationship Id="rId69" Type="http://schemas.openxmlformats.org/officeDocument/2006/relationships/diagramQuickStyle" Target="../diagrams/quickStyle18.xml"/><Relationship Id="rId113" Type="http://schemas.openxmlformats.org/officeDocument/2006/relationships/diagramLayout" Target="../diagrams/layout27.xml"/><Relationship Id="rId134" Type="http://schemas.openxmlformats.org/officeDocument/2006/relationships/diagramQuickStyle" Target="../diagrams/quickStyle31.xml"/><Relationship Id="rId80" Type="http://schemas.openxmlformats.org/officeDocument/2006/relationships/diagramColors" Target="../diagrams/colors20.xml"/><Relationship Id="rId155" Type="http://schemas.openxmlformats.org/officeDocument/2006/relationships/diagramColors" Target="../diagrams/colors35.xml"/><Relationship Id="rId176" Type="http://schemas.microsoft.com/office/2007/relationships/diagramDrawing" Target="../diagrams/drawing39.xml"/><Relationship Id="rId197" Type="http://schemas.openxmlformats.org/officeDocument/2006/relationships/diagramData" Target="../diagrams/data44.xml"/><Relationship Id="rId201" Type="http://schemas.microsoft.com/office/2007/relationships/diagramDrawing" Target="../diagrams/drawing44.xml"/><Relationship Id="rId222" Type="http://schemas.openxmlformats.org/officeDocument/2006/relationships/diagramData" Target="../diagrams/data49.xml"/><Relationship Id="rId243" Type="http://schemas.openxmlformats.org/officeDocument/2006/relationships/diagramLayout" Target="../diagrams/layout53.xml"/><Relationship Id="rId264" Type="http://schemas.openxmlformats.org/officeDocument/2006/relationships/diagramQuickStyle" Target="../diagrams/quickStyle57.xml"/><Relationship Id="rId17" Type="http://schemas.openxmlformats.org/officeDocument/2006/relationships/diagramData" Target="../diagrams/data8.xml"/><Relationship Id="rId38" Type="http://schemas.openxmlformats.org/officeDocument/2006/relationships/diagramLayout" Target="../diagrams/layout12.xml"/><Relationship Id="rId59" Type="http://schemas.openxmlformats.org/officeDocument/2006/relationships/diagramQuickStyle" Target="../diagrams/quickStyle16.xml"/><Relationship Id="rId103" Type="http://schemas.openxmlformats.org/officeDocument/2006/relationships/diagramLayout" Target="../diagrams/layout25.xml"/><Relationship Id="rId124" Type="http://schemas.openxmlformats.org/officeDocument/2006/relationships/diagramQuickStyle" Target="../diagrams/quickStyle29.xml"/><Relationship Id="rId70" Type="http://schemas.openxmlformats.org/officeDocument/2006/relationships/diagramColors" Target="../diagrams/colors18.xml"/><Relationship Id="rId91" Type="http://schemas.microsoft.com/office/2007/relationships/diagramDrawing" Target="../diagrams/drawing22.xml"/><Relationship Id="rId145" Type="http://schemas.openxmlformats.org/officeDocument/2006/relationships/diagramColors" Target="../diagrams/colors33.xml"/><Relationship Id="rId166" Type="http://schemas.microsoft.com/office/2007/relationships/diagramDrawing" Target="../diagrams/drawing37.xml"/><Relationship Id="rId187" Type="http://schemas.openxmlformats.org/officeDocument/2006/relationships/diagramData" Target="../diagrams/data42.xml"/><Relationship Id="rId1" Type="http://schemas.openxmlformats.org/officeDocument/2006/relationships/slideLayout" Target="../slideLayouts/slideLayout2.xml"/><Relationship Id="rId212" Type="http://schemas.openxmlformats.org/officeDocument/2006/relationships/diagramData" Target="../diagrams/data47.xml"/><Relationship Id="rId233" Type="http://schemas.openxmlformats.org/officeDocument/2006/relationships/diagramLayout" Target="../diagrams/layout51.xml"/><Relationship Id="rId254" Type="http://schemas.openxmlformats.org/officeDocument/2006/relationships/diagramQuickStyle" Target="../diagrams/quickStyle55.xml"/><Relationship Id="rId28" Type="http://schemas.openxmlformats.org/officeDocument/2006/relationships/diagramLayout" Target="../diagrams/layout10.xml"/><Relationship Id="rId49" Type="http://schemas.openxmlformats.org/officeDocument/2006/relationships/diagramQuickStyle" Target="../diagrams/quickStyle14.xml"/><Relationship Id="rId114" Type="http://schemas.openxmlformats.org/officeDocument/2006/relationships/diagramQuickStyle" Target="../diagrams/quickStyle27.xml"/><Relationship Id="rId275" Type="http://schemas.openxmlformats.org/officeDocument/2006/relationships/diagramColors" Target="../diagrams/colors59.xml"/><Relationship Id="rId60" Type="http://schemas.openxmlformats.org/officeDocument/2006/relationships/diagramColors" Target="../diagrams/colors16.xml"/><Relationship Id="rId81" Type="http://schemas.microsoft.com/office/2007/relationships/diagramDrawing" Target="../diagrams/drawing20.xml"/><Relationship Id="rId135" Type="http://schemas.openxmlformats.org/officeDocument/2006/relationships/diagramColors" Target="../diagrams/colors31.xml"/><Relationship Id="rId156" Type="http://schemas.microsoft.com/office/2007/relationships/diagramDrawing" Target="../diagrams/drawing35.xml"/><Relationship Id="rId177" Type="http://schemas.openxmlformats.org/officeDocument/2006/relationships/diagramData" Target="../diagrams/data40.xml"/><Relationship Id="rId198" Type="http://schemas.openxmlformats.org/officeDocument/2006/relationships/diagramLayout" Target="../diagrams/layout44.xml"/><Relationship Id="rId202" Type="http://schemas.openxmlformats.org/officeDocument/2006/relationships/diagramData" Target="../diagrams/data45.xml"/><Relationship Id="rId223" Type="http://schemas.openxmlformats.org/officeDocument/2006/relationships/diagramLayout" Target="../diagrams/layout49.xml"/><Relationship Id="rId244" Type="http://schemas.openxmlformats.org/officeDocument/2006/relationships/diagramQuickStyle" Target="../diagrams/quickStyle53.xml"/><Relationship Id="rId18" Type="http://schemas.openxmlformats.org/officeDocument/2006/relationships/diagramLayout" Target="../diagrams/layout8.xml"/><Relationship Id="rId39" Type="http://schemas.openxmlformats.org/officeDocument/2006/relationships/diagramQuickStyle" Target="../diagrams/quickStyle12.xml"/><Relationship Id="rId265" Type="http://schemas.openxmlformats.org/officeDocument/2006/relationships/diagramColors" Target="../diagrams/colors57.xml"/><Relationship Id="rId50" Type="http://schemas.openxmlformats.org/officeDocument/2006/relationships/diagramColors" Target="../diagrams/colors14.xml"/><Relationship Id="rId104" Type="http://schemas.openxmlformats.org/officeDocument/2006/relationships/diagramQuickStyle" Target="../diagrams/quickStyle25.xml"/><Relationship Id="rId125" Type="http://schemas.openxmlformats.org/officeDocument/2006/relationships/diagramColors" Target="../diagrams/colors29.xml"/><Relationship Id="rId146" Type="http://schemas.microsoft.com/office/2007/relationships/diagramDrawing" Target="../diagrams/drawing33.xml"/><Relationship Id="rId167" Type="http://schemas.openxmlformats.org/officeDocument/2006/relationships/diagramData" Target="../diagrams/data38.xml"/><Relationship Id="rId188" Type="http://schemas.openxmlformats.org/officeDocument/2006/relationships/diagramLayout" Target="../diagrams/layout42.xml"/><Relationship Id="rId71" Type="http://schemas.microsoft.com/office/2007/relationships/diagramDrawing" Target="../diagrams/drawing18.xml"/><Relationship Id="rId92" Type="http://schemas.openxmlformats.org/officeDocument/2006/relationships/diagramData" Target="../diagrams/data23.xml"/><Relationship Id="rId213" Type="http://schemas.openxmlformats.org/officeDocument/2006/relationships/diagramLayout" Target="../diagrams/layout47.xml"/><Relationship Id="rId234" Type="http://schemas.openxmlformats.org/officeDocument/2006/relationships/diagramQuickStyle" Target="../diagrams/quickStyle51.xml"/><Relationship Id="rId2" Type="http://schemas.openxmlformats.org/officeDocument/2006/relationships/diagramData" Target="../diagrams/data5.xml"/><Relationship Id="rId29" Type="http://schemas.openxmlformats.org/officeDocument/2006/relationships/diagramQuickStyle" Target="../diagrams/quickStyle10.xml"/><Relationship Id="rId255" Type="http://schemas.openxmlformats.org/officeDocument/2006/relationships/diagramColors" Target="../diagrams/colors55.xml"/><Relationship Id="rId276" Type="http://schemas.microsoft.com/office/2007/relationships/diagramDrawing" Target="../diagrams/drawing59.xml"/><Relationship Id="rId40" Type="http://schemas.openxmlformats.org/officeDocument/2006/relationships/diagramColors" Target="../diagrams/colors12.xml"/><Relationship Id="rId115" Type="http://schemas.openxmlformats.org/officeDocument/2006/relationships/diagramColors" Target="../diagrams/colors27.xml"/><Relationship Id="rId136" Type="http://schemas.microsoft.com/office/2007/relationships/diagramDrawing" Target="../diagrams/drawing31.xml"/><Relationship Id="rId157" Type="http://schemas.openxmlformats.org/officeDocument/2006/relationships/diagramData" Target="../diagrams/data36.xml"/><Relationship Id="rId178" Type="http://schemas.openxmlformats.org/officeDocument/2006/relationships/diagramLayout" Target="../diagrams/layout40.xml"/><Relationship Id="rId61" Type="http://schemas.microsoft.com/office/2007/relationships/diagramDrawing" Target="../diagrams/drawing16.xml"/><Relationship Id="rId82" Type="http://schemas.openxmlformats.org/officeDocument/2006/relationships/diagramData" Target="../diagrams/data21.xml"/><Relationship Id="rId199" Type="http://schemas.openxmlformats.org/officeDocument/2006/relationships/diagramQuickStyle" Target="../diagrams/quickStyle44.xml"/><Relationship Id="rId203" Type="http://schemas.openxmlformats.org/officeDocument/2006/relationships/diagramLayout" Target="../diagrams/layout45.xml"/><Relationship Id="rId19" Type="http://schemas.openxmlformats.org/officeDocument/2006/relationships/diagramQuickStyle" Target="../diagrams/quickStyle8.xml"/><Relationship Id="rId224" Type="http://schemas.openxmlformats.org/officeDocument/2006/relationships/diagramQuickStyle" Target="../diagrams/quickStyle49.xml"/><Relationship Id="rId245" Type="http://schemas.openxmlformats.org/officeDocument/2006/relationships/diagramColors" Target="../diagrams/colors53.xml"/><Relationship Id="rId266" Type="http://schemas.microsoft.com/office/2007/relationships/diagramDrawing" Target="../diagrams/drawing57.xml"/><Relationship Id="rId30" Type="http://schemas.openxmlformats.org/officeDocument/2006/relationships/diagramColors" Target="../diagrams/colors10.xml"/><Relationship Id="rId105" Type="http://schemas.openxmlformats.org/officeDocument/2006/relationships/diagramColors" Target="../diagrams/colors25.xml"/><Relationship Id="rId126" Type="http://schemas.microsoft.com/office/2007/relationships/diagramDrawing" Target="../diagrams/drawing29.xml"/><Relationship Id="rId147" Type="http://schemas.openxmlformats.org/officeDocument/2006/relationships/diagramData" Target="../diagrams/data34.xml"/><Relationship Id="rId168" Type="http://schemas.openxmlformats.org/officeDocument/2006/relationships/diagramLayout" Target="../diagrams/layout38.xml"/><Relationship Id="rId51" Type="http://schemas.microsoft.com/office/2007/relationships/diagramDrawing" Target="../diagrams/drawing14.xml"/><Relationship Id="rId72" Type="http://schemas.openxmlformats.org/officeDocument/2006/relationships/diagramData" Target="../diagrams/data19.xml"/><Relationship Id="rId93" Type="http://schemas.openxmlformats.org/officeDocument/2006/relationships/diagramLayout" Target="../diagrams/layout23.xml"/><Relationship Id="rId189" Type="http://schemas.openxmlformats.org/officeDocument/2006/relationships/diagramQuickStyle" Target="../diagrams/quickStyle42.xml"/><Relationship Id="rId3" Type="http://schemas.openxmlformats.org/officeDocument/2006/relationships/diagramLayout" Target="../diagrams/layout5.xml"/><Relationship Id="rId214" Type="http://schemas.openxmlformats.org/officeDocument/2006/relationships/diagramQuickStyle" Target="../diagrams/quickStyle47.xml"/><Relationship Id="rId235" Type="http://schemas.openxmlformats.org/officeDocument/2006/relationships/diagramColors" Target="../diagrams/colors51.xml"/><Relationship Id="rId256" Type="http://schemas.microsoft.com/office/2007/relationships/diagramDrawing" Target="../diagrams/drawing55.xml"/><Relationship Id="rId277" Type="http://schemas.openxmlformats.org/officeDocument/2006/relationships/diagramData" Target="../diagrams/data60.xml"/><Relationship Id="rId116" Type="http://schemas.microsoft.com/office/2007/relationships/diagramDrawing" Target="../diagrams/drawing27.xml"/><Relationship Id="rId137" Type="http://schemas.openxmlformats.org/officeDocument/2006/relationships/diagramData" Target="../diagrams/data32.xml"/><Relationship Id="rId158" Type="http://schemas.openxmlformats.org/officeDocument/2006/relationships/diagramLayout" Target="../diagrams/layout36.xml"/><Relationship Id="rId20" Type="http://schemas.openxmlformats.org/officeDocument/2006/relationships/diagramColors" Target="../diagrams/colors8.xml"/><Relationship Id="rId41" Type="http://schemas.microsoft.com/office/2007/relationships/diagramDrawing" Target="../diagrams/drawing12.xml"/><Relationship Id="rId62" Type="http://schemas.openxmlformats.org/officeDocument/2006/relationships/diagramData" Target="../diagrams/data17.xml"/><Relationship Id="rId83" Type="http://schemas.openxmlformats.org/officeDocument/2006/relationships/diagramLayout" Target="../diagrams/layout21.xml"/><Relationship Id="rId179" Type="http://schemas.openxmlformats.org/officeDocument/2006/relationships/diagramQuickStyle" Target="../diagrams/quickStyle40.xml"/><Relationship Id="rId190" Type="http://schemas.openxmlformats.org/officeDocument/2006/relationships/diagramColors" Target="../diagrams/colors42.xml"/><Relationship Id="rId204" Type="http://schemas.openxmlformats.org/officeDocument/2006/relationships/diagramQuickStyle" Target="../diagrams/quickStyle45.xml"/><Relationship Id="rId225" Type="http://schemas.openxmlformats.org/officeDocument/2006/relationships/diagramColors" Target="../diagrams/colors49.xml"/><Relationship Id="rId246" Type="http://schemas.microsoft.com/office/2007/relationships/diagramDrawing" Target="../diagrams/drawing53.xml"/><Relationship Id="rId267" Type="http://schemas.openxmlformats.org/officeDocument/2006/relationships/diagramData" Target="../diagrams/data58.xml"/><Relationship Id="rId106" Type="http://schemas.microsoft.com/office/2007/relationships/diagramDrawing" Target="../diagrams/drawing25.xml"/><Relationship Id="rId127" Type="http://schemas.openxmlformats.org/officeDocument/2006/relationships/diagramData" Target="../diagrams/data30.xml"/><Relationship Id="rId10" Type="http://schemas.openxmlformats.org/officeDocument/2006/relationships/diagramColors" Target="../diagrams/colors6.xml"/><Relationship Id="rId31" Type="http://schemas.microsoft.com/office/2007/relationships/diagramDrawing" Target="../diagrams/drawing10.xml"/><Relationship Id="rId52" Type="http://schemas.openxmlformats.org/officeDocument/2006/relationships/diagramData" Target="../diagrams/data15.xml"/><Relationship Id="rId73" Type="http://schemas.openxmlformats.org/officeDocument/2006/relationships/diagramLayout" Target="../diagrams/layout19.xml"/><Relationship Id="rId94" Type="http://schemas.openxmlformats.org/officeDocument/2006/relationships/diagramQuickStyle" Target="../diagrams/quickStyle23.xml"/><Relationship Id="rId148" Type="http://schemas.openxmlformats.org/officeDocument/2006/relationships/diagramLayout" Target="../diagrams/layout34.xml"/><Relationship Id="rId169" Type="http://schemas.openxmlformats.org/officeDocument/2006/relationships/diagramQuickStyle" Target="../diagrams/quickStyle38.xml"/><Relationship Id="rId4" Type="http://schemas.openxmlformats.org/officeDocument/2006/relationships/diagramQuickStyle" Target="../diagrams/quickStyle5.xml"/><Relationship Id="rId180" Type="http://schemas.openxmlformats.org/officeDocument/2006/relationships/diagramColors" Target="../diagrams/colors40.xml"/><Relationship Id="rId215" Type="http://schemas.openxmlformats.org/officeDocument/2006/relationships/diagramColors" Target="../diagrams/colors47.xml"/><Relationship Id="rId236" Type="http://schemas.microsoft.com/office/2007/relationships/diagramDrawing" Target="../diagrams/drawing51.xml"/><Relationship Id="rId257" Type="http://schemas.openxmlformats.org/officeDocument/2006/relationships/diagramData" Target="../diagrams/data56.xml"/><Relationship Id="rId278" Type="http://schemas.openxmlformats.org/officeDocument/2006/relationships/diagramLayout" Target="../diagrams/layout60.xml"/><Relationship Id="rId42" Type="http://schemas.openxmlformats.org/officeDocument/2006/relationships/diagramData" Target="../diagrams/data13.xml"/><Relationship Id="rId84" Type="http://schemas.openxmlformats.org/officeDocument/2006/relationships/diagramQuickStyle" Target="../diagrams/quickStyle21.xml"/><Relationship Id="rId138" Type="http://schemas.openxmlformats.org/officeDocument/2006/relationships/diagramLayout" Target="../diagrams/layout32.xml"/><Relationship Id="rId191" Type="http://schemas.microsoft.com/office/2007/relationships/diagramDrawing" Target="../diagrams/drawing42.xml"/><Relationship Id="rId205" Type="http://schemas.openxmlformats.org/officeDocument/2006/relationships/diagramColors" Target="../diagrams/colors45.xml"/><Relationship Id="rId247" Type="http://schemas.openxmlformats.org/officeDocument/2006/relationships/diagramData" Target="../diagrams/data54.xml"/><Relationship Id="rId107" Type="http://schemas.openxmlformats.org/officeDocument/2006/relationships/diagramData" Target="../diagrams/data26.xml"/><Relationship Id="rId11" Type="http://schemas.microsoft.com/office/2007/relationships/diagramDrawing" Target="../diagrams/drawing6.xml"/><Relationship Id="rId53" Type="http://schemas.openxmlformats.org/officeDocument/2006/relationships/diagramLayout" Target="../diagrams/layout15.xml"/><Relationship Id="rId149" Type="http://schemas.openxmlformats.org/officeDocument/2006/relationships/diagramQuickStyle" Target="../diagrams/quickStyle34.xml"/><Relationship Id="rId95" Type="http://schemas.openxmlformats.org/officeDocument/2006/relationships/diagramColors" Target="../diagrams/colors23.xml"/><Relationship Id="rId160" Type="http://schemas.openxmlformats.org/officeDocument/2006/relationships/diagramColors" Target="../diagrams/colors36.xml"/><Relationship Id="rId216" Type="http://schemas.microsoft.com/office/2007/relationships/diagramDrawing" Target="../diagrams/drawing47.xml"/><Relationship Id="rId258" Type="http://schemas.openxmlformats.org/officeDocument/2006/relationships/diagramLayout" Target="../diagrams/layout56.xml"/></Relationships>
</file>

<file path=ppt/slides/_rels/slide35.xml.rels><?xml version="1.0" encoding="UTF-8" standalone="yes"?>
<Relationships xmlns="http://schemas.openxmlformats.org/package/2006/relationships"><Relationship Id="rId26" Type="http://schemas.microsoft.com/office/2007/relationships/diagramDrawing" Target="../diagrams/drawing65.xml"/><Relationship Id="rId21" Type="http://schemas.microsoft.com/office/2007/relationships/diagramDrawing" Target="../diagrams/drawing64.xml"/><Relationship Id="rId34" Type="http://schemas.openxmlformats.org/officeDocument/2006/relationships/diagramQuickStyle" Target="../diagrams/quickStyle67.xml"/><Relationship Id="rId42" Type="http://schemas.openxmlformats.org/officeDocument/2006/relationships/diagramData" Target="../diagrams/data69.xml"/><Relationship Id="rId47" Type="http://schemas.openxmlformats.org/officeDocument/2006/relationships/diagramData" Target="../diagrams/data70.xml"/><Relationship Id="rId50" Type="http://schemas.openxmlformats.org/officeDocument/2006/relationships/diagramColors" Target="../diagrams/colors70.xml"/><Relationship Id="rId55" Type="http://schemas.openxmlformats.org/officeDocument/2006/relationships/diagramColors" Target="../diagrams/colors71.xml"/><Relationship Id="rId63" Type="http://schemas.openxmlformats.org/officeDocument/2006/relationships/diagramLayout" Target="../diagrams/layout73.xml"/><Relationship Id="rId7" Type="http://schemas.openxmlformats.org/officeDocument/2006/relationships/diagramData" Target="../diagrams/data62.xml"/><Relationship Id="rId2" Type="http://schemas.openxmlformats.org/officeDocument/2006/relationships/diagramData" Target="../diagrams/data61.xml"/><Relationship Id="rId16" Type="http://schemas.microsoft.com/office/2007/relationships/diagramDrawing" Target="../diagrams/drawing63.xml"/><Relationship Id="rId29" Type="http://schemas.openxmlformats.org/officeDocument/2006/relationships/diagramQuickStyle" Target="../diagrams/quickStyle66.xml"/><Relationship Id="rId11" Type="http://schemas.microsoft.com/office/2007/relationships/diagramDrawing" Target="../diagrams/drawing62.xml"/><Relationship Id="rId24" Type="http://schemas.openxmlformats.org/officeDocument/2006/relationships/diagramQuickStyle" Target="../diagrams/quickStyle65.xml"/><Relationship Id="rId32" Type="http://schemas.openxmlformats.org/officeDocument/2006/relationships/diagramData" Target="../diagrams/data67.xml"/><Relationship Id="rId37" Type="http://schemas.openxmlformats.org/officeDocument/2006/relationships/diagramData" Target="../diagrams/data68.xml"/><Relationship Id="rId40" Type="http://schemas.openxmlformats.org/officeDocument/2006/relationships/diagramColors" Target="../diagrams/colors68.xml"/><Relationship Id="rId45" Type="http://schemas.openxmlformats.org/officeDocument/2006/relationships/diagramColors" Target="../diagrams/colors69.xml"/><Relationship Id="rId53" Type="http://schemas.openxmlformats.org/officeDocument/2006/relationships/diagramLayout" Target="../diagrams/layout71.xml"/><Relationship Id="rId58" Type="http://schemas.openxmlformats.org/officeDocument/2006/relationships/diagramLayout" Target="../diagrams/layout72.xml"/><Relationship Id="rId66" Type="http://schemas.microsoft.com/office/2007/relationships/diagramDrawing" Target="../diagrams/drawing73.xml"/><Relationship Id="rId5" Type="http://schemas.openxmlformats.org/officeDocument/2006/relationships/diagramColors" Target="../diagrams/colors61.xml"/><Relationship Id="rId61" Type="http://schemas.microsoft.com/office/2007/relationships/diagramDrawing" Target="../diagrams/drawing72.xml"/><Relationship Id="rId19" Type="http://schemas.openxmlformats.org/officeDocument/2006/relationships/diagramQuickStyle" Target="../diagrams/quickStyle64.xml"/><Relationship Id="rId14" Type="http://schemas.openxmlformats.org/officeDocument/2006/relationships/diagramQuickStyle" Target="../diagrams/quickStyle63.xml"/><Relationship Id="rId22" Type="http://schemas.openxmlformats.org/officeDocument/2006/relationships/diagramData" Target="../diagrams/data65.xml"/><Relationship Id="rId27" Type="http://schemas.openxmlformats.org/officeDocument/2006/relationships/diagramData" Target="../diagrams/data66.xml"/><Relationship Id="rId30" Type="http://schemas.openxmlformats.org/officeDocument/2006/relationships/diagramColors" Target="../diagrams/colors66.xml"/><Relationship Id="rId35" Type="http://schemas.openxmlformats.org/officeDocument/2006/relationships/diagramColors" Target="../diagrams/colors67.xml"/><Relationship Id="rId43" Type="http://schemas.openxmlformats.org/officeDocument/2006/relationships/diagramLayout" Target="../diagrams/layout69.xml"/><Relationship Id="rId48" Type="http://schemas.openxmlformats.org/officeDocument/2006/relationships/diagramLayout" Target="../diagrams/layout70.xml"/><Relationship Id="rId56" Type="http://schemas.microsoft.com/office/2007/relationships/diagramDrawing" Target="../diagrams/drawing71.xml"/><Relationship Id="rId64" Type="http://schemas.openxmlformats.org/officeDocument/2006/relationships/diagramQuickStyle" Target="../diagrams/quickStyle73.xml"/><Relationship Id="rId8" Type="http://schemas.openxmlformats.org/officeDocument/2006/relationships/diagramLayout" Target="../diagrams/layout62.xml"/><Relationship Id="rId51" Type="http://schemas.microsoft.com/office/2007/relationships/diagramDrawing" Target="../diagrams/drawing70.xml"/><Relationship Id="rId3" Type="http://schemas.openxmlformats.org/officeDocument/2006/relationships/diagramLayout" Target="../diagrams/layout61.xml"/><Relationship Id="rId12" Type="http://schemas.openxmlformats.org/officeDocument/2006/relationships/diagramData" Target="../diagrams/data63.xml"/><Relationship Id="rId17" Type="http://schemas.openxmlformats.org/officeDocument/2006/relationships/diagramData" Target="../diagrams/data64.xml"/><Relationship Id="rId25" Type="http://schemas.openxmlformats.org/officeDocument/2006/relationships/diagramColors" Target="../diagrams/colors65.xml"/><Relationship Id="rId33" Type="http://schemas.openxmlformats.org/officeDocument/2006/relationships/diagramLayout" Target="../diagrams/layout67.xml"/><Relationship Id="rId38" Type="http://schemas.openxmlformats.org/officeDocument/2006/relationships/diagramLayout" Target="../diagrams/layout68.xml"/><Relationship Id="rId46" Type="http://schemas.microsoft.com/office/2007/relationships/diagramDrawing" Target="../diagrams/drawing69.xml"/><Relationship Id="rId59" Type="http://schemas.openxmlformats.org/officeDocument/2006/relationships/diagramQuickStyle" Target="../diagrams/quickStyle72.xml"/><Relationship Id="rId20" Type="http://schemas.openxmlformats.org/officeDocument/2006/relationships/diagramColors" Target="../diagrams/colors64.xml"/><Relationship Id="rId41" Type="http://schemas.microsoft.com/office/2007/relationships/diagramDrawing" Target="../diagrams/drawing68.xml"/><Relationship Id="rId54" Type="http://schemas.openxmlformats.org/officeDocument/2006/relationships/diagramQuickStyle" Target="../diagrams/quickStyle71.xml"/><Relationship Id="rId62" Type="http://schemas.openxmlformats.org/officeDocument/2006/relationships/diagramData" Target="../diagrams/data7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1.xml"/><Relationship Id="rId15" Type="http://schemas.openxmlformats.org/officeDocument/2006/relationships/diagramColors" Target="../diagrams/colors63.xml"/><Relationship Id="rId23" Type="http://schemas.openxmlformats.org/officeDocument/2006/relationships/diagramLayout" Target="../diagrams/layout65.xml"/><Relationship Id="rId28" Type="http://schemas.openxmlformats.org/officeDocument/2006/relationships/diagramLayout" Target="../diagrams/layout66.xml"/><Relationship Id="rId36" Type="http://schemas.microsoft.com/office/2007/relationships/diagramDrawing" Target="../diagrams/drawing67.xml"/><Relationship Id="rId49" Type="http://schemas.openxmlformats.org/officeDocument/2006/relationships/diagramQuickStyle" Target="../diagrams/quickStyle70.xml"/><Relationship Id="rId57" Type="http://schemas.openxmlformats.org/officeDocument/2006/relationships/diagramData" Target="../diagrams/data72.xml"/><Relationship Id="rId10" Type="http://schemas.openxmlformats.org/officeDocument/2006/relationships/diagramColors" Target="../diagrams/colors62.xml"/><Relationship Id="rId31" Type="http://schemas.microsoft.com/office/2007/relationships/diagramDrawing" Target="../diagrams/drawing66.xml"/><Relationship Id="rId44" Type="http://schemas.openxmlformats.org/officeDocument/2006/relationships/diagramQuickStyle" Target="../diagrams/quickStyle69.xml"/><Relationship Id="rId52" Type="http://schemas.openxmlformats.org/officeDocument/2006/relationships/diagramData" Target="../diagrams/data71.xml"/><Relationship Id="rId60" Type="http://schemas.openxmlformats.org/officeDocument/2006/relationships/diagramColors" Target="../diagrams/colors72.xml"/><Relationship Id="rId65" Type="http://schemas.openxmlformats.org/officeDocument/2006/relationships/diagramColors" Target="../diagrams/colors73.xml"/><Relationship Id="rId4" Type="http://schemas.openxmlformats.org/officeDocument/2006/relationships/diagramQuickStyle" Target="../diagrams/quickStyle61.xml"/><Relationship Id="rId9" Type="http://schemas.openxmlformats.org/officeDocument/2006/relationships/diagramQuickStyle" Target="../diagrams/quickStyle62.xml"/><Relationship Id="rId13" Type="http://schemas.openxmlformats.org/officeDocument/2006/relationships/diagramLayout" Target="../diagrams/layout63.xml"/><Relationship Id="rId18" Type="http://schemas.openxmlformats.org/officeDocument/2006/relationships/diagramLayout" Target="../diagrams/layout64.xml"/><Relationship Id="rId39" Type="http://schemas.openxmlformats.org/officeDocument/2006/relationships/diagramQuickStyle" Target="../diagrams/quickStyle6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8.png"/></Relationships>
</file>

<file path=ppt/slides/_rels/slide5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microsoft.com/office/2007/relationships/hdphoto" Target="../media/hdphoto4.wdp"/><Relationship Id="rId4" Type="http://schemas.microsoft.com/office/2007/relationships/hdphoto" Target="../media/hdphoto3.wdp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microsoft.com/office/2007/relationships/hdphoto" Target="../media/hdphoto5.wdp"/><Relationship Id="rId4" Type="http://schemas.microsoft.com/office/2007/relationships/hdphoto" Target="../media/hdphoto3.wdp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microsoft.com/office/2007/relationships/hdphoto" Target="../media/hdphoto6.wdp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microsoft.com/office/2007/relationships/hdphoto" Target="../media/hdphoto4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microsoft.com/office/2007/relationships/hdphoto" Target="../media/hdphoto5.wdp"/><Relationship Id="rId5" Type="http://schemas.microsoft.com/office/2007/relationships/hdphoto" Target="../media/hdphoto3.wdp"/><Relationship Id="rId4" Type="http://schemas.microsoft.com/office/2007/relationships/hdphoto" Target="../media/hdphoto6.wdp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microsoft.com/office/2007/relationships/hdphoto" Target="../media/hdphoto1.wdp"/><Relationship Id="rId4" Type="http://schemas.microsoft.com/office/2007/relationships/hdphoto" Target="../media/hdphoto7.wdp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microsoft.com/office/2007/relationships/hdphoto" Target="../media/hdphoto6.wdp"/><Relationship Id="rId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microsoft.com/office/2007/relationships/hdphoto" Target="../media/hdphoto1.wdp"/><Relationship Id="rId4" Type="http://schemas.microsoft.com/office/2007/relationships/hdphoto" Target="../media/hdphoto7.wdp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microsoft.com/office/2007/relationships/hdphoto" Target="../media/hdphoto1.wdp"/><Relationship Id="rId4" Type="http://schemas.microsoft.com/office/2007/relationships/hdphoto" Target="../media/hdphoto7.wdp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microsoft.com/office/2007/relationships/hdphoto" Target="../media/hdphoto1.wdp"/><Relationship Id="rId4" Type="http://schemas.microsoft.com/office/2007/relationships/hdphoto" Target="../media/hdphoto7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Departamento </a:t>
            </a:r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dirty="0">
                <a:solidFill>
                  <a:srgbClr val="FFFFFF"/>
                </a:solidFill>
                <a:latin typeface="Trebuchet MS"/>
                <a:cs typeface="Trebuchet MS"/>
              </a:rPr>
              <a:t>Local Binary Patterns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2 ]</a:t>
            </a:r>
          </a:p>
        </p:txBody>
      </p:sp>
    </p:spTree>
    <p:extLst>
      <p:ext uri="{BB962C8B-B14F-4D97-AF65-F5344CB8AC3E}">
        <p14:creationId xmlns:p14="http://schemas.microsoft.com/office/powerpoint/2010/main" val="92438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3" name="Oval 2"/>
          <p:cNvSpPr/>
          <p:nvPr/>
        </p:nvSpPr>
        <p:spPr>
          <a:xfrm>
            <a:off x="1060841" y="4882851"/>
            <a:ext cx="337801" cy="1072000"/>
          </a:xfrm>
          <a:prstGeom prst="ellipse">
            <a:avLst/>
          </a:prstGeom>
          <a:noFill/>
          <a:ln w="28575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</a:p>
        </p:txBody>
      </p:sp>
    </p:spTree>
    <p:extLst>
      <p:ext uri="{BB962C8B-B14F-4D97-AF65-F5344CB8AC3E}">
        <p14:creationId xmlns:p14="http://schemas.microsoft.com/office/powerpoint/2010/main" val="2613548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3" name="Oval 2"/>
          <p:cNvSpPr/>
          <p:nvPr/>
        </p:nvSpPr>
        <p:spPr>
          <a:xfrm>
            <a:off x="1060841" y="4882851"/>
            <a:ext cx="337801" cy="1072000"/>
          </a:xfrm>
          <a:prstGeom prst="ellipse">
            <a:avLst/>
          </a:prstGeom>
          <a:noFill/>
          <a:ln w="28575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54587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3" name="Oval 2"/>
          <p:cNvSpPr/>
          <p:nvPr/>
        </p:nvSpPr>
        <p:spPr>
          <a:xfrm rot="2506890">
            <a:off x="1305596" y="4882851"/>
            <a:ext cx="337801" cy="1072000"/>
          </a:xfrm>
          <a:prstGeom prst="ellipse">
            <a:avLst/>
          </a:prstGeom>
          <a:noFill/>
          <a:ln w="28575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9842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3" name="Oval 2"/>
          <p:cNvSpPr/>
          <p:nvPr/>
        </p:nvSpPr>
        <p:spPr>
          <a:xfrm rot="5400000">
            <a:off x="1305596" y="5147451"/>
            <a:ext cx="337801" cy="1072000"/>
          </a:xfrm>
          <a:prstGeom prst="ellipse">
            <a:avLst/>
          </a:prstGeom>
          <a:noFill/>
          <a:ln w="28575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44722" y="54712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70105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3" name="Oval 2"/>
          <p:cNvSpPr/>
          <p:nvPr/>
        </p:nvSpPr>
        <p:spPr>
          <a:xfrm rot="8068284">
            <a:off x="1285751" y="5411473"/>
            <a:ext cx="337801" cy="1072000"/>
          </a:xfrm>
          <a:prstGeom prst="ellipse">
            <a:avLst/>
          </a:prstGeom>
          <a:noFill/>
          <a:ln w="28575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44722" y="54712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44977" y="598090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312443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3" name="Oval 2"/>
          <p:cNvSpPr/>
          <p:nvPr/>
        </p:nvSpPr>
        <p:spPr>
          <a:xfrm rot="10800000">
            <a:off x="1067456" y="5378398"/>
            <a:ext cx="337801" cy="1072000"/>
          </a:xfrm>
          <a:prstGeom prst="ellipse">
            <a:avLst/>
          </a:prstGeom>
          <a:noFill/>
          <a:ln w="28575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44722" y="54712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44977" y="598090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341717" y="59811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39176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3" name="Oval 2"/>
          <p:cNvSpPr/>
          <p:nvPr/>
        </p:nvSpPr>
        <p:spPr>
          <a:xfrm rot="13082187">
            <a:off x="856204" y="5378067"/>
            <a:ext cx="337801" cy="1072000"/>
          </a:xfrm>
          <a:prstGeom prst="ellipse">
            <a:avLst/>
          </a:prstGeom>
          <a:noFill/>
          <a:ln w="28575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44722" y="54712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44977" y="598090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341717" y="59811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11997" y="59747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03713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3" name="Oval 2"/>
          <p:cNvSpPr/>
          <p:nvPr/>
        </p:nvSpPr>
        <p:spPr>
          <a:xfrm rot="16200000">
            <a:off x="856204" y="5153157"/>
            <a:ext cx="337801" cy="1072000"/>
          </a:xfrm>
          <a:prstGeom prst="ellipse">
            <a:avLst/>
          </a:prstGeom>
          <a:noFill/>
          <a:ln w="28575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44722" y="54712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44977" y="598090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341717" y="59811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11997" y="59747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918867" y="54656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77103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44722" y="54712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44977" y="598090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341717" y="59811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11997" y="59747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918867" y="54656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149512" y="4912043"/>
            <a:ext cx="1542439" cy="1500198"/>
            <a:chOff x="4149512" y="4912043"/>
            <a:chExt cx="1542439" cy="1500198"/>
          </a:xfrm>
        </p:grpSpPr>
        <p:grpSp>
          <p:nvGrpSpPr>
            <p:cNvPr id="69" name="Group 68"/>
            <p:cNvGrpSpPr/>
            <p:nvPr/>
          </p:nvGrpSpPr>
          <p:grpSpPr>
            <a:xfrm>
              <a:off x="4402490" y="4912043"/>
              <a:ext cx="1285884" cy="1500198"/>
              <a:chOff x="2827865" y="4911788"/>
              <a:chExt cx="1285884" cy="1500198"/>
            </a:xfrm>
          </p:grpSpPr>
          <p:sp>
            <p:nvSpPr>
              <p:cNvPr id="70" name="86 Rectángulo"/>
              <p:cNvSpPr/>
              <p:nvPr/>
            </p:nvSpPr>
            <p:spPr>
              <a:xfrm>
                <a:off x="3256493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1" name="87 Rectángulo"/>
              <p:cNvSpPr/>
              <p:nvPr/>
            </p:nvSpPr>
            <p:spPr>
              <a:xfrm>
                <a:off x="3685121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90 Rectángulo"/>
              <p:cNvSpPr/>
              <p:nvPr/>
            </p:nvSpPr>
            <p:spPr>
              <a:xfrm>
                <a:off x="3256493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3" name="91 Rectángulo"/>
              <p:cNvSpPr/>
              <p:nvPr/>
            </p:nvSpPr>
            <p:spPr>
              <a:xfrm>
                <a:off x="3685121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4" name="94 Rectángulo"/>
              <p:cNvSpPr/>
              <p:nvPr/>
            </p:nvSpPr>
            <p:spPr>
              <a:xfrm>
                <a:off x="3256493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5" name="95 Rectángulo"/>
              <p:cNvSpPr/>
              <p:nvPr/>
            </p:nvSpPr>
            <p:spPr>
              <a:xfrm>
                <a:off x="3685121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6" name="127 Rectángulo"/>
              <p:cNvSpPr/>
              <p:nvPr/>
            </p:nvSpPr>
            <p:spPr>
              <a:xfrm>
                <a:off x="2827865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7" name="129 Rectángulo"/>
              <p:cNvSpPr/>
              <p:nvPr/>
            </p:nvSpPr>
            <p:spPr>
              <a:xfrm>
                <a:off x="2827865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8" name="131 Rectángulo"/>
              <p:cNvSpPr/>
              <p:nvPr/>
            </p:nvSpPr>
            <p:spPr>
              <a:xfrm>
                <a:off x="2827865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4465247" y="494819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902092" y="494845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319092" y="494870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319347" y="547154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273297" y="5981159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30347" y="598141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32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427087" y="597505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64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149512" y="5465954"/>
              <a:ext cx="1071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x</a:t>
              </a:r>
              <a:r>
                <a:rPr lang="en-US" dirty="0"/>
                <a:t>   128    +</a:t>
              </a:r>
            </a:p>
          </p:txBody>
        </p:sp>
        <p:sp>
          <p:nvSpPr>
            <p:cNvPr id="9" name="Arc 8"/>
            <p:cNvSpPr/>
            <p:nvPr/>
          </p:nvSpPr>
          <p:spPr>
            <a:xfrm>
              <a:off x="4902092" y="5543288"/>
              <a:ext cx="301660" cy="291743"/>
            </a:xfrm>
            <a:prstGeom prst="arc">
              <a:avLst>
                <a:gd name="adj1" fmla="val 13798620"/>
                <a:gd name="adj2" fmla="val 7301154"/>
              </a:avLst>
            </a:prstGeom>
            <a:ln w="9525" cmpd="sng">
              <a:headEnd type="none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916706" y="5521270"/>
            <a:ext cx="2434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2+4+32+64+128 = 230</a:t>
            </a:r>
          </a:p>
        </p:txBody>
      </p:sp>
    </p:spTree>
    <p:extLst>
      <p:ext uri="{BB962C8B-B14F-4D97-AF65-F5344CB8AC3E}">
        <p14:creationId xmlns:p14="http://schemas.microsoft.com/office/powerpoint/2010/main" val="269731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44722" y="54712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44977" y="598090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341717" y="59811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11997" y="59747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918867" y="54656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0" name="86 Rectángulo"/>
          <p:cNvSpPr/>
          <p:nvPr/>
        </p:nvSpPr>
        <p:spPr>
          <a:xfrm>
            <a:off x="4831118" y="4912043"/>
            <a:ext cx="428628" cy="500066"/>
          </a:xfrm>
          <a:prstGeom prst="rect">
            <a:avLst/>
          </a:prstGeom>
          <a:solidFill>
            <a:srgbClr val="3DFF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1" name="87 Rectángulo"/>
          <p:cNvSpPr/>
          <p:nvPr/>
        </p:nvSpPr>
        <p:spPr>
          <a:xfrm>
            <a:off x="5259746" y="4912043"/>
            <a:ext cx="428628" cy="500066"/>
          </a:xfrm>
          <a:prstGeom prst="rect">
            <a:avLst/>
          </a:prstGeom>
          <a:solidFill>
            <a:srgbClr val="3DFF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2" name="90 Rectángulo"/>
          <p:cNvSpPr/>
          <p:nvPr/>
        </p:nvSpPr>
        <p:spPr>
          <a:xfrm>
            <a:off x="4831118" y="5412109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3" name="91 Rectángulo"/>
          <p:cNvSpPr/>
          <p:nvPr/>
        </p:nvSpPr>
        <p:spPr>
          <a:xfrm>
            <a:off x="5259746" y="5412109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4" name="94 Rectángulo"/>
          <p:cNvSpPr/>
          <p:nvPr/>
        </p:nvSpPr>
        <p:spPr>
          <a:xfrm>
            <a:off x="4831118" y="5912175"/>
            <a:ext cx="428628" cy="500066"/>
          </a:xfrm>
          <a:prstGeom prst="rect">
            <a:avLst/>
          </a:prstGeom>
          <a:solidFill>
            <a:srgbClr val="3DFF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5" name="95 Rectángulo"/>
          <p:cNvSpPr/>
          <p:nvPr/>
        </p:nvSpPr>
        <p:spPr>
          <a:xfrm>
            <a:off x="5259746" y="5912175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6" name="127 Rectángulo"/>
          <p:cNvSpPr/>
          <p:nvPr/>
        </p:nvSpPr>
        <p:spPr>
          <a:xfrm>
            <a:off x="4402490" y="4912043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7" name="129 Rectángulo"/>
          <p:cNvSpPr/>
          <p:nvPr/>
        </p:nvSpPr>
        <p:spPr>
          <a:xfrm>
            <a:off x="4402490" y="5412109"/>
            <a:ext cx="428628" cy="500066"/>
          </a:xfrm>
          <a:prstGeom prst="rect">
            <a:avLst/>
          </a:prstGeom>
          <a:solidFill>
            <a:srgbClr val="3DFF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8" name="131 Rectángulo"/>
          <p:cNvSpPr/>
          <p:nvPr/>
        </p:nvSpPr>
        <p:spPr>
          <a:xfrm>
            <a:off x="4402490" y="5912175"/>
            <a:ext cx="428628" cy="500066"/>
          </a:xfrm>
          <a:prstGeom prst="rect">
            <a:avLst/>
          </a:prstGeom>
          <a:solidFill>
            <a:srgbClr val="3DFF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46524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902092" y="4948454"/>
            <a:ext cx="301660" cy="369332"/>
          </a:xfrm>
          <a:prstGeom prst="rect">
            <a:avLst/>
          </a:prstGeom>
          <a:solidFill>
            <a:srgbClr val="3DFF53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319092" y="4948709"/>
            <a:ext cx="301660" cy="369332"/>
          </a:xfrm>
          <a:prstGeom prst="rect">
            <a:avLst/>
          </a:prstGeom>
          <a:solidFill>
            <a:srgbClr val="3DFF53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319347" y="547154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273297" y="5981159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830347" y="5981414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427087" y="5975054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149512" y="5465954"/>
            <a:ext cx="1071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x</a:t>
            </a:r>
            <a:r>
              <a:rPr lang="en-US" dirty="0"/>
              <a:t>   128    +</a:t>
            </a:r>
          </a:p>
        </p:txBody>
      </p:sp>
      <p:sp>
        <p:nvSpPr>
          <p:cNvPr id="9" name="Arc 8"/>
          <p:cNvSpPr/>
          <p:nvPr/>
        </p:nvSpPr>
        <p:spPr>
          <a:xfrm>
            <a:off x="4902092" y="5543288"/>
            <a:ext cx="301660" cy="291743"/>
          </a:xfrm>
          <a:prstGeom prst="arc">
            <a:avLst>
              <a:gd name="adj1" fmla="val 13798620"/>
              <a:gd name="adj2" fmla="val 7301154"/>
            </a:avLst>
          </a:prstGeom>
          <a:ln w="9525" cmpd="sng">
            <a:headEnd type="none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16706" y="5521270"/>
            <a:ext cx="2434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2+4+32+64+128 = 230</a:t>
            </a:r>
          </a:p>
        </p:txBody>
      </p:sp>
    </p:spTree>
    <p:extLst>
      <p:ext uri="{BB962C8B-B14F-4D97-AF65-F5344CB8AC3E}">
        <p14:creationId xmlns:p14="http://schemas.microsoft.com/office/powerpoint/2010/main" val="1295470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3047" y="1755349"/>
            <a:ext cx="456124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rebuchet MS"/>
                <a:cs typeface="Trebuchet MS"/>
              </a:rPr>
              <a:t>Local Binary Patterns</a:t>
            </a:r>
          </a:p>
          <a:p>
            <a:endParaRPr lang="en-US" sz="3600" dirty="0">
              <a:latin typeface="Trebuchet MS"/>
              <a:cs typeface="Trebuchet MS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Trebuchet MS"/>
                <a:cs typeface="Trebuchet MS"/>
              </a:rPr>
              <a:t>Coding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Trebuchet MS"/>
                <a:cs typeface="Trebuchet MS"/>
              </a:rPr>
              <a:t>Mapping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Trebuchet MS"/>
                <a:cs typeface="Trebuchet MS"/>
              </a:rPr>
              <a:t>Histogram</a:t>
            </a:r>
          </a:p>
        </p:txBody>
      </p:sp>
      <p:sp>
        <p:nvSpPr>
          <p:cNvPr id="3" name="Rectangle 2"/>
          <p:cNvSpPr/>
          <p:nvPr/>
        </p:nvSpPr>
        <p:spPr>
          <a:xfrm>
            <a:off x="2072982" y="5228700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1</a:t>
            </a:r>
          </a:p>
        </p:txBody>
      </p:sp>
      <p:cxnSp>
        <p:nvCxnSpPr>
          <p:cNvPr id="21" name="Straight Arrow Connector 20"/>
          <p:cNvCxnSpPr>
            <a:endCxn id="3" idx="1"/>
          </p:cNvCxnSpPr>
          <p:nvPr/>
        </p:nvCxnSpPr>
        <p:spPr>
          <a:xfrm>
            <a:off x="1195233" y="5658199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31518" y="5231708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2</a:t>
            </a:r>
          </a:p>
        </p:txBody>
      </p:sp>
      <p:cxnSp>
        <p:nvCxnSpPr>
          <p:cNvPr id="31" name="Straight Arrow Connector 30"/>
          <p:cNvCxnSpPr>
            <a:stCxn id="3" idx="3"/>
            <a:endCxn id="30" idx="1"/>
          </p:cNvCxnSpPr>
          <p:nvPr/>
        </p:nvCxnSpPr>
        <p:spPr>
          <a:xfrm>
            <a:off x="3080348" y="5686211"/>
            <a:ext cx="751170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459322" y="5234716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3</a:t>
            </a:r>
          </a:p>
        </p:txBody>
      </p:sp>
      <p:cxnSp>
        <p:nvCxnSpPr>
          <p:cNvPr id="33" name="Straight Arrow Connector 32"/>
          <p:cNvCxnSpPr>
            <a:stCxn id="30" idx="3"/>
            <a:endCxn id="32" idx="1"/>
          </p:cNvCxnSpPr>
          <p:nvPr/>
        </p:nvCxnSpPr>
        <p:spPr>
          <a:xfrm>
            <a:off x="4838884" y="5689219"/>
            <a:ext cx="620438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464857" y="5661207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4106" y="5468139"/>
            <a:ext cx="832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IMAGE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54710" y="5471147"/>
            <a:ext cx="108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FEATURE</a:t>
            </a:r>
          </a:p>
        </p:txBody>
      </p:sp>
    </p:spTree>
    <p:extLst>
      <p:ext uri="{BB962C8B-B14F-4D97-AF65-F5344CB8AC3E}">
        <p14:creationId xmlns:p14="http://schemas.microsoft.com/office/powerpoint/2010/main" val="1348287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6BAD7DD-B61F-4076-632F-C6DD0ACCC52D}"/>
              </a:ext>
            </a:extLst>
          </p:cNvPr>
          <p:cNvSpPr/>
          <p:nvPr/>
        </p:nvSpPr>
        <p:spPr>
          <a:xfrm>
            <a:off x="5513324" y="2441698"/>
            <a:ext cx="1285884" cy="147989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 dirty="0"/>
          </a:p>
        </p:txBody>
      </p:sp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44722" y="54712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44977" y="598090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341717" y="59811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11997" y="59747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918867" y="54656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149512" y="4912043"/>
            <a:ext cx="1542439" cy="1500198"/>
            <a:chOff x="4149512" y="4912043"/>
            <a:chExt cx="1542439" cy="1500198"/>
          </a:xfrm>
        </p:grpSpPr>
        <p:grpSp>
          <p:nvGrpSpPr>
            <p:cNvPr id="69" name="Group 68"/>
            <p:cNvGrpSpPr/>
            <p:nvPr/>
          </p:nvGrpSpPr>
          <p:grpSpPr>
            <a:xfrm>
              <a:off x="4402490" y="4912043"/>
              <a:ext cx="1285884" cy="1500198"/>
              <a:chOff x="2827865" y="4911788"/>
              <a:chExt cx="1285884" cy="1500198"/>
            </a:xfrm>
          </p:grpSpPr>
          <p:sp>
            <p:nvSpPr>
              <p:cNvPr id="70" name="86 Rectángulo"/>
              <p:cNvSpPr/>
              <p:nvPr/>
            </p:nvSpPr>
            <p:spPr>
              <a:xfrm>
                <a:off x="3256493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1" name="87 Rectángulo"/>
              <p:cNvSpPr/>
              <p:nvPr/>
            </p:nvSpPr>
            <p:spPr>
              <a:xfrm>
                <a:off x="3685121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90 Rectángulo"/>
              <p:cNvSpPr/>
              <p:nvPr/>
            </p:nvSpPr>
            <p:spPr>
              <a:xfrm>
                <a:off x="3256493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3" name="91 Rectángulo"/>
              <p:cNvSpPr/>
              <p:nvPr/>
            </p:nvSpPr>
            <p:spPr>
              <a:xfrm>
                <a:off x="3685121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4" name="94 Rectángulo"/>
              <p:cNvSpPr/>
              <p:nvPr/>
            </p:nvSpPr>
            <p:spPr>
              <a:xfrm>
                <a:off x="3256493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5" name="95 Rectángulo"/>
              <p:cNvSpPr/>
              <p:nvPr/>
            </p:nvSpPr>
            <p:spPr>
              <a:xfrm>
                <a:off x="3685121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6" name="127 Rectángulo"/>
              <p:cNvSpPr/>
              <p:nvPr/>
            </p:nvSpPr>
            <p:spPr>
              <a:xfrm>
                <a:off x="2827865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7" name="129 Rectángulo"/>
              <p:cNvSpPr/>
              <p:nvPr/>
            </p:nvSpPr>
            <p:spPr>
              <a:xfrm>
                <a:off x="2827865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8" name="131 Rectángulo"/>
              <p:cNvSpPr/>
              <p:nvPr/>
            </p:nvSpPr>
            <p:spPr>
              <a:xfrm>
                <a:off x="2827865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4465247" y="494819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902092" y="494845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319092" y="494870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319347" y="547154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273297" y="5981159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30347" y="598141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32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427087" y="597505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64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149512" y="5465954"/>
              <a:ext cx="1071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x</a:t>
              </a:r>
              <a:r>
                <a:rPr lang="en-US" dirty="0"/>
                <a:t>   128    +</a:t>
              </a:r>
            </a:p>
          </p:txBody>
        </p:sp>
        <p:sp>
          <p:nvSpPr>
            <p:cNvPr id="9" name="Arc 8"/>
            <p:cNvSpPr/>
            <p:nvPr/>
          </p:nvSpPr>
          <p:spPr>
            <a:xfrm>
              <a:off x="4902092" y="5543288"/>
              <a:ext cx="301660" cy="291743"/>
            </a:xfrm>
            <a:prstGeom prst="arc">
              <a:avLst>
                <a:gd name="adj1" fmla="val 13798620"/>
                <a:gd name="adj2" fmla="val 7301154"/>
              </a:avLst>
            </a:prstGeom>
            <a:ln w="9525" cmpd="sng">
              <a:headEnd type="none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916706" y="5521270"/>
            <a:ext cx="2434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= 2</a:t>
            </a:r>
            <a:r>
              <a:rPr lang="en-US" dirty="0"/>
              <a:t>+4+32+64+128 = 230</a:t>
            </a:r>
          </a:p>
        </p:txBody>
      </p:sp>
      <p:sp>
        <p:nvSpPr>
          <p:cNvPr id="103" name="86 Rectángulo"/>
          <p:cNvSpPr/>
          <p:nvPr/>
        </p:nvSpPr>
        <p:spPr>
          <a:xfrm>
            <a:off x="594195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87 Rectángulo"/>
          <p:cNvSpPr/>
          <p:nvPr/>
        </p:nvSpPr>
        <p:spPr>
          <a:xfrm>
            <a:off x="637058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88 Rectángulo"/>
          <p:cNvSpPr/>
          <p:nvPr/>
        </p:nvSpPr>
        <p:spPr>
          <a:xfrm>
            <a:off x="679920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89 Rectángulo"/>
          <p:cNvSpPr/>
          <p:nvPr/>
        </p:nvSpPr>
        <p:spPr>
          <a:xfrm>
            <a:off x="722783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90 Rectángulo"/>
          <p:cNvSpPr/>
          <p:nvPr/>
        </p:nvSpPr>
        <p:spPr>
          <a:xfrm>
            <a:off x="5867247" y="2941764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230</a:t>
            </a:r>
          </a:p>
        </p:txBody>
      </p:sp>
      <p:sp>
        <p:nvSpPr>
          <p:cNvPr id="108" name="91 Rectángulo"/>
          <p:cNvSpPr/>
          <p:nvPr/>
        </p:nvSpPr>
        <p:spPr>
          <a:xfrm>
            <a:off x="637058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92 Rectángulo"/>
          <p:cNvSpPr/>
          <p:nvPr/>
        </p:nvSpPr>
        <p:spPr>
          <a:xfrm>
            <a:off x="679920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93 Rectángulo"/>
          <p:cNvSpPr/>
          <p:nvPr/>
        </p:nvSpPr>
        <p:spPr>
          <a:xfrm>
            <a:off x="722783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94 Rectángulo"/>
          <p:cNvSpPr/>
          <p:nvPr/>
        </p:nvSpPr>
        <p:spPr>
          <a:xfrm>
            <a:off x="594195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95 Rectángulo"/>
          <p:cNvSpPr/>
          <p:nvPr/>
        </p:nvSpPr>
        <p:spPr>
          <a:xfrm>
            <a:off x="637058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96 Rectángulo"/>
          <p:cNvSpPr/>
          <p:nvPr/>
        </p:nvSpPr>
        <p:spPr>
          <a:xfrm>
            <a:off x="679920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97 Rectángulo"/>
          <p:cNvSpPr/>
          <p:nvPr/>
        </p:nvSpPr>
        <p:spPr>
          <a:xfrm>
            <a:off x="722783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5" name="98 Rectángulo"/>
          <p:cNvSpPr/>
          <p:nvPr/>
        </p:nvSpPr>
        <p:spPr>
          <a:xfrm>
            <a:off x="594195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6" name="99 Rectángulo"/>
          <p:cNvSpPr/>
          <p:nvPr/>
        </p:nvSpPr>
        <p:spPr>
          <a:xfrm>
            <a:off x="637058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7" name="100 Rectángulo"/>
          <p:cNvSpPr/>
          <p:nvPr/>
        </p:nvSpPr>
        <p:spPr>
          <a:xfrm>
            <a:off x="679920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8" name="101 Rectángulo"/>
          <p:cNvSpPr/>
          <p:nvPr/>
        </p:nvSpPr>
        <p:spPr>
          <a:xfrm>
            <a:off x="722783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126 Rectángulo"/>
          <p:cNvSpPr/>
          <p:nvPr/>
        </p:nvSpPr>
        <p:spPr>
          <a:xfrm>
            <a:off x="765646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0" name="127 Rectángulo"/>
          <p:cNvSpPr/>
          <p:nvPr/>
        </p:nvSpPr>
        <p:spPr>
          <a:xfrm>
            <a:off x="551332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1" name="128 Rectángulo"/>
          <p:cNvSpPr/>
          <p:nvPr/>
        </p:nvSpPr>
        <p:spPr>
          <a:xfrm>
            <a:off x="765646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2" name="129 Rectángulo"/>
          <p:cNvSpPr/>
          <p:nvPr/>
        </p:nvSpPr>
        <p:spPr>
          <a:xfrm>
            <a:off x="551332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3" name="130 Rectángulo"/>
          <p:cNvSpPr/>
          <p:nvPr/>
        </p:nvSpPr>
        <p:spPr>
          <a:xfrm>
            <a:off x="765646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4" name="131 Rectángulo"/>
          <p:cNvSpPr/>
          <p:nvPr/>
        </p:nvSpPr>
        <p:spPr>
          <a:xfrm>
            <a:off x="551332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5" name="132 Rectángulo"/>
          <p:cNvSpPr/>
          <p:nvPr/>
        </p:nvSpPr>
        <p:spPr>
          <a:xfrm>
            <a:off x="765646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6" name="133 Rectángulo"/>
          <p:cNvSpPr/>
          <p:nvPr/>
        </p:nvSpPr>
        <p:spPr>
          <a:xfrm>
            <a:off x="551332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85121" y="3262538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77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AC00F6-8ACD-89A0-6E23-C0A7F4D5A01A}"/>
              </a:ext>
            </a:extLst>
          </p:cNvPr>
          <p:cNvSpPr/>
          <p:nvPr/>
        </p:nvSpPr>
        <p:spPr>
          <a:xfrm>
            <a:off x="5944243" y="2452208"/>
            <a:ext cx="1285884" cy="147989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 dirty="0"/>
          </a:p>
        </p:txBody>
      </p:sp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004762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149512" y="4912043"/>
            <a:ext cx="1542439" cy="1500198"/>
            <a:chOff x="4149512" y="4912043"/>
            <a:chExt cx="1542439" cy="1500198"/>
          </a:xfrm>
        </p:grpSpPr>
        <p:grpSp>
          <p:nvGrpSpPr>
            <p:cNvPr id="69" name="Group 68"/>
            <p:cNvGrpSpPr/>
            <p:nvPr/>
          </p:nvGrpSpPr>
          <p:grpSpPr>
            <a:xfrm>
              <a:off x="4402490" y="4912043"/>
              <a:ext cx="1285884" cy="1500198"/>
              <a:chOff x="2827865" y="4911788"/>
              <a:chExt cx="1285884" cy="1500198"/>
            </a:xfrm>
          </p:grpSpPr>
          <p:sp>
            <p:nvSpPr>
              <p:cNvPr id="70" name="86 Rectángulo"/>
              <p:cNvSpPr/>
              <p:nvPr/>
            </p:nvSpPr>
            <p:spPr>
              <a:xfrm>
                <a:off x="3256493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1" name="87 Rectángulo"/>
              <p:cNvSpPr/>
              <p:nvPr/>
            </p:nvSpPr>
            <p:spPr>
              <a:xfrm>
                <a:off x="3685121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90 Rectángulo"/>
              <p:cNvSpPr/>
              <p:nvPr/>
            </p:nvSpPr>
            <p:spPr>
              <a:xfrm>
                <a:off x="3256493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3" name="91 Rectángulo"/>
              <p:cNvSpPr/>
              <p:nvPr/>
            </p:nvSpPr>
            <p:spPr>
              <a:xfrm>
                <a:off x="3685121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4" name="94 Rectángulo"/>
              <p:cNvSpPr/>
              <p:nvPr/>
            </p:nvSpPr>
            <p:spPr>
              <a:xfrm>
                <a:off x="3256493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5" name="95 Rectángulo"/>
              <p:cNvSpPr/>
              <p:nvPr/>
            </p:nvSpPr>
            <p:spPr>
              <a:xfrm>
                <a:off x="3685121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6" name="127 Rectángulo"/>
              <p:cNvSpPr/>
              <p:nvPr/>
            </p:nvSpPr>
            <p:spPr>
              <a:xfrm>
                <a:off x="2827865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7" name="129 Rectángulo"/>
              <p:cNvSpPr/>
              <p:nvPr/>
            </p:nvSpPr>
            <p:spPr>
              <a:xfrm>
                <a:off x="2827865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8" name="131 Rectángulo"/>
              <p:cNvSpPr/>
              <p:nvPr/>
            </p:nvSpPr>
            <p:spPr>
              <a:xfrm>
                <a:off x="2827865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4465247" y="494819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902092" y="494845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319092" y="494870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319347" y="547154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273297" y="5981159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30347" y="598141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32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427087" y="597505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64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149512" y="5465954"/>
              <a:ext cx="1071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x</a:t>
              </a:r>
              <a:r>
                <a:rPr lang="en-US" dirty="0"/>
                <a:t>   128    +</a:t>
              </a:r>
            </a:p>
          </p:txBody>
        </p:sp>
        <p:sp>
          <p:nvSpPr>
            <p:cNvPr id="9" name="Arc 8"/>
            <p:cNvSpPr/>
            <p:nvPr/>
          </p:nvSpPr>
          <p:spPr>
            <a:xfrm>
              <a:off x="4902092" y="5543288"/>
              <a:ext cx="301660" cy="291743"/>
            </a:xfrm>
            <a:prstGeom prst="arc">
              <a:avLst>
                <a:gd name="adj1" fmla="val 13798620"/>
                <a:gd name="adj2" fmla="val 7301154"/>
              </a:avLst>
            </a:prstGeom>
            <a:ln w="9525" cmpd="sng">
              <a:headEnd type="none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" name="86 Rectángulo"/>
          <p:cNvSpPr/>
          <p:nvPr/>
        </p:nvSpPr>
        <p:spPr>
          <a:xfrm>
            <a:off x="594195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87 Rectángulo"/>
          <p:cNvSpPr/>
          <p:nvPr/>
        </p:nvSpPr>
        <p:spPr>
          <a:xfrm>
            <a:off x="637058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88 Rectángulo"/>
          <p:cNvSpPr/>
          <p:nvPr/>
        </p:nvSpPr>
        <p:spPr>
          <a:xfrm>
            <a:off x="679920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89 Rectángulo"/>
          <p:cNvSpPr/>
          <p:nvPr/>
        </p:nvSpPr>
        <p:spPr>
          <a:xfrm>
            <a:off x="722783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90 Rectángulo"/>
          <p:cNvSpPr/>
          <p:nvPr/>
        </p:nvSpPr>
        <p:spPr>
          <a:xfrm>
            <a:off x="5867247" y="2941764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230</a:t>
            </a:r>
          </a:p>
        </p:txBody>
      </p:sp>
      <p:sp>
        <p:nvSpPr>
          <p:cNvPr id="108" name="91 Rectángulo"/>
          <p:cNvSpPr/>
          <p:nvPr/>
        </p:nvSpPr>
        <p:spPr>
          <a:xfrm>
            <a:off x="637058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92 Rectángulo"/>
          <p:cNvSpPr/>
          <p:nvPr/>
        </p:nvSpPr>
        <p:spPr>
          <a:xfrm>
            <a:off x="679920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93 Rectángulo"/>
          <p:cNvSpPr/>
          <p:nvPr/>
        </p:nvSpPr>
        <p:spPr>
          <a:xfrm>
            <a:off x="722783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94 Rectángulo"/>
          <p:cNvSpPr/>
          <p:nvPr/>
        </p:nvSpPr>
        <p:spPr>
          <a:xfrm>
            <a:off x="594195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95 Rectángulo"/>
          <p:cNvSpPr/>
          <p:nvPr/>
        </p:nvSpPr>
        <p:spPr>
          <a:xfrm>
            <a:off x="637058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96 Rectángulo"/>
          <p:cNvSpPr/>
          <p:nvPr/>
        </p:nvSpPr>
        <p:spPr>
          <a:xfrm>
            <a:off x="679920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97 Rectángulo"/>
          <p:cNvSpPr/>
          <p:nvPr/>
        </p:nvSpPr>
        <p:spPr>
          <a:xfrm>
            <a:off x="722783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5" name="98 Rectángulo"/>
          <p:cNvSpPr/>
          <p:nvPr/>
        </p:nvSpPr>
        <p:spPr>
          <a:xfrm>
            <a:off x="594195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6" name="99 Rectángulo"/>
          <p:cNvSpPr/>
          <p:nvPr/>
        </p:nvSpPr>
        <p:spPr>
          <a:xfrm>
            <a:off x="637058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7" name="100 Rectángulo"/>
          <p:cNvSpPr/>
          <p:nvPr/>
        </p:nvSpPr>
        <p:spPr>
          <a:xfrm>
            <a:off x="679920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8" name="101 Rectángulo"/>
          <p:cNvSpPr/>
          <p:nvPr/>
        </p:nvSpPr>
        <p:spPr>
          <a:xfrm>
            <a:off x="722783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126 Rectángulo"/>
          <p:cNvSpPr/>
          <p:nvPr/>
        </p:nvSpPr>
        <p:spPr>
          <a:xfrm>
            <a:off x="765646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0" name="127 Rectángulo"/>
          <p:cNvSpPr/>
          <p:nvPr/>
        </p:nvSpPr>
        <p:spPr>
          <a:xfrm>
            <a:off x="551332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1" name="128 Rectángulo"/>
          <p:cNvSpPr/>
          <p:nvPr/>
        </p:nvSpPr>
        <p:spPr>
          <a:xfrm>
            <a:off x="765646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2" name="129 Rectángulo"/>
          <p:cNvSpPr/>
          <p:nvPr/>
        </p:nvSpPr>
        <p:spPr>
          <a:xfrm>
            <a:off x="551332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3" name="130 Rectángulo"/>
          <p:cNvSpPr/>
          <p:nvPr/>
        </p:nvSpPr>
        <p:spPr>
          <a:xfrm>
            <a:off x="765646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4" name="131 Rectángulo"/>
          <p:cNvSpPr/>
          <p:nvPr/>
        </p:nvSpPr>
        <p:spPr>
          <a:xfrm>
            <a:off x="551332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5" name="132 Rectángulo"/>
          <p:cNvSpPr/>
          <p:nvPr/>
        </p:nvSpPr>
        <p:spPr>
          <a:xfrm>
            <a:off x="765646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6" name="133 Rectángulo"/>
          <p:cNvSpPr/>
          <p:nvPr/>
        </p:nvSpPr>
        <p:spPr>
          <a:xfrm>
            <a:off x="551332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85121" y="3262538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90 Rectángulo"/>
          <p:cNvSpPr/>
          <p:nvPr/>
        </p:nvSpPr>
        <p:spPr>
          <a:xfrm>
            <a:off x="6285798" y="2935889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19575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004762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44722" y="54712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44977" y="598090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341717" y="59811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11997" y="59747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918867" y="54656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149512" y="4912043"/>
            <a:ext cx="1542439" cy="1500198"/>
            <a:chOff x="4149512" y="4912043"/>
            <a:chExt cx="1542439" cy="1500198"/>
          </a:xfrm>
        </p:grpSpPr>
        <p:grpSp>
          <p:nvGrpSpPr>
            <p:cNvPr id="69" name="Group 68"/>
            <p:cNvGrpSpPr/>
            <p:nvPr/>
          </p:nvGrpSpPr>
          <p:grpSpPr>
            <a:xfrm>
              <a:off x="4402490" y="4912043"/>
              <a:ext cx="1285884" cy="1500198"/>
              <a:chOff x="2827865" y="4911788"/>
              <a:chExt cx="1285884" cy="1500198"/>
            </a:xfrm>
          </p:grpSpPr>
          <p:sp>
            <p:nvSpPr>
              <p:cNvPr id="70" name="86 Rectángulo"/>
              <p:cNvSpPr/>
              <p:nvPr/>
            </p:nvSpPr>
            <p:spPr>
              <a:xfrm>
                <a:off x="3256493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1" name="87 Rectángulo"/>
              <p:cNvSpPr/>
              <p:nvPr/>
            </p:nvSpPr>
            <p:spPr>
              <a:xfrm>
                <a:off x="3685121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90 Rectángulo"/>
              <p:cNvSpPr/>
              <p:nvPr/>
            </p:nvSpPr>
            <p:spPr>
              <a:xfrm>
                <a:off x="3256493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3" name="91 Rectángulo"/>
              <p:cNvSpPr/>
              <p:nvPr/>
            </p:nvSpPr>
            <p:spPr>
              <a:xfrm>
                <a:off x="3685121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4" name="94 Rectángulo"/>
              <p:cNvSpPr/>
              <p:nvPr/>
            </p:nvSpPr>
            <p:spPr>
              <a:xfrm>
                <a:off x="3256493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5" name="95 Rectángulo"/>
              <p:cNvSpPr/>
              <p:nvPr/>
            </p:nvSpPr>
            <p:spPr>
              <a:xfrm>
                <a:off x="3685121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6" name="127 Rectángulo"/>
              <p:cNvSpPr/>
              <p:nvPr/>
            </p:nvSpPr>
            <p:spPr>
              <a:xfrm>
                <a:off x="2827865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7" name="129 Rectángulo"/>
              <p:cNvSpPr/>
              <p:nvPr/>
            </p:nvSpPr>
            <p:spPr>
              <a:xfrm>
                <a:off x="2827865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8" name="131 Rectángulo"/>
              <p:cNvSpPr/>
              <p:nvPr/>
            </p:nvSpPr>
            <p:spPr>
              <a:xfrm>
                <a:off x="2827865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4465247" y="494819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902092" y="494845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319092" y="494870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319347" y="547154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273297" y="5981159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30347" y="598141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32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427087" y="597505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64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149512" y="5465954"/>
              <a:ext cx="1071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x</a:t>
              </a:r>
              <a:r>
                <a:rPr lang="en-US" dirty="0"/>
                <a:t>   128    +</a:t>
              </a:r>
            </a:p>
          </p:txBody>
        </p:sp>
        <p:sp>
          <p:nvSpPr>
            <p:cNvPr id="9" name="Arc 8"/>
            <p:cNvSpPr/>
            <p:nvPr/>
          </p:nvSpPr>
          <p:spPr>
            <a:xfrm>
              <a:off x="4902092" y="5543288"/>
              <a:ext cx="301660" cy="291743"/>
            </a:xfrm>
            <a:prstGeom prst="arc">
              <a:avLst>
                <a:gd name="adj1" fmla="val 13798620"/>
                <a:gd name="adj2" fmla="val 7301154"/>
              </a:avLst>
            </a:prstGeom>
            <a:ln w="9525" cmpd="sng">
              <a:headEnd type="none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916706" y="5521270"/>
            <a:ext cx="2549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1+2+4+8+64+128 = 207</a:t>
            </a:r>
          </a:p>
        </p:txBody>
      </p:sp>
      <p:sp>
        <p:nvSpPr>
          <p:cNvPr id="103" name="86 Rectángulo"/>
          <p:cNvSpPr/>
          <p:nvPr/>
        </p:nvSpPr>
        <p:spPr>
          <a:xfrm>
            <a:off x="594195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87 Rectángulo"/>
          <p:cNvSpPr/>
          <p:nvPr/>
        </p:nvSpPr>
        <p:spPr>
          <a:xfrm>
            <a:off x="637058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88 Rectángulo"/>
          <p:cNvSpPr/>
          <p:nvPr/>
        </p:nvSpPr>
        <p:spPr>
          <a:xfrm>
            <a:off x="679920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89 Rectángulo"/>
          <p:cNvSpPr/>
          <p:nvPr/>
        </p:nvSpPr>
        <p:spPr>
          <a:xfrm>
            <a:off x="722783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90 Rectángulo"/>
          <p:cNvSpPr/>
          <p:nvPr/>
        </p:nvSpPr>
        <p:spPr>
          <a:xfrm>
            <a:off x="5867247" y="2941764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230</a:t>
            </a:r>
          </a:p>
        </p:txBody>
      </p:sp>
      <p:sp>
        <p:nvSpPr>
          <p:cNvPr id="108" name="91 Rectángulo"/>
          <p:cNvSpPr/>
          <p:nvPr/>
        </p:nvSpPr>
        <p:spPr>
          <a:xfrm>
            <a:off x="637058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92 Rectángulo"/>
          <p:cNvSpPr/>
          <p:nvPr/>
        </p:nvSpPr>
        <p:spPr>
          <a:xfrm>
            <a:off x="679920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93 Rectángulo"/>
          <p:cNvSpPr/>
          <p:nvPr/>
        </p:nvSpPr>
        <p:spPr>
          <a:xfrm>
            <a:off x="722783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94 Rectángulo"/>
          <p:cNvSpPr/>
          <p:nvPr/>
        </p:nvSpPr>
        <p:spPr>
          <a:xfrm>
            <a:off x="594195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95 Rectángulo"/>
          <p:cNvSpPr/>
          <p:nvPr/>
        </p:nvSpPr>
        <p:spPr>
          <a:xfrm>
            <a:off x="637058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96 Rectángulo"/>
          <p:cNvSpPr/>
          <p:nvPr/>
        </p:nvSpPr>
        <p:spPr>
          <a:xfrm>
            <a:off x="679920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97 Rectángulo"/>
          <p:cNvSpPr/>
          <p:nvPr/>
        </p:nvSpPr>
        <p:spPr>
          <a:xfrm>
            <a:off x="722783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5" name="98 Rectángulo"/>
          <p:cNvSpPr/>
          <p:nvPr/>
        </p:nvSpPr>
        <p:spPr>
          <a:xfrm>
            <a:off x="594195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6" name="99 Rectángulo"/>
          <p:cNvSpPr/>
          <p:nvPr/>
        </p:nvSpPr>
        <p:spPr>
          <a:xfrm>
            <a:off x="637058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7" name="100 Rectángulo"/>
          <p:cNvSpPr/>
          <p:nvPr/>
        </p:nvSpPr>
        <p:spPr>
          <a:xfrm>
            <a:off x="679920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8" name="101 Rectángulo"/>
          <p:cNvSpPr/>
          <p:nvPr/>
        </p:nvSpPr>
        <p:spPr>
          <a:xfrm>
            <a:off x="722783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126 Rectángulo"/>
          <p:cNvSpPr/>
          <p:nvPr/>
        </p:nvSpPr>
        <p:spPr>
          <a:xfrm>
            <a:off x="765646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0" name="127 Rectángulo"/>
          <p:cNvSpPr/>
          <p:nvPr/>
        </p:nvSpPr>
        <p:spPr>
          <a:xfrm>
            <a:off x="551332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1" name="128 Rectángulo"/>
          <p:cNvSpPr/>
          <p:nvPr/>
        </p:nvSpPr>
        <p:spPr>
          <a:xfrm>
            <a:off x="765646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2" name="129 Rectángulo"/>
          <p:cNvSpPr/>
          <p:nvPr/>
        </p:nvSpPr>
        <p:spPr>
          <a:xfrm>
            <a:off x="551332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3" name="130 Rectángulo"/>
          <p:cNvSpPr/>
          <p:nvPr/>
        </p:nvSpPr>
        <p:spPr>
          <a:xfrm>
            <a:off x="765646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4" name="131 Rectángulo"/>
          <p:cNvSpPr/>
          <p:nvPr/>
        </p:nvSpPr>
        <p:spPr>
          <a:xfrm>
            <a:off x="551332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5" name="132 Rectángulo"/>
          <p:cNvSpPr/>
          <p:nvPr/>
        </p:nvSpPr>
        <p:spPr>
          <a:xfrm>
            <a:off x="765646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6" name="133 Rectángulo"/>
          <p:cNvSpPr/>
          <p:nvPr/>
        </p:nvSpPr>
        <p:spPr>
          <a:xfrm>
            <a:off x="551332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85121" y="3262538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90 Rectángulo"/>
          <p:cNvSpPr/>
          <p:nvPr/>
        </p:nvSpPr>
        <p:spPr>
          <a:xfrm>
            <a:off x="6285798" y="2935889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207</a:t>
            </a:r>
          </a:p>
        </p:txBody>
      </p:sp>
    </p:spTree>
    <p:extLst>
      <p:ext uri="{BB962C8B-B14F-4D97-AF65-F5344CB8AC3E}">
        <p14:creationId xmlns:p14="http://schemas.microsoft.com/office/powerpoint/2010/main" val="511671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AC9C2F-88A7-5B19-9641-26BB30FFA5CF}"/>
              </a:ext>
            </a:extLst>
          </p:cNvPr>
          <p:cNvSpPr/>
          <p:nvPr/>
        </p:nvSpPr>
        <p:spPr>
          <a:xfrm>
            <a:off x="6364662" y="2441698"/>
            <a:ext cx="1285884" cy="147989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 dirty="0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" name="Rectangle 1"/>
          <p:cNvSpPr/>
          <p:nvPr/>
        </p:nvSpPr>
        <p:spPr>
          <a:xfrm>
            <a:off x="1434310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86 Rectángulo"/>
          <p:cNvSpPr/>
          <p:nvPr/>
        </p:nvSpPr>
        <p:spPr>
          <a:xfrm>
            <a:off x="594195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87 Rectángulo"/>
          <p:cNvSpPr/>
          <p:nvPr/>
        </p:nvSpPr>
        <p:spPr>
          <a:xfrm>
            <a:off x="637058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88 Rectángulo"/>
          <p:cNvSpPr/>
          <p:nvPr/>
        </p:nvSpPr>
        <p:spPr>
          <a:xfrm>
            <a:off x="679920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89 Rectángulo"/>
          <p:cNvSpPr/>
          <p:nvPr/>
        </p:nvSpPr>
        <p:spPr>
          <a:xfrm>
            <a:off x="722783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90 Rectángulo"/>
          <p:cNvSpPr/>
          <p:nvPr/>
        </p:nvSpPr>
        <p:spPr>
          <a:xfrm>
            <a:off x="5867247" y="2941764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230</a:t>
            </a:r>
          </a:p>
        </p:txBody>
      </p:sp>
      <p:sp>
        <p:nvSpPr>
          <p:cNvPr id="108" name="91 Rectángulo"/>
          <p:cNvSpPr/>
          <p:nvPr/>
        </p:nvSpPr>
        <p:spPr>
          <a:xfrm>
            <a:off x="637058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92 Rectángulo"/>
          <p:cNvSpPr/>
          <p:nvPr/>
        </p:nvSpPr>
        <p:spPr>
          <a:xfrm>
            <a:off x="679920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93 Rectángulo"/>
          <p:cNvSpPr/>
          <p:nvPr/>
        </p:nvSpPr>
        <p:spPr>
          <a:xfrm>
            <a:off x="722783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94 Rectángulo"/>
          <p:cNvSpPr/>
          <p:nvPr/>
        </p:nvSpPr>
        <p:spPr>
          <a:xfrm>
            <a:off x="594195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95 Rectángulo"/>
          <p:cNvSpPr/>
          <p:nvPr/>
        </p:nvSpPr>
        <p:spPr>
          <a:xfrm>
            <a:off x="637058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96 Rectángulo"/>
          <p:cNvSpPr/>
          <p:nvPr/>
        </p:nvSpPr>
        <p:spPr>
          <a:xfrm>
            <a:off x="679920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97 Rectángulo"/>
          <p:cNvSpPr/>
          <p:nvPr/>
        </p:nvSpPr>
        <p:spPr>
          <a:xfrm>
            <a:off x="722783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5" name="98 Rectángulo"/>
          <p:cNvSpPr/>
          <p:nvPr/>
        </p:nvSpPr>
        <p:spPr>
          <a:xfrm>
            <a:off x="594195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6" name="99 Rectángulo"/>
          <p:cNvSpPr/>
          <p:nvPr/>
        </p:nvSpPr>
        <p:spPr>
          <a:xfrm>
            <a:off x="637058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7" name="100 Rectángulo"/>
          <p:cNvSpPr/>
          <p:nvPr/>
        </p:nvSpPr>
        <p:spPr>
          <a:xfrm>
            <a:off x="679920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8" name="101 Rectángulo"/>
          <p:cNvSpPr/>
          <p:nvPr/>
        </p:nvSpPr>
        <p:spPr>
          <a:xfrm>
            <a:off x="722783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126 Rectángulo"/>
          <p:cNvSpPr/>
          <p:nvPr/>
        </p:nvSpPr>
        <p:spPr>
          <a:xfrm>
            <a:off x="765646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0" name="127 Rectángulo"/>
          <p:cNvSpPr/>
          <p:nvPr/>
        </p:nvSpPr>
        <p:spPr>
          <a:xfrm>
            <a:off x="551332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1" name="128 Rectángulo"/>
          <p:cNvSpPr/>
          <p:nvPr/>
        </p:nvSpPr>
        <p:spPr>
          <a:xfrm>
            <a:off x="765646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2" name="129 Rectángulo"/>
          <p:cNvSpPr/>
          <p:nvPr/>
        </p:nvSpPr>
        <p:spPr>
          <a:xfrm>
            <a:off x="551332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3" name="130 Rectángulo"/>
          <p:cNvSpPr/>
          <p:nvPr/>
        </p:nvSpPr>
        <p:spPr>
          <a:xfrm>
            <a:off x="765646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4" name="131 Rectángulo"/>
          <p:cNvSpPr/>
          <p:nvPr/>
        </p:nvSpPr>
        <p:spPr>
          <a:xfrm>
            <a:off x="551332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5" name="132 Rectángulo"/>
          <p:cNvSpPr/>
          <p:nvPr/>
        </p:nvSpPr>
        <p:spPr>
          <a:xfrm>
            <a:off x="765646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6" name="133 Rectángulo"/>
          <p:cNvSpPr/>
          <p:nvPr/>
        </p:nvSpPr>
        <p:spPr>
          <a:xfrm>
            <a:off x="551332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85121" y="3262538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90 Rectángulo"/>
          <p:cNvSpPr/>
          <p:nvPr/>
        </p:nvSpPr>
        <p:spPr>
          <a:xfrm>
            <a:off x="6285798" y="2935889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207</a:t>
            </a:r>
          </a:p>
        </p:txBody>
      </p:sp>
      <p:sp>
        <p:nvSpPr>
          <p:cNvPr id="136" name="90 Rectángulo"/>
          <p:cNvSpPr/>
          <p:nvPr/>
        </p:nvSpPr>
        <p:spPr>
          <a:xfrm>
            <a:off x="6737014" y="2938897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39545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434310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44722" y="54712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44977" y="598090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341717" y="59811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11997" y="59747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918867" y="54656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149512" y="4912043"/>
            <a:ext cx="1542439" cy="1500198"/>
            <a:chOff x="4149512" y="4912043"/>
            <a:chExt cx="1542439" cy="1500198"/>
          </a:xfrm>
        </p:grpSpPr>
        <p:grpSp>
          <p:nvGrpSpPr>
            <p:cNvPr id="69" name="Group 68"/>
            <p:cNvGrpSpPr/>
            <p:nvPr/>
          </p:nvGrpSpPr>
          <p:grpSpPr>
            <a:xfrm>
              <a:off x="4402490" y="4912043"/>
              <a:ext cx="1285884" cy="1500198"/>
              <a:chOff x="2827865" y="4911788"/>
              <a:chExt cx="1285884" cy="1500198"/>
            </a:xfrm>
          </p:grpSpPr>
          <p:sp>
            <p:nvSpPr>
              <p:cNvPr id="70" name="86 Rectángulo"/>
              <p:cNvSpPr/>
              <p:nvPr/>
            </p:nvSpPr>
            <p:spPr>
              <a:xfrm>
                <a:off x="3256493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1" name="87 Rectángulo"/>
              <p:cNvSpPr/>
              <p:nvPr/>
            </p:nvSpPr>
            <p:spPr>
              <a:xfrm>
                <a:off x="3685121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90 Rectángulo"/>
              <p:cNvSpPr/>
              <p:nvPr/>
            </p:nvSpPr>
            <p:spPr>
              <a:xfrm>
                <a:off x="3256493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3" name="91 Rectángulo"/>
              <p:cNvSpPr/>
              <p:nvPr/>
            </p:nvSpPr>
            <p:spPr>
              <a:xfrm>
                <a:off x="3685121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4" name="94 Rectángulo"/>
              <p:cNvSpPr/>
              <p:nvPr/>
            </p:nvSpPr>
            <p:spPr>
              <a:xfrm>
                <a:off x="3256493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5" name="95 Rectángulo"/>
              <p:cNvSpPr/>
              <p:nvPr/>
            </p:nvSpPr>
            <p:spPr>
              <a:xfrm>
                <a:off x="3685121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6" name="127 Rectángulo"/>
              <p:cNvSpPr/>
              <p:nvPr/>
            </p:nvSpPr>
            <p:spPr>
              <a:xfrm>
                <a:off x="2827865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7" name="129 Rectángulo"/>
              <p:cNvSpPr/>
              <p:nvPr/>
            </p:nvSpPr>
            <p:spPr>
              <a:xfrm>
                <a:off x="2827865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8" name="131 Rectángulo"/>
              <p:cNvSpPr/>
              <p:nvPr/>
            </p:nvSpPr>
            <p:spPr>
              <a:xfrm>
                <a:off x="2827865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4465247" y="494819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902092" y="494845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319092" y="494870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319347" y="547154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273297" y="5981159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30347" y="598141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32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427087" y="597505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64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149512" y="5465954"/>
              <a:ext cx="1071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x</a:t>
              </a:r>
              <a:r>
                <a:rPr lang="en-US" dirty="0"/>
                <a:t>   128    +</a:t>
              </a:r>
            </a:p>
          </p:txBody>
        </p:sp>
        <p:sp>
          <p:nvSpPr>
            <p:cNvPr id="9" name="Arc 8"/>
            <p:cNvSpPr/>
            <p:nvPr/>
          </p:nvSpPr>
          <p:spPr>
            <a:xfrm>
              <a:off x="4902092" y="5543288"/>
              <a:ext cx="301660" cy="291743"/>
            </a:xfrm>
            <a:prstGeom prst="arc">
              <a:avLst>
                <a:gd name="adj1" fmla="val 13798620"/>
                <a:gd name="adj2" fmla="val 7301154"/>
              </a:avLst>
            </a:prstGeom>
            <a:ln w="9525" cmpd="sng">
              <a:headEnd type="none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916706" y="5521270"/>
            <a:ext cx="150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1+8+16 = 25</a:t>
            </a:r>
          </a:p>
        </p:txBody>
      </p:sp>
      <p:sp>
        <p:nvSpPr>
          <p:cNvPr id="103" name="86 Rectángulo"/>
          <p:cNvSpPr/>
          <p:nvPr/>
        </p:nvSpPr>
        <p:spPr>
          <a:xfrm>
            <a:off x="594195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87 Rectángulo"/>
          <p:cNvSpPr/>
          <p:nvPr/>
        </p:nvSpPr>
        <p:spPr>
          <a:xfrm>
            <a:off x="637058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88 Rectángulo"/>
          <p:cNvSpPr/>
          <p:nvPr/>
        </p:nvSpPr>
        <p:spPr>
          <a:xfrm>
            <a:off x="679920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89 Rectángulo"/>
          <p:cNvSpPr/>
          <p:nvPr/>
        </p:nvSpPr>
        <p:spPr>
          <a:xfrm>
            <a:off x="722783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90 Rectángulo"/>
          <p:cNvSpPr/>
          <p:nvPr/>
        </p:nvSpPr>
        <p:spPr>
          <a:xfrm>
            <a:off x="5867247" y="2941764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230</a:t>
            </a:r>
          </a:p>
        </p:txBody>
      </p:sp>
      <p:sp>
        <p:nvSpPr>
          <p:cNvPr id="108" name="91 Rectángulo"/>
          <p:cNvSpPr/>
          <p:nvPr/>
        </p:nvSpPr>
        <p:spPr>
          <a:xfrm>
            <a:off x="637058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92 Rectángulo"/>
          <p:cNvSpPr/>
          <p:nvPr/>
        </p:nvSpPr>
        <p:spPr>
          <a:xfrm>
            <a:off x="679920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93 Rectángulo"/>
          <p:cNvSpPr/>
          <p:nvPr/>
        </p:nvSpPr>
        <p:spPr>
          <a:xfrm>
            <a:off x="722783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94 Rectángulo"/>
          <p:cNvSpPr/>
          <p:nvPr/>
        </p:nvSpPr>
        <p:spPr>
          <a:xfrm>
            <a:off x="594195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95 Rectángulo"/>
          <p:cNvSpPr/>
          <p:nvPr/>
        </p:nvSpPr>
        <p:spPr>
          <a:xfrm>
            <a:off x="637058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96 Rectángulo"/>
          <p:cNvSpPr/>
          <p:nvPr/>
        </p:nvSpPr>
        <p:spPr>
          <a:xfrm>
            <a:off x="679920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97 Rectángulo"/>
          <p:cNvSpPr/>
          <p:nvPr/>
        </p:nvSpPr>
        <p:spPr>
          <a:xfrm>
            <a:off x="722783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5" name="98 Rectángulo"/>
          <p:cNvSpPr/>
          <p:nvPr/>
        </p:nvSpPr>
        <p:spPr>
          <a:xfrm>
            <a:off x="594195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6" name="99 Rectángulo"/>
          <p:cNvSpPr/>
          <p:nvPr/>
        </p:nvSpPr>
        <p:spPr>
          <a:xfrm>
            <a:off x="637058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7" name="100 Rectángulo"/>
          <p:cNvSpPr/>
          <p:nvPr/>
        </p:nvSpPr>
        <p:spPr>
          <a:xfrm>
            <a:off x="679920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8" name="101 Rectángulo"/>
          <p:cNvSpPr/>
          <p:nvPr/>
        </p:nvSpPr>
        <p:spPr>
          <a:xfrm>
            <a:off x="722783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126 Rectángulo"/>
          <p:cNvSpPr/>
          <p:nvPr/>
        </p:nvSpPr>
        <p:spPr>
          <a:xfrm>
            <a:off x="765646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0" name="127 Rectángulo"/>
          <p:cNvSpPr/>
          <p:nvPr/>
        </p:nvSpPr>
        <p:spPr>
          <a:xfrm>
            <a:off x="551332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1" name="128 Rectángulo"/>
          <p:cNvSpPr/>
          <p:nvPr/>
        </p:nvSpPr>
        <p:spPr>
          <a:xfrm>
            <a:off x="765646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2" name="129 Rectángulo"/>
          <p:cNvSpPr/>
          <p:nvPr/>
        </p:nvSpPr>
        <p:spPr>
          <a:xfrm>
            <a:off x="551332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3" name="130 Rectángulo"/>
          <p:cNvSpPr/>
          <p:nvPr/>
        </p:nvSpPr>
        <p:spPr>
          <a:xfrm>
            <a:off x="765646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4" name="131 Rectángulo"/>
          <p:cNvSpPr/>
          <p:nvPr/>
        </p:nvSpPr>
        <p:spPr>
          <a:xfrm>
            <a:off x="551332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5" name="132 Rectángulo"/>
          <p:cNvSpPr/>
          <p:nvPr/>
        </p:nvSpPr>
        <p:spPr>
          <a:xfrm>
            <a:off x="765646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6" name="133 Rectángulo"/>
          <p:cNvSpPr/>
          <p:nvPr/>
        </p:nvSpPr>
        <p:spPr>
          <a:xfrm>
            <a:off x="551332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85121" y="3262538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90 Rectángulo"/>
          <p:cNvSpPr/>
          <p:nvPr/>
        </p:nvSpPr>
        <p:spPr>
          <a:xfrm>
            <a:off x="6285798" y="2935889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207</a:t>
            </a:r>
          </a:p>
        </p:txBody>
      </p:sp>
      <p:sp>
        <p:nvSpPr>
          <p:cNvPr id="136" name="90 Rectángulo"/>
          <p:cNvSpPr/>
          <p:nvPr/>
        </p:nvSpPr>
        <p:spPr>
          <a:xfrm>
            <a:off x="6737014" y="2938897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2735431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7CAB53-3505-405D-B5E5-ECFFA032A51A}"/>
              </a:ext>
            </a:extLst>
          </p:cNvPr>
          <p:cNvSpPr/>
          <p:nvPr/>
        </p:nvSpPr>
        <p:spPr>
          <a:xfrm>
            <a:off x="6806092" y="2441698"/>
            <a:ext cx="1285884" cy="147989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 dirty="0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" name="Rectangle 1"/>
          <p:cNvSpPr/>
          <p:nvPr/>
        </p:nvSpPr>
        <p:spPr>
          <a:xfrm>
            <a:off x="1863858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86 Rectángulo"/>
          <p:cNvSpPr/>
          <p:nvPr/>
        </p:nvSpPr>
        <p:spPr>
          <a:xfrm>
            <a:off x="594195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87 Rectángulo"/>
          <p:cNvSpPr/>
          <p:nvPr/>
        </p:nvSpPr>
        <p:spPr>
          <a:xfrm>
            <a:off x="637058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88 Rectángulo"/>
          <p:cNvSpPr/>
          <p:nvPr/>
        </p:nvSpPr>
        <p:spPr>
          <a:xfrm>
            <a:off x="679920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89 Rectángulo"/>
          <p:cNvSpPr/>
          <p:nvPr/>
        </p:nvSpPr>
        <p:spPr>
          <a:xfrm>
            <a:off x="722783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90 Rectángulo"/>
          <p:cNvSpPr/>
          <p:nvPr/>
        </p:nvSpPr>
        <p:spPr>
          <a:xfrm>
            <a:off x="5867247" y="2941764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230</a:t>
            </a:r>
          </a:p>
        </p:txBody>
      </p:sp>
      <p:sp>
        <p:nvSpPr>
          <p:cNvPr id="108" name="91 Rectángulo"/>
          <p:cNvSpPr/>
          <p:nvPr/>
        </p:nvSpPr>
        <p:spPr>
          <a:xfrm>
            <a:off x="637058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92 Rectángulo"/>
          <p:cNvSpPr/>
          <p:nvPr/>
        </p:nvSpPr>
        <p:spPr>
          <a:xfrm>
            <a:off x="679920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93 Rectángulo"/>
          <p:cNvSpPr/>
          <p:nvPr/>
        </p:nvSpPr>
        <p:spPr>
          <a:xfrm>
            <a:off x="722783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94 Rectángulo"/>
          <p:cNvSpPr/>
          <p:nvPr/>
        </p:nvSpPr>
        <p:spPr>
          <a:xfrm>
            <a:off x="594195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95 Rectángulo"/>
          <p:cNvSpPr/>
          <p:nvPr/>
        </p:nvSpPr>
        <p:spPr>
          <a:xfrm>
            <a:off x="637058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96 Rectángulo"/>
          <p:cNvSpPr/>
          <p:nvPr/>
        </p:nvSpPr>
        <p:spPr>
          <a:xfrm>
            <a:off x="679920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97 Rectángulo"/>
          <p:cNvSpPr/>
          <p:nvPr/>
        </p:nvSpPr>
        <p:spPr>
          <a:xfrm>
            <a:off x="722783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5" name="98 Rectángulo"/>
          <p:cNvSpPr/>
          <p:nvPr/>
        </p:nvSpPr>
        <p:spPr>
          <a:xfrm>
            <a:off x="594195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6" name="99 Rectángulo"/>
          <p:cNvSpPr/>
          <p:nvPr/>
        </p:nvSpPr>
        <p:spPr>
          <a:xfrm>
            <a:off x="637058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7" name="100 Rectángulo"/>
          <p:cNvSpPr/>
          <p:nvPr/>
        </p:nvSpPr>
        <p:spPr>
          <a:xfrm>
            <a:off x="679920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8" name="101 Rectángulo"/>
          <p:cNvSpPr/>
          <p:nvPr/>
        </p:nvSpPr>
        <p:spPr>
          <a:xfrm>
            <a:off x="722783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126 Rectángulo"/>
          <p:cNvSpPr/>
          <p:nvPr/>
        </p:nvSpPr>
        <p:spPr>
          <a:xfrm>
            <a:off x="765646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0" name="127 Rectángulo"/>
          <p:cNvSpPr/>
          <p:nvPr/>
        </p:nvSpPr>
        <p:spPr>
          <a:xfrm>
            <a:off x="551332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1" name="128 Rectángulo"/>
          <p:cNvSpPr/>
          <p:nvPr/>
        </p:nvSpPr>
        <p:spPr>
          <a:xfrm>
            <a:off x="765646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2" name="129 Rectángulo"/>
          <p:cNvSpPr/>
          <p:nvPr/>
        </p:nvSpPr>
        <p:spPr>
          <a:xfrm>
            <a:off x="551332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3" name="130 Rectángulo"/>
          <p:cNvSpPr/>
          <p:nvPr/>
        </p:nvSpPr>
        <p:spPr>
          <a:xfrm>
            <a:off x="765646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4" name="131 Rectángulo"/>
          <p:cNvSpPr/>
          <p:nvPr/>
        </p:nvSpPr>
        <p:spPr>
          <a:xfrm>
            <a:off x="551332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5" name="132 Rectángulo"/>
          <p:cNvSpPr/>
          <p:nvPr/>
        </p:nvSpPr>
        <p:spPr>
          <a:xfrm>
            <a:off x="765646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6" name="133 Rectángulo"/>
          <p:cNvSpPr/>
          <p:nvPr/>
        </p:nvSpPr>
        <p:spPr>
          <a:xfrm>
            <a:off x="551332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85121" y="3262538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90 Rectángulo"/>
          <p:cNvSpPr/>
          <p:nvPr/>
        </p:nvSpPr>
        <p:spPr>
          <a:xfrm>
            <a:off x="6285798" y="2935889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207</a:t>
            </a:r>
          </a:p>
        </p:txBody>
      </p:sp>
      <p:sp>
        <p:nvSpPr>
          <p:cNvPr id="136" name="90 Rectángulo"/>
          <p:cNvSpPr/>
          <p:nvPr/>
        </p:nvSpPr>
        <p:spPr>
          <a:xfrm>
            <a:off x="6737014" y="2938897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137" name="90 Rectángulo"/>
          <p:cNvSpPr/>
          <p:nvPr/>
        </p:nvSpPr>
        <p:spPr>
          <a:xfrm>
            <a:off x="7132202" y="2941905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168</a:t>
            </a:r>
          </a:p>
        </p:txBody>
      </p:sp>
    </p:spTree>
    <p:extLst>
      <p:ext uri="{BB962C8B-B14F-4D97-AF65-F5344CB8AC3E}">
        <p14:creationId xmlns:p14="http://schemas.microsoft.com/office/powerpoint/2010/main" val="998156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" name="Rectangle 1"/>
          <p:cNvSpPr/>
          <p:nvPr/>
        </p:nvSpPr>
        <p:spPr>
          <a:xfrm>
            <a:off x="593890" y="2938426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86 Rectángulo"/>
          <p:cNvSpPr/>
          <p:nvPr/>
        </p:nvSpPr>
        <p:spPr>
          <a:xfrm>
            <a:off x="594195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87 Rectángulo"/>
          <p:cNvSpPr/>
          <p:nvPr/>
        </p:nvSpPr>
        <p:spPr>
          <a:xfrm>
            <a:off x="637058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88 Rectángulo"/>
          <p:cNvSpPr/>
          <p:nvPr/>
        </p:nvSpPr>
        <p:spPr>
          <a:xfrm>
            <a:off x="679920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89 Rectángulo"/>
          <p:cNvSpPr/>
          <p:nvPr/>
        </p:nvSpPr>
        <p:spPr>
          <a:xfrm>
            <a:off x="722783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90 Rectángulo"/>
          <p:cNvSpPr/>
          <p:nvPr/>
        </p:nvSpPr>
        <p:spPr>
          <a:xfrm>
            <a:off x="5867247" y="2941764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230</a:t>
            </a:r>
          </a:p>
        </p:txBody>
      </p:sp>
      <p:sp>
        <p:nvSpPr>
          <p:cNvPr id="108" name="91 Rectángulo"/>
          <p:cNvSpPr/>
          <p:nvPr/>
        </p:nvSpPr>
        <p:spPr>
          <a:xfrm>
            <a:off x="637058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92 Rectángulo"/>
          <p:cNvSpPr/>
          <p:nvPr/>
        </p:nvSpPr>
        <p:spPr>
          <a:xfrm>
            <a:off x="679920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93 Rectángulo"/>
          <p:cNvSpPr/>
          <p:nvPr/>
        </p:nvSpPr>
        <p:spPr>
          <a:xfrm>
            <a:off x="722783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94 Rectángulo"/>
          <p:cNvSpPr/>
          <p:nvPr/>
        </p:nvSpPr>
        <p:spPr>
          <a:xfrm>
            <a:off x="594195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95 Rectángulo"/>
          <p:cNvSpPr/>
          <p:nvPr/>
        </p:nvSpPr>
        <p:spPr>
          <a:xfrm>
            <a:off x="637058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96 Rectángulo"/>
          <p:cNvSpPr/>
          <p:nvPr/>
        </p:nvSpPr>
        <p:spPr>
          <a:xfrm>
            <a:off x="679920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97 Rectángulo"/>
          <p:cNvSpPr/>
          <p:nvPr/>
        </p:nvSpPr>
        <p:spPr>
          <a:xfrm>
            <a:off x="722783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5" name="98 Rectángulo"/>
          <p:cNvSpPr/>
          <p:nvPr/>
        </p:nvSpPr>
        <p:spPr>
          <a:xfrm>
            <a:off x="594195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6" name="99 Rectángulo"/>
          <p:cNvSpPr/>
          <p:nvPr/>
        </p:nvSpPr>
        <p:spPr>
          <a:xfrm>
            <a:off x="637058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7" name="100 Rectángulo"/>
          <p:cNvSpPr/>
          <p:nvPr/>
        </p:nvSpPr>
        <p:spPr>
          <a:xfrm>
            <a:off x="679920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8" name="101 Rectángulo"/>
          <p:cNvSpPr/>
          <p:nvPr/>
        </p:nvSpPr>
        <p:spPr>
          <a:xfrm>
            <a:off x="722783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126 Rectángulo"/>
          <p:cNvSpPr/>
          <p:nvPr/>
        </p:nvSpPr>
        <p:spPr>
          <a:xfrm>
            <a:off x="765646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0" name="127 Rectángulo"/>
          <p:cNvSpPr/>
          <p:nvPr/>
        </p:nvSpPr>
        <p:spPr>
          <a:xfrm>
            <a:off x="551332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1" name="128 Rectángulo"/>
          <p:cNvSpPr/>
          <p:nvPr/>
        </p:nvSpPr>
        <p:spPr>
          <a:xfrm>
            <a:off x="765646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2" name="129 Rectángulo"/>
          <p:cNvSpPr/>
          <p:nvPr/>
        </p:nvSpPr>
        <p:spPr>
          <a:xfrm>
            <a:off x="551332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3" name="130 Rectángulo"/>
          <p:cNvSpPr/>
          <p:nvPr/>
        </p:nvSpPr>
        <p:spPr>
          <a:xfrm>
            <a:off x="765646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4" name="131 Rectángulo"/>
          <p:cNvSpPr/>
          <p:nvPr/>
        </p:nvSpPr>
        <p:spPr>
          <a:xfrm>
            <a:off x="551332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5" name="132 Rectángulo"/>
          <p:cNvSpPr/>
          <p:nvPr/>
        </p:nvSpPr>
        <p:spPr>
          <a:xfrm>
            <a:off x="765646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6" name="133 Rectángulo"/>
          <p:cNvSpPr/>
          <p:nvPr/>
        </p:nvSpPr>
        <p:spPr>
          <a:xfrm>
            <a:off x="551332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85121" y="3262538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90 Rectángulo"/>
          <p:cNvSpPr/>
          <p:nvPr/>
        </p:nvSpPr>
        <p:spPr>
          <a:xfrm>
            <a:off x="6285798" y="2935889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207</a:t>
            </a:r>
          </a:p>
        </p:txBody>
      </p:sp>
      <p:sp>
        <p:nvSpPr>
          <p:cNvPr id="136" name="90 Rectángulo"/>
          <p:cNvSpPr/>
          <p:nvPr/>
        </p:nvSpPr>
        <p:spPr>
          <a:xfrm>
            <a:off x="6737014" y="2938897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137" name="90 Rectángulo"/>
          <p:cNvSpPr/>
          <p:nvPr/>
        </p:nvSpPr>
        <p:spPr>
          <a:xfrm>
            <a:off x="7132202" y="2941905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168</a:t>
            </a:r>
          </a:p>
        </p:txBody>
      </p:sp>
      <p:sp>
        <p:nvSpPr>
          <p:cNvPr id="55" name="90 Rectángulo"/>
          <p:cNvSpPr/>
          <p:nvPr/>
        </p:nvSpPr>
        <p:spPr>
          <a:xfrm>
            <a:off x="5870239" y="3430296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243</a:t>
            </a:r>
          </a:p>
        </p:txBody>
      </p:sp>
    </p:spTree>
    <p:extLst>
      <p:ext uri="{BB962C8B-B14F-4D97-AF65-F5344CB8AC3E}">
        <p14:creationId xmlns:p14="http://schemas.microsoft.com/office/powerpoint/2010/main" val="19882531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" name="Rectangle 1"/>
          <p:cNvSpPr/>
          <p:nvPr/>
        </p:nvSpPr>
        <p:spPr>
          <a:xfrm>
            <a:off x="1004762" y="2938426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86 Rectángulo"/>
          <p:cNvSpPr/>
          <p:nvPr/>
        </p:nvSpPr>
        <p:spPr>
          <a:xfrm>
            <a:off x="594195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87 Rectángulo"/>
          <p:cNvSpPr/>
          <p:nvPr/>
        </p:nvSpPr>
        <p:spPr>
          <a:xfrm>
            <a:off x="637058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88 Rectángulo"/>
          <p:cNvSpPr/>
          <p:nvPr/>
        </p:nvSpPr>
        <p:spPr>
          <a:xfrm>
            <a:off x="679920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89 Rectángulo"/>
          <p:cNvSpPr/>
          <p:nvPr/>
        </p:nvSpPr>
        <p:spPr>
          <a:xfrm>
            <a:off x="722783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90 Rectángulo"/>
          <p:cNvSpPr/>
          <p:nvPr/>
        </p:nvSpPr>
        <p:spPr>
          <a:xfrm>
            <a:off x="5867247" y="2941764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230</a:t>
            </a:r>
          </a:p>
        </p:txBody>
      </p:sp>
      <p:sp>
        <p:nvSpPr>
          <p:cNvPr id="108" name="91 Rectángulo"/>
          <p:cNvSpPr/>
          <p:nvPr/>
        </p:nvSpPr>
        <p:spPr>
          <a:xfrm>
            <a:off x="637058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92 Rectángulo"/>
          <p:cNvSpPr/>
          <p:nvPr/>
        </p:nvSpPr>
        <p:spPr>
          <a:xfrm>
            <a:off x="679920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93 Rectángulo"/>
          <p:cNvSpPr/>
          <p:nvPr/>
        </p:nvSpPr>
        <p:spPr>
          <a:xfrm>
            <a:off x="722783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94 Rectángulo"/>
          <p:cNvSpPr/>
          <p:nvPr/>
        </p:nvSpPr>
        <p:spPr>
          <a:xfrm>
            <a:off x="594195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95 Rectángulo"/>
          <p:cNvSpPr/>
          <p:nvPr/>
        </p:nvSpPr>
        <p:spPr>
          <a:xfrm>
            <a:off x="637058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96 Rectángulo"/>
          <p:cNvSpPr/>
          <p:nvPr/>
        </p:nvSpPr>
        <p:spPr>
          <a:xfrm>
            <a:off x="679920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97 Rectángulo"/>
          <p:cNvSpPr/>
          <p:nvPr/>
        </p:nvSpPr>
        <p:spPr>
          <a:xfrm>
            <a:off x="722783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5" name="98 Rectángulo"/>
          <p:cNvSpPr/>
          <p:nvPr/>
        </p:nvSpPr>
        <p:spPr>
          <a:xfrm>
            <a:off x="594195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6" name="99 Rectángulo"/>
          <p:cNvSpPr/>
          <p:nvPr/>
        </p:nvSpPr>
        <p:spPr>
          <a:xfrm>
            <a:off x="637058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7" name="100 Rectángulo"/>
          <p:cNvSpPr/>
          <p:nvPr/>
        </p:nvSpPr>
        <p:spPr>
          <a:xfrm>
            <a:off x="679920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8" name="101 Rectángulo"/>
          <p:cNvSpPr/>
          <p:nvPr/>
        </p:nvSpPr>
        <p:spPr>
          <a:xfrm>
            <a:off x="722783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126 Rectángulo"/>
          <p:cNvSpPr/>
          <p:nvPr/>
        </p:nvSpPr>
        <p:spPr>
          <a:xfrm>
            <a:off x="765646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0" name="127 Rectángulo"/>
          <p:cNvSpPr/>
          <p:nvPr/>
        </p:nvSpPr>
        <p:spPr>
          <a:xfrm>
            <a:off x="551332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1" name="128 Rectángulo"/>
          <p:cNvSpPr/>
          <p:nvPr/>
        </p:nvSpPr>
        <p:spPr>
          <a:xfrm>
            <a:off x="765646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2" name="129 Rectángulo"/>
          <p:cNvSpPr/>
          <p:nvPr/>
        </p:nvSpPr>
        <p:spPr>
          <a:xfrm>
            <a:off x="551332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3" name="130 Rectángulo"/>
          <p:cNvSpPr/>
          <p:nvPr/>
        </p:nvSpPr>
        <p:spPr>
          <a:xfrm>
            <a:off x="765646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4" name="131 Rectángulo"/>
          <p:cNvSpPr/>
          <p:nvPr/>
        </p:nvSpPr>
        <p:spPr>
          <a:xfrm>
            <a:off x="551332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5" name="132 Rectángulo"/>
          <p:cNvSpPr/>
          <p:nvPr/>
        </p:nvSpPr>
        <p:spPr>
          <a:xfrm>
            <a:off x="765646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6" name="133 Rectángulo"/>
          <p:cNvSpPr/>
          <p:nvPr/>
        </p:nvSpPr>
        <p:spPr>
          <a:xfrm>
            <a:off x="551332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85121" y="3262538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90 Rectángulo"/>
          <p:cNvSpPr/>
          <p:nvPr/>
        </p:nvSpPr>
        <p:spPr>
          <a:xfrm>
            <a:off x="6285798" y="2935889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207</a:t>
            </a:r>
          </a:p>
        </p:txBody>
      </p:sp>
      <p:sp>
        <p:nvSpPr>
          <p:cNvPr id="136" name="90 Rectángulo"/>
          <p:cNvSpPr/>
          <p:nvPr/>
        </p:nvSpPr>
        <p:spPr>
          <a:xfrm>
            <a:off x="6737014" y="2938897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137" name="90 Rectángulo"/>
          <p:cNvSpPr/>
          <p:nvPr/>
        </p:nvSpPr>
        <p:spPr>
          <a:xfrm>
            <a:off x="7132202" y="2941905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168</a:t>
            </a:r>
          </a:p>
        </p:txBody>
      </p:sp>
      <p:sp>
        <p:nvSpPr>
          <p:cNvPr id="55" name="90 Rectángulo"/>
          <p:cNvSpPr/>
          <p:nvPr/>
        </p:nvSpPr>
        <p:spPr>
          <a:xfrm>
            <a:off x="5870239" y="3430296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243</a:t>
            </a:r>
          </a:p>
        </p:txBody>
      </p:sp>
      <p:sp>
        <p:nvSpPr>
          <p:cNvPr id="56" name="90 Rectángulo"/>
          <p:cNvSpPr/>
          <p:nvPr/>
        </p:nvSpPr>
        <p:spPr>
          <a:xfrm>
            <a:off x="6284103" y="3414630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255</a:t>
            </a:r>
          </a:p>
        </p:txBody>
      </p:sp>
    </p:spTree>
    <p:extLst>
      <p:ext uri="{BB962C8B-B14F-4D97-AF65-F5344CB8AC3E}">
        <p14:creationId xmlns:p14="http://schemas.microsoft.com/office/powerpoint/2010/main" val="12233286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" name="Rectangle 1"/>
          <p:cNvSpPr/>
          <p:nvPr/>
        </p:nvSpPr>
        <p:spPr>
          <a:xfrm>
            <a:off x="1415634" y="2938426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86 Rectángulo"/>
          <p:cNvSpPr/>
          <p:nvPr/>
        </p:nvSpPr>
        <p:spPr>
          <a:xfrm>
            <a:off x="594195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87 Rectángulo"/>
          <p:cNvSpPr/>
          <p:nvPr/>
        </p:nvSpPr>
        <p:spPr>
          <a:xfrm>
            <a:off x="637058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88 Rectángulo"/>
          <p:cNvSpPr/>
          <p:nvPr/>
        </p:nvSpPr>
        <p:spPr>
          <a:xfrm>
            <a:off x="679920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89 Rectángulo"/>
          <p:cNvSpPr/>
          <p:nvPr/>
        </p:nvSpPr>
        <p:spPr>
          <a:xfrm>
            <a:off x="722783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90 Rectángulo"/>
          <p:cNvSpPr/>
          <p:nvPr/>
        </p:nvSpPr>
        <p:spPr>
          <a:xfrm>
            <a:off x="5867247" y="2941764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230</a:t>
            </a:r>
          </a:p>
        </p:txBody>
      </p:sp>
      <p:sp>
        <p:nvSpPr>
          <p:cNvPr id="108" name="91 Rectángulo"/>
          <p:cNvSpPr/>
          <p:nvPr/>
        </p:nvSpPr>
        <p:spPr>
          <a:xfrm>
            <a:off x="637058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92 Rectángulo"/>
          <p:cNvSpPr/>
          <p:nvPr/>
        </p:nvSpPr>
        <p:spPr>
          <a:xfrm>
            <a:off x="679920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93 Rectángulo"/>
          <p:cNvSpPr/>
          <p:nvPr/>
        </p:nvSpPr>
        <p:spPr>
          <a:xfrm>
            <a:off x="722783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94 Rectángulo"/>
          <p:cNvSpPr/>
          <p:nvPr/>
        </p:nvSpPr>
        <p:spPr>
          <a:xfrm>
            <a:off x="594195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95 Rectángulo"/>
          <p:cNvSpPr/>
          <p:nvPr/>
        </p:nvSpPr>
        <p:spPr>
          <a:xfrm>
            <a:off x="637058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96 Rectángulo"/>
          <p:cNvSpPr/>
          <p:nvPr/>
        </p:nvSpPr>
        <p:spPr>
          <a:xfrm>
            <a:off x="679920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97 Rectángulo"/>
          <p:cNvSpPr/>
          <p:nvPr/>
        </p:nvSpPr>
        <p:spPr>
          <a:xfrm>
            <a:off x="722783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5" name="98 Rectángulo"/>
          <p:cNvSpPr/>
          <p:nvPr/>
        </p:nvSpPr>
        <p:spPr>
          <a:xfrm>
            <a:off x="594195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6" name="99 Rectángulo"/>
          <p:cNvSpPr/>
          <p:nvPr/>
        </p:nvSpPr>
        <p:spPr>
          <a:xfrm>
            <a:off x="637058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7" name="100 Rectángulo"/>
          <p:cNvSpPr/>
          <p:nvPr/>
        </p:nvSpPr>
        <p:spPr>
          <a:xfrm>
            <a:off x="679920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8" name="101 Rectángulo"/>
          <p:cNvSpPr/>
          <p:nvPr/>
        </p:nvSpPr>
        <p:spPr>
          <a:xfrm>
            <a:off x="722783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126 Rectángulo"/>
          <p:cNvSpPr/>
          <p:nvPr/>
        </p:nvSpPr>
        <p:spPr>
          <a:xfrm>
            <a:off x="765646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0" name="127 Rectángulo"/>
          <p:cNvSpPr/>
          <p:nvPr/>
        </p:nvSpPr>
        <p:spPr>
          <a:xfrm>
            <a:off x="551332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1" name="128 Rectángulo"/>
          <p:cNvSpPr/>
          <p:nvPr/>
        </p:nvSpPr>
        <p:spPr>
          <a:xfrm>
            <a:off x="765646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2" name="129 Rectángulo"/>
          <p:cNvSpPr/>
          <p:nvPr/>
        </p:nvSpPr>
        <p:spPr>
          <a:xfrm>
            <a:off x="551332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3" name="130 Rectángulo"/>
          <p:cNvSpPr/>
          <p:nvPr/>
        </p:nvSpPr>
        <p:spPr>
          <a:xfrm>
            <a:off x="765646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4" name="131 Rectángulo"/>
          <p:cNvSpPr/>
          <p:nvPr/>
        </p:nvSpPr>
        <p:spPr>
          <a:xfrm>
            <a:off x="551332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5" name="132 Rectángulo"/>
          <p:cNvSpPr/>
          <p:nvPr/>
        </p:nvSpPr>
        <p:spPr>
          <a:xfrm>
            <a:off x="765646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6" name="133 Rectángulo"/>
          <p:cNvSpPr/>
          <p:nvPr/>
        </p:nvSpPr>
        <p:spPr>
          <a:xfrm>
            <a:off x="551332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85121" y="3262538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90 Rectángulo"/>
          <p:cNvSpPr/>
          <p:nvPr/>
        </p:nvSpPr>
        <p:spPr>
          <a:xfrm>
            <a:off x="6285798" y="2935889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207</a:t>
            </a:r>
          </a:p>
        </p:txBody>
      </p:sp>
      <p:sp>
        <p:nvSpPr>
          <p:cNvPr id="136" name="90 Rectángulo"/>
          <p:cNvSpPr/>
          <p:nvPr/>
        </p:nvSpPr>
        <p:spPr>
          <a:xfrm>
            <a:off x="6737014" y="2938897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137" name="90 Rectángulo"/>
          <p:cNvSpPr/>
          <p:nvPr/>
        </p:nvSpPr>
        <p:spPr>
          <a:xfrm>
            <a:off x="7132202" y="2941905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168</a:t>
            </a:r>
          </a:p>
        </p:txBody>
      </p:sp>
      <p:sp>
        <p:nvSpPr>
          <p:cNvPr id="55" name="90 Rectángulo"/>
          <p:cNvSpPr/>
          <p:nvPr/>
        </p:nvSpPr>
        <p:spPr>
          <a:xfrm>
            <a:off x="5870239" y="3430296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243</a:t>
            </a:r>
          </a:p>
        </p:txBody>
      </p:sp>
      <p:sp>
        <p:nvSpPr>
          <p:cNvPr id="56" name="90 Rectángulo"/>
          <p:cNvSpPr/>
          <p:nvPr/>
        </p:nvSpPr>
        <p:spPr>
          <a:xfrm>
            <a:off x="6284103" y="3414630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255</a:t>
            </a:r>
          </a:p>
        </p:txBody>
      </p:sp>
      <p:sp>
        <p:nvSpPr>
          <p:cNvPr id="57" name="90 Rectángulo"/>
          <p:cNvSpPr/>
          <p:nvPr/>
        </p:nvSpPr>
        <p:spPr>
          <a:xfrm>
            <a:off x="6735319" y="3417638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255</a:t>
            </a:r>
          </a:p>
        </p:txBody>
      </p:sp>
    </p:spTree>
    <p:extLst>
      <p:ext uri="{BB962C8B-B14F-4D97-AF65-F5344CB8AC3E}">
        <p14:creationId xmlns:p14="http://schemas.microsoft.com/office/powerpoint/2010/main" val="4922049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" name="Rectangle 1"/>
          <p:cNvSpPr/>
          <p:nvPr/>
        </p:nvSpPr>
        <p:spPr>
          <a:xfrm>
            <a:off x="1863858" y="2938426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86 Rectángulo"/>
          <p:cNvSpPr/>
          <p:nvPr/>
        </p:nvSpPr>
        <p:spPr>
          <a:xfrm>
            <a:off x="594195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87 Rectángulo"/>
          <p:cNvSpPr/>
          <p:nvPr/>
        </p:nvSpPr>
        <p:spPr>
          <a:xfrm>
            <a:off x="637058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88 Rectángulo"/>
          <p:cNvSpPr/>
          <p:nvPr/>
        </p:nvSpPr>
        <p:spPr>
          <a:xfrm>
            <a:off x="679920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89 Rectángulo"/>
          <p:cNvSpPr/>
          <p:nvPr/>
        </p:nvSpPr>
        <p:spPr>
          <a:xfrm>
            <a:off x="722783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90 Rectángulo"/>
          <p:cNvSpPr/>
          <p:nvPr/>
        </p:nvSpPr>
        <p:spPr>
          <a:xfrm>
            <a:off x="5867247" y="2941764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230</a:t>
            </a:r>
          </a:p>
        </p:txBody>
      </p:sp>
      <p:sp>
        <p:nvSpPr>
          <p:cNvPr id="108" name="91 Rectángulo"/>
          <p:cNvSpPr/>
          <p:nvPr/>
        </p:nvSpPr>
        <p:spPr>
          <a:xfrm>
            <a:off x="637058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92 Rectángulo"/>
          <p:cNvSpPr/>
          <p:nvPr/>
        </p:nvSpPr>
        <p:spPr>
          <a:xfrm>
            <a:off x="679920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93 Rectángulo"/>
          <p:cNvSpPr/>
          <p:nvPr/>
        </p:nvSpPr>
        <p:spPr>
          <a:xfrm>
            <a:off x="722783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94 Rectángulo"/>
          <p:cNvSpPr/>
          <p:nvPr/>
        </p:nvSpPr>
        <p:spPr>
          <a:xfrm>
            <a:off x="594195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95 Rectángulo"/>
          <p:cNvSpPr/>
          <p:nvPr/>
        </p:nvSpPr>
        <p:spPr>
          <a:xfrm>
            <a:off x="637058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96 Rectángulo"/>
          <p:cNvSpPr/>
          <p:nvPr/>
        </p:nvSpPr>
        <p:spPr>
          <a:xfrm>
            <a:off x="679920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97 Rectángulo"/>
          <p:cNvSpPr/>
          <p:nvPr/>
        </p:nvSpPr>
        <p:spPr>
          <a:xfrm>
            <a:off x="722783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5" name="98 Rectángulo"/>
          <p:cNvSpPr/>
          <p:nvPr/>
        </p:nvSpPr>
        <p:spPr>
          <a:xfrm>
            <a:off x="594195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6" name="99 Rectángulo"/>
          <p:cNvSpPr/>
          <p:nvPr/>
        </p:nvSpPr>
        <p:spPr>
          <a:xfrm>
            <a:off x="637058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7" name="100 Rectángulo"/>
          <p:cNvSpPr/>
          <p:nvPr/>
        </p:nvSpPr>
        <p:spPr>
          <a:xfrm>
            <a:off x="679920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8" name="101 Rectángulo"/>
          <p:cNvSpPr/>
          <p:nvPr/>
        </p:nvSpPr>
        <p:spPr>
          <a:xfrm>
            <a:off x="722783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126 Rectángulo"/>
          <p:cNvSpPr/>
          <p:nvPr/>
        </p:nvSpPr>
        <p:spPr>
          <a:xfrm>
            <a:off x="765646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0" name="127 Rectángulo"/>
          <p:cNvSpPr/>
          <p:nvPr/>
        </p:nvSpPr>
        <p:spPr>
          <a:xfrm>
            <a:off x="551332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1" name="128 Rectángulo"/>
          <p:cNvSpPr/>
          <p:nvPr/>
        </p:nvSpPr>
        <p:spPr>
          <a:xfrm>
            <a:off x="765646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2" name="129 Rectángulo"/>
          <p:cNvSpPr/>
          <p:nvPr/>
        </p:nvSpPr>
        <p:spPr>
          <a:xfrm>
            <a:off x="551332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3" name="130 Rectángulo"/>
          <p:cNvSpPr/>
          <p:nvPr/>
        </p:nvSpPr>
        <p:spPr>
          <a:xfrm>
            <a:off x="765646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4" name="131 Rectángulo"/>
          <p:cNvSpPr/>
          <p:nvPr/>
        </p:nvSpPr>
        <p:spPr>
          <a:xfrm>
            <a:off x="551332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5" name="132 Rectángulo"/>
          <p:cNvSpPr/>
          <p:nvPr/>
        </p:nvSpPr>
        <p:spPr>
          <a:xfrm>
            <a:off x="765646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6" name="133 Rectángulo"/>
          <p:cNvSpPr/>
          <p:nvPr/>
        </p:nvSpPr>
        <p:spPr>
          <a:xfrm>
            <a:off x="551332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85121" y="3262538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90 Rectángulo"/>
          <p:cNvSpPr/>
          <p:nvPr/>
        </p:nvSpPr>
        <p:spPr>
          <a:xfrm>
            <a:off x="6285798" y="2935889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207</a:t>
            </a:r>
          </a:p>
        </p:txBody>
      </p:sp>
      <p:sp>
        <p:nvSpPr>
          <p:cNvPr id="136" name="90 Rectángulo"/>
          <p:cNvSpPr/>
          <p:nvPr/>
        </p:nvSpPr>
        <p:spPr>
          <a:xfrm>
            <a:off x="6737014" y="2938897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137" name="90 Rectángulo"/>
          <p:cNvSpPr/>
          <p:nvPr/>
        </p:nvSpPr>
        <p:spPr>
          <a:xfrm>
            <a:off x="7132202" y="2941905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168</a:t>
            </a:r>
          </a:p>
        </p:txBody>
      </p:sp>
      <p:sp>
        <p:nvSpPr>
          <p:cNvPr id="55" name="90 Rectángulo"/>
          <p:cNvSpPr/>
          <p:nvPr/>
        </p:nvSpPr>
        <p:spPr>
          <a:xfrm>
            <a:off x="5870239" y="3430296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243</a:t>
            </a:r>
          </a:p>
        </p:txBody>
      </p:sp>
      <p:sp>
        <p:nvSpPr>
          <p:cNvPr id="56" name="90 Rectángulo"/>
          <p:cNvSpPr/>
          <p:nvPr/>
        </p:nvSpPr>
        <p:spPr>
          <a:xfrm>
            <a:off x="6284103" y="3414630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255</a:t>
            </a:r>
          </a:p>
        </p:txBody>
      </p:sp>
      <p:sp>
        <p:nvSpPr>
          <p:cNvPr id="57" name="90 Rectángulo"/>
          <p:cNvSpPr/>
          <p:nvPr/>
        </p:nvSpPr>
        <p:spPr>
          <a:xfrm>
            <a:off x="6735319" y="3417638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255</a:t>
            </a:r>
          </a:p>
        </p:txBody>
      </p:sp>
      <p:sp>
        <p:nvSpPr>
          <p:cNvPr id="58" name="90 Rectángulo"/>
          <p:cNvSpPr/>
          <p:nvPr/>
        </p:nvSpPr>
        <p:spPr>
          <a:xfrm>
            <a:off x="7149183" y="3420646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119</a:t>
            </a:r>
          </a:p>
        </p:txBody>
      </p:sp>
    </p:spTree>
    <p:extLst>
      <p:ext uri="{BB962C8B-B14F-4D97-AF65-F5344CB8AC3E}">
        <p14:creationId xmlns:p14="http://schemas.microsoft.com/office/powerpoint/2010/main" val="2767707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643445" y="4705830"/>
            <a:ext cx="1886228" cy="19047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03047" y="1755349"/>
            <a:ext cx="456124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rebuchet MS"/>
                <a:cs typeface="Trebuchet MS"/>
              </a:rPr>
              <a:t>Local Binary Patterns</a:t>
            </a:r>
          </a:p>
          <a:p>
            <a:endParaRPr lang="en-US" sz="3600" dirty="0">
              <a:latin typeface="Trebuchet MS"/>
              <a:cs typeface="Trebuchet MS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Trebuchet MS"/>
                <a:cs typeface="Trebuchet MS"/>
              </a:rPr>
              <a:t>Coding</a:t>
            </a:r>
            <a:endParaRPr lang="en-US" sz="3600" dirty="0">
              <a:solidFill>
                <a:schemeClr val="bg1">
                  <a:lumMod val="75000"/>
                </a:schemeClr>
              </a:solidFill>
              <a:latin typeface="Trebuchet MS"/>
              <a:cs typeface="Trebuchet MS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Mapping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Histogram</a:t>
            </a:r>
          </a:p>
        </p:txBody>
      </p:sp>
      <p:sp>
        <p:nvSpPr>
          <p:cNvPr id="3" name="Rectangle 2"/>
          <p:cNvSpPr/>
          <p:nvPr/>
        </p:nvSpPr>
        <p:spPr>
          <a:xfrm>
            <a:off x="2072982" y="5228700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1</a:t>
            </a:r>
          </a:p>
        </p:txBody>
      </p:sp>
      <p:cxnSp>
        <p:nvCxnSpPr>
          <p:cNvPr id="21" name="Straight Arrow Connector 20"/>
          <p:cNvCxnSpPr>
            <a:endCxn id="3" idx="1"/>
          </p:cNvCxnSpPr>
          <p:nvPr/>
        </p:nvCxnSpPr>
        <p:spPr>
          <a:xfrm>
            <a:off x="1195233" y="5658199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31518" y="5231708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2</a:t>
            </a:r>
          </a:p>
        </p:txBody>
      </p:sp>
      <p:cxnSp>
        <p:nvCxnSpPr>
          <p:cNvPr id="31" name="Straight Arrow Connector 30"/>
          <p:cNvCxnSpPr>
            <a:stCxn id="3" idx="3"/>
            <a:endCxn id="30" idx="1"/>
          </p:cNvCxnSpPr>
          <p:nvPr/>
        </p:nvCxnSpPr>
        <p:spPr>
          <a:xfrm>
            <a:off x="3080348" y="5686211"/>
            <a:ext cx="751170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459322" y="5234716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3</a:t>
            </a:r>
          </a:p>
        </p:txBody>
      </p:sp>
      <p:cxnSp>
        <p:nvCxnSpPr>
          <p:cNvPr id="33" name="Straight Arrow Connector 32"/>
          <p:cNvCxnSpPr>
            <a:stCxn id="30" idx="3"/>
            <a:endCxn id="32" idx="1"/>
          </p:cNvCxnSpPr>
          <p:nvPr/>
        </p:nvCxnSpPr>
        <p:spPr>
          <a:xfrm>
            <a:off x="4838884" y="5689219"/>
            <a:ext cx="620438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464857" y="5661207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4106" y="5468139"/>
            <a:ext cx="832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IMAGE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54710" y="5471147"/>
            <a:ext cx="108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FEATURE</a:t>
            </a:r>
          </a:p>
        </p:txBody>
      </p:sp>
    </p:spTree>
    <p:extLst>
      <p:ext uri="{BB962C8B-B14F-4D97-AF65-F5344CB8AC3E}">
        <p14:creationId xmlns:p14="http://schemas.microsoft.com/office/powerpoint/2010/main" val="15535562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3380313" y="4705830"/>
            <a:ext cx="1886228" cy="19047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03047" y="1755349"/>
            <a:ext cx="456124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rebuchet MS"/>
                <a:cs typeface="Trebuchet MS"/>
              </a:rPr>
              <a:t>Local Binary Patterns</a:t>
            </a:r>
          </a:p>
          <a:p>
            <a:endParaRPr lang="en-US" sz="3600" dirty="0">
              <a:solidFill>
                <a:srgbClr val="BFBFBF"/>
              </a:solidFill>
              <a:latin typeface="Trebuchet MS"/>
              <a:cs typeface="Trebuchet MS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BFBFBF"/>
                </a:solidFill>
                <a:latin typeface="Trebuchet MS"/>
                <a:cs typeface="Trebuchet MS"/>
              </a:rPr>
              <a:t>Coding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Trebuchet MS"/>
                <a:cs typeface="Trebuchet MS"/>
              </a:rPr>
              <a:t>Mapping</a:t>
            </a:r>
            <a:endParaRPr lang="en-US" sz="3600" dirty="0">
              <a:solidFill>
                <a:srgbClr val="BFBFBF"/>
              </a:solidFill>
              <a:latin typeface="Trebuchet MS"/>
              <a:cs typeface="Trebuchet MS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BFBFBF"/>
                </a:solidFill>
                <a:latin typeface="Trebuchet MS"/>
                <a:cs typeface="Trebuchet MS"/>
              </a:rPr>
              <a:t>Histogram</a:t>
            </a:r>
          </a:p>
        </p:txBody>
      </p:sp>
      <p:sp>
        <p:nvSpPr>
          <p:cNvPr id="3" name="Rectangle 2"/>
          <p:cNvSpPr/>
          <p:nvPr/>
        </p:nvSpPr>
        <p:spPr>
          <a:xfrm>
            <a:off x="2072982" y="5228700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1</a:t>
            </a:r>
          </a:p>
        </p:txBody>
      </p:sp>
      <p:cxnSp>
        <p:nvCxnSpPr>
          <p:cNvPr id="21" name="Straight Arrow Connector 20"/>
          <p:cNvCxnSpPr>
            <a:endCxn id="3" idx="1"/>
          </p:cNvCxnSpPr>
          <p:nvPr/>
        </p:nvCxnSpPr>
        <p:spPr>
          <a:xfrm>
            <a:off x="1195233" y="5658199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31518" y="5231708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2</a:t>
            </a:r>
          </a:p>
        </p:txBody>
      </p:sp>
      <p:cxnSp>
        <p:nvCxnSpPr>
          <p:cNvPr id="31" name="Straight Arrow Connector 30"/>
          <p:cNvCxnSpPr>
            <a:stCxn id="3" idx="3"/>
            <a:endCxn id="30" idx="1"/>
          </p:cNvCxnSpPr>
          <p:nvPr/>
        </p:nvCxnSpPr>
        <p:spPr>
          <a:xfrm>
            <a:off x="3080348" y="5686211"/>
            <a:ext cx="751170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459322" y="5234716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3</a:t>
            </a:r>
          </a:p>
        </p:txBody>
      </p:sp>
      <p:cxnSp>
        <p:nvCxnSpPr>
          <p:cNvPr id="33" name="Straight Arrow Connector 32"/>
          <p:cNvCxnSpPr>
            <a:stCxn id="30" idx="3"/>
            <a:endCxn id="32" idx="1"/>
          </p:cNvCxnSpPr>
          <p:nvPr/>
        </p:nvCxnSpPr>
        <p:spPr>
          <a:xfrm>
            <a:off x="4838884" y="5689219"/>
            <a:ext cx="620438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464857" y="5661207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4106" y="5468139"/>
            <a:ext cx="832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IMAGE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54710" y="5471147"/>
            <a:ext cx="108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FEATURE</a:t>
            </a:r>
          </a:p>
        </p:txBody>
      </p:sp>
    </p:spTree>
    <p:extLst>
      <p:ext uri="{BB962C8B-B14F-4D97-AF65-F5344CB8AC3E}">
        <p14:creationId xmlns:p14="http://schemas.microsoft.com/office/powerpoint/2010/main" val="32114672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72373" y="3231144"/>
            <a:ext cx="1285884" cy="1500198"/>
            <a:chOff x="2827865" y="4911788"/>
            <a:chExt cx="1285884" cy="1500198"/>
          </a:xfrm>
        </p:grpSpPr>
        <p:sp>
          <p:nvSpPr>
            <p:cNvPr id="5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8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9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10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11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12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13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135130" y="32673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71975" y="326755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88975" y="326781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89230" y="379065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89485" y="430026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86225" y="430051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56505" y="429415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63375" y="378505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918537" y="1938550"/>
            <a:ext cx="6438306" cy="4064000"/>
            <a:chOff x="2918537" y="1938550"/>
            <a:chExt cx="6438306" cy="4064000"/>
          </a:xfrm>
        </p:grpSpPr>
        <p:graphicFrame>
          <p:nvGraphicFramePr>
            <p:cNvPr id="23" name="Diagram 22"/>
            <p:cNvGraphicFramePr/>
            <p:nvPr>
              <p:extLst>
                <p:ext uri="{D42A27DB-BD31-4B8C-83A1-F6EECF244321}">
                  <p14:modId xmlns:p14="http://schemas.microsoft.com/office/powerpoint/2010/main" val="2007100356"/>
                </p:ext>
              </p:extLst>
            </p:nvPr>
          </p:nvGraphicFramePr>
          <p:xfrm>
            <a:off x="3260843" y="1938550"/>
            <a:ext cx="6096000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24" name="Right Arrow 23"/>
            <p:cNvSpPr/>
            <p:nvPr/>
          </p:nvSpPr>
          <p:spPr>
            <a:xfrm>
              <a:off x="2918537" y="3836366"/>
              <a:ext cx="1081786" cy="323346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ight Arrow 36"/>
          <p:cNvSpPr/>
          <p:nvPr/>
        </p:nvSpPr>
        <p:spPr>
          <a:xfrm rot="5400000">
            <a:off x="1185319" y="2352806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513020" y="806169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084392" y="303573"/>
            <a:ext cx="1285885" cy="1500198"/>
            <a:chOff x="582770" y="2408788"/>
            <a:chExt cx="1285885" cy="1500198"/>
          </a:xfrm>
        </p:grpSpPr>
        <p:sp>
          <p:nvSpPr>
            <p:cNvPr id="40" name="Rectangle 39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42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43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44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45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46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47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48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49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096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72373" y="3231144"/>
            <a:ext cx="1285884" cy="1500198"/>
            <a:chOff x="2827865" y="4911788"/>
            <a:chExt cx="1285884" cy="1500198"/>
          </a:xfrm>
        </p:grpSpPr>
        <p:sp>
          <p:nvSpPr>
            <p:cNvPr id="5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8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9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10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11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12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13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135130" y="32673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71975" y="326755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88975" y="326781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89230" y="379065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89485" y="430026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86225" y="430051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56505" y="429415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63375" y="378505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918537" y="1938550"/>
            <a:ext cx="6438306" cy="4064000"/>
            <a:chOff x="2918537" y="1938550"/>
            <a:chExt cx="6438306" cy="4064000"/>
          </a:xfrm>
        </p:grpSpPr>
        <p:graphicFrame>
          <p:nvGraphicFramePr>
            <p:cNvPr id="23" name="Diagram 22"/>
            <p:cNvGraphicFramePr/>
            <p:nvPr>
              <p:extLst>
                <p:ext uri="{D42A27DB-BD31-4B8C-83A1-F6EECF244321}">
                  <p14:modId xmlns:p14="http://schemas.microsoft.com/office/powerpoint/2010/main" val="1882042691"/>
                </p:ext>
              </p:extLst>
            </p:nvPr>
          </p:nvGraphicFramePr>
          <p:xfrm>
            <a:off x="3260843" y="1938550"/>
            <a:ext cx="6096000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24" name="Right Arrow 23"/>
            <p:cNvSpPr/>
            <p:nvPr/>
          </p:nvSpPr>
          <p:spPr>
            <a:xfrm>
              <a:off x="2918537" y="3836366"/>
              <a:ext cx="1081786" cy="323346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ight Arrow 36"/>
          <p:cNvSpPr/>
          <p:nvPr/>
        </p:nvSpPr>
        <p:spPr>
          <a:xfrm rot="5400000">
            <a:off x="1185319" y="2352806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513020" y="806169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084392" y="303573"/>
            <a:ext cx="1285885" cy="1500198"/>
            <a:chOff x="582770" y="2408788"/>
            <a:chExt cx="1285885" cy="1500198"/>
          </a:xfrm>
        </p:grpSpPr>
        <p:sp>
          <p:nvSpPr>
            <p:cNvPr id="40" name="Rectangle 39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42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43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44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45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46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47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48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49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5950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2128086075"/>
              </p:ext>
            </p:extLst>
          </p:nvPr>
        </p:nvGraphicFramePr>
        <p:xfrm>
          <a:off x="1008046" y="1251151"/>
          <a:ext cx="858818" cy="825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115789" y="224087"/>
            <a:ext cx="3724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rebuchet MS"/>
                <a:cs typeface="Trebuchet MS"/>
              </a:rPr>
              <a:t>Uniform patterns</a:t>
            </a:r>
          </a:p>
        </p:txBody>
      </p:sp>
      <p:graphicFrame>
        <p:nvGraphicFramePr>
          <p:cNvPr id="39" name="Diagram 38"/>
          <p:cNvGraphicFramePr/>
          <p:nvPr>
            <p:extLst>
              <p:ext uri="{D42A27DB-BD31-4B8C-83A1-F6EECF244321}">
                <p14:modId xmlns:p14="http://schemas.microsoft.com/office/powerpoint/2010/main" val="1364641333"/>
              </p:ext>
            </p:extLst>
          </p:nvPr>
        </p:nvGraphicFramePr>
        <p:xfrm>
          <a:off x="2039617" y="1246812"/>
          <a:ext cx="858818" cy="825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120229" y="1490212"/>
            <a:ext cx="774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rebuchet MS"/>
                <a:cs typeface="Trebuchet MS"/>
              </a:rPr>
              <a:t>U = 0</a:t>
            </a:r>
          </a:p>
        </p:txBody>
      </p:sp>
    </p:spTree>
    <p:extLst>
      <p:ext uri="{BB962C8B-B14F-4D97-AF65-F5344CB8AC3E}">
        <p14:creationId xmlns:p14="http://schemas.microsoft.com/office/powerpoint/2010/main" val="38193533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Diagram 40"/>
          <p:cNvGraphicFramePr/>
          <p:nvPr>
            <p:extLst>
              <p:ext uri="{D42A27DB-BD31-4B8C-83A1-F6EECF244321}">
                <p14:modId xmlns:p14="http://schemas.microsoft.com/office/powerpoint/2010/main" val="3479774937"/>
              </p:ext>
            </p:extLst>
          </p:nvPr>
        </p:nvGraphicFramePr>
        <p:xfrm>
          <a:off x="1009778" y="145867"/>
          <a:ext cx="858818" cy="825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2" name="Diagram 41"/>
          <p:cNvGraphicFramePr/>
          <p:nvPr>
            <p:extLst>
              <p:ext uri="{D42A27DB-BD31-4B8C-83A1-F6EECF244321}">
                <p14:modId xmlns:p14="http://schemas.microsoft.com/office/powerpoint/2010/main" val="3770441391"/>
              </p:ext>
            </p:extLst>
          </p:nvPr>
        </p:nvGraphicFramePr>
        <p:xfrm>
          <a:off x="2041349" y="141528"/>
          <a:ext cx="858818" cy="825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121961" y="360270"/>
            <a:ext cx="774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rebuchet MS"/>
                <a:cs typeface="Trebuchet MS"/>
              </a:rPr>
              <a:t>U = 2</a:t>
            </a:r>
          </a:p>
        </p:txBody>
      </p:sp>
      <p:graphicFrame>
        <p:nvGraphicFramePr>
          <p:cNvPr id="44" name="Diagram 43"/>
          <p:cNvGraphicFramePr/>
          <p:nvPr>
            <p:extLst>
              <p:ext uri="{D42A27DB-BD31-4B8C-83A1-F6EECF244321}">
                <p14:modId xmlns:p14="http://schemas.microsoft.com/office/powerpoint/2010/main" val="1196065456"/>
              </p:ext>
            </p:extLst>
          </p:nvPr>
        </p:nvGraphicFramePr>
        <p:xfrm>
          <a:off x="3030929" y="142218"/>
          <a:ext cx="858818" cy="825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45" name="Diagram 44"/>
          <p:cNvGraphicFramePr/>
          <p:nvPr>
            <p:extLst>
              <p:ext uri="{D42A27DB-BD31-4B8C-83A1-F6EECF244321}">
                <p14:modId xmlns:p14="http://schemas.microsoft.com/office/powerpoint/2010/main" val="3809772414"/>
              </p:ext>
            </p:extLst>
          </p:nvPr>
        </p:nvGraphicFramePr>
        <p:xfrm>
          <a:off x="4062500" y="137879"/>
          <a:ext cx="858818" cy="825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46" name="Diagram 45"/>
          <p:cNvGraphicFramePr/>
          <p:nvPr>
            <p:extLst>
              <p:ext uri="{D42A27DB-BD31-4B8C-83A1-F6EECF244321}">
                <p14:modId xmlns:p14="http://schemas.microsoft.com/office/powerpoint/2010/main" val="3936310699"/>
              </p:ext>
            </p:extLst>
          </p:nvPr>
        </p:nvGraphicFramePr>
        <p:xfrm>
          <a:off x="5052344" y="141614"/>
          <a:ext cx="858818" cy="825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47" name="Diagram 46"/>
          <p:cNvGraphicFramePr/>
          <p:nvPr>
            <p:extLst>
              <p:ext uri="{D42A27DB-BD31-4B8C-83A1-F6EECF244321}">
                <p14:modId xmlns:p14="http://schemas.microsoft.com/office/powerpoint/2010/main" val="554118085"/>
              </p:ext>
            </p:extLst>
          </p:nvPr>
        </p:nvGraphicFramePr>
        <p:xfrm>
          <a:off x="6083915" y="137275"/>
          <a:ext cx="858818" cy="825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graphicFrame>
        <p:nvGraphicFramePr>
          <p:cNvPr id="48" name="Diagram 47"/>
          <p:cNvGraphicFramePr/>
          <p:nvPr>
            <p:extLst>
              <p:ext uri="{D42A27DB-BD31-4B8C-83A1-F6EECF244321}">
                <p14:modId xmlns:p14="http://schemas.microsoft.com/office/powerpoint/2010/main" val="3608992374"/>
              </p:ext>
            </p:extLst>
          </p:nvPr>
        </p:nvGraphicFramePr>
        <p:xfrm>
          <a:off x="7073495" y="137965"/>
          <a:ext cx="858818" cy="825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graphicFrame>
        <p:nvGraphicFramePr>
          <p:cNvPr id="49" name="Diagram 48"/>
          <p:cNvGraphicFramePr/>
          <p:nvPr>
            <p:extLst>
              <p:ext uri="{D42A27DB-BD31-4B8C-83A1-F6EECF244321}">
                <p14:modId xmlns:p14="http://schemas.microsoft.com/office/powerpoint/2010/main" val="514981696"/>
              </p:ext>
            </p:extLst>
          </p:nvPr>
        </p:nvGraphicFramePr>
        <p:xfrm>
          <a:off x="8105066" y="133626"/>
          <a:ext cx="858818" cy="825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7" r:lo="rId38" r:qs="rId39" r:cs="rId40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995672" y="1152734"/>
            <a:ext cx="7954106" cy="837836"/>
            <a:chOff x="995672" y="1152734"/>
            <a:chExt cx="7954106" cy="837836"/>
          </a:xfrm>
        </p:grpSpPr>
        <p:graphicFrame>
          <p:nvGraphicFramePr>
            <p:cNvPr id="22" name="Diagram 21"/>
            <p:cNvGraphicFramePr/>
            <p:nvPr>
              <p:extLst>
                <p:ext uri="{D42A27DB-BD31-4B8C-83A1-F6EECF244321}">
                  <p14:modId xmlns:p14="http://schemas.microsoft.com/office/powerpoint/2010/main" val="488806817"/>
                </p:ext>
              </p:extLst>
            </p:nvPr>
          </p:nvGraphicFramePr>
          <p:xfrm>
            <a:off x="995672" y="1164975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2" r:lo="rId43" r:qs="rId44" r:cs="rId45"/>
            </a:graphicData>
          </a:graphic>
        </p:graphicFrame>
        <p:graphicFrame>
          <p:nvGraphicFramePr>
            <p:cNvPr id="24" name="Diagram 23"/>
            <p:cNvGraphicFramePr/>
            <p:nvPr>
              <p:extLst>
                <p:ext uri="{D42A27DB-BD31-4B8C-83A1-F6EECF244321}">
                  <p14:modId xmlns:p14="http://schemas.microsoft.com/office/powerpoint/2010/main" val="1232091394"/>
                </p:ext>
              </p:extLst>
            </p:nvPr>
          </p:nvGraphicFramePr>
          <p:xfrm>
            <a:off x="2027243" y="116063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7" r:lo="rId48" r:qs="rId49" r:cs="rId50"/>
            </a:graphicData>
          </a:graphic>
        </p:graphicFrame>
        <p:graphicFrame>
          <p:nvGraphicFramePr>
            <p:cNvPr id="25" name="Diagram 24"/>
            <p:cNvGraphicFramePr/>
            <p:nvPr>
              <p:extLst>
                <p:ext uri="{D42A27DB-BD31-4B8C-83A1-F6EECF244321}">
                  <p14:modId xmlns:p14="http://schemas.microsoft.com/office/powerpoint/2010/main" val="149051810"/>
                </p:ext>
              </p:extLst>
            </p:nvPr>
          </p:nvGraphicFramePr>
          <p:xfrm>
            <a:off x="3016823" y="116132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2" r:lo="rId53" r:qs="rId54" r:cs="rId55"/>
            </a:graphicData>
          </a:graphic>
        </p:graphicFrame>
        <p:graphicFrame>
          <p:nvGraphicFramePr>
            <p:cNvPr id="26" name="Diagram 25"/>
            <p:cNvGraphicFramePr/>
            <p:nvPr>
              <p:extLst>
                <p:ext uri="{D42A27DB-BD31-4B8C-83A1-F6EECF244321}">
                  <p14:modId xmlns:p14="http://schemas.microsoft.com/office/powerpoint/2010/main" val="3054873048"/>
                </p:ext>
              </p:extLst>
            </p:nvPr>
          </p:nvGraphicFramePr>
          <p:xfrm>
            <a:off x="4048394" y="1156987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7" r:lo="rId58" r:qs="rId59" r:cs="rId60"/>
            </a:graphicData>
          </a:graphic>
        </p:graphicFrame>
        <p:graphicFrame>
          <p:nvGraphicFramePr>
            <p:cNvPr id="27" name="Diagram 26"/>
            <p:cNvGraphicFramePr/>
            <p:nvPr>
              <p:extLst>
                <p:ext uri="{D42A27DB-BD31-4B8C-83A1-F6EECF244321}">
                  <p14:modId xmlns:p14="http://schemas.microsoft.com/office/powerpoint/2010/main" val="3431532304"/>
                </p:ext>
              </p:extLst>
            </p:nvPr>
          </p:nvGraphicFramePr>
          <p:xfrm>
            <a:off x="5038238" y="1160722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62" r:lo="rId63" r:qs="rId64" r:cs="rId65"/>
            </a:graphicData>
          </a:graphic>
        </p:graphicFrame>
        <p:graphicFrame>
          <p:nvGraphicFramePr>
            <p:cNvPr id="28" name="Diagram 27"/>
            <p:cNvGraphicFramePr/>
            <p:nvPr>
              <p:extLst>
                <p:ext uri="{D42A27DB-BD31-4B8C-83A1-F6EECF244321}">
                  <p14:modId xmlns:p14="http://schemas.microsoft.com/office/powerpoint/2010/main" val="3562059609"/>
                </p:ext>
              </p:extLst>
            </p:nvPr>
          </p:nvGraphicFramePr>
          <p:xfrm>
            <a:off x="6069809" y="115638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67" r:lo="rId68" r:qs="rId69" r:cs="rId70"/>
            </a:graphicData>
          </a:graphic>
        </p:graphicFrame>
        <p:graphicFrame>
          <p:nvGraphicFramePr>
            <p:cNvPr id="29" name="Diagram 28"/>
            <p:cNvGraphicFramePr/>
            <p:nvPr>
              <p:extLst>
                <p:ext uri="{D42A27DB-BD31-4B8C-83A1-F6EECF244321}">
                  <p14:modId xmlns:p14="http://schemas.microsoft.com/office/powerpoint/2010/main" val="3796225880"/>
                </p:ext>
              </p:extLst>
            </p:nvPr>
          </p:nvGraphicFramePr>
          <p:xfrm>
            <a:off x="7059389" y="115707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2" r:lo="rId73" r:qs="rId74" r:cs="rId75"/>
            </a:graphicData>
          </a:graphic>
        </p:graphicFrame>
        <p:graphicFrame>
          <p:nvGraphicFramePr>
            <p:cNvPr id="30" name="Diagram 29"/>
            <p:cNvGraphicFramePr/>
            <p:nvPr>
              <p:extLst>
                <p:ext uri="{D42A27DB-BD31-4B8C-83A1-F6EECF244321}">
                  <p14:modId xmlns:p14="http://schemas.microsoft.com/office/powerpoint/2010/main" val="3431363181"/>
                </p:ext>
              </p:extLst>
            </p:nvPr>
          </p:nvGraphicFramePr>
          <p:xfrm>
            <a:off x="8090960" y="1152734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7" r:lo="rId78" r:qs="rId79" r:cs="rId80"/>
            </a:graphicData>
          </a:graphic>
        </p:graphicFrame>
      </p:grpSp>
      <p:grpSp>
        <p:nvGrpSpPr>
          <p:cNvPr id="3" name="Group 2"/>
          <p:cNvGrpSpPr/>
          <p:nvPr/>
        </p:nvGrpSpPr>
        <p:grpSpPr>
          <a:xfrm>
            <a:off x="999440" y="2142754"/>
            <a:ext cx="7954106" cy="837836"/>
            <a:chOff x="999440" y="2142754"/>
            <a:chExt cx="7954106" cy="837836"/>
          </a:xfrm>
        </p:grpSpPr>
        <p:graphicFrame>
          <p:nvGraphicFramePr>
            <p:cNvPr id="31" name="Diagram 30"/>
            <p:cNvGraphicFramePr/>
            <p:nvPr>
              <p:extLst>
                <p:ext uri="{D42A27DB-BD31-4B8C-83A1-F6EECF244321}">
                  <p14:modId xmlns:p14="http://schemas.microsoft.com/office/powerpoint/2010/main" val="338400931"/>
                </p:ext>
              </p:extLst>
            </p:nvPr>
          </p:nvGraphicFramePr>
          <p:xfrm>
            <a:off x="999440" y="2154995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2" r:lo="rId83" r:qs="rId84" r:cs="rId85"/>
            </a:graphicData>
          </a:graphic>
        </p:graphicFrame>
        <p:graphicFrame>
          <p:nvGraphicFramePr>
            <p:cNvPr id="32" name="Diagram 31"/>
            <p:cNvGraphicFramePr/>
            <p:nvPr>
              <p:extLst>
                <p:ext uri="{D42A27DB-BD31-4B8C-83A1-F6EECF244321}">
                  <p14:modId xmlns:p14="http://schemas.microsoft.com/office/powerpoint/2010/main" val="4200724691"/>
                </p:ext>
              </p:extLst>
            </p:nvPr>
          </p:nvGraphicFramePr>
          <p:xfrm>
            <a:off x="2031011" y="215065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7" r:lo="rId88" r:qs="rId89" r:cs="rId90"/>
            </a:graphicData>
          </a:graphic>
        </p:graphicFrame>
        <p:graphicFrame>
          <p:nvGraphicFramePr>
            <p:cNvPr id="33" name="Diagram 32"/>
            <p:cNvGraphicFramePr/>
            <p:nvPr>
              <p:extLst>
                <p:ext uri="{D42A27DB-BD31-4B8C-83A1-F6EECF244321}">
                  <p14:modId xmlns:p14="http://schemas.microsoft.com/office/powerpoint/2010/main" val="1110546117"/>
                </p:ext>
              </p:extLst>
            </p:nvPr>
          </p:nvGraphicFramePr>
          <p:xfrm>
            <a:off x="3020591" y="215134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92" r:lo="rId93" r:qs="rId94" r:cs="rId95"/>
            </a:graphicData>
          </a:graphic>
        </p:graphicFrame>
        <p:graphicFrame>
          <p:nvGraphicFramePr>
            <p:cNvPr id="34" name="Diagram 33"/>
            <p:cNvGraphicFramePr/>
            <p:nvPr>
              <p:extLst>
                <p:ext uri="{D42A27DB-BD31-4B8C-83A1-F6EECF244321}">
                  <p14:modId xmlns:p14="http://schemas.microsoft.com/office/powerpoint/2010/main" val="3176986819"/>
                </p:ext>
              </p:extLst>
            </p:nvPr>
          </p:nvGraphicFramePr>
          <p:xfrm>
            <a:off x="4052162" y="2147007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97" r:lo="rId98" r:qs="rId99" r:cs="rId100"/>
            </a:graphicData>
          </a:graphic>
        </p:graphicFrame>
        <p:graphicFrame>
          <p:nvGraphicFramePr>
            <p:cNvPr id="35" name="Diagram 34"/>
            <p:cNvGraphicFramePr/>
            <p:nvPr>
              <p:extLst>
                <p:ext uri="{D42A27DB-BD31-4B8C-83A1-F6EECF244321}">
                  <p14:modId xmlns:p14="http://schemas.microsoft.com/office/powerpoint/2010/main" val="1872498582"/>
                </p:ext>
              </p:extLst>
            </p:nvPr>
          </p:nvGraphicFramePr>
          <p:xfrm>
            <a:off x="5042006" y="2150742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02" r:lo="rId103" r:qs="rId104" r:cs="rId105"/>
            </a:graphicData>
          </a:graphic>
        </p:graphicFrame>
        <p:graphicFrame>
          <p:nvGraphicFramePr>
            <p:cNvPr id="36" name="Diagram 35"/>
            <p:cNvGraphicFramePr/>
            <p:nvPr>
              <p:extLst>
                <p:ext uri="{D42A27DB-BD31-4B8C-83A1-F6EECF244321}">
                  <p14:modId xmlns:p14="http://schemas.microsoft.com/office/powerpoint/2010/main" val="3618649241"/>
                </p:ext>
              </p:extLst>
            </p:nvPr>
          </p:nvGraphicFramePr>
          <p:xfrm>
            <a:off x="6073577" y="214640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07" r:lo="rId108" r:qs="rId109" r:cs="rId110"/>
            </a:graphicData>
          </a:graphic>
        </p:graphicFrame>
        <p:graphicFrame>
          <p:nvGraphicFramePr>
            <p:cNvPr id="37" name="Diagram 36"/>
            <p:cNvGraphicFramePr/>
            <p:nvPr>
              <p:extLst>
                <p:ext uri="{D42A27DB-BD31-4B8C-83A1-F6EECF244321}">
                  <p14:modId xmlns:p14="http://schemas.microsoft.com/office/powerpoint/2010/main" val="2840981853"/>
                </p:ext>
              </p:extLst>
            </p:nvPr>
          </p:nvGraphicFramePr>
          <p:xfrm>
            <a:off x="7063157" y="214709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12" r:lo="rId113" r:qs="rId114" r:cs="rId115"/>
            </a:graphicData>
          </a:graphic>
        </p:graphicFrame>
        <p:graphicFrame>
          <p:nvGraphicFramePr>
            <p:cNvPr id="57" name="Diagram 56"/>
            <p:cNvGraphicFramePr/>
            <p:nvPr>
              <p:extLst>
                <p:ext uri="{D42A27DB-BD31-4B8C-83A1-F6EECF244321}">
                  <p14:modId xmlns:p14="http://schemas.microsoft.com/office/powerpoint/2010/main" val="85961864"/>
                </p:ext>
              </p:extLst>
            </p:nvPr>
          </p:nvGraphicFramePr>
          <p:xfrm>
            <a:off x="8094728" y="2142754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17" r:lo="rId118" r:qs="rId119" r:cs="rId120"/>
            </a:graphicData>
          </a:graphic>
        </p:graphicFrame>
      </p:grpSp>
      <p:grpSp>
        <p:nvGrpSpPr>
          <p:cNvPr id="4" name="Group 3"/>
          <p:cNvGrpSpPr/>
          <p:nvPr/>
        </p:nvGrpSpPr>
        <p:grpSpPr>
          <a:xfrm>
            <a:off x="981576" y="3132774"/>
            <a:ext cx="7988666" cy="3699816"/>
            <a:chOff x="981576" y="3132774"/>
            <a:chExt cx="7988666" cy="3699816"/>
          </a:xfrm>
        </p:grpSpPr>
        <p:graphicFrame>
          <p:nvGraphicFramePr>
            <p:cNvPr id="58" name="Diagram 57"/>
            <p:cNvGraphicFramePr/>
            <p:nvPr>
              <p:extLst>
                <p:ext uri="{D42A27DB-BD31-4B8C-83A1-F6EECF244321}">
                  <p14:modId xmlns:p14="http://schemas.microsoft.com/office/powerpoint/2010/main" val="2854047479"/>
                </p:ext>
              </p:extLst>
            </p:nvPr>
          </p:nvGraphicFramePr>
          <p:xfrm>
            <a:off x="1003208" y="3145015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2" r:lo="rId123" r:qs="rId124" r:cs="rId125"/>
            </a:graphicData>
          </a:graphic>
        </p:graphicFrame>
        <p:graphicFrame>
          <p:nvGraphicFramePr>
            <p:cNvPr id="59" name="Diagram 58"/>
            <p:cNvGraphicFramePr/>
            <p:nvPr>
              <p:extLst>
                <p:ext uri="{D42A27DB-BD31-4B8C-83A1-F6EECF244321}">
                  <p14:modId xmlns:p14="http://schemas.microsoft.com/office/powerpoint/2010/main" val="1494674051"/>
                </p:ext>
              </p:extLst>
            </p:nvPr>
          </p:nvGraphicFramePr>
          <p:xfrm>
            <a:off x="2034779" y="314067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7" r:lo="rId128" r:qs="rId129" r:cs="rId130"/>
            </a:graphicData>
          </a:graphic>
        </p:graphicFrame>
        <p:graphicFrame>
          <p:nvGraphicFramePr>
            <p:cNvPr id="60" name="Diagram 59"/>
            <p:cNvGraphicFramePr/>
            <p:nvPr>
              <p:extLst>
                <p:ext uri="{D42A27DB-BD31-4B8C-83A1-F6EECF244321}">
                  <p14:modId xmlns:p14="http://schemas.microsoft.com/office/powerpoint/2010/main" val="3417525097"/>
                </p:ext>
              </p:extLst>
            </p:nvPr>
          </p:nvGraphicFramePr>
          <p:xfrm>
            <a:off x="3024359" y="314136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32" r:lo="rId133" r:qs="rId134" r:cs="rId135"/>
            </a:graphicData>
          </a:graphic>
        </p:graphicFrame>
        <p:graphicFrame>
          <p:nvGraphicFramePr>
            <p:cNvPr id="61" name="Diagram 60"/>
            <p:cNvGraphicFramePr/>
            <p:nvPr>
              <p:extLst>
                <p:ext uri="{D42A27DB-BD31-4B8C-83A1-F6EECF244321}">
                  <p14:modId xmlns:p14="http://schemas.microsoft.com/office/powerpoint/2010/main" val="910807796"/>
                </p:ext>
              </p:extLst>
            </p:nvPr>
          </p:nvGraphicFramePr>
          <p:xfrm>
            <a:off x="4055930" y="3137027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37" r:lo="rId138" r:qs="rId139" r:cs="rId140"/>
            </a:graphicData>
          </a:graphic>
        </p:graphicFrame>
        <p:graphicFrame>
          <p:nvGraphicFramePr>
            <p:cNvPr id="62" name="Diagram 61"/>
            <p:cNvGraphicFramePr/>
            <p:nvPr>
              <p:extLst>
                <p:ext uri="{D42A27DB-BD31-4B8C-83A1-F6EECF244321}">
                  <p14:modId xmlns:p14="http://schemas.microsoft.com/office/powerpoint/2010/main" val="757508413"/>
                </p:ext>
              </p:extLst>
            </p:nvPr>
          </p:nvGraphicFramePr>
          <p:xfrm>
            <a:off x="5045774" y="3140762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42" r:lo="rId143" r:qs="rId144" r:cs="rId145"/>
            </a:graphicData>
          </a:graphic>
        </p:graphicFrame>
        <p:graphicFrame>
          <p:nvGraphicFramePr>
            <p:cNvPr id="63" name="Diagram 62"/>
            <p:cNvGraphicFramePr/>
            <p:nvPr>
              <p:extLst>
                <p:ext uri="{D42A27DB-BD31-4B8C-83A1-F6EECF244321}">
                  <p14:modId xmlns:p14="http://schemas.microsoft.com/office/powerpoint/2010/main" val="319772241"/>
                </p:ext>
              </p:extLst>
            </p:nvPr>
          </p:nvGraphicFramePr>
          <p:xfrm>
            <a:off x="6077345" y="313642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47" r:lo="rId148" r:qs="rId149" r:cs="rId150"/>
            </a:graphicData>
          </a:graphic>
        </p:graphicFrame>
        <p:graphicFrame>
          <p:nvGraphicFramePr>
            <p:cNvPr id="64" name="Diagram 63"/>
            <p:cNvGraphicFramePr/>
            <p:nvPr>
              <p:extLst>
                <p:ext uri="{D42A27DB-BD31-4B8C-83A1-F6EECF244321}">
                  <p14:modId xmlns:p14="http://schemas.microsoft.com/office/powerpoint/2010/main" val="1668846291"/>
                </p:ext>
              </p:extLst>
            </p:nvPr>
          </p:nvGraphicFramePr>
          <p:xfrm>
            <a:off x="7066925" y="313711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52" r:lo="rId153" r:qs="rId154" r:cs="rId155"/>
            </a:graphicData>
          </a:graphic>
        </p:graphicFrame>
        <p:graphicFrame>
          <p:nvGraphicFramePr>
            <p:cNvPr id="65" name="Diagram 64"/>
            <p:cNvGraphicFramePr/>
            <p:nvPr>
              <p:extLst>
                <p:ext uri="{D42A27DB-BD31-4B8C-83A1-F6EECF244321}">
                  <p14:modId xmlns:p14="http://schemas.microsoft.com/office/powerpoint/2010/main" val="1932321579"/>
                </p:ext>
              </p:extLst>
            </p:nvPr>
          </p:nvGraphicFramePr>
          <p:xfrm>
            <a:off x="8098496" y="3132774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57" r:lo="rId158" r:qs="rId159" r:cs="rId160"/>
            </a:graphicData>
          </a:graphic>
        </p:graphicFrame>
        <p:graphicFrame>
          <p:nvGraphicFramePr>
            <p:cNvPr id="66" name="Diagram 65"/>
            <p:cNvGraphicFramePr/>
            <p:nvPr>
              <p:extLst>
                <p:ext uri="{D42A27DB-BD31-4B8C-83A1-F6EECF244321}">
                  <p14:modId xmlns:p14="http://schemas.microsoft.com/office/powerpoint/2010/main" val="2462824069"/>
                </p:ext>
              </p:extLst>
            </p:nvPr>
          </p:nvGraphicFramePr>
          <p:xfrm>
            <a:off x="981576" y="4121525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62" r:lo="rId163" r:qs="rId164" r:cs="rId165"/>
            </a:graphicData>
          </a:graphic>
        </p:graphicFrame>
        <p:graphicFrame>
          <p:nvGraphicFramePr>
            <p:cNvPr id="67" name="Diagram 66"/>
            <p:cNvGraphicFramePr/>
            <p:nvPr>
              <p:extLst>
                <p:ext uri="{D42A27DB-BD31-4B8C-83A1-F6EECF244321}">
                  <p14:modId xmlns:p14="http://schemas.microsoft.com/office/powerpoint/2010/main" val="411112100"/>
                </p:ext>
              </p:extLst>
            </p:nvPr>
          </p:nvGraphicFramePr>
          <p:xfrm>
            <a:off x="2013147" y="411718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67" r:lo="rId168" r:qs="rId169" r:cs="rId170"/>
            </a:graphicData>
          </a:graphic>
        </p:graphicFrame>
        <p:graphicFrame>
          <p:nvGraphicFramePr>
            <p:cNvPr id="68" name="Diagram 67"/>
            <p:cNvGraphicFramePr/>
            <p:nvPr>
              <p:extLst>
                <p:ext uri="{D42A27DB-BD31-4B8C-83A1-F6EECF244321}">
                  <p14:modId xmlns:p14="http://schemas.microsoft.com/office/powerpoint/2010/main" val="596236659"/>
                </p:ext>
              </p:extLst>
            </p:nvPr>
          </p:nvGraphicFramePr>
          <p:xfrm>
            <a:off x="3002727" y="411787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2" r:lo="rId173" r:qs="rId174" r:cs="rId175"/>
            </a:graphicData>
          </a:graphic>
        </p:graphicFrame>
        <p:graphicFrame>
          <p:nvGraphicFramePr>
            <p:cNvPr id="69" name="Diagram 68"/>
            <p:cNvGraphicFramePr/>
            <p:nvPr>
              <p:extLst>
                <p:ext uri="{D42A27DB-BD31-4B8C-83A1-F6EECF244321}">
                  <p14:modId xmlns:p14="http://schemas.microsoft.com/office/powerpoint/2010/main" val="1462291357"/>
                </p:ext>
              </p:extLst>
            </p:nvPr>
          </p:nvGraphicFramePr>
          <p:xfrm>
            <a:off x="4034298" y="4113537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7" r:lo="rId178" r:qs="rId179" r:cs="rId180"/>
            </a:graphicData>
          </a:graphic>
        </p:graphicFrame>
        <p:graphicFrame>
          <p:nvGraphicFramePr>
            <p:cNvPr id="70" name="Diagram 69"/>
            <p:cNvGraphicFramePr/>
            <p:nvPr>
              <p:extLst>
                <p:ext uri="{D42A27DB-BD31-4B8C-83A1-F6EECF244321}">
                  <p14:modId xmlns:p14="http://schemas.microsoft.com/office/powerpoint/2010/main" val="2191487350"/>
                </p:ext>
              </p:extLst>
            </p:nvPr>
          </p:nvGraphicFramePr>
          <p:xfrm>
            <a:off x="5024142" y="4117272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82" r:lo="rId183" r:qs="rId184" r:cs="rId185"/>
            </a:graphicData>
          </a:graphic>
        </p:graphicFrame>
        <p:graphicFrame>
          <p:nvGraphicFramePr>
            <p:cNvPr id="71" name="Diagram 70"/>
            <p:cNvGraphicFramePr/>
            <p:nvPr>
              <p:extLst>
                <p:ext uri="{D42A27DB-BD31-4B8C-83A1-F6EECF244321}">
                  <p14:modId xmlns:p14="http://schemas.microsoft.com/office/powerpoint/2010/main" val="3091579285"/>
                </p:ext>
              </p:extLst>
            </p:nvPr>
          </p:nvGraphicFramePr>
          <p:xfrm>
            <a:off x="6055713" y="411293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87" r:lo="rId188" r:qs="rId189" r:cs="rId190"/>
            </a:graphicData>
          </a:graphic>
        </p:graphicFrame>
        <p:graphicFrame>
          <p:nvGraphicFramePr>
            <p:cNvPr id="72" name="Diagram 71"/>
            <p:cNvGraphicFramePr/>
            <p:nvPr>
              <p:extLst>
                <p:ext uri="{D42A27DB-BD31-4B8C-83A1-F6EECF244321}">
                  <p14:modId xmlns:p14="http://schemas.microsoft.com/office/powerpoint/2010/main" val="1649352202"/>
                </p:ext>
              </p:extLst>
            </p:nvPr>
          </p:nvGraphicFramePr>
          <p:xfrm>
            <a:off x="7045293" y="411362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92" r:lo="rId193" r:qs="rId194" r:cs="rId195"/>
            </a:graphicData>
          </a:graphic>
        </p:graphicFrame>
        <p:graphicFrame>
          <p:nvGraphicFramePr>
            <p:cNvPr id="73" name="Diagram 72"/>
            <p:cNvGraphicFramePr/>
            <p:nvPr>
              <p:extLst>
                <p:ext uri="{D42A27DB-BD31-4B8C-83A1-F6EECF244321}">
                  <p14:modId xmlns:p14="http://schemas.microsoft.com/office/powerpoint/2010/main" val="3451859121"/>
                </p:ext>
              </p:extLst>
            </p:nvPr>
          </p:nvGraphicFramePr>
          <p:xfrm>
            <a:off x="8076864" y="4109284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97" r:lo="rId198" r:qs="rId199" r:cs="rId200"/>
            </a:graphicData>
          </a:graphic>
        </p:graphicFrame>
        <p:graphicFrame>
          <p:nvGraphicFramePr>
            <p:cNvPr id="74" name="Diagram 73"/>
            <p:cNvGraphicFramePr/>
            <p:nvPr>
              <p:extLst>
                <p:ext uri="{D42A27DB-BD31-4B8C-83A1-F6EECF244321}">
                  <p14:modId xmlns:p14="http://schemas.microsoft.com/office/powerpoint/2010/main" val="2162847776"/>
                </p:ext>
              </p:extLst>
            </p:nvPr>
          </p:nvGraphicFramePr>
          <p:xfrm>
            <a:off x="998856" y="5071015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02" r:lo="rId203" r:qs="rId204" r:cs="rId205"/>
            </a:graphicData>
          </a:graphic>
        </p:graphicFrame>
        <p:graphicFrame>
          <p:nvGraphicFramePr>
            <p:cNvPr id="75" name="Diagram 74"/>
            <p:cNvGraphicFramePr/>
            <p:nvPr>
              <p:extLst>
                <p:ext uri="{D42A27DB-BD31-4B8C-83A1-F6EECF244321}">
                  <p14:modId xmlns:p14="http://schemas.microsoft.com/office/powerpoint/2010/main" val="806706457"/>
                </p:ext>
              </p:extLst>
            </p:nvPr>
          </p:nvGraphicFramePr>
          <p:xfrm>
            <a:off x="2030427" y="506667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07" r:lo="rId208" r:qs="rId209" r:cs="rId210"/>
            </a:graphicData>
          </a:graphic>
        </p:graphicFrame>
        <p:graphicFrame>
          <p:nvGraphicFramePr>
            <p:cNvPr id="76" name="Diagram 75"/>
            <p:cNvGraphicFramePr/>
            <p:nvPr>
              <p:extLst>
                <p:ext uri="{D42A27DB-BD31-4B8C-83A1-F6EECF244321}">
                  <p14:modId xmlns:p14="http://schemas.microsoft.com/office/powerpoint/2010/main" val="2593890135"/>
                </p:ext>
              </p:extLst>
            </p:nvPr>
          </p:nvGraphicFramePr>
          <p:xfrm>
            <a:off x="3020007" y="506736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12" r:lo="rId213" r:qs="rId214" r:cs="rId215"/>
            </a:graphicData>
          </a:graphic>
        </p:graphicFrame>
        <p:graphicFrame>
          <p:nvGraphicFramePr>
            <p:cNvPr id="77" name="Diagram 76"/>
            <p:cNvGraphicFramePr/>
            <p:nvPr>
              <p:extLst>
                <p:ext uri="{D42A27DB-BD31-4B8C-83A1-F6EECF244321}">
                  <p14:modId xmlns:p14="http://schemas.microsoft.com/office/powerpoint/2010/main" val="3425415032"/>
                </p:ext>
              </p:extLst>
            </p:nvPr>
          </p:nvGraphicFramePr>
          <p:xfrm>
            <a:off x="4051578" y="5063027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17" r:lo="rId218" r:qs="rId219" r:cs="rId220"/>
            </a:graphicData>
          </a:graphic>
        </p:graphicFrame>
        <p:graphicFrame>
          <p:nvGraphicFramePr>
            <p:cNvPr id="78" name="Diagram 77"/>
            <p:cNvGraphicFramePr/>
            <p:nvPr>
              <p:extLst>
                <p:ext uri="{D42A27DB-BD31-4B8C-83A1-F6EECF244321}">
                  <p14:modId xmlns:p14="http://schemas.microsoft.com/office/powerpoint/2010/main" val="444901916"/>
                </p:ext>
              </p:extLst>
            </p:nvPr>
          </p:nvGraphicFramePr>
          <p:xfrm>
            <a:off x="5041422" y="5066762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22" r:lo="rId223" r:qs="rId224" r:cs="rId225"/>
            </a:graphicData>
          </a:graphic>
        </p:graphicFrame>
        <p:graphicFrame>
          <p:nvGraphicFramePr>
            <p:cNvPr id="79" name="Diagram 78"/>
            <p:cNvGraphicFramePr/>
            <p:nvPr>
              <p:extLst>
                <p:ext uri="{D42A27DB-BD31-4B8C-83A1-F6EECF244321}">
                  <p14:modId xmlns:p14="http://schemas.microsoft.com/office/powerpoint/2010/main" val="558344388"/>
                </p:ext>
              </p:extLst>
            </p:nvPr>
          </p:nvGraphicFramePr>
          <p:xfrm>
            <a:off x="6072993" y="506242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27" r:lo="rId228" r:qs="rId229" r:cs="rId230"/>
            </a:graphicData>
          </a:graphic>
        </p:graphicFrame>
        <p:graphicFrame>
          <p:nvGraphicFramePr>
            <p:cNvPr id="80" name="Diagram 79"/>
            <p:cNvGraphicFramePr/>
            <p:nvPr>
              <p:extLst>
                <p:ext uri="{D42A27DB-BD31-4B8C-83A1-F6EECF244321}">
                  <p14:modId xmlns:p14="http://schemas.microsoft.com/office/powerpoint/2010/main" val="2062531364"/>
                </p:ext>
              </p:extLst>
            </p:nvPr>
          </p:nvGraphicFramePr>
          <p:xfrm>
            <a:off x="7062573" y="506311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32" r:lo="rId233" r:qs="rId234" r:cs="rId235"/>
            </a:graphicData>
          </a:graphic>
        </p:graphicFrame>
        <p:graphicFrame>
          <p:nvGraphicFramePr>
            <p:cNvPr id="81" name="Diagram 80"/>
            <p:cNvGraphicFramePr/>
            <p:nvPr>
              <p:extLst>
                <p:ext uri="{D42A27DB-BD31-4B8C-83A1-F6EECF244321}">
                  <p14:modId xmlns:p14="http://schemas.microsoft.com/office/powerpoint/2010/main" val="2485770211"/>
                </p:ext>
              </p:extLst>
            </p:nvPr>
          </p:nvGraphicFramePr>
          <p:xfrm>
            <a:off x="8094144" y="5058774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37" r:lo="rId238" r:qs="rId239" r:cs="rId240"/>
            </a:graphicData>
          </a:graphic>
        </p:graphicFrame>
        <p:graphicFrame>
          <p:nvGraphicFramePr>
            <p:cNvPr id="82" name="Diagram 81"/>
            <p:cNvGraphicFramePr/>
            <p:nvPr>
              <p:extLst>
                <p:ext uri="{D42A27DB-BD31-4B8C-83A1-F6EECF244321}">
                  <p14:modId xmlns:p14="http://schemas.microsoft.com/office/powerpoint/2010/main" val="4240734817"/>
                </p:ext>
              </p:extLst>
            </p:nvPr>
          </p:nvGraphicFramePr>
          <p:xfrm>
            <a:off x="1016136" y="6006995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42" r:lo="rId243" r:qs="rId244" r:cs="rId245"/>
            </a:graphicData>
          </a:graphic>
        </p:graphicFrame>
        <p:graphicFrame>
          <p:nvGraphicFramePr>
            <p:cNvPr id="83" name="Diagram 82"/>
            <p:cNvGraphicFramePr/>
            <p:nvPr>
              <p:extLst>
                <p:ext uri="{D42A27DB-BD31-4B8C-83A1-F6EECF244321}">
                  <p14:modId xmlns:p14="http://schemas.microsoft.com/office/powerpoint/2010/main" val="907961780"/>
                </p:ext>
              </p:extLst>
            </p:nvPr>
          </p:nvGraphicFramePr>
          <p:xfrm>
            <a:off x="2047707" y="600265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47" r:lo="rId248" r:qs="rId249" r:cs="rId250"/>
            </a:graphicData>
          </a:graphic>
        </p:graphicFrame>
        <p:graphicFrame>
          <p:nvGraphicFramePr>
            <p:cNvPr id="84" name="Diagram 83"/>
            <p:cNvGraphicFramePr/>
            <p:nvPr>
              <p:extLst>
                <p:ext uri="{D42A27DB-BD31-4B8C-83A1-F6EECF244321}">
                  <p14:modId xmlns:p14="http://schemas.microsoft.com/office/powerpoint/2010/main" val="4129739105"/>
                </p:ext>
              </p:extLst>
            </p:nvPr>
          </p:nvGraphicFramePr>
          <p:xfrm>
            <a:off x="3037287" y="600334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52" r:lo="rId253" r:qs="rId254" r:cs="rId255"/>
            </a:graphicData>
          </a:graphic>
        </p:graphicFrame>
        <p:graphicFrame>
          <p:nvGraphicFramePr>
            <p:cNvPr id="85" name="Diagram 84"/>
            <p:cNvGraphicFramePr/>
            <p:nvPr>
              <p:extLst>
                <p:ext uri="{D42A27DB-BD31-4B8C-83A1-F6EECF244321}">
                  <p14:modId xmlns:p14="http://schemas.microsoft.com/office/powerpoint/2010/main" val="3801893179"/>
                </p:ext>
              </p:extLst>
            </p:nvPr>
          </p:nvGraphicFramePr>
          <p:xfrm>
            <a:off x="4068858" y="5999007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57" r:lo="rId258" r:qs="rId259" r:cs="rId260"/>
            </a:graphicData>
          </a:graphic>
        </p:graphicFrame>
        <p:graphicFrame>
          <p:nvGraphicFramePr>
            <p:cNvPr id="86" name="Diagram 85"/>
            <p:cNvGraphicFramePr/>
            <p:nvPr>
              <p:extLst>
                <p:ext uri="{D42A27DB-BD31-4B8C-83A1-F6EECF244321}">
                  <p14:modId xmlns:p14="http://schemas.microsoft.com/office/powerpoint/2010/main" val="1254978940"/>
                </p:ext>
              </p:extLst>
            </p:nvPr>
          </p:nvGraphicFramePr>
          <p:xfrm>
            <a:off x="5058702" y="6002742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62" r:lo="rId263" r:qs="rId264" r:cs="rId265"/>
            </a:graphicData>
          </a:graphic>
        </p:graphicFrame>
        <p:graphicFrame>
          <p:nvGraphicFramePr>
            <p:cNvPr id="87" name="Diagram 86"/>
            <p:cNvGraphicFramePr/>
            <p:nvPr>
              <p:extLst>
                <p:ext uri="{D42A27DB-BD31-4B8C-83A1-F6EECF244321}">
                  <p14:modId xmlns:p14="http://schemas.microsoft.com/office/powerpoint/2010/main" val="976831691"/>
                </p:ext>
              </p:extLst>
            </p:nvPr>
          </p:nvGraphicFramePr>
          <p:xfrm>
            <a:off x="6090273" y="599840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67" r:lo="rId268" r:qs="rId269" r:cs="rId270"/>
            </a:graphicData>
          </a:graphic>
        </p:graphicFrame>
        <p:graphicFrame>
          <p:nvGraphicFramePr>
            <p:cNvPr id="88" name="Diagram 87"/>
            <p:cNvGraphicFramePr/>
            <p:nvPr>
              <p:extLst>
                <p:ext uri="{D42A27DB-BD31-4B8C-83A1-F6EECF244321}">
                  <p14:modId xmlns:p14="http://schemas.microsoft.com/office/powerpoint/2010/main" val="2154417459"/>
                </p:ext>
              </p:extLst>
            </p:nvPr>
          </p:nvGraphicFramePr>
          <p:xfrm>
            <a:off x="7079853" y="599909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72" r:lo="rId273" r:qs="rId274" r:cs="rId275"/>
            </a:graphicData>
          </a:graphic>
        </p:graphicFrame>
        <p:graphicFrame>
          <p:nvGraphicFramePr>
            <p:cNvPr id="89" name="Diagram 88"/>
            <p:cNvGraphicFramePr/>
            <p:nvPr>
              <p:extLst>
                <p:ext uri="{D42A27DB-BD31-4B8C-83A1-F6EECF244321}">
                  <p14:modId xmlns:p14="http://schemas.microsoft.com/office/powerpoint/2010/main" val="704474833"/>
                </p:ext>
              </p:extLst>
            </p:nvPr>
          </p:nvGraphicFramePr>
          <p:xfrm>
            <a:off x="8111424" y="5994754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77" r:lo="rId278" r:qs="rId279" r:cs="rId280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0482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115789" y="224087"/>
            <a:ext cx="3724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rebuchet MS"/>
                <a:cs typeface="Trebuchet MS"/>
              </a:rPr>
              <a:t>Uniform patterns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120229" y="1246812"/>
            <a:ext cx="2778206" cy="829934"/>
            <a:chOff x="120229" y="1246812"/>
            <a:chExt cx="2778206" cy="829934"/>
          </a:xfrm>
        </p:grpSpPr>
        <p:graphicFrame>
          <p:nvGraphicFramePr>
            <p:cNvPr id="23" name="Diagram 22"/>
            <p:cNvGraphicFramePr/>
            <p:nvPr>
              <p:extLst>
                <p:ext uri="{D42A27DB-BD31-4B8C-83A1-F6EECF244321}">
                  <p14:modId xmlns:p14="http://schemas.microsoft.com/office/powerpoint/2010/main" val="2622830108"/>
                </p:ext>
              </p:extLst>
            </p:nvPr>
          </p:nvGraphicFramePr>
          <p:xfrm>
            <a:off x="1008046" y="1251151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39" name="Diagram 38"/>
            <p:cNvGraphicFramePr/>
            <p:nvPr>
              <p:extLst>
                <p:ext uri="{D42A27DB-BD31-4B8C-83A1-F6EECF244321}">
                  <p14:modId xmlns:p14="http://schemas.microsoft.com/office/powerpoint/2010/main" val="4087207020"/>
                </p:ext>
              </p:extLst>
            </p:nvPr>
          </p:nvGraphicFramePr>
          <p:xfrm>
            <a:off x="2039617" y="1246812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40" name="TextBox 39"/>
            <p:cNvSpPr txBox="1"/>
            <p:nvPr/>
          </p:nvSpPr>
          <p:spPr>
            <a:xfrm>
              <a:off x="120229" y="1490212"/>
              <a:ext cx="7745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rebuchet MS"/>
                  <a:cs typeface="Trebuchet MS"/>
                </a:rPr>
                <a:t>U = 0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107899" y="4052298"/>
            <a:ext cx="4641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rebuchet MS"/>
                <a:cs typeface="Trebuchet MS"/>
              </a:rPr>
              <a:t>Non-uniform patterns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121961" y="2338366"/>
            <a:ext cx="8841923" cy="1785364"/>
            <a:chOff x="121961" y="2338366"/>
            <a:chExt cx="8841923" cy="1785364"/>
          </a:xfrm>
        </p:grpSpPr>
        <p:graphicFrame>
          <p:nvGraphicFramePr>
            <p:cNvPr id="41" name="Diagram 40"/>
            <p:cNvGraphicFramePr/>
            <p:nvPr>
              <p:extLst>
                <p:ext uri="{D42A27DB-BD31-4B8C-83A1-F6EECF244321}">
                  <p14:modId xmlns:p14="http://schemas.microsoft.com/office/powerpoint/2010/main" val="988947446"/>
                </p:ext>
              </p:extLst>
            </p:nvPr>
          </p:nvGraphicFramePr>
          <p:xfrm>
            <a:off x="1009778" y="2350607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graphicFrame>
          <p:nvGraphicFramePr>
            <p:cNvPr id="42" name="Diagram 41"/>
            <p:cNvGraphicFramePr/>
            <p:nvPr>
              <p:extLst>
                <p:ext uri="{D42A27DB-BD31-4B8C-83A1-F6EECF244321}">
                  <p14:modId xmlns:p14="http://schemas.microsoft.com/office/powerpoint/2010/main" val="593586688"/>
                </p:ext>
              </p:extLst>
            </p:nvPr>
          </p:nvGraphicFramePr>
          <p:xfrm>
            <a:off x="2041349" y="2346268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  <p:sp>
          <p:nvSpPr>
            <p:cNvPr id="43" name="TextBox 42"/>
            <p:cNvSpPr txBox="1"/>
            <p:nvPr/>
          </p:nvSpPr>
          <p:spPr>
            <a:xfrm>
              <a:off x="121961" y="2565010"/>
              <a:ext cx="7745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rebuchet MS"/>
                  <a:cs typeface="Trebuchet MS"/>
                </a:rPr>
                <a:t>U = 2</a:t>
              </a:r>
            </a:p>
          </p:txBody>
        </p:sp>
        <p:graphicFrame>
          <p:nvGraphicFramePr>
            <p:cNvPr id="44" name="Diagram 43"/>
            <p:cNvGraphicFramePr/>
            <p:nvPr>
              <p:extLst>
                <p:ext uri="{D42A27DB-BD31-4B8C-83A1-F6EECF244321}">
                  <p14:modId xmlns:p14="http://schemas.microsoft.com/office/powerpoint/2010/main" val="2255878749"/>
                </p:ext>
              </p:extLst>
            </p:nvPr>
          </p:nvGraphicFramePr>
          <p:xfrm>
            <a:off x="3030929" y="2346958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2" r:lo="rId23" r:qs="rId24" r:cs="rId25"/>
            </a:graphicData>
          </a:graphic>
        </p:graphicFrame>
        <p:graphicFrame>
          <p:nvGraphicFramePr>
            <p:cNvPr id="45" name="Diagram 44"/>
            <p:cNvGraphicFramePr/>
            <p:nvPr>
              <p:extLst>
                <p:ext uri="{D42A27DB-BD31-4B8C-83A1-F6EECF244321}">
                  <p14:modId xmlns:p14="http://schemas.microsoft.com/office/powerpoint/2010/main" val="997909492"/>
                </p:ext>
              </p:extLst>
            </p:nvPr>
          </p:nvGraphicFramePr>
          <p:xfrm>
            <a:off x="4062500" y="2342619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7" r:lo="rId28" r:qs="rId29" r:cs="rId30"/>
            </a:graphicData>
          </a:graphic>
        </p:graphicFrame>
        <p:graphicFrame>
          <p:nvGraphicFramePr>
            <p:cNvPr id="46" name="Diagram 45"/>
            <p:cNvGraphicFramePr/>
            <p:nvPr>
              <p:extLst>
                <p:ext uri="{D42A27DB-BD31-4B8C-83A1-F6EECF244321}">
                  <p14:modId xmlns:p14="http://schemas.microsoft.com/office/powerpoint/2010/main" val="2981938178"/>
                </p:ext>
              </p:extLst>
            </p:nvPr>
          </p:nvGraphicFramePr>
          <p:xfrm>
            <a:off x="5052344" y="2346354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2" r:lo="rId33" r:qs="rId34" r:cs="rId35"/>
            </a:graphicData>
          </a:graphic>
        </p:graphicFrame>
        <p:graphicFrame>
          <p:nvGraphicFramePr>
            <p:cNvPr id="47" name="Diagram 46"/>
            <p:cNvGraphicFramePr/>
            <p:nvPr>
              <p:extLst>
                <p:ext uri="{D42A27DB-BD31-4B8C-83A1-F6EECF244321}">
                  <p14:modId xmlns:p14="http://schemas.microsoft.com/office/powerpoint/2010/main" val="4132509541"/>
                </p:ext>
              </p:extLst>
            </p:nvPr>
          </p:nvGraphicFramePr>
          <p:xfrm>
            <a:off x="6083915" y="2342015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7" r:lo="rId38" r:qs="rId39" r:cs="rId40"/>
            </a:graphicData>
          </a:graphic>
        </p:graphicFrame>
        <p:graphicFrame>
          <p:nvGraphicFramePr>
            <p:cNvPr id="48" name="Diagram 47"/>
            <p:cNvGraphicFramePr/>
            <p:nvPr>
              <p:extLst>
                <p:ext uri="{D42A27DB-BD31-4B8C-83A1-F6EECF244321}">
                  <p14:modId xmlns:p14="http://schemas.microsoft.com/office/powerpoint/2010/main" val="1950023201"/>
                </p:ext>
              </p:extLst>
            </p:nvPr>
          </p:nvGraphicFramePr>
          <p:xfrm>
            <a:off x="7073495" y="2342705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2" r:lo="rId43" r:qs="rId44" r:cs="rId45"/>
            </a:graphicData>
          </a:graphic>
        </p:graphicFrame>
        <p:graphicFrame>
          <p:nvGraphicFramePr>
            <p:cNvPr id="49" name="Diagram 48"/>
            <p:cNvGraphicFramePr/>
            <p:nvPr>
              <p:extLst>
                <p:ext uri="{D42A27DB-BD31-4B8C-83A1-F6EECF244321}">
                  <p14:modId xmlns:p14="http://schemas.microsoft.com/office/powerpoint/2010/main" val="353534729"/>
                </p:ext>
              </p:extLst>
            </p:nvPr>
          </p:nvGraphicFramePr>
          <p:xfrm>
            <a:off x="8105066" y="233836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7" r:lo="rId48" r:qs="rId49" r:cs="rId50"/>
            </a:graphicData>
          </a:graphic>
        </p:graphicFrame>
        <p:sp>
          <p:nvSpPr>
            <p:cNvPr id="2" name="TextBox 1"/>
            <p:cNvSpPr txBox="1"/>
            <p:nvPr/>
          </p:nvSpPr>
          <p:spPr>
            <a:xfrm>
              <a:off x="4775200" y="3200400"/>
              <a:ext cx="3757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/>
                <a:t>: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0886" y="4988845"/>
            <a:ext cx="1746635" cy="1621925"/>
            <a:chOff x="120886" y="4988845"/>
            <a:chExt cx="1746635" cy="1621925"/>
          </a:xfrm>
        </p:grpSpPr>
        <p:graphicFrame>
          <p:nvGraphicFramePr>
            <p:cNvPr id="51" name="Diagram 50"/>
            <p:cNvGraphicFramePr/>
            <p:nvPr>
              <p:extLst>
                <p:ext uri="{D42A27DB-BD31-4B8C-83A1-F6EECF244321}">
                  <p14:modId xmlns:p14="http://schemas.microsoft.com/office/powerpoint/2010/main" val="3367424538"/>
                </p:ext>
              </p:extLst>
            </p:nvPr>
          </p:nvGraphicFramePr>
          <p:xfrm>
            <a:off x="1008703" y="4988845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2" r:lo="rId53" r:qs="rId54" r:cs="rId55"/>
            </a:graphicData>
          </a:graphic>
        </p:graphicFrame>
        <p:sp>
          <p:nvSpPr>
            <p:cNvPr id="52" name="TextBox 51"/>
            <p:cNvSpPr txBox="1"/>
            <p:nvPr/>
          </p:nvSpPr>
          <p:spPr>
            <a:xfrm>
              <a:off x="120886" y="5203248"/>
              <a:ext cx="7745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rebuchet MS"/>
                  <a:cs typeface="Trebuchet MS"/>
                </a:rPr>
                <a:t>U = 4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273384" y="5687440"/>
              <a:ext cx="3757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/>
                <a:t>: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318796" y="4993297"/>
            <a:ext cx="1746635" cy="1568833"/>
            <a:chOff x="3318796" y="4993297"/>
            <a:chExt cx="1746635" cy="1568833"/>
          </a:xfrm>
        </p:grpSpPr>
        <p:graphicFrame>
          <p:nvGraphicFramePr>
            <p:cNvPr id="53" name="Diagram 52"/>
            <p:cNvGraphicFramePr/>
            <p:nvPr>
              <p:extLst>
                <p:ext uri="{D42A27DB-BD31-4B8C-83A1-F6EECF244321}">
                  <p14:modId xmlns:p14="http://schemas.microsoft.com/office/powerpoint/2010/main" val="3234988391"/>
                </p:ext>
              </p:extLst>
            </p:nvPr>
          </p:nvGraphicFramePr>
          <p:xfrm>
            <a:off x="4206613" y="4993297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7" r:lo="rId58" r:qs="rId59" r:cs="rId60"/>
            </a:graphicData>
          </a:graphic>
        </p:graphicFrame>
        <p:sp>
          <p:nvSpPr>
            <p:cNvPr id="54" name="TextBox 53"/>
            <p:cNvSpPr txBox="1"/>
            <p:nvPr/>
          </p:nvSpPr>
          <p:spPr>
            <a:xfrm>
              <a:off x="3318796" y="5207700"/>
              <a:ext cx="7745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rebuchet MS"/>
                  <a:cs typeface="Trebuchet MS"/>
                </a:rPr>
                <a:t>U = 6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445000" y="5638800"/>
              <a:ext cx="3757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/>
                <a:t>: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208456" y="4997749"/>
            <a:ext cx="1746635" cy="1528939"/>
            <a:chOff x="6208456" y="4997749"/>
            <a:chExt cx="1746635" cy="1528939"/>
          </a:xfrm>
        </p:grpSpPr>
        <p:graphicFrame>
          <p:nvGraphicFramePr>
            <p:cNvPr id="55" name="Diagram 54"/>
            <p:cNvGraphicFramePr/>
            <p:nvPr>
              <p:extLst>
                <p:ext uri="{D42A27DB-BD31-4B8C-83A1-F6EECF244321}">
                  <p14:modId xmlns:p14="http://schemas.microsoft.com/office/powerpoint/2010/main" val="848353999"/>
                </p:ext>
              </p:extLst>
            </p:nvPr>
          </p:nvGraphicFramePr>
          <p:xfrm>
            <a:off x="7096273" y="4997749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62" r:lo="rId63" r:qs="rId64" r:cs="rId65"/>
            </a:graphicData>
          </a:graphic>
        </p:graphicFrame>
        <p:sp>
          <p:nvSpPr>
            <p:cNvPr id="56" name="TextBox 55"/>
            <p:cNvSpPr txBox="1"/>
            <p:nvPr/>
          </p:nvSpPr>
          <p:spPr>
            <a:xfrm>
              <a:off x="6208456" y="5212152"/>
              <a:ext cx="7745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rebuchet MS"/>
                  <a:cs typeface="Trebuchet MS"/>
                </a:rPr>
                <a:t>U = 8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373513" y="5603358"/>
              <a:ext cx="3757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/>
                <a:t>:</a:t>
              </a: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74637" y="1803375"/>
            <a:ext cx="763400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rebuchet MS"/>
                <a:cs typeface="Trebuchet MS"/>
              </a:rPr>
              <a:t>2 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patterns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2358" y="2883849"/>
            <a:ext cx="809762" cy="461665"/>
          </a:xfrm>
          <a:prstGeom prst="rect">
            <a:avLst/>
          </a:prstGeom>
          <a:solidFill>
            <a:srgbClr val="B7DEE8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rebuchet MS"/>
                <a:cs typeface="Trebuchet MS"/>
              </a:rPr>
              <a:t>8x7 = 56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 patterns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801732" y="408753"/>
            <a:ext cx="935022" cy="461665"/>
          </a:xfrm>
          <a:prstGeom prst="rect">
            <a:avLst/>
          </a:prstGeom>
          <a:solidFill>
            <a:srgbClr val="B7DEE8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rebuchet MS"/>
                <a:cs typeface="Trebuchet MS"/>
              </a:rPr>
              <a:t>2 + 56 = 58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 patterns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34939" y="4231152"/>
            <a:ext cx="1106568" cy="461665"/>
          </a:xfrm>
          <a:prstGeom prst="rect">
            <a:avLst/>
          </a:prstGeom>
          <a:solidFill>
            <a:srgbClr val="B7DEE8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rebuchet MS"/>
                <a:cs typeface="Trebuchet MS"/>
              </a:rPr>
              <a:t>256 -58 = 198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 patterns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044203" y="4636128"/>
            <a:ext cx="505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3366FF"/>
                </a:solidFill>
                <a:latin typeface="Trebuchet MS"/>
                <a:cs typeface="Trebuchet MS"/>
              </a:rPr>
              <a:t> {58}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95024" y="2201184"/>
            <a:ext cx="515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3366FF"/>
                </a:solidFill>
                <a:latin typeface="Trebuchet MS"/>
                <a:cs typeface="Trebuchet MS"/>
              </a:rPr>
              <a:t>{0,1}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-9692" y="3289799"/>
            <a:ext cx="985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3366FF"/>
                </a:solidFill>
                <a:latin typeface="Trebuchet MS"/>
                <a:cs typeface="Trebuchet MS"/>
              </a:rPr>
              <a:t>{2, 3, … 57}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242357" y="1527976"/>
            <a:ext cx="1366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3366FF"/>
                </a:solidFill>
                <a:latin typeface="Trebuchet MS"/>
                <a:cs typeface="Trebuchet MS"/>
              </a:rPr>
              <a:t> 0                     1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256359" y="2624732"/>
            <a:ext cx="7707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3366FF"/>
                </a:solidFill>
                <a:latin typeface="Trebuchet MS"/>
                <a:cs typeface="Trebuchet MS"/>
              </a:rPr>
              <a:t> 2                     3                    4                    5                    6                     7                    8                    9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238104" y="5268589"/>
            <a:ext cx="7707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3366FF"/>
                </a:solidFill>
                <a:latin typeface="Trebuchet MS"/>
                <a:cs typeface="Trebuchet MS"/>
              </a:rPr>
              <a:t> 58                                                                  58                                                            58</a:t>
            </a:r>
          </a:p>
        </p:txBody>
      </p:sp>
    </p:spTree>
    <p:extLst>
      <p:ext uri="{BB962C8B-B14F-4D97-AF65-F5344CB8AC3E}">
        <p14:creationId xmlns:p14="http://schemas.microsoft.com/office/powerpoint/2010/main" val="390997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63" grpId="0" animBg="1"/>
      <p:bldP spid="64" grpId="0" animBg="1"/>
      <p:bldP spid="65" grpId="0" animBg="1"/>
      <p:bldP spid="66" grpId="0" animBg="1"/>
      <p:bldP spid="67" grpId="0"/>
      <p:bldP spid="68" grpId="0"/>
      <p:bldP spid="69" grpId="0"/>
      <p:bldP spid="70" grpId="0"/>
      <p:bldP spid="71" grpId="0"/>
      <p:bldP spid="7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559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987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416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1844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559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987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416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1844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559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987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416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1844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559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987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416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1844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273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130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273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130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273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130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273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130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3" name="86 Rectángulo"/>
          <p:cNvSpPr/>
          <p:nvPr/>
        </p:nvSpPr>
        <p:spPr>
          <a:xfrm>
            <a:off x="371206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87 Rectángulo"/>
          <p:cNvSpPr/>
          <p:nvPr/>
        </p:nvSpPr>
        <p:spPr>
          <a:xfrm>
            <a:off x="414068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88 Rectángulo"/>
          <p:cNvSpPr/>
          <p:nvPr/>
        </p:nvSpPr>
        <p:spPr>
          <a:xfrm>
            <a:off x="456931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89 Rectángulo"/>
          <p:cNvSpPr/>
          <p:nvPr/>
        </p:nvSpPr>
        <p:spPr>
          <a:xfrm>
            <a:off x="499794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90 Rectángulo"/>
          <p:cNvSpPr/>
          <p:nvPr/>
        </p:nvSpPr>
        <p:spPr>
          <a:xfrm>
            <a:off x="3637355" y="2941764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230</a:t>
            </a:r>
          </a:p>
        </p:txBody>
      </p:sp>
      <p:sp>
        <p:nvSpPr>
          <p:cNvPr id="108" name="91 Rectángulo"/>
          <p:cNvSpPr/>
          <p:nvPr/>
        </p:nvSpPr>
        <p:spPr>
          <a:xfrm>
            <a:off x="414068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92 Rectángulo"/>
          <p:cNvSpPr/>
          <p:nvPr/>
        </p:nvSpPr>
        <p:spPr>
          <a:xfrm>
            <a:off x="456931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93 Rectángulo"/>
          <p:cNvSpPr/>
          <p:nvPr/>
        </p:nvSpPr>
        <p:spPr>
          <a:xfrm>
            <a:off x="499794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94 Rectángulo"/>
          <p:cNvSpPr/>
          <p:nvPr/>
        </p:nvSpPr>
        <p:spPr>
          <a:xfrm>
            <a:off x="371206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95 Rectángulo"/>
          <p:cNvSpPr/>
          <p:nvPr/>
        </p:nvSpPr>
        <p:spPr>
          <a:xfrm>
            <a:off x="414068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96 Rectángulo"/>
          <p:cNvSpPr/>
          <p:nvPr/>
        </p:nvSpPr>
        <p:spPr>
          <a:xfrm>
            <a:off x="456931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97 Rectángulo"/>
          <p:cNvSpPr/>
          <p:nvPr/>
        </p:nvSpPr>
        <p:spPr>
          <a:xfrm>
            <a:off x="499794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5" name="98 Rectángulo"/>
          <p:cNvSpPr/>
          <p:nvPr/>
        </p:nvSpPr>
        <p:spPr>
          <a:xfrm>
            <a:off x="371206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6" name="99 Rectángulo"/>
          <p:cNvSpPr/>
          <p:nvPr/>
        </p:nvSpPr>
        <p:spPr>
          <a:xfrm>
            <a:off x="414068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7" name="100 Rectángulo"/>
          <p:cNvSpPr/>
          <p:nvPr/>
        </p:nvSpPr>
        <p:spPr>
          <a:xfrm>
            <a:off x="456931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8" name="101 Rectángulo"/>
          <p:cNvSpPr/>
          <p:nvPr/>
        </p:nvSpPr>
        <p:spPr>
          <a:xfrm>
            <a:off x="499794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126 Rectángulo"/>
          <p:cNvSpPr/>
          <p:nvPr/>
        </p:nvSpPr>
        <p:spPr>
          <a:xfrm>
            <a:off x="542657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0" name="127 Rectángulo"/>
          <p:cNvSpPr/>
          <p:nvPr/>
        </p:nvSpPr>
        <p:spPr>
          <a:xfrm>
            <a:off x="328343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1" name="128 Rectángulo"/>
          <p:cNvSpPr/>
          <p:nvPr/>
        </p:nvSpPr>
        <p:spPr>
          <a:xfrm>
            <a:off x="5426572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2" name="129 Rectángulo"/>
          <p:cNvSpPr/>
          <p:nvPr/>
        </p:nvSpPr>
        <p:spPr>
          <a:xfrm>
            <a:off x="3283432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3" name="130 Rectángulo"/>
          <p:cNvSpPr/>
          <p:nvPr/>
        </p:nvSpPr>
        <p:spPr>
          <a:xfrm>
            <a:off x="542657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4" name="131 Rectángulo"/>
          <p:cNvSpPr/>
          <p:nvPr/>
        </p:nvSpPr>
        <p:spPr>
          <a:xfrm>
            <a:off x="328343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5" name="132 Rectángulo"/>
          <p:cNvSpPr/>
          <p:nvPr/>
        </p:nvSpPr>
        <p:spPr>
          <a:xfrm>
            <a:off x="542657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6" name="133 Rectángulo"/>
          <p:cNvSpPr/>
          <p:nvPr/>
        </p:nvSpPr>
        <p:spPr>
          <a:xfrm>
            <a:off x="328343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817653" y="3262538"/>
            <a:ext cx="354379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90 Rectángulo"/>
          <p:cNvSpPr/>
          <p:nvPr/>
        </p:nvSpPr>
        <p:spPr>
          <a:xfrm>
            <a:off x="4055906" y="2935889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207</a:t>
            </a:r>
          </a:p>
        </p:txBody>
      </p:sp>
      <p:sp>
        <p:nvSpPr>
          <p:cNvPr id="136" name="90 Rectángulo"/>
          <p:cNvSpPr/>
          <p:nvPr/>
        </p:nvSpPr>
        <p:spPr>
          <a:xfrm>
            <a:off x="4507122" y="2938897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137" name="90 Rectángulo"/>
          <p:cNvSpPr/>
          <p:nvPr/>
        </p:nvSpPr>
        <p:spPr>
          <a:xfrm>
            <a:off x="4902310" y="2941905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168</a:t>
            </a:r>
          </a:p>
        </p:txBody>
      </p:sp>
      <p:sp>
        <p:nvSpPr>
          <p:cNvPr id="55" name="90 Rectángulo"/>
          <p:cNvSpPr/>
          <p:nvPr/>
        </p:nvSpPr>
        <p:spPr>
          <a:xfrm>
            <a:off x="3640347" y="3430296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243</a:t>
            </a:r>
          </a:p>
        </p:txBody>
      </p:sp>
      <p:sp>
        <p:nvSpPr>
          <p:cNvPr id="56" name="90 Rectángulo"/>
          <p:cNvSpPr/>
          <p:nvPr/>
        </p:nvSpPr>
        <p:spPr>
          <a:xfrm>
            <a:off x="4054211" y="3414630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255</a:t>
            </a:r>
          </a:p>
        </p:txBody>
      </p:sp>
      <p:sp>
        <p:nvSpPr>
          <p:cNvPr id="57" name="90 Rectángulo"/>
          <p:cNvSpPr/>
          <p:nvPr/>
        </p:nvSpPr>
        <p:spPr>
          <a:xfrm>
            <a:off x="4505427" y="3417638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255</a:t>
            </a:r>
          </a:p>
        </p:txBody>
      </p:sp>
      <p:sp>
        <p:nvSpPr>
          <p:cNvPr id="58" name="90 Rectángulo"/>
          <p:cNvSpPr/>
          <p:nvPr/>
        </p:nvSpPr>
        <p:spPr>
          <a:xfrm>
            <a:off x="4919291" y="3420646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119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976889" y="2444706"/>
            <a:ext cx="3112251" cy="2000264"/>
            <a:chOff x="5976889" y="2444706"/>
            <a:chExt cx="3112251" cy="2000264"/>
          </a:xfrm>
        </p:grpSpPr>
        <p:sp>
          <p:nvSpPr>
            <p:cNvPr id="60" name="86 Rectángulo"/>
            <p:cNvSpPr/>
            <p:nvPr/>
          </p:nvSpPr>
          <p:spPr>
            <a:xfrm>
              <a:off x="6946000" y="2444706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1" name="87 Rectángulo"/>
            <p:cNvSpPr/>
            <p:nvPr/>
          </p:nvSpPr>
          <p:spPr>
            <a:xfrm>
              <a:off x="7374628" y="2444706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2" name="88 Rectángulo"/>
            <p:cNvSpPr/>
            <p:nvPr/>
          </p:nvSpPr>
          <p:spPr>
            <a:xfrm>
              <a:off x="7803256" y="2444706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3" name="89 Rectángulo"/>
            <p:cNvSpPr/>
            <p:nvPr/>
          </p:nvSpPr>
          <p:spPr>
            <a:xfrm>
              <a:off x="8231884" y="2444706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4" name="90 Rectángulo"/>
            <p:cNvSpPr/>
            <p:nvPr/>
          </p:nvSpPr>
          <p:spPr>
            <a:xfrm>
              <a:off x="6871295" y="2944772"/>
              <a:ext cx="587342" cy="5000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58</a:t>
              </a:r>
            </a:p>
          </p:txBody>
        </p:sp>
        <p:sp>
          <p:nvSpPr>
            <p:cNvPr id="65" name="91 Rectángulo"/>
            <p:cNvSpPr/>
            <p:nvPr/>
          </p:nvSpPr>
          <p:spPr>
            <a:xfrm>
              <a:off x="7374628" y="2944772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6" name="92 Rectángulo"/>
            <p:cNvSpPr/>
            <p:nvPr/>
          </p:nvSpPr>
          <p:spPr>
            <a:xfrm>
              <a:off x="7803256" y="2944772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7" name="93 Rectángulo"/>
            <p:cNvSpPr/>
            <p:nvPr/>
          </p:nvSpPr>
          <p:spPr>
            <a:xfrm>
              <a:off x="8231884" y="2944772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8" name="94 Rectángulo"/>
            <p:cNvSpPr/>
            <p:nvPr/>
          </p:nvSpPr>
          <p:spPr>
            <a:xfrm>
              <a:off x="6946000" y="344483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9" name="95 Rectángulo"/>
            <p:cNvSpPr/>
            <p:nvPr/>
          </p:nvSpPr>
          <p:spPr>
            <a:xfrm>
              <a:off x="7374628" y="344483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0" name="96 Rectángulo"/>
            <p:cNvSpPr/>
            <p:nvPr/>
          </p:nvSpPr>
          <p:spPr>
            <a:xfrm>
              <a:off x="7803256" y="344483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1" name="97 Rectángulo"/>
            <p:cNvSpPr/>
            <p:nvPr/>
          </p:nvSpPr>
          <p:spPr>
            <a:xfrm>
              <a:off x="8231884" y="344483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2" name="98 Rectángulo"/>
            <p:cNvSpPr/>
            <p:nvPr/>
          </p:nvSpPr>
          <p:spPr>
            <a:xfrm>
              <a:off x="6946000" y="394490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3" name="99 Rectángulo"/>
            <p:cNvSpPr/>
            <p:nvPr/>
          </p:nvSpPr>
          <p:spPr>
            <a:xfrm>
              <a:off x="7374628" y="394490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4" name="100 Rectángulo"/>
            <p:cNvSpPr/>
            <p:nvPr/>
          </p:nvSpPr>
          <p:spPr>
            <a:xfrm>
              <a:off x="7803256" y="394490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5" name="101 Rectángulo"/>
            <p:cNvSpPr/>
            <p:nvPr/>
          </p:nvSpPr>
          <p:spPr>
            <a:xfrm>
              <a:off x="8231884" y="394490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6" name="126 Rectángulo"/>
            <p:cNvSpPr/>
            <p:nvPr/>
          </p:nvSpPr>
          <p:spPr>
            <a:xfrm>
              <a:off x="8660512" y="2444706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7" name="127 Rectángulo"/>
            <p:cNvSpPr/>
            <p:nvPr/>
          </p:nvSpPr>
          <p:spPr>
            <a:xfrm>
              <a:off x="6517372" y="2444706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8" name="128 Rectángulo"/>
            <p:cNvSpPr/>
            <p:nvPr/>
          </p:nvSpPr>
          <p:spPr>
            <a:xfrm>
              <a:off x="8660512" y="2944772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9" name="129 Rectángulo"/>
            <p:cNvSpPr/>
            <p:nvPr/>
          </p:nvSpPr>
          <p:spPr>
            <a:xfrm>
              <a:off x="6517372" y="2944772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80" name="130 Rectángulo"/>
            <p:cNvSpPr/>
            <p:nvPr/>
          </p:nvSpPr>
          <p:spPr>
            <a:xfrm>
              <a:off x="8660512" y="344483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81" name="131 Rectángulo"/>
            <p:cNvSpPr/>
            <p:nvPr/>
          </p:nvSpPr>
          <p:spPr>
            <a:xfrm>
              <a:off x="6517372" y="344483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82" name="132 Rectángulo"/>
            <p:cNvSpPr/>
            <p:nvPr/>
          </p:nvSpPr>
          <p:spPr>
            <a:xfrm>
              <a:off x="8660512" y="394490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83" name="133 Rectángulo"/>
            <p:cNvSpPr/>
            <p:nvPr/>
          </p:nvSpPr>
          <p:spPr>
            <a:xfrm>
              <a:off x="6517372" y="394490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84" name="Right Arrow 83"/>
            <p:cNvSpPr/>
            <p:nvPr/>
          </p:nvSpPr>
          <p:spPr>
            <a:xfrm>
              <a:off x="5976889" y="3265546"/>
              <a:ext cx="354379" cy="323346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90 Rectángulo"/>
            <p:cNvSpPr/>
            <p:nvPr/>
          </p:nvSpPr>
          <p:spPr>
            <a:xfrm>
              <a:off x="7289846" y="2938897"/>
              <a:ext cx="587342" cy="5000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46</a:t>
              </a:r>
            </a:p>
          </p:txBody>
        </p:sp>
        <p:sp>
          <p:nvSpPr>
            <p:cNvPr id="86" name="90 Rectángulo"/>
            <p:cNvSpPr/>
            <p:nvPr/>
          </p:nvSpPr>
          <p:spPr>
            <a:xfrm>
              <a:off x="7741062" y="2941905"/>
              <a:ext cx="587342" cy="5000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58</a:t>
              </a:r>
            </a:p>
          </p:txBody>
        </p:sp>
        <p:sp>
          <p:nvSpPr>
            <p:cNvPr id="138" name="90 Rectángulo"/>
            <p:cNvSpPr/>
            <p:nvPr/>
          </p:nvSpPr>
          <p:spPr>
            <a:xfrm>
              <a:off x="8136250" y="2944913"/>
              <a:ext cx="587342" cy="5000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58</a:t>
              </a:r>
            </a:p>
          </p:txBody>
        </p:sp>
        <p:sp>
          <p:nvSpPr>
            <p:cNvPr id="139" name="90 Rectángulo"/>
            <p:cNvSpPr/>
            <p:nvPr/>
          </p:nvSpPr>
          <p:spPr>
            <a:xfrm>
              <a:off x="6874287" y="3433304"/>
              <a:ext cx="587342" cy="5000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23</a:t>
              </a:r>
            </a:p>
          </p:txBody>
        </p:sp>
        <p:sp>
          <p:nvSpPr>
            <p:cNvPr id="140" name="90 Rectángulo"/>
            <p:cNvSpPr/>
            <p:nvPr/>
          </p:nvSpPr>
          <p:spPr>
            <a:xfrm>
              <a:off x="7288151" y="3417638"/>
              <a:ext cx="587342" cy="5000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41" name="90 Rectángulo"/>
            <p:cNvSpPr/>
            <p:nvPr/>
          </p:nvSpPr>
          <p:spPr>
            <a:xfrm>
              <a:off x="7739367" y="3420646"/>
              <a:ext cx="587342" cy="5000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42" name="90 Rectángulo"/>
            <p:cNvSpPr/>
            <p:nvPr/>
          </p:nvSpPr>
          <p:spPr>
            <a:xfrm>
              <a:off x="8153231" y="3423654"/>
              <a:ext cx="587342" cy="5000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58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87702" y="4614320"/>
            <a:ext cx="7148011" cy="461665"/>
            <a:chOff x="887702" y="4614320"/>
            <a:chExt cx="7148011" cy="461665"/>
          </a:xfrm>
        </p:grpSpPr>
        <p:sp>
          <p:nvSpPr>
            <p:cNvPr id="143" name="TextBox 142"/>
            <p:cNvSpPr txBox="1"/>
            <p:nvPr/>
          </p:nvSpPr>
          <p:spPr>
            <a:xfrm>
              <a:off x="4227689" y="4614320"/>
              <a:ext cx="65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rebuchet MS"/>
                  <a:cs typeface="Trebuchet MS"/>
                </a:rPr>
                <a:t>CODED</a:t>
              </a:r>
            </a:p>
            <a:p>
              <a:r>
                <a:rPr lang="en-US" sz="1200" dirty="0">
                  <a:latin typeface="Trebuchet MS"/>
                  <a:cs typeface="Trebuchet MS"/>
                </a:rPr>
                <a:t>IMAGE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7289846" y="4614320"/>
              <a:ext cx="7458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rebuchet MS"/>
                  <a:cs typeface="Trebuchet MS"/>
                </a:rPr>
                <a:t>MAPPED</a:t>
              </a:r>
            </a:p>
            <a:p>
              <a:pPr algn="ctr"/>
              <a:r>
                <a:rPr lang="en-US" sz="1200" dirty="0">
                  <a:latin typeface="Trebuchet MS"/>
                  <a:cs typeface="Trebuchet MS"/>
                </a:rPr>
                <a:t>IMAGE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887702" y="4766720"/>
              <a:ext cx="6139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rebuchet MS"/>
                  <a:cs typeface="Trebuchet MS"/>
                </a:rPr>
                <a:t>IMAGE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369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3047" y="1755349"/>
            <a:ext cx="456124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rebuchet MS"/>
                <a:cs typeface="Trebuchet MS"/>
              </a:rPr>
              <a:t>Local Binary Patterns</a:t>
            </a:r>
          </a:p>
          <a:p>
            <a:endParaRPr lang="en-US" sz="3600" dirty="0">
              <a:solidFill>
                <a:srgbClr val="BFBFBF"/>
              </a:solidFill>
              <a:latin typeface="Trebuchet MS"/>
              <a:cs typeface="Trebuchet MS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BFBFBF"/>
                </a:solidFill>
                <a:latin typeface="Trebuchet MS"/>
                <a:cs typeface="Trebuchet MS"/>
              </a:rPr>
              <a:t>Coding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Trebuchet MS"/>
                <a:cs typeface="Trebuchet MS"/>
              </a:rPr>
              <a:t>Mapping</a:t>
            </a:r>
            <a:endParaRPr lang="en-US" sz="3600" dirty="0">
              <a:solidFill>
                <a:srgbClr val="BFBFBF"/>
              </a:solidFill>
              <a:latin typeface="Trebuchet MS"/>
              <a:cs typeface="Trebuchet MS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BFBFBF"/>
                </a:solidFill>
                <a:latin typeface="Trebuchet MS"/>
                <a:cs typeface="Trebuchet MS"/>
              </a:rPr>
              <a:t>Histogram</a:t>
            </a:r>
          </a:p>
        </p:txBody>
      </p:sp>
      <p:sp>
        <p:nvSpPr>
          <p:cNvPr id="3" name="Rectangle 2"/>
          <p:cNvSpPr/>
          <p:nvPr/>
        </p:nvSpPr>
        <p:spPr>
          <a:xfrm>
            <a:off x="2072982" y="5228700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1</a:t>
            </a:r>
          </a:p>
        </p:txBody>
      </p:sp>
      <p:cxnSp>
        <p:nvCxnSpPr>
          <p:cNvPr id="21" name="Straight Arrow Connector 20"/>
          <p:cNvCxnSpPr>
            <a:endCxn id="3" idx="1"/>
          </p:cNvCxnSpPr>
          <p:nvPr/>
        </p:nvCxnSpPr>
        <p:spPr>
          <a:xfrm>
            <a:off x="1195233" y="5658199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31518" y="5231708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2</a:t>
            </a:r>
          </a:p>
        </p:txBody>
      </p:sp>
      <p:cxnSp>
        <p:nvCxnSpPr>
          <p:cNvPr id="31" name="Straight Arrow Connector 30"/>
          <p:cNvCxnSpPr>
            <a:stCxn id="3" idx="3"/>
            <a:endCxn id="30" idx="1"/>
          </p:cNvCxnSpPr>
          <p:nvPr/>
        </p:nvCxnSpPr>
        <p:spPr>
          <a:xfrm>
            <a:off x="3080348" y="5686211"/>
            <a:ext cx="751170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459322" y="5234716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3</a:t>
            </a:r>
          </a:p>
        </p:txBody>
      </p:sp>
      <p:cxnSp>
        <p:nvCxnSpPr>
          <p:cNvPr id="33" name="Straight Arrow Connector 32"/>
          <p:cNvCxnSpPr>
            <a:stCxn id="30" idx="3"/>
            <a:endCxn id="32" idx="1"/>
          </p:cNvCxnSpPr>
          <p:nvPr/>
        </p:nvCxnSpPr>
        <p:spPr>
          <a:xfrm>
            <a:off x="4838884" y="5689219"/>
            <a:ext cx="620438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464857" y="5661207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4106" y="5468139"/>
            <a:ext cx="832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IMAGE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54710" y="5471147"/>
            <a:ext cx="108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FEATURE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13876" y="6383865"/>
            <a:ext cx="1931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x : {0, 1, …, 255}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67744" y="6377496"/>
            <a:ext cx="180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3366FF"/>
                </a:solidFill>
                <a:latin typeface="Trebuchet MS"/>
                <a:cs typeface="Trebuchet MS"/>
              </a:rPr>
              <a:t>y : {0, 1, …, 58}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3080348" y="5692227"/>
            <a:ext cx="288842" cy="685269"/>
          </a:xfrm>
          <a:prstGeom prst="line">
            <a:avLst/>
          </a:prstGeom>
          <a:ln w="6350" cmpd="sng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056586" y="5686211"/>
            <a:ext cx="307701" cy="685269"/>
          </a:xfrm>
          <a:prstGeom prst="line">
            <a:avLst/>
          </a:prstGeom>
          <a:ln w="6350" cmpd="sng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40554" y="5078993"/>
            <a:ext cx="65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rebuchet MS"/>
                <a:cs typeface="Trebuchet MS"/>
              </a:rPr>
              <a:t>CODED</a:t>
            </a:r>
          </a:p>
          <a:p>
            <a:r>
              <a:rPr lang="en-US" sz="1200" dirty="0">
                <a:latin typeface="Trebuchet MS"/>
                <a:cs typeface="Trebuchet MS"/>
              </a:rPr>
              <a:t>IMAGE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86342" y="5082001"/>
            <a:ext cx="74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rebuchet MS"/>
                <a:cs typeface="Trebuchet MS"/>
              </a:rPr>
              <a:t>MAPPED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58522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5005125" y="4705830"/>
            <a:ext cx="1886228" cy="19047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03047" y="1755349"/>
            <a:ext cx="456124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rebuchet MS"/>
                <a:cs typeface="Trebuchet MS"/>
              </a:rPr>
              <a:t>Local Binary Patterns</a:t>
            </a:r>
          </a:p>
          <a:p>
            <a:endParaRPr lang="en-US" sz="3600" dirty="0">
              <a:solidFill>
                <a:srgbClr val="BFBFBF"/>
              </a:solidFill>
              <a:latin typeface="Trebuchet MS"/>
              <a:cs typeface="Trebuchet MS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BFBFBF"/>
                </a:solidFill>
                <a:latin typeface="Trebuchet MS"/>
                <a:cs typeface="Trebuchet MS"/>
              </a:rPr>
              <a:t>Coding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BFBFBF"/>
                </a:solidFill>
                <a:latin typeface="Trebuchet MS"/>
                <a:cs typeface="Trebuchet MS"/>
              </a:rPr>
              <a:t>Mapping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Trebuchet MS"/>
                <a:cs typeface="Trebuchet MS"/>
              </a:rPr>
              <a:t>Histogram</a:t>
            </a:r>
          </a:p>
        </p:txBody>
      </p:sp>
      <p:sp>
        <p:nvSpPr>
          <p:cNvPr id="3" name="Rectangle 2"/>
          <p:cNvSpPr/>
          <p:nvPr/>
        </p:nvSpPr>
        <p:spPr>
          <a:xfrm>
            <a:off x="2072982" y="5228700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1</a:t>
            </a:r>
          </a:p>
        </p:txBody>
      </p:sp>
      <p:cxnSp>
        <p:nvCxnSpPr>
          <p:cNvPr id="21" name="Straight Arrow Connector 20"/>
          <p:cNvCxnSpPr>
            <a:endCxn id="3" idx="1"/>
          </p:cNvCxnSpPr>
          <p:nvPr/>
        </p:nvCxnSpPr>
        <p:spPr>
          <a:xfrm>
            <a:off x="1195233" y="5658199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31518" y="5231708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2</a:t>
            </a:r>
          </a:p>
        </p:txBody>
      </p:sp>
      <p:cxnSp>
        <p:nvCxnSpPr>
          <p:cNvPr id="31" name="Straight Arrow Connector 30"/>
          <p:cNvCxnSpPr>
            <a:stCxn id="3" idx="3"/>
            <a:endCxn id="30" idx="1"/>
          </p:cNvCxnSpPr>
          <p:nvPr/>
        </p:nvCxnSpPr>
        <p:spPr>
          <a:xfrm>
            <a:off x="3080348" y="5686211"/>
            <a:ext cx="751170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459322" y="5234716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3</a:t>
            </a:r>
          </a:p>
        </p:txBody>
      </p:sp>
      <p:cxnSp>
        <p:nvCxnSpPr>
          <p:cNvPr id="33" name="Straight Arrow Connector 32"/>
          <p:cNvCxnSpPr>
            <a:stCxn id="30" idx="3"/>
            <a:endCxn id="32" idx="1"/>
          </p:cNvCxnSpPr>
          <p:nvPr/>
        </p:nvCxnSpPr>
        <p:spPr>
          <a:xfrm>
            <a:off x="4838884" y="5689219"/>
            <a:ext cx="620438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464857" y="5661207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4106" y="5468139"/>
            <a:ext cx="832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IMAGE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54710" y="5471147"/>
            <a:ext cx="108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FEATURE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40554" y="5078993"/>
            <a:ext cx="65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rebuchet MS"/>
                <a:cs typeface="Trebuchet MS"/>
              </a:rPr>
              <a:t>CODED</a:t>
            </a:r>
          </a:p>
          <a:p>
            <a:r>
              <a:rPr lang="en-US" sz="1200" dirty="0">
                <a:latin typeface="Trebuchet MS"/>
                <a:cs typeface="Trebuchet MS"/>
              </a:rPr>
              <a:t>IMAGE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86342" y="5082001"/>
            <a:ext cx="74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rebuchet MS"/>
                <a:cs typeface="Trebuchet MS"/>
              </a:rPr>
              <a:t>MAPPED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39110845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20702" y="3136069"/>
            <a:ext cx="74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rebuchet MS"/>
                <a:cs typeface="Trebuchet MS"/>
              </a:rPr>
              <a:t>MAPPED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IMAGE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4621246" y="2380716"/>
            <a:ext cx="0" cy="19345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409127" y="4138466"/>
            <a:ext cx="349198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821146" y="3468703"/>
            <a:ext cx="176384" cy="6697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091136" y="2986167"/>
            <a:ext cx="176384" cy="11519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361588" y="3597734"/>
            <a:ext cx="176384" cy="54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631578" y="2809490"/>
            <a:ext cx="176384" cy="13319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02961" y="2916083"/>
            <a:ext cx="124554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. . 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289579" y="3209718"/>
            <a:ext cx="176384" cy="9359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792105" y="4174304"/>
            <a:ext cx="2909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rebuchet MS"/>
                <a:cs typeface="Trebuchet MS"/>
              </a:rPr>
              <a:t>0   1     2    3                                  58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814073" y="3203448"/>
            <a:ext cx="1525453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rebuchet MS"/>
                <a:cs typeface="Trebuchet MS"/>
              </a:rPr>
              <a:t>Histogram</a:t>
            </a:r>
          </a:p>
        </p:txBody>
      </p:sp>
      <p:cxnSp>
        <p:nvCxnSpPr>
          <p:cNvPr id="29" name="Straight Arrow Connector 28"/>
          <p:cNvCxnSpPr>
            <a:endCxn id="28" idx="1"/>
          </p:cNvCxnSpPr>
          <p:nvPr/>
        </p:nvCxnSpPr>
        <p:spPr>
          <a:xfrm>
            <a:off x="1193636" y="3657951"/>
            <a:ext cx="620437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348764" y="3653455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34727" y="5067474"/>
            <a:ext cx="76610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rebuchet MS"/>
                <a:cs typeface="Trebuchet MS"/>
              </a:rPr>
              <a:t>The image is described as a vector of 59 elements. Similar images have similar LBP features!!!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642505" y="2326253"/>
            <a:ext cx="710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rebuchet MS"/>
                <a:cs typeface="Trebuchet MS"/>
              </a:rPr>
              <a:t># pixels</a:t>
            </a:r>
          </a:p>
        </p:txBody>
      </p:sp>
    </p:spTree>
    <p:extLst>
      <p:ext uri="{BB962C8B-B14F-4D97-AF65-F5344CB8AC3E}">
        <p14:creationId xmlns:p14="http://schemas.microsoft.com/office/powerpoint/2010/main" val="243485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4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5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6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7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8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9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10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11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12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13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14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15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16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17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18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4" name="33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5" name="34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6" name="35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36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8" name="37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9" name="38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0" name="39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1" name="40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791338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3047" y="1755349"/>
            <a:ext cx="456124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Trebuchet MS"/>
                <a:cs typeface="Trebuchet MS"/>
              </a:rPr>
              <a:t>Local Binary Patterns</a:t>
            </a:r>
          </a:p>
          <a:p>
            <a:endParaRPr lang="en-US" sz="3600" dirty="0">
              <a:latin typeface="Trebuchet MS"/>
              <a:cs typeface="Trebuchet MS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Trebuchet MS"/>
                <a:cs typeface="Trebuchet MS"/>
              </a:rPr>
              <a:t>Coding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Trebuchet MS"/>
                <a:cs typeface="Trebuchet MS"/>
              </a:rPr>
              <a:t>Mapping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Trebuchet MS"/>
                <a:cs typeface="Trebuchet MS"/>
              </a:rPr>
              <a:t>Histogram</a:t>
            </a:r>
          </a:p>
        </p:txBody>
      </p:sp>
      <p:sp>
        <p:nvSpPr>
          <p:cNvPr id="3" name="Rectangle 2"/>
          <p:cNvSpPr/>
          <p:nvPr/>
        </p:nvSpPr>
        <p:spPr>
          <a:xfrm>
            <a:off x="2072982" y="5228700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1</a:t>
            </a:r>
          </a:p>
        </p:txBody>
      </p:sp>
      <p:cxnSp>
        <p:nvCxnSpPr>
          <p:cNvPr id="21" name="Straight Arrow Connector 20"/>
          <p:cNvCxnSpPr>
            <a:endCxn id="3" idx="1"/>
          </p:cNvCxnSpPr>
          <p:nvPr/>
        </p:nvCxnSpPr>
        <p:spPr>
          <a:xfrm>
            <a:off x="1195233" y="5658199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31518" y="5231708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2</a:t>
            </a:r>
          </a:p>
        </p:txBody>
      </p:sp>
      <p:cxnSp>
        <p:nvCxnSpPr>
          <p:cNvPr id="31" name="Straight Arrow Connector 30"/>
          <p:cNvCxnSpPr>
            <a:stCxn id="3" idx="3"/>
            <a:endCxn id="30" idx="1"/>
          </p:cNvCxnSpPr>
          <p:nvPr/>
        </p:nvCxnSpPr>
        <p:spPr>
          <a:xfrm>
            <a:off x="3080348" y="5686211"/>
            <a:ext cx="751170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459322" y="5234716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3</a:t>
            </a:r>
          </a:p>
        </p:txBody>
      </p:sp>
      <p:cxnSp>
        <p:nvCxnSpPr>
          <p:cNvPr id="33" name="Straight Arrow Connector 32"/>
          <p:cNvCxnSpPr>
            <a:stCxn id="30" idx="3"/>
            <a:endCxn id="32" idx="1"/>
          </p:cNvCxnSpPr>
          <p:nvPr/>
        </p:nvCxnSpPr>
        <p:spPr>
          <a:xfrm>
            <a:off x="4838884" y="5689219"/>
            <a:ext cx="620438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464857" y="5661207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4106" y="5468139"/>
            <a:ext cx="832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IMAGE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54710" y="5471147"/>
            <a:ext cx="108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FEATURE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13876" y="6383865"/>
            <a:ext cx="1931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x : {0, 1, …, 255}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67744" y="6377496"/>
            <a:ext cx="180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3366FF"/>
                </a:solidFill>
                <a:latin typeface="Trebuchet MS"/>
                <a:cs typeface="Trebuchet MS"/>
              </a:rPr>
              <a:t>y : {0, 1, …, 58}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3080348" y="5692227"/>
            <a:ext cx="288842" cy="685269"/>
          </a:xfrm>
          <a:prstGeom prst="line">
            <a:avLst/>
          </a:prstGeom>
          <a:ln w="6350" cmpd="sng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056586" y="5686211"/>
            <a:ext cx="307701" cy="685269"/>
          </a:xfrm>
          <a:prstGeom prst="line">
            <a:avLst/>
          </a:prstGeom>
          <a:ln w="6350" cmpd="sng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40554" y="5078993"/>
            <a:ext cx="65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rebuchet MS"/>
                <a:cs typeface="Trebuchet MS"/>
              </a:rPr>
              <a:t>CODED</a:t>
            </a:r>
          </a:p>
          <a:p>
            <a:r>
              <a:rPr lang="en-US" sz="1200" dirty="0">
                <a:latin typeface="Trebuchet MS"/>
                <a:cs typeface="Trebuchet MS"/>
              </a:rPr>
              <a:t>IMAGE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86342" y="5082001"/>
            <a:ext cx="74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rebuchet MS"/>
                <a:cs typeface="Trebuchet MS"/>
              </a:rPr>
              <a:t>MAPPED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IMAGE</a:t>
            </a:r>
          </a:p>
        </p:txBody>
      </p:sp>
      <p:pic>
        <p:nvPicPr>
          <p:cNvPr id="4" name="Imagen 23" descr="Screen shot 2011-09-26 at 3.09.19 PM.png">
            <a:extLst>
              <a:ext uri="{FF2B5EF4-FFF2-40B4-BE49-F238E27FC236}">
                <a16:creationId xmlns:a16="http://schemas.microsoft.com/office/drawing/2014/main" id="{AF639834-97C3-5CD2-8CBE-7FE9814696C1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30124" y="6028845"/>
            <a:ext cx="1213508" cy="64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20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55499" y="2249206"/>
            <a:ext cx="45612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Trebuchet MS"/>
                <a:cs typeface="Trebuchet MS"/>
              </a:rPr>
              <a:t>Local Binary Patterns</a:t>
            </a:r>
          </a:p>
          <a:p>
            <a:pPr algn="ctr"/>
            <a:endParaRPr lang="en-US" sz="3600" dirty="0">
              <a:solidFill>
                <a:srgbClr val="BFBFBF"/>
              </a:solidFill>
              <a:latin typeface="Trebuchet MS"/>
              <a:cs typeface="Trebuchet MS"/>
            </a:endParaRPr>
          </a:p>
          <a:p>
            <a:pPr algn="ctr"/>
            <a:r>
              <a:rPr lang="en-US" sz="3600" dirty="0">
                <a:solidFill>
                  <a:srgbClr val="BFBFBF"/>
                </a:solidFill>
                <a:latin typeface="Trebuchet MS"/>
                <a:cs typeface="Trebuchet MS"/>
              </a:rPr>
              <a:t>Examples</a:t>
            </a:r>
          </a:p>
          <a:p>
            <a:pPr algn="ctr"/>
            <a:r>
              <a:rPr lang="en-US" sz="3600" dirty="0">
                <a:solidFill>
                  <a:srgbClr val="BFBFBF"/>
                </a:solidFill>
                <a:latin typeface="Trebuchet MS"/>
                <a:cs typeface="Trebuchet MS"/>
              </a:rPr>
              <a:t>Texture Images</a:t>
            </a:r>
          </a:p>
        </p:txBody>
      </p:sp>
    </p:spTree>
    <p:extLst>
      <p:ext uri="{BB962C8B-B14F-4D97-AF65-F5344CB8AC3E}">
        <p14:creationId xmlns:p14="http://schemas.microsoft.com/office/powerpoint/2010/main" val="26616134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ure_1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75" y="465694"/>
            <a:ext cx="2540000" cy="2540000"/>
          </a:xfrm>
          <a:prstGeom prst="rect">
            <a:avLst/>
          </a:prstGeom>
        </p:spPr>
      </p:pic>
      <p:pic>
        <p:nvPicPr>
          <p:cNvPr id="5" name="Picture 4" descr="texture_1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75" y="3429000"/>
            <a:ext cx="2540000" cy="2540000"/>
          </a:xfrm>
          <a:prstGeom prst="rect">
            <a:avLst/>
          </a:prstGeom>
        </p:spPr>
      </p:pic>
      <p:pic>
        <p:nvPicPr>
          <p:cNvPr id="8" name="Picture 7" descr="fig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05" y="567294"/>
            <a:ext cx="4610100" cy="2438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551" y="3424149"/>
            <a:ext cx="46101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495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75" y="465694"/>
            <a:ext cx="2540000" cy="254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75" y="3429000"/>
            <a:ext cx="2540000" cy="254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05" y="567294"/>
            <a:ext cx="4610100" cy="2438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551" y="3424149"/>
            <a:ext cx="46101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083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ure_1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75" y="465694"/>
            <a:ext cx="2540000" cy="2540000"/>
          </a:xfrm>
          <a:prstGeom prst="rect">
            <a:avLst/>
          </a:prstGeom>
        </p:spPr>
      </p:pic>
      <p:pic>
        <p:nvPicPr>
          <p:cNvPr id="8" name="Picture 7" descr="fig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05" y="567294"/>
            <a:ext cx="4610100" cy="243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75" y="3429000"/>
            <a:ext cx="2540000" cy="254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551" y="3424149"/>
            <a:ext cx="46101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1017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7898" y="47034"/>
            <a:ext cx="4550019" cy="6858000"/>
          </a:xfrm>
          <a:prstGeom prst="rect">
            <a:avLst/>
          </a:prstGeom>
        </p:spPr>
      </p:pic>
      <p:pic>
        <p:nvPicPr>
          <p:cNvPr id="6" name="Picture 5" descr="fig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984" y="-139266"/>
            <a:ext cx="4721508" cy="718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2688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4-09-27 at 6.23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996" y="823078"/>
            <a:ext cx="6548309" cy="6034922"/>
          </a:xfrm>
          <a:prstGeom prst="rect">
            <a:avLst/>
          </a:prstGeom>
        </p:spPr>
      </p:pic>
      <p:pic>
        <p:nvPicPr>
          <p:cNvPr id="5" name="Picture 4" descr="Screen Shot 2014-09-27 at 6.26.2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47" y="913666"/>
            <a:ext cx="717688" cy="5759985"/>
          </a:xfrm>
          <a:prstGeom prst="rect">
            <a:avLst/>
          </a:prstGeom>
        </p:spPr>
      </p:pic>
      <p:pic>
        <p:nvPicPr>
          <p:cNvPr id="7" name="Picture 6" descr="Screen Shot 2014-09-27 at 6.28.1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385" y="148900"/>
            <a:ext cx="5759994" cy="7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432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55499" y="2249206"/>
            <a:ext cx="45612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Trebuchet MS"/>
                <a:cs typeface="Trebuchet MS"/>
              </a:rPr>
              <a:t>Local Binary Patterns</a:t>
            </a:r>
          </a:p>
          <a:p>
            <a:pPr algn="ctr"/>
            <a:endParaRPr lang="en-US" sz="3600" dirty="0">
              <a:solidFill>
                <a:srgbClr val="BFBFBF"/>
              </a:solidFill>
              <a:latin typeface="Trebuchet MS"/>
              <a:cs typeface="Trebuchet MS"/>
            </a:endParaRPr>
          </a:p>
          <a:p>
            <a:pPr algn="ctr"/>
            <a:r>
              <a:rPr lang="en-US" sz="3600" dirty="0">
                <a:solidFill>
                  <a:srgbClr val="BFBFBF"/>
                </a:solidFill>
                <a:latin typeface="Trebuchet MS"/>
                <a:cs typeface="Trebuchet MS"/>
              </a:rPr>
              <a:t>Examples</a:t>
            </a:r>
          </a:p>
          <a:p>
            <a:pPr algn="ctr"/>
            <a:r>
              <a:rPr lang="en-US" sz="3600" dirty="0">
                <a:solidFill>
                  <a:srgbClr val="BFBFBF"/>
                </a:solidFill>
                <a:latin typeface="Trebuchet MS"/>
                <a:cs typeface="Trebuchet MS"/>
              </a:rPr>
              <a:t>Face Recognition</a:t>
            </a:r>
          </a:p>
        </p:txBody>
      </p:sp>
    </p:spTree>
    <p:extLst>
      <p:ext uri="{BB962C8B-B14F-4D97-AF65-F5344CB8AC3E}">
        <p14:creationId xmlns:p14="http://schemas.microsoft.com/office/powerpoint/2010/main" val="17300805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1972" y="1147371"/>
            <a:ext cx="68841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In the training set there are </a:t>
            </a:r>
            <a:r>
              <a:rPr lang="en-US" i="1" dirty="0">
                <a:latin typeface="Trebuchet MS"/>
                <a:cs typeface="Trebuchet MS"/>
              </a:rPr>
              <a:t>k</a:t>
            </a:r>
            <a:r>
              <a:rPr lang="en-US" dirty="0">
                <a:latin typeface="Trebuchet MS"/>
                <a:cs typeface="Trebuchet MS"/>
              </a:rPr>
              <a:t> classes.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For each class we have </a:t>
            </a:r>
            <a:r>
              <a:rPr lang="en-US" i="1" dirty="0">
                <a:latin typeface="Trebuchet MS"/>
                <a:cs typeface="Trebuchet MS"/>
              </a:rPr>
              <a:t>n</a:t>
            </a:r>
            <a:r>
              <a:rPr lang="en-US" dirty="0">
                <a:latin typeface="Trebuchet MS"/>
                <a:cs typeface="Trebuchet MS"/>
              </a:rPr>
              <a:t> training images. 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In this example there are 40 classes with 9 images each.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Each image we use w x </a:t>
            </a:r>
            <a:r>
              <a:rPr lang="en-US" i="1" dirty="0">
                <a:latin typeface="Trebuchet MS"/>
                <a:cs typeface="Trebuchet MS"/>
              </a:rPr>
              <a:t>w</a:t>
            </a:r>
            <a:r>
              <a:rPr lang="en-US" dirty="0">
                <a:latin typeface="Trebuchet MS"/>
                <a:cs typeface="Trebuchet MS"/>
              </a:rPr>
              <a:t> partitions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In each partition we extract LBP feature  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00567" y="1173808"/>
            <a:ext cx="1220126" cy="5675836"/>
            <a:chOff x="300567" y="1173808"/>
            <a:chExt cx="1220126" cy="5675836"/>
          </a:xfrm>
        </p:grpSpPr>
        <p:pic>
          <p:nvPicPr>
            <p:cNvPr id="4" name="Picture 3" descr="Screen Shot 2014-03-19 at 3.55.17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567" y="1182164"/>
              <a:ext cx="1137577" cy="5625037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336873" y="1173808"/>
              <a:ext cx="183820" cy="5675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518" y="5145257"/>
            <a:ext cx="1260626" cy="1260000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2073646" y="5145258"/>
            <a:ext cx="1267712" cy="1267712"/>
            <a:chOff x="2073646" y="5145258"/>
            <a:chExt cx="1267712" cy="1267712"/>
          </a:xfrm>
        </p:grpSpPr>
        <p:grpSp>
          <p:nvGrpSpPr>
            <p:cNvPr id="31" name="Group 30"/>
            <p:cNvGrpSpPr/>
            <p:nvPr/>
          </p:nvGrpSpPr>
          <p:grpSpPr>
            <a:xfrm>
              <a:off x="2073646" y="5456106"/>
              <a:ext cx="1267712" cy="624837"/>
              <a:chOff x="2073646" y="5456106"/>
              <a:chExt cx="1267712" cy="624837"/>
            </a:xfrm>
          </p:grpSpPr>
          <p:cxnSp>
            <p:nvCxnSpPr>
              <p:cNvPr id="19" name="Straight Connector 18"/>
              <p:cNvCxnSpPr>
                <a:stCxn id="9" idx="1"/>
                <a:endCxn id="9" idx="3"/>
              </p:cNvCxnSpPr>
              <p:nvPr/>
            </p:nvCxnSpPr>
            <p:spPr>
              <a:xfrm>
                <a:off x="2074518" y="5775257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2073646" y="6080943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2080732" y="5456106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 rot="5400000">
              <a:off x="2070956" y="5425922"/>
              <a:ext cx="1267712" cy="706383"/>
              <a:chOff x="2073646" y="5456106"/>
              <a:chExt cx="1267712" cy="624837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2074518" y="5775257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2073646" y="6080943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2080732" y="5456106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" name="Group 39"/>
          <p:cNvGrpSpPr/>
          <p:nvPr/>
        </p:nvGrpSpPr>
        <p:grpSpPr>
          <a:xfrm>
            <a:off x="2104462" y="5050117"/>
            <a:ext cx="2422717" cy="684049"/>
            <a:chOff x="2104462" y="5050117"/>
            <a:chExt cx="2422717" cy="684049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92075" y="5050117"/>
              <a:ext cx="735104" cy="453053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2104462" y="5189351"/>
              <a:ext cx="256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1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009571" y="5472556"/>
              <a:ext cx="256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Trebuchet MS"/>
                  <a:cs typeface="Trebuchet MS"/>
                </a:rPr>
                <a:t>1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403792" y="5055573"/>
            <a:ext cx="2905487" cy="684049"/>
            <a:chOff x="1621692" y="5060613"/>
            <a:chExt cx="2905487" cy="684049"/>
          </a:xfrm>
        </p:grpSpPr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92075" y="5060613"/>
              <a:ext cx="735104" cy="453053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1621692" y="5189351"/>
              <a:ext cx="258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2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009571" y="5483052"/>
              <a:ext cx="258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Trebuchet MS"/>
                  <a:cs typeface="Trebuchet MS"/>
                </a:rPr>
                <a:t>2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017972" y="5050533"/>
            <a:ext cx="4626667" cy="1293004"/>
            <a:chOff x="1516742" y="5060613"/>
            <a:chExt cx="4626667" cy="1293004"/>
          </a:xfrm>
        </p:grpSpPr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08305" y="5060613"/>
              <a:ext cx="735104" cy="453053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1516742" y="6092007"/>
              <a:ext cx="3326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16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625801" y="5483052"/>
              <a:ext cx="3326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Trebuchet MS"/>
                  <a:cs typeface="Trebuchet MS"/>
                </a:rPr>
                <a:t>16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063281" y="5168775"/>
            <a:ext cx="1436664" cy="1180634"/>
            <a:chOff x="2063281" y="5168775"/>
            <a:chExt cx="1436664" cy="1180634"/>
          </a:xfrm>
        </p:grpSpPr>
        <p:sp>
          <p:nvSpPr>
            <p:cNvPr id="49" name="TextBox 48"/>
            <p:cNvSpPr txBox="1"/>
            <p:nvPr/>
          </p:nvSpPr>
          <p:spPr>
            <a:xfrm>
              <a:off x="2734607" y="5168775"/>
              <a:ext cx="258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3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54927" y="5174231"/>
              <a:ext cx="258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120871" y="5489111"/>
              <a:ext cx="13790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5      6      7     8     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063281" y="5788455"/>
              <a:ext cx="13475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 9    10     11    12    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068841" y="6087799"/>
              <a:ext cx="13475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13   14     15</a:t>
              </a: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5782890" y="5063025"/>
            <a:ext cx="570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. . .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3737545" y="5584040"/>
            <a:ext cx="4343807" cy="744377"/>
            <a:chOff x="3737545" y="5584040"/>
            <a:chExt cx="4343807" cy="744377"/>
          </a:xfrm>
        </p:grpSpPr>
        <p:sp>
          <p:nvSpPr>
            <p:cNvPr id="56" name="Right Brace 55"/>
            <p:cNvSpPr/>
            <p:nvPr/>
          </p:nvSpPr>
          <p:spPr>
            <a:xfrm rot="5400000">
              <a:off x="5504668" y="3871446"/>
              <a:ext cx="427375" cy="3852563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37545" y="6066807"/>
              <a:ext cx="43438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A face is described using a feature of 16 x 59 = 944 elements     </a:t>
              </a:r>
            </a:p>
          </p:txBody>
        </p:sp>
      </p:grpSp>
      <p:sp>
        <p:nvSpPr>
          <p:cNvPr id="59" name="Rectangle 58"/>
          <p:cNvSpPr/>
          <p:nvPr/>
        </p:nvSpPr>
        <p:spPr>
          <a:xfrm>
            <a:off x="4875018" y="5050117"/>
            <a:ext cx="84666" cy="194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421738" y="5147497"/>
            <a:ext cx="84666" cy="194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 flipH="1">
            <a:off x="7082470" y="5119173"/>
            <a:ext cx="45719" cy="194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 flipH="1">
            <a:off x="7292798" y="5218101"/>
            <a:ext cx="45719" cy="194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300567" y="1173808"/>
            <a:ext cx="1220126" cy="5675836"/>
            <a:chOff x="300567" y="1173808"/>
            <a:chExt cx="1220126" cy="5675836"/>
          </a:xfrm>
        </p:grpSpPr>
        <p:pic>
          <p:nvPicPr>
            <p:cNvPr id="4" name="Picture 3" descr="Screen Shot 2014-03-19 at 3.55.17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567" y="1182164"/>
              <a:ext cx="1137577" cy="5625037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336873" y="1173808"/>
              <a:ext cx="183820" cy="5675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41271" y="409025"/>
            <a:ext cx="5591567" cy="864060"/>
            <a:chOff x="341271" y="409025"/>
            <a:chExt cx="5591567" cy="864060"/>
          </a:xfrm>
        </p:grpSpPr>
        <p:grpSp>
          <p:nvGrpSpPr>
            <p:cNvPr id="2" name="Group 1"/>
            <p:cNvGrpSpPr/>
            <p:nvPr/>
          </p:nvGrpSpPr>
          <p:grpSpPr>
            <a:xfrm>
              <a:off x="1970794" y="409025"/>
              <a:ext cx="3962044" cy="816894"/>
              <a:chOff x="2923207" y="409025"/>
              <a:chExt cx="3962044" cy="816894"/>
            </a:xfrm>
          </p:grpSpPr>
          <p:pic>
            <p:nvPicPr>
              <p:cNvPr id="3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42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4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Oval 2"/>
            <p:cNvSpPr>
              <a:spLocks noChangeAspect="1"/>
            </p:cNvSpPr>
            <p:nvPr/>
          </p:nvSpPr>
          <p:spPr>
            <a:xfrm>
              <a:off x="341271" y="123708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Elbow Connector 7"/>
            <p:cNvCxnSpPr>
              <a:stCxn id="3" idx="0"/>
              <a:endCxn id="37" idx="1"/>
            </p:cNvCxnSpPr>
            <p:nvPr/>
          </p:nvCxnSpPr>
          <p:spPr>
            <a:xfrm rot="5400000" flipH="1" flipV="1">
              <a:off x="869204" y="135496"/>
              <a:ext cx="591657" cy="1611523"/>
            </a:xfrm>
            <a:prstGeom prst="bentConnector2">
              <a:avLst/>
            </a:prstGeom>
            <a:ln w="127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446046" y="668681"/>
            <a:ext cx="5482087" cy="695508"/>
            <a:chOff x="341271" y="668681"/>
            <a:chExt cx="5482087" cy="695508"/>
          </a:xfrm>
        </p:grpSpPr>
        <p:grpSp>
          <p:nvGrpSpPr>
            <p:cNvPr id="64" name="Group 63"/>
            <p:cNvGrpSpPr/>
            <p:nvPr/>
          </p:nvGrpSpPr>
          <p:grpSpPr>
            <a:xfrm>
              <a:off x="1866019" y="668681"/>
              <a:ext cx="3957339" cy="695508"/>
              <a:chOff x="2818432" y="668681"/>
              <a:chExt cx="3957339" cy="695508"/>
            </a:xfrm>
          </p:grpSpPr>
          <p:pic>
            <p:nvPicPr>
              <p:cNvPr id="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6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6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70" name="TextBox 69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5" name="Oval 64"/>
            <p:cNvSpPr>
              <a:spLocks noChangeAspect="1"/>
            </p:cNvSpPr>
            <p:nvPr/>
          </p:nvSpPr>
          <p:spPr>
            <a:xfrm>
              <a:off x="341271" y="123708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Elbow Connector 65"/>
            <p:cNvCxnSpPr>
              <a:stCxn id="65" idx="0"/>
              <a:endCxn id="67" idx="1"/>
            </p:cNvCxnSpPr>
            <p:nvPr/>
          </p:nvCxnSpPr>
          <p:spPr>
            <a:xfrm rot="5400000" flipH="1" flipV="1">
              <a:off x="1050179" y="421245"/>
              <a:ext cx="124932" cy="1506748"/>
            </a:xfrm>
            <a:prstGeom prst="bentConnector2">
              <a:avLst/>
            </a:prstGeom>
            <a:ln w="127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1246146" y="1246610"/>
            <a:ext cx="4681987" cy="780188"/>
            <a:chOff x="1141371" y="567160"/>
            <a:chExt cx="4681987" cy="780188"/>
          </a:xfrm>
        </p:grpSpPr>
        <p:grpSp>
          <p:nvGrpSpPr>
            <p:cNvPr id="77" name="Group 76"/>
            <p:cNvGrpSpPr/>
            <p:nvPr/>
          </p:nvGrpSpPr>
          <p:grpSpPr>
            <a:xfrm>
              <a:off x="1866019" y="668681"/>
              <a:ext cx="3957339" cy="678667"/>
              <a:chOff x="2818432" y="668681"/>
              <a:chExt cx="3957339" cy="678667"/>
            </a:xfrm>
          </p:grpSpPr>
          <p:pic>
            <p:nvPicPr>
              <p:cNvPr id="8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81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82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83" name="TextBox 82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8" name="Oval 77"/>
            <p:cNvSpPr>
              <a:spLocks noChangeAspect="1"/>
            </p:cNvSpPr>
            <p:nvPr/>
          </p:nvSpPr>
          <p:spPr>
            <a:xfrm>
              <a:off x="1141371" y="56716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Elbow Connector 78"/>
            <p:cNvCxnSpPr>
              <a:stCxn id="78" idx="6"/>
              <a:endCxn id="80" idx="1"/>
            </p:cNvCxnSpPr>
            <p:nvPr/>
          </p:nvCxnSpPr>
          <p:spPr>
            <a:xfrm>
              <a:off x="1177371" y="585160"/>
              <a:ext cx="688648" cy="526993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42854" y="14068"/>
            <a:ext cx="6350555" cy="2099034"/>
            <a:chOff x="42854" y="14068"/>
            <a:chExt cx="6350555" cy="2099034"/>
          </a:xfrm>
        </p:grpSpPr>
        <p:sp>
          <p:nvSpPr>
            <p:cNvPr id="15" name="Rounded Rectangle 14"/>
            <p:cNvSpPr/>
            <p:nvPr/>
          </p:nvSpPr>
          <p:spPr>
            <a:xfrm>
              <a:off x="1773514" y="164231"/>
              <a:ext cx="4619895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2854" y="14068"/>
              <a:ext cx="2957910" cy="1341409"/>
              <a:chOff x="42854" y="14068"/>
              <a:chExt cx="2957910" cy="1341409"/>
            </a:xfrm>
          </p:grpSpPr>
          <p:sp>
            <p:nvSpPr>
              <p:cNvPr id="88" name="TextBox 87"/>
              <p:cNvSpPr txBox="1"/>
              <p:nvPr/>
            </p:nvSpPr>
            <p:spPr>
              <a:xfrm>
                <a:off x="2101486" y="14068"/>
                <a:ext cx="899278" cy="26161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000000"/>
                    </a:solidFill>
                    <a:latin typeface="Trebuchet MS"/>
                    <a:cs typeface="Trebuchet MS"/>
                  </a:rPr>
                  <a:t>Subject 1     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42854" y="1140033"/>
                <a:ext cx="238773" cy="215444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rgbClr val="000000"/>
                    </a:solidFill>
                    <a:latin typeface="Trebuchet MS"/>
                    <a:cs typeface="Trebuchet MS"/>
                  </a:rPr>
                  <a:t>1     </a:t>
                </a: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0" y="2367976"/>
            <a:ext cx="6403485" cy="2094432"/>
            <a:chOff x="0" y="1774318"/>
            <a:chExt cx="6403485" cy="2094432"/>
          </a:xfrm>
        </p:grpSpPr>
        <p:grpSp>
          <p:nvGrpSpPr>
            <p:cNvPr id="90" name="Group 89"/>
            <p:cNvGrpSpPr/>
            <p:nvPr/>
          </p:nvGrpSpPr>
          <p:grpSpPr>
            <a:xfrm>
              <a:off x="351347" y="2169275"/>
              <a:ext cx="5591567" cy="1172285"/>
              <a:chOff x="341271" y="100800"/>
              <a:chExt cx="5591567" cy="1172285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1970794" y="100800"/>
                <a:ext cx="3962044" cy="1125119"/>
                <a:chOff x="2923207" y="100800"/>
                <a:chExt cx="3962044" cy="1125119"/>
              </a:xfrm>
            </p:grpSpPr>
            <p:pic>
              <p:nvPicPr>
                <p:cNvPr id="94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23207" y="110676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95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14787" y="104297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96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50147" y="110206"/>
                  <a:ext cx="735104" cy="453053"/>
                </a:xfrm>
                <a:prstGeom prst="rect">
                  <a:avLst/>
                </a:prstGeom>
              </p:spPr>
            </p:pic>
            <p:sp>
              <p:nvSpPr>
                <p:cNvPr id="97" name="TextBox 96"/>
                <p:cNvSpPr txBox="1"/>
                <p:nvPr/>
              </p:nvSpPr>
              <p:spPr>
                <a:xfrm>
                  <a:off x="5023502" y="100800"/>
                  <a:ext cx="57043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/>
                    <a:t>. . .</a:t>
                  </a:r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4006150" y="1031159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3552870" y="225391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 flipH="1">
                  <a:off x="6476354" y="629590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 flipH="1">
                  <a:off x="6423930" y="288723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2" name="Oval 91"/>
              <p:cNvSpPr>
                <a:spLocks noChangeAspect="1"/>
              </p:cNvSpPr>
              <p:nvPr/>
            </p:nvSpPr>
            <p:spPr>
              <a:xfrm>
                <a:off x="341271" y="1237085"/>
                <a:ext cx="36000" cy="36000"/>
              </a:xfrm>
              <a:prstGeom prst="ellipse">
                <a:avLst/>
              </a:prstGeom>
              <a:solidFill>
                <a:srgbClr val="3DFF53"/>
              </a:solidFill>
              <a:ln>
                <a:solidFill>
                  <a:srgbClr val="3DFF5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3" name="Elbow Connector 92"/>
              <p:cNvCxnSpPr/>
              <p:nvPr/>
            </p:nvCxnSpPr>
            <p:spPr>
              <a:xfrm rot="5400000" flipH="1" flipV="1">
                <a:off x="869204" y="126292"/>
                <a:ext cx="591657" cy="1611523"/>
              </a:xfrm>
              <a:prstGeom prst="bentConnector2">
                <a:avLst/>
              </a:prstGeom>
              <a:ln w="12700" cmpd="sng">
                <a:solidFill>
                  <a:srgbClr val="3DFF5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456122" y="2645876"/>
              <a:ext cx="5482087" cy="695684"/>
              <a:chOff x="341271" y="577401"/>
              <a:chExt cx="5482087" cy="695684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1866019" y="577401"/>
                <a:ext cx="3957339" cy="490892"/>
                <a:chOff x="2818432" y="577401"/>
                <a:chExt cx="3957339" cy="490892"/>
              </a:xfrm>
            </p:grpSpPr>
            <p:pic>
              <p:nvPicPr>
                <p:cNvPr id="106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18432" y="577401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07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05307" y="580758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08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40667" y="615240"/>
                  <a:ext cx="735104" cy="453053"/>
                </a:xfrm>
                <a:prstGeom prst="rect">
                  <a:avLst/>
                </a:prstGeom>
              </p:spPr>
            </p:pic>
            <p:sp>
              <p:nvSpPr>
                <p:cNvPr id="109" name="TextBox 108"/>
                <p:cNvSpPr txBox="1"/>
                <p:nvPr/>
              </p:nvSpPr>
              <p:spPr>
                <a:xfrm>
                  <a:off x="4914022" y="588210"/>
                  <a:ext cx="57043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/>
                    <a:t>. . .</a:t>
                  </a:r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4006150" y="618964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3552870" y="668681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 flipH="1">
                  <a:off x="6213602" y="677071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 flipH="1">
                  <a:off x="6423930" y="743286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Oval 103"/>
              <p:cNvSpPr>
                <a:spLocks noChangeAspect="1"/>
              </p:cNvSpPr>
              <p:nvPr/>
            </p:nvSpPr>
            <p:spPr>
              <a:xfrm>
                <a:off x="341271" y="1237085"/>
                <a:ext cx="36000" cy="36000"/>
              </a:xfrm>
              <a:prstGeom prst="ellipse">
                <a:avLst/>
              </a:prstGeom>
              <a:solidFill>
                <a:srgbClr val="3DFF53"/>
              </a:solidFill>
              <a:ln>
                <a:solidFill>
                  <a:srgbClr val="3DFF5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Elbow Connector 104"/>
              <p:cNvCxnSpPr>
                <a:stCxn id="104" idx="0"/>
                <a:endCxn id="106" idx="1"/>
              </p:cNvCxnSpPr>
              <p:nvPr/>
            </p:nvCxnSpPr>
            <p:spPr>
              <a:xfrm rot="5400000" flipH="1" flipV="1">
                <a:off x="896067" y="267133"/>
                <a:ext cx="433157" cy="1506748"/>
              </a:xfrm>
              <a:prstGeom prst="bentConnector2">
                <a:avLst/>
              </a:prstGeom>
              <a:ln w="12700" cmpd="sng">
                <a:solidFill>
                  <a:srgbClr val="3DFF5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/>
          </p:nvGrpSpPr>
          <p:grpSpPr>
            <a:xfrm>
              <a:off x="1256222" y="3229890"/>
              <a:ext cx="4681987" cy="557158"/>
              <a:chOff x="1141371" y="481965"/>
              <a:chExt cx="4681987" cy="557158"/>
            </a:xfrm>
          </p:grpSpPr>
          <p:grpSp>
            <p:nvGrpSpPr>
              <p:cNvPr id="115" name="Group 114"/>
              <p:cNvGrpSpPr/>
              <p:nvPr/>
            </p:nvGrpSpPr>
            <p:grpSpPr>
              <a:xfrm>
                <a:off x="1866019" y="481965"/>
                <a:ext cx="3957339" cy="557158"/>
                <a:chOff x="2818432" y="481965"/>
                <a:chExt cx="3957339" cy="557158"/>
              </a:xfrm>
            </p:grpSpPr>
            <p:pic>
              <p:nvPicPr>
                <p:cNvPr id="118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18432" y="577401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19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05307" y="586070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20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40667" y="563389"/>
                  <a:ext cx="735104" cy="453053"/>
                </a:xfrm>
                <a:prstGeom prst="rect">
                  <a:avLst/>
                </a:prstGeom>
              </p:spPr>
            </p:pic>
            <p:sp>
              <p:nvSpPr>
                <p:cNvPr id="121" name="TextBox 120"/>
                <p:cNvSpPr txBox="1"/>
                <p:nvPr/>
              </p:nvSpPr>
              <p:spPr>
                <a:xfrm>
                  <a:off x="4914022" y="575881"/>
                  <a:ext cx="57043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/>
                    <a:t>. . .</a:t>
                  </a:r>
                </a:p>
              </p:txBody>
            </p:sp>
            <p:sp>
              <p:nvSpPr>
                <p:cNvPr id="122" name="Rectangle 121"/>
                <p:cNvSpPr/>
                <p:nvPr/>
              </p:nvSpPr>
              <p:spPr>
                <a:xfrm>
                  <a:off x="4006150" y="481965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3552870" y="668681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 flipH="1">
                  <a:off x="6213602" y="575770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 flipH="1">
                  <a:off x="6423930" y="739285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6" name="Oval 115"/>
              <p:cNvSpPr>
                <a:spLocks noChangeAspect="1"/>
              </p:cNvSpPr>
              <p:nvPr/>
            </p:nvSpPr>
            <p:spPr>
              <a:xfrm>
                <a:off x="1141371" y="567160"/>
                <a:ext cx="36000" cy="36000"/>
              </a:xfrm>
              <a:prstGeom prst="ellipse">
                <a:avLst/>
              </a:prstGeom>
              <a:solidFill>
                <a:srgbClr val="3DFF53"/>
              </a:solidFill>
              <a:ln>
                <a:solidFill>
                  <a:srgbClr val="3DFF5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7" name="Elbow Connector 116"/>
              <p:cNvCxnSpPr>
                <a:stCxn id="116" idx="6"/>
                <a:endCxn id="118" idx="1"/>
              </p:cNvCxnSpPr>
              <p:nvPr/>
            </p:nvCxnSpPr>
            <p:spPr>
              <a:xfrm>
                <a:off x="1177371" y="585160"/>
                <a:ext cx="688648" cy="218768"/>
              </a:xfrm>
              <a:prstGeom prst="bentConnector3">
                <a:avLst>
                  <a:gd name="adj1" fmla="val 50000"/>
                </a:avLst>
              </a:prstGeom>
              <a:ln w="12700" cmpd="sng">
                <a:solidFill>
                  <a:srgbClr val="3DFF5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Group 125"/>
            <p:cNvGrpSpPr/>
            <p:nvPr/>
          </p:nvGrpSpPr>
          <p:grpSpPr>
            <a:xfrm>
              <a:off x="0" y="1774318"/>
              <a:ext cx="6403485" cy="2094432"/>
              <a:chOff x="-10076" y="-294157"/>
              <a:chExt cx="6403485" cy="2094432"/>
            </a:xfrm>
          </p:grpSpPr>
          <p:sp>
            <p:nvSpPr>
              <p:cNvPr id="127" name="Rounded Rectangle 126"/>
              <p:cNvSpPr/>
              <p:nvPr/>
            </p:nvSpPr>
            <p:spPr>
              <a:xfrm>
                <a:off x="1773514" y="-148596"/>
                <a:ext cx="4619895" cy="1948871"/>
              </a:xfrm>
              <a:prstGeom prst="roundRect">
                <a:avLst/>
              </a:prstGeom>
              <a:noFill/>
              <a:ln>
                <a:solidFill>
                  <a:srgbClr val="3DFF5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8" name="Group 127"/>
              <p:cNvGrpSpPr/>
              <p:nvPr/>
            </p:nvGrpSpPr>
            <p:grpSpPr>
              <a:xfrm>
                <a:off x="-10076" y="-294157"/>
                <a:ext cx="3010840" cy="1649634"/>
                <a:chOff x="-10076" y="-294157"/>
                <a:chExt cx="3010840" cy="1649634"/>
              </a:xfrm>
            </p:grpSpPr>
            <p:sp>
              <p:nvSpPr>
                <p:cNvPr id="129" name="TextBox 128"/>
                <p:cNvSpPr txBox="1"/>
                <p:nvPr/>
              </p:nvSpPr>
              <p:spPr>
                <a:xfrm>
                  <a:off x="2101486" y="-294157"/>
                  <a:ext cx="899278" cy="26161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3DFF53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000000"/>
                      </a:solidFill>
                      <a:latin typeface="Trebuchet MS"/>
                      <a:cs typeface="Trebuchet MS"/>
                    </a:rPr>
                    <a:t>Subject 20     </a:t>
                  </a:r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-10076" y="1140033"/>
                  <a:ext cx="291703" cy="21544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3DFF53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000000"/>
                      </a:solidFill>
                      <a:latin typeface="Trebuchet MS"/>
                      <a:cs typeface="Trebuchet MS"/>
                    </a:rPr>
                    <a:t>20     </a:t>
                  </a:r>
                </a:p>
              </p:txBody>
            </p:sp>
          </p:grpSp>
        </p:grpSp>
      </p:grpSp>
      <p:grpSp>
        <p:nvGrpSpPr>
          <p:cNvPr id="131" name="Group 130"/>
          <p:cNvGrpSpPr/>
          <p:nvPr/>
        </p:nvGrpSpPr>
        <p:grpSpPr>
          <a:xfrm>
            <a:off x="-4380" y="4725881"/>
            <a:ext cx="6403485" cy="2125634"/>
            <a:chOff x="0" y="2082543"/>
            <a:chExt cx="6403485" cy="2125634"/>
          </a:xfrm>
        </p:grpSpPr>
        <p:grpSp>
          <p:nvGrpSpPr>
            <p:cNvPr id="132" name="Group 131"/>
            <p:cNvGrpSpPr/>
            <p:nvPr/>
          </p:nvGrpSpPr>
          <p:grpSpPr>
            <a:xfrm>
              <a:off x="351347" y="2477500"/>
              <a:ext cx="5591567" cy="1632410"/>
              <a:chOff x="341271" y="409025"/>
              <a:chExt cx="5591567" cy="1632410"/>
            </a:xfrm>
          </p:grpSpPr>
          <p:grpSp>
            <p:nvGrpSpPr>
              <p:cNvPr id="162" name="Group 161"/>
              <p:cNvGrpSpPr/>
              <p:nvPr/>
            </p:nvGrpSpPr>
            <p:grpSpPr>
              <a:xfrm>
                <a:off x="1970794" y="409025"/>
                <a:ext cx="3962044" cy="816894"/>
                <a:chOff x="2923207" y="409025"/>
                <a:chExt cx="3962044" cy="816894"/>
              </a:xfrm>
            </p:grpSpPr>
            <p:pic>
              <p:nvPicPr>
                <p:cNvPr id="165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23207" y="418901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66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14787" y="412522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67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50147" y="418431"/>
                  <a:ext cx="735104" cy="453053"/>
                </a:xfrm>
                <a:prstGeom prst="rect">
                  <a:avLst/>
                </a:prstGeom>
              </p:spPr>
            </p:pic>
            <p:sp>
              <p:nvSpPr>
                <p:cNvPr id="168" name="TextBox 167"/>
                <p:cNvSpPr txBox="1"/>
                <p:nvPr/>
              </p:nvSpPr>
              <p:spPr>
                <a:xfrm>
                  <a:off x="5023502" y="409025"/>
                  <a:ext cx="57043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/>
                    <a:t>. . .</a:t>
                  </a:r>
                </a:p>
              </p:txBody>
            </p:sp>
            <p:sp>
              <p:nvSpPr>
                <p:cNvPr id="169" name="Rectangle 168"/>
                <p:cNvSpPr/>
                <p:nvPr/>
              </p:nvSpPr>
              <p:spPr>
                <a:xfrm>
                  <a:off x="4006150" y="1031159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>
                  <a:off x="3552870" y="515395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Rectangle 170"/>
                <p:cNvSpPr/>
                <p:nvPr/>
              </p:nvSpPr>
              <p:spPr>
                <a:xfrm flipH="1">
                  <a:off x="6476354" y="432326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Rectangle 171"/>
                <p:cNvSpPr/>
                <p:nvPr/>
              </p:nvSpPr>
              <p:spPr>
                <a:xfrm flipH="1">
                  <a:off x="6423930" y="596948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3" name="Oval 162"/>
              <p:cNvSpPr>
                <a:spLocks noChangeAspect="1"/>
              </p:cNvSpPr>
              <p:nvPr/>
            </p:nvSpPr>
            <p:spPr>
              <a:xfrm>
                <a:off x="341271" y="2005435"/>
                <a:ext cx="36000" cy="36000"/>
              </a:xfrm>
              <a:prstGeom prst="ellipse">
                <a:avLst/>
              </a:prstGeom>
              <a:solidFill>
                <a:srgbClr val="3366FF"/>
              </a:solidFill>
              <a:ln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4" name="Elbow Connector 163"/>
              <p:cNvCxnSpPr>
                <a:stCxn id="163" idx="0"/>
              </p:cNvCxnSpPr>
              <p:nvPr/>
            </p:nvCxnSpPr>
            <p:spPr>
              <a:xfrm rot="5400000" flipH="1" flipV="1">
                <a:off x="480428" y="515070"/>
                <a:ext cx="1369209" cy="1611523"/>
              </a:xfrm>
              <a:prstGeom prst="bentConnector2">
                <a:avLst/>
              </a:prstGeom>
              <a:ln w="12700" cmpd="sng">
                <a:solidFill>
                  <a:srgbClr val="3366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Group 132"/>
            <p:cNvGrpSpPr/>
            <p:nvPr/>
          </p:nvGrpSpPr>
          <p:grpSpPr>
            <a:xfrm>
              <a:off x="456122" y="2737156"/>
              <a:ext cx="5482087" cy="1372754"/>
              <a:chOff x="341271" y="668681"/>
              <a:chExt cx="5482087" cy="1372754"/>
            </a:xfrm>
          </p:grpSpPr>
          <p:grpSp>
            <p:nvGrpSpPr>
              <p:cNvPr id="151" name="Group 150"/>
              <p:cNvGrpSpPr/>
              <p:nvPr/>
            </p:nvGrpSpPr>
            <p:grpSpPr>
              <a:xfrm>
                <a:off x="1866019" y="668681"/>
                <a:ext cx="3957339" cy="695508"/>
                <a:chOff x="2818432" y="668681"/>
                <a:chExt cx="3957339" cy="695508"/>
              </a:xfrm>
            </p:grpSpPr>
            <p:pic>
              <p:nvPicPr>
                <p:cNvPr id="154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18432" y="885626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55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05307" y="876654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56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40667" y="911136"/>
                  <a:ext cx="735104" cy="453053"/>
                </a:xfrm>
                <a:prstGeom prst="rect">
                  <a:avLst/>
                </a:prstGeom>
              </p:spPr>
            </p:pic>
            <p:sp>
              <p:nvSpPr>
                <p:cNvPr id="157" name="TextBox 156"/>
                <p:cNvSpPr txBox="1"/>
                <p:nvPr/>
              </p:nvSpPr>
              <p:spPr>
                <a:xfrm>
                  <a:off x="4914022" y="884106"/>
                  <a:ext cx="57043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/>
                    <a:t>. . .</a:t>
                  </a:r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4006150" y="877873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Rectangle 158"/>
                <p:cNvSpPr/>
                <p:nvPr/>
              </p:nvSpPr>
              <p:spPr>
                <a:xfrm>
                  <a:off x="3552870" y="668681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Rectangle 159"/>
                <p:cNvSpPr/>
                <p:nvPr/>
              </p:nvSpPr>
              <p:spPr>
                <a:xfrm flipH="1">
                  <a:off x="6213602" y="935980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Rectangle 160"/>
                <p:cNvSpPr/>
                <p:nvPr/>
              </p:nvSpPr>
              <p:spPr>
                <a:xfrm flipH="1">
                  <a:off x="6423930" y="1039182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2" name="Oval 151"/>
              <p:cNvSpPr>
                <a:spLocks noChangeAspect="1"/>
              </p:cNvSpPr>
              <p:nvPr/>
            </p:nvSpPr>
            <p:spPr>
              <a:xfrm>
                <a:off x="341271" y="2005435"/>
                <a:ext cx="36000" cy="36000"/>
              </a:xfrm>
              <a:prstGeom prst="ellipse">
                <a:avLst/>
              </a:prstGeom>
              <a:solidFill>
                <a:srgbClr val="3366FF"/>
              </a:solidFill>
              <a:ln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3" name="Elbow Connector 152"/>
              <p:cNvCxnSpPr>
                <a:stCxn id="152" idx="0"/>
                <a:endCxn id="154" idx="1"/>
              </p:cNvCxnSpPr>
              <p:nvPr/>
            </p:nvCxnSpPr>
            <p:spPr>
              <a:xfrm rot="5400000" flipH="1" flipV="1">
                <a:off x="666004" y="805420"/>
                <a:ext cx="893282" cy="1506748"/>
              </a:xfrm>
              <a:prstGeom prst="bentConnector2">
                <a:avLst/>
              </a:prstGeom>
              <a:ln w="12700" cmpd="sng">
                <a:solidFill>
                  <a:srgbClr val="3366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Group 133"/>
            <p:cNvGrpSpPr/>
            <p:nvPr/>
          </p:nvGrpSpPr>
          <p:grpSpPr>
            <a:xfrm>
              <a:off x="1256222" y="3416606"/>
              <a:ext cx="4681987" cy="702829"/>
              <a:chOff x="1141371" y="668681"/>
              <a:chExt cx="4681987" cy="702829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1866019" y="668681"/>
                <a:ext cx="3957339" cy="678667"/>
                <a:chOff x="2818432" y="668681"/>
                <a:chExt cx="3957339" cy="678667"/>
              </a:xfrm>
            </p:grpSpPr>
            <p:pic>
              <p:nvPicPr>
                <p:cNvPr id="143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18432" y="885626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44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05307" y="894295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45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40667" y="871614"/>
                  <a:ext cx="735104" cy="453053"/>
                </a:xfrm>
                <a:prstGeom prst="rect">
                  <a:avLst/>
                </a:prstGeom>
              </p:spPr>
            </p:pic>
            <p:sp>
              <p:nvSpPr>
                <p:cNvPr id="146" name="TextBox 145"/>
                <p:cNvSpPr txBox="1"/>
                <p:nvPr/>
              </p:nvSpPr>
              <p:spPr>
                <a:xfrm>
                  <a:off x="4914022" y="884106"/>
                  <a:ext cx="57043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/>
                    <a:t>. . .</a:t>
                  </a:r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4006150" y="888822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3552870" y="668681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Rectangle 148"/>
                <p:cNvSpPr/>
                <p:nvPr/>
              </p:nvSpPr>
              <p:spPr>
                <a:xfrm flipH="1">
                  <a:off x="6213602" y="859337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 flipH="1">
                  <a:off x="6423930" y="739285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1" name="Oval 140"/>
              <p:cNvSpPr>
                <a:spLocks noChangeAspect="1"/>
              </p:cNvSpPr>
              <p:nvPr/>
            </p:nvSpPr>
            <p:spPr>
              <a:xfrm>
                <a:off x="1141371" y="1335510"/>
                <a:ext cx="36000" cy="36000"/>
              </a:xfrm>
              <a:prstGeom prst="ellipse">
                <a:avLst/>
              </a:prstGeom>
              <a:solidFill>
                <a:srgbClr val="3366FF"/>
              </a:solidFill>
              <a:ln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2" name="Elbow Connector 141"/>
              <p:cNvCxnSpPr>
                <a:stCxn id="141" idx="6"/>
                <a:endCxn id="143" idx="1"/>
              </p:cNvCxnSpPr>
              <p:nvPr/>
            </p:nvCxnSpPr>
            <p:spPr>
              <a:xfrm flipV="1">
                <a:off x="1177371" y="1112153"/>
                <a:ext cx="688648" cy="241357"/>
              </a:xfrm>
              <a:prstGeom prst="bentConnector3">
                <a:avLst>
                  <a:gd name="adj1" fmla="val 50000"/>
                </a:avLst>
              </a:prstGeom>
              <a:ln w="12700" cmpd="sng">
                <a:solidFill>
                  <a:srgbClr val="3366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>
              <a:off x="0" y="2082543"/>
              <a:ext cx="6403485" cy="2125634"/>
              <a:chOff x="-10076" y="14068"/>
              <a:chExt cx="6403485" cy="2125634"/>
            </a:xfrm>
          </p:grpSpPr>
          <p:sp>
            <p:nvSpPr>
              <p:cNvPr id="136" name="Rounded Rectangle 135"/>
              <p:cNvSpPr/>
              <p:nvPr/>
            </p:nvSpPr>
            <p:spPr>
              <a:xfrm>
                <a:off x="1773514" y="159629"/>
                <a:ext cx="4619895" cy="1948871"/>
              </a:xfrm>
              <a:prstGeom prst="roundRect">
                <a:avLst/>
              </a:prstGeom>
              <a:noFill/>
              <a:ln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7" name="Group 136"/>
              <p:cNvGrpSpPr/>
              <p:nvPr/>
            </p:nvGrpSpPr>
            <p:grpSpPr>
              <a:xfrm>
                <a:off x="-10076" y="14068"/>
                <a:ext cx="3010840" cy="2125634"/>
                <a:chOff x="-10076" y="14068"/>
                <a:chExt cx="3010840" cy="2125634"/>
              </a:xfrm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2101486" y="14068"/>
                  <a:ext cx="899278" cy="26161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3366FF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000000"/>
                      </a:solidFill>
                      <a:latin typeface="Trebuchet MS"/>
                      <a:cs typeface="Trebuchet MS"/>
                    </a:rPr>
                    <a:t>Subject 40     </a:t>
                  </a: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>
                  <a:off x="-10076" y="1924258"/>
                  <a:ext cx="291703" cy="21544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3366FF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000000"/>
                      </a:solidFill>
                      <a:latin typeface="Trebuchet MS"/>
                      <a:cs typeface="Trebuchet MS"/>
                    </a:rPr>
                    <a:t>40     </a:t>
                  </a:r>
                </a:p>
              </p:txBody>
            </p:sp>
          </p:grpSp>
        </p:grpSp>
      </p:grpSp>
      <p:grpSp>
        <p:nvGrpSpPr>
          <p:cNvPr id="21" name="Group 20"/>
          <p:cNvGrpSpPr/>
          <p:nvPr/>
        </p:nvGrpSpPr>
        <p:grpSpPr>
          <a:xfrm>
            <a:off x="2111562" y="1375703"/>
            <a:ext cx="4349787" cy="5621232"/>
            <a:chOff x="2111562" y="1375703"/>
            <a:chExt cx="4349787" cy="5621232"/>
          </a:xfrm>
        </p:grpSpPr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 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6693649" y="627086"/>
            <a:ext cx="245996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Training Data: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Table with: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9x40 = 360 rows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16 x 59 = 944 columns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6851" y="156150"/>
            <a:ext cx="1168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23182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9156582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773514" y="14068"/>
            <a:ext cx="4687835" cy="6982867"/>
            <a:chOff x="1773514" y="14068"/>
            <a:chExt cx="4687835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619895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619895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619895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134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0749E-6 -2.21914E-6 L -0.19032 0.003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25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2886" y="37585"/>
            <a:ext cx="4687835" cy="6982867"/>
            <a:chOff x="1773514" y="14068"/>
            <a:chExt cx="4687835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619895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619895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619895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 </a:t>
              </a:r>
            </a:p>
          </p:txBody>
        </p:sp>
      </p:grpSp>
      <p:pic>
        <p:nvPicPr>
          <p:cNvPr id="184" name="Picture 183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59" y="1065834"/>
            <a:ext cx="1232835" cy="1260000"/>
          </a:xfrm>
          <a:prstGeom prst="rect">
            <a:avLst/>
          </a:prstGeom>
        </p:spPr>
      </p:pic>
      <p:grpSp>
        <p:nvGrpSpPr>
          <p:cNvPr id="185" name="Group 184"/>
          <p:cNvGrpSpPr/>
          <p:nvPr/>
        </p:nvGrpSpPr>
        <p:grpSpPr>
          <a:xfrm>
            <a:off x="5017173" y="1065835"/>
            <a:ext cx="1267712" cy="1267712"/>
            <a:chOff x="2073646" y="5145258"/>
            <a:chExt cx="1267712" cy="1267712"/>
          </a:xfrm>
        </p:grpSpPr>
        <p:grpSp>
          <p:nvGrpSpPr>
            <p:cNvPr id="186" name="Group 185"/>
            <p:cNvGrpSpPr/>
            <p:nvPr/>
          </p:nvGrpSpPr>
          <p:grpSpPr>
            <a:xfrm>
              <a:off x="2073646" y="5456106"/>
              <a:ext cx="1267712" cy="624837"/>
              <a:chOff x="2073646" y="5456106"/>
              <a:chExt cx="1267712" cy="624837"/>
            </a:xfrm>
          </p:grpSpPr>
          <p:cxnSp>
            <p:nvCxnSpPr>
              <p:cNvPr id="191" name="Straight Connector 190"/>
              <p:cNvCxnSpPr>
                <a:stCxn id="184" idx="1"/>
                <a:endCxn id="184" idx="3"/>
              </p:cNvCxnSpPr>
              <p:nvPr/>
            </p:nvCxnSpPr>
            <p:spPr>
              <a:xfrm>
                <a:off x="2080732" y="5775257"/>
                <a:ext cx="1232835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2073646" y="6080943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2080732" y="5456106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7" name="Group 186"/>
            <p:cNvGrpSpPr/>
            <p:nvPr/>
          </p:nvGrpSpPr>
          <p:grpSpPr>
            <a:xfrm rot="5400000">
              <a:off x="2070956" y="5425922"/>
              <a:ext cx="1267712" cy="706383"/>
              <a:chOff x="2073646" y="5456106"/>
              <a:chExt cx="1267712" cy="624837"/>
            </a:xfrm>
          </p:grpSpPr>
          <p:cxnSp>
            <p:nvCxnSpPr>
              <p:cNvPr id="188" name="Straight Connector 187"/>
              <p:cNvCxnSpPr/>
              <p:nvPr/>
            </p:nvCxnSpPr>
            <p:spPr>
              <a:xfrm>
                <a:off x="2074518" y="5775257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2073646" y="6080943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>
                <a:off x="2080732" y="5456106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4" name="Group 193"/>
          <p:cNvGrpSpPr/>
          <p:nvPr/>
        </p:nvGrpSpPr>
        <p:grpSpPr>
          <a:xfrm>
            <a:off x="4883900" y="1073029"/>
            <a:ext cx="735104" cy="2461369"/>
            <a:chOff x="3725729" y="3272797"/>
            <a:chExt cx="735104" cy="2461369"/>
          </a:xfrm>
        </p:grpSpPr>
        <p:pic>
          <p:nvPicPr>
            <p:cNvPr id="195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25729" y="5050117"/>
              <a:ext cx="735104" cy="453053"/>
            </a:xfrm>
            <a:prstGeom prst="rect">
              <a:avLst/>
            </a:prstGeom>
          </p:spPr>
        </p:pic>
        <p:sp>
          <p:nvSpPr>
            <p:cNvPr id="196" name="TextBox 195"/>
            <p:cNvSpPr txBox="1"/>
            <p:nvPr/>
          </p:nvSpPr>
          <p:spPr>
            <a:xfrm>
              <a:off x="3915348" y="3272797"/>
              <a:ext cx="256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1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3981137" y="5472556"/>
              <a:ext cx="256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Trebuchet MS"/>
                  <a:cs typeface="Trebuchet MS"/>
                </a:rPr>
                <a:t>1</a:t>
              </a:r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5325813" y="1067989"/>
            <a:ext cx="1141637" cy="2471865"/>
            <a:chOff x="3385542" y="3272797"/>
            <a:chExt cx="1141637" cy="2471865"/>
          </a:xfrm>
        </p:grpSpPr>
        <p:pic>
          <p:nvPicPr>
            <p:cNvPr id="199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92075" y="5060613"/>
              <a:ext cx="735104" cy="453053"/>
            </a:xfrm>
            <a:prstGeom prst="rect">
              <a:avLst/>
            </a:prstGeom>
          </p:spPr>
        </p:pic>
        <p:sp>
          <p:nvSpPr>
            <p:cNvPr id="200" name="TextBox 199"/>
            <p:cNvSpPr txBox="1"/>
            <p:nvPr/>
          </p:nvSpPr>
          <p:spPr>
            <a:xfrm>
              <a:off x="3385542" y="3272797"/>
              <a:ext cx="258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2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4009571" y="5483052"/>
              <a:ext cx="258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Trebuchet MS"/>
                  <a:cs typeface="Trebuchet MS"/>
                </a:rPr>
                <a:t>2</a:t>
              </a:r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5974035" y="2047868"/>
            <a:ext cx="2828775" cy="1486946"/>
            <a:chOff x="3314634" y="4257716"/>
            <a:chExt cx="2828775" cy="1486946"/>
          </a:xfrm>
        </p:grpSpPr>
        <p:pic>
          <p:nvPicPr>
            <p:cNvPr id="203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08305" y="5060613"/>
              <a:ext cx="735104" cy="453053"/>
            </a:xfrm>
            <a:prstGeom prst="rect">
              <a:avLst/>
            </a:prstGeom>
          </p:spPr>
        </p:pic>
        <p:sp>
          <p:nvSpPr>
            <p:cNvPr id="204" name="TextBox 203"/>
            <p:cNvSpPr txBox="1"/>
            <p:nvPr/>
          </p:nvSpPr>
          <p:spPr>
            <a:xfrm>
              <a:off x="3314634" y="4257716"/>
              <a:ext cx="3326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16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5625801" y="5483052"/>
              <a:ext cx="3326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Trebuchet MS"/>
                  <a:cs typeface="Trebuchet MS"/>
                </a:rPr>
                <a:t>16</a:t>
              </a:r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5013815" y="1067989"/>
            <a:ext cx="1358056" cy="1233218"/>
            <a:chOff x="2057082" y="5168775"/>
            <a:chExt cx="1358056" cy="1233218"/>
          </a:xfrm>
        </p:grpSpPr>
        <p:sp>
          <p:nvSpPr>
            <p:cNvPr id="207" name="TextBox 206"/>
            <p:cNvSpPr txBox="1"/>
            <p:nvPr/>
          </p:nvSpPr>
          <p:spPr>
            <a:xfrm>
              <a:off x="2734607" y="5168775"/>
              <a:ext cx="258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3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3054927" y="5174231"/>
              <a:ext cx="258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4</a:t>
              </a: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2120871" y="5489111"/>
              <a:ext cx="11926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5      6      7    8     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2067546" y="5788455"/>
              <a:ext cx="13475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 9   10     11    12    </a:t>
              </a: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2057082" y="6140383"/>
              <a:ext cx="13475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13   14     15</a:t>
              </a:r>
            </a:p>
          </p:txBody>
        </p:sp>
      </p:grpSp>
      <p:sp>
        <p:nvSpPr>
          <p:cNvPr id="212" name="TextBox 211"/>
          <p:cNvSpPr txBox="1"/>
          <p:nvPr/>
        </p:nvSpPr>
        <p:spPr>
          <a:xfrm>
            <a:off x="6941061" y="2825349"/>
            <a:ext cx="570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. . .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6033189" y="2850349"/>
            <a:ext cx="84666" cy="194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5579909" y="2947729"/>
            <a:ext cx="84666" cy="194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 flipH="1">
            <a:off x="8240641" y="2919405"/>
            <a:ext cx="45719" cy="194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 flipH="1">
            <a:off x="8450969" y="3018333"/>
            <a:ext cx="45719" cy="194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TESTING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Who is this subject?</a:t>
            </a:r>
          </a:p>
        </p:txBody>
      </p:sp>
    </p:spTree>
    <p:extLst>
      <p:ext uri="{BB962C8B-B14F-4D97-AF65-F5344CB8AC3E}">
        <p14:creationId xmlns:p14="http://schemas.microsoft.com/office/powerpoint/2010/main" val="248881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0"/>
      <p:bldP spid="217" grpId="0"/>
      <p:bldP spid="21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2886" y="37585"/>
            <a:ext cx="4687835" cy="6982867"/>
            <a:chOff x="1773514" y="14068"/>
            <a:chExt cx="4687835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619895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619895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619895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 </a:t>
              </a:r>
            </a:p>
          </p:txBody>
        </p:sp>
      </p:grpSp>
      <p:pic>
        <p:nvPicPr>
          <p:cNvPr id="184" name="Picture 183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9" y="1065834"/>
            <a:ext cx="1246022" cy="1260000"/>
          </a:xfrm>
          <a:prstGeom prst="rect">
            <a:avLst/>
          </a:prstGeom>
        </p:spPr>
      </p:pic>
      <p:grpSp>
        <p:nvGrpSpPr>
          <p:cNvPr id="186" name="Group 185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191" name="Straight Connector 190"/>
            <p:cNvCxnSpPr>
              <a:stCxn id="184" idx="1"/>
              <a:endCxn id="184" idx="3"/>
            </p:cNvCxnSpPr>
            <p:nvPr/>
          </p:nvCxnSpPr>
          <p:spPr>
            <a:xfrm>
              <a:off x="2080752" y="5775257"/>
              <a:ext cx="124602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2074518" y="5775257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16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5      6      7    8     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 9   10     11    12    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13   14     15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893378" y="2844303"/>
            <a:ext cx="3909432" cy="464555"/>
            <a:chOff x="4893378" y="2844303"/>
            <a:chExt cx="3909432" cy="464555"/>
          </a:xfrm>
        </p:grpSpPr>
        <p:pic>
          <p:nvPicPr>
            <p:cNvPr id="195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93378" y="2850349"/>
              <a:ext cx="735104" cy="453053"/>
            </a:xfrm>
            <a:prstGeom prst="rect">
              <a:avLst/>
            </a:prstGeom>
          </p:spPr>
        </p:pic>
        <p:pic>
          <p:nvPicPr>
            <p:cNvPr id="199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32346" y="2855805"/>
              <a:ext cx="735104" cy="453053"/>
            </a:xfrm>
            <a:prstGeom prst="rect">
              <a:avLst/>
            </a:prstGeom>
          </p:spPr>
        </p:pic>
        <p:pic>
          <p:nvPicPr>
            <p:cNvPr id="203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67706" y="2850765"/>
              <a:ext cx="735104" cy="453053"/>
            </a:xfrm>
            <a:prstGeom prst="rect">
              <a:avLst/>
            </a:prstGeom>
          </p:spPr>
        </p:pic>
        <p:sp>
          <p:nvSpPr>
            <p:cNvPr id="212" name="TextBox 211"/>
            <p:cNvSpPr txBox="1"/>
            <p:nvPr/>
          </p:nvSpPr>
          <p:spPr>
            <a:xfrm>
              <a:off x="6941061" y="2844303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6033189" y="285034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5579909" y="294772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 flipH="1">
              <a:off x="8240641" y="291940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 flipH="1">
              <a:off x="8450969" y="3018333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TESTING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Who is this subject?</a:t>
            </a:r>
          </a:p>
        </p:txBody>
      </p:sp>
    </p:spTree>
    <p:extLst>
      <p:ext uri="{BB962C8B-B14F-4D97-AF65-F5344CB8AC3E}">
        <p14:creationId xmlns:p14="http://schemas.microsoft.com/office/powerpoint/2010/main" val="119878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95001E-7 -1.76307E-6 L -0.50547 -0.3479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73" y="-173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18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9" y="1065834"/>
            <a:ext cx="1246023" cy="1260000"/>
          </a:xfrm>
          <a:prstGeom prst="rect">
            <a:avLst/>
          </a:prstGeom>
        </p:spPr>
      </p:pic>
      <p:grpSp>
        <p:nvGrpSpPr>
          <p:cNvPr id="186" name="Group 185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191" name="Straight Connector 190"/>
            <p:cNvCxnSpPr>
              <a:stCxn id="184" idx="1"/>
              <a:endCxn id="184" idx="3"/>
            </p:cNvCxnSpPr>
            <p:nvPr/>
          </p:nvCxnSpPr>
          <p:spPr>
            <a:xfrm>
              <a:off x="2080752" y="5775257"/>
              <a:ext cx="12460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2074518" y="5775257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16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5      6      7    8     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 9   10     11    12    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13   14     15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TESTING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251138" y="164312"/>
            <a:ext cx="588172" cy="6771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  </a:t>
            </a:r>
            <a:r>
              <a:rPr lang="en-US" dirty="0" err="1">
                <a:latin typeface="Trebuchet MS"/>
                <a:cs typeface="Trebuchet MS"/>
              </a:rPr>
              <a:t>Δ</a:t>
            </a:r>
            <a:endParaRPr lang="en-US" dirty="0">
              <a:latin typeface="Trebuchet MS"/>
              <a:cs typeface="Trebuchet MS"/>
            </a:endParaRPr>
          </a:p>
          <a:p>
            <a:endParaRPr lang="en-US" sz="8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920</a:t>
            </a:r>
          </a:p>
          <a:p>
            <a:endParaRPr lang="en-US" sz="12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781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699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73</a:t>
            </a:r>
          </a:p>
          <a:p>
            <a:endParaRPr lang="en-US" sz="16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65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99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 82</a:t>
            </a:r>
          </a:p>
          <a:p>
            <a:endParaRPr lang="en-US" sz="12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128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 91</a:t>
            </a:r>
          </a:p>
        </p:txBody>
      </p:sp>
      <p:sp>
        <p:nvSpPr>
          <p:cNvPr id="6" name="Rectangle 5"/>
          <p:cNvSpPr/>
          <p:nvPr/>
        </p:nvSpPr>
        <p:spPr>
          <a:xfrm>
            <a:off x="4274660" y="959497"/>
            <a:ext cx="588172" cy="60609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886" y="37585"/>
            <a:ext cx="4961449" cy="6982867"/>
            <a:chOff x="1773514" y="14068"/>
            <a:chExt cx="4961449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951373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 </a:t>
              </a: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951373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951373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77556" y="444588"/>
            <a:ext cx="3909432" cy="464555"/>
            <a:chOff x="4893378" y="2844303"/>
            <a:chExt cx="3909432" cy="464555"/>
          </a:xfrm>
        </p:grpSpPr>
        <p:pic>
          <p:nvPicPr>
            <p:cNvPr id="195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93378" y="2850349"/>
              <a:ext cx="735104" cy="453053"/>
            </a:xfrm>
            <a:prstGeom prst="rect">
              <a:avLst/>
            </a:prstGeom>
          </p:spPr>
        </p:pic>
        <p:pic>
          <p:nvPicPr>
            <p:cNvPr id="199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32346" y="2855805"/>
              <a:ext cx="735104" cy="453053"/>
            </a:xfrm>
            <a:prstGeom prst="rect">
              <a:avLst/>
            </a:prstGeom>
          </p:spPr>
        </p:pic>
        <p:pic>
          <p:nvPicPr>
            <p:cNvPr id="203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67706" y="2850765"/>
              <a:ext cx="735104" cy="453053"/>
            </a:xfrm>
            <a:prstGeom prst="rect">
              <a:avLst/>
            </a:prstGeom>
          </p:spPr>
        </p:pic>
        <p:sp>
          <p:nvSpPr>
            <p:cNvPr id="212" name="TextBox 211"/>
            <p:cNvSpPr txBox="1"/>
            <p:nvPr/>
          </p:nvSpPr>
          <p:spPr>
            <a:xfrm>
              <a:off x="6941061" y="2844303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6033189" y="285034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5579909" y="294772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 flipH="1">
              <a:off x="8240641" y="291940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 flipH="1">
              <a:off x="8450969" y="3018333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6" name="TextBox 125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Who is this subject?</a:t>
            </a:r>
          </a:p>
        </p:txBody>
      </p:sp>
    </p:spTree>
    <p:extLst>
      <p:ext uri="{BB962C8B-B14F-4D97-AF65-F5344CB8AC3E}">
        <p14:creationId xmlns:p14="http://schemas.microsoft.com/office/powerpoint/2010/main" val="349261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1721E-6 3.61362E-7 L 0.00399 0.85823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42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18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9" y="1065834"/>
            <a:ext cx="1246023" cy="1260000"/>
          </a:xfrm>
          <a:prstGeom prst="rect">
            <a:avLst/>
          </a:prstGeom>
        </p:spPr>
      </p:pic>
      <p:grpSp>
        <p:nvGrpSpPr>
          <p:cNvPr id="186" name="Group 185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191" name="Straight Connector 190"/>
            <p:cNvCxnSpPr>
              <a:stCxn id="184" idx="1"/>
              <a:endCxn id="184" idx="3"/>
            </p:cNvCxnSpPr>
            <p:nvPr/>
          </p:nvCxnSpPr>
          <p:spPr>
            <a:xfrm>
              <a:off x="2080752" y="5775257"/>
              <a:ext cx="12460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2074518" y="5775257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16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5      6      7    8     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 9   10     11    12    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13   14     15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TESTING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886" y="37585"/>
            <a:ext cx="4961449" cy="6982867"/>
            <a:chOff x="1773514" y="14068"/>
            <a:chExt cx="4961449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951373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 </a:t>
              </a: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951373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951373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</a:p>
          </p:txBody>
        </p:sp>
      </p:grpSp>
      <p:sp>
        <p:nvSpPr>
          <p:cNvPr id="126" name="Rounded Rectangle 125"/>
          <p:cNvSpPr/>
          <p:nvPr/>
        </p:nvSpPr>
        <p:spPr>
          <a:xfrm>
            <a:off x="155462" y="3304614"/>
            <a:ext cx="4692457" cy="542451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5067651" y="3371086"/>
            <a:ext cx="111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Minimum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373926" y="2394501"/>
            <a:ext cx="899278" cy="261610"/>
          </a:xfrm>
          <a:prstGeom prst="rect">
            <a:avLst/>
          </a:prstGeom>
          <a:solidFill>
            <a:srgbClr val="FFFFFF"/>
          </a:solidFill>
          <a:ln>
            <a:solidFill>
              <a:srgbClr val="3DFF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Trebuchet MS"/>
                <a:cs typeface="Trebuchet MS"/>
              </a:rPr>
              <a:t>Subject 20     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Who is this subject?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4251138" y="164312"/>
            <a:ext cx="588172" cy="6771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  </a:t>
            </a:r>
            <a:r>
              <a:rPr lang="en-US" dirty="0" err="1">
                <a:latin typeface="Trebuchet MS"/>
                <a:cs typeface="Trebuchet MS"/>
              </a:rPr>
              <a:t>Δ</a:t>
            </a:r>
            <a:endParaRPr lang="en-US" dirty="0">
              <a:latin typeface="Trebuchet MS"/>
              <a:cs typeface="Trebuchet MS"/>
            </a:endParaRPr>
          </a:p>
          <a:p>
            <a:endParaRPr lang="en-US" sz="8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920</a:t>
            </a:r>
          </a:p>
          <a:p>
            <a:endParaRPr lang="en-US" sz="12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781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699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73</a:t>
            </a:r>
          </a:p>
          <a:p>
            <a:endParaRPr lang="en-US" sz="16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65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99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 82</a:t>
            </a:r>
          </a:p>
          <a:p>
            <a:endParaRPr lang="en-US" sz="12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128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 91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5295147" y="5287882"/>
            <a:ext cx="3848853" cy="95410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rebuchet MS"/>
                <a:cs typeface="Trebuchet MS"/>
              </a:rPr>
              <a:t>Strategy 1: </a:t>
            </a:r>
          </a:p>
          <a:p>
            <a:r>
              <a:rPr lang="en-US" sz="2800" i="1" dirty="0">
                <a:solidFill>
                  <a:schemeClr val="bg1"/>
                </a:solidFill>
                <a:latin typeface="Trebuchet MS"/>
                <a:cs typeface="Trebuchet MS"/>
              </a:rPr>
              <a:t>The nearest neighbor</a:t>
            </a:r>
          </a:p>
        </p:txBody>
      </p:sp>
    </p:spTree>
    <p:extLst>
      <p:ext uri="{BB962C8B-B14F-4D97-AF65-F5344CB8AC3E}">
        <p14:creationId xmlns:p14="http://schemas.microsoft.com/office/powerpoint/2010/main" val="74709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3775E-6 4.92372E-6 L 0.67609 -0.0809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96" y="-40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3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7711" y="3370844"/>
            <a:ext cx="43805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rebuchet MS"/>
                <a:cs typeface="Trebuchet MS"/>
              </a:rPr>
              <a:t>Strategy 2:</a:t>
            </a:r>
          </a:p>
          <a:p>
            <a:pPr algn="ctr"/>
            <a:r>
              <a:rPr lang="en-US" sz="2800" dirty="0">
                <a:latin typeface="Trebuchet MS"/>
                <a:cs typeface="Trebuchet MS"/>
              </a:rPr>
              <a:t>k – nearest neighbors</a:t>
            </a:r>
          </a:p>
          <a:p>
            <a:pPr algn="ctr"/>
            <a:r>
              <a:rPr lang="en-US" sz="2800" dirty="0">
                <a:latin typeface="Trebuchet MS"/>
                <a:cs typeface="Trebuchet MS"/>
              </a:rPr>
              <a:t>(</a:t>
            </a:r>
            <a:r>
              <a:rPr lang="en-US" sz="2800" dirty="0" err="1">
                <a:latin typeface="Trebuchet MS"/>
                <a:cs typeface="Trebuchet MS"/>
              </a:rPr>
              <a:t>knn</a:t>
            </a:r>
            <a:r>
              <a:rPr lang="en-US" sz="2800" dirty="0">
                <a:latin typeface="Trebuchet MS"/>
                <a:cs typeface="Trebuchet M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936336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238783" y="2911040"/>
            <a:ext cx="325354" cy="27602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4" name="Picture 18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9" y="1065834"/>
            <a:ext cx="1246023" cy="1260000"/>
          </a:xfrm>
          <a:prstGeom prst="rect">
            <a:avLst/>
          </a:prstGeom>
        </p:spPr>
      </p:pic>
      <p:grpSp>
        <p:nvGrpSpPr>
          <p:cNvPr id="186" name="Group 185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191" name="Straight Connector 190"/>
            <p:cNvCxnSpPr>
              <a:stCxn id="184" idx="1"/>
              <a:endCxn id="184" idx="3"/>
            </p:cNvCxnSpPr>
            <p:nvPr/>
          </p:nvCxnSpPr>
          <p:spPr>
            <a:xfrm>
              <a:off x="2080752" y="5775257"/>
              <a:ext cx="12460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2074518" y="5775257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16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5      6      7     8     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 9   10     11    12    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13   14     15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TESTING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886" y="37585"/>
            <a:ext cx="4961449" cy="6982867"/>
            <a:chOff x="1773514" y="14068"/>
            <a:chExt cx="4961449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951373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 </a:t>
              </a: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951373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951373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55462" y="3304614"/>
            <a:ext cx="8506029" cy="542451"/>
            <a:chOff x="155462" y="3304614"/>
            <a:chExt cx="8506029" cy="542451"/>
          </a:xfrm>
        </p:grpSpPr>
        <p:sp>
          <p:nvSpPr>
            <p:cNvPr id="126" name="Rounded Rectangle 125"/>
            <p:cNvSpPr/>
            <p:nvPr/>
          </p:nvSpPr>
          <p:spPr>
            <a:xfrm>
              <a:off x="155462" y="3304614"/>
              <a:ext cx="4692457" cy="542451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067651" y="3371086"/>
              <a:ext cx="3593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1</a:t>
              </a:r>
              <a:r>
                <a:rPr lang="en-US" baseline="30000" dirty="0">
                  <a:latin typeface="Trebuchet MS"/>
                  <a:cs typeface="Trebuchet MS"/>
                </a:rPr>
                <a:t>st</a:t>
              </a:r>
              <a:r>
                <a:rPr lang="en-US" dirty="0">
                  <a:latin typeface="Trebuchet MS"/>
                  <a:cs typeface="Trebuchet MS"/>
                </a:rPr>
                <a:t> Minimum		&gt;     Subject 20</a:t>
              </a: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373926" y="2394501"/>
            <a:ext cx="899278" cy="261610"/>
          </a:xfrm>
          <a:prstGeom prst="rect">
            <a:avLst/>
          </a:prstGeom>
          <a:solidFill>
            <a:srgbClr val="FFFFFF"/>
          </a:solidFill>
          <a:ln>
            <a:solidFill>
              <a:srgbClr val="3DFF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Trebuchet MS"/>
                <a:cs typeface="Trebuchet MS"/>
              </a:rPr>
              <a:t>Subject 20     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Who is this subject?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4251138" y="164312"/>
            <a:ext cx="588172" cy="6771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  </a:t>
            </a:r>
            <a:r>
              <a:rPr lang="en-US" dirty="0" err="1">
                <a:latin typeface="Trebuchet MS"/>
                <a:cs typeface="Trebuchet MS"/>
              </a:rPr>
              <a:t>Δ</a:t>
            </a:r>
            <a:endParaRPr lang="en-US" dirty="0">
              <a:latin typeface="Trebuchet MS"/>
              <a:cs typeface="Trebuchet MS"/>
            </a:endParaRPr>
          </a:p>
          <a:p>
            <a:endParaRPr lang="en-US" sz="8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920</a:t>
            </a:r>
          </a:p>
          <a:p>
            <a:endParaRPr lang="en-US" sz="12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781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699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73</a:t>
            </a:r>
          </a:p>
          <a:p>
            <a:endParaRPr lang="en-US" sz="16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65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99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 82</a:t>
            </a:r>
          </a:p>
          <a:p>
            <a:endParaRPr lang="en-US" sz="12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128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 91</a:t>
            </a:r>
          </a:p>
        </p:txBody>
      </p:sp>
      <p:grpSp>
        <p:nvGrpSpPr>
          <p:cNvPr id="141" name="Group 140"/>
          <p:cNvGrpSpPr/>
          <p:nvPr/>
        </p:nvGrpSpPr>
        <p:grpSpPr>
          <a:xfrm>
            <a:off x="156235" y="2879734"/>
            <a:ext cx="8506029" cy="542451"/>
            <a:chOff x="155462" y="3304614"/>
            <a:chExt cx="8506029" cy="542451"/>
          </a:xfrm>
        </p:grpSpPr>
        <p:sp>
          <p:nvSpPr>
            <p:cNvPr id="142" name="Rounded Rectangle 141"/>
            <p:cNvSpPr/>
            <p:nvPr/>
          </p:nvSpPr>
          <p:spPr>
            <a:xfrm>
              <a:off x="155462" y="3304614"/>
              <a:ext cx="4692457" cy="542451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067651" y="3371086"/>
              <a:ext cx="3593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2</a:t>
              </a:r>
              <a:r>
                <a:rPr lang="en-US" baseline="30000" dirty="0">
                  <a:latin typeface="Trebuchet MS"/>
                  <a:cs typeface="Trebuchet MS"/>
                </a:rPr>
                <a:t>nd</a:t>
              </a:r>
              <a:r>
                <a:rPr lang="en-US" dirty="0">
                  <a:latin typeface="Trebuchet MS"/>
                  <a:cs typeface="Trebuchet MS"/>
                </a:rPr>
                <a:t> Minimum		&gt;     Subject 20</a:t>
              </a: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160932" y="5136374"/>
            <a:ext cx="8506029" cy="542451"/>
            <a:chOff x="155462" y="3304614"/>
            <a:chExt cx="8506029" cy="542451"/>
          </a:xfrm>
        </p:grpSpPr>
        <p:sp>
          <p:nvSpPr>
            <p:cNvPr id="163" name="Rounded Rectangle 162"/>
            <p:cNvSpPr/>
            <p:nvPr/>
          </p:nvSpPr>
          <p:spPr>
            <a:xfrm>
              <a:off x="155462" y="3304614"/>
              <a:ext cx="4692457" cy="542451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067651" y="3371086"/>
              <a:ext cx="3593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3</a:t>
              </a:r>
              <a:r>
                <a:rPr lang="en-US" baseline="30000" dirty="0">
                  <a:latin typeface="Trebuchet MS"/>
                  <a:cs typeface="Trebuchet MS"/>
                </a:rPr>
                <a:t>rd</a:t>
              </a:r>
              <a:r>
                <a:rPr lang="en-US" dirty="0">
                  <a:latin typeface="Trebuchet MS"/>
                  <a:cs typeface="Trebuchet MS"/>
                </a:rPr>
                <a:t> Minimum		&gt;     Subject 40</a:t>
              </a: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8238783" y="2974373"/>
            <a:ext cx="325354" cy="741731"/>
          </a:xfrm>
          <a:prstGeom prst="roundRect">
            <a:avLst/>
          </a:prstGeom>
          <a:noFill/>
          <a:ln w="19050" cmpd="sng">
            <a:solidFill>
              <a:srgbClr val="E46C0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5077605" y="5739210"/>
            <a:ext cx="4252686" cy="95410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rebuchet MS"/>
                <a:cs typeface="Trebuchet MS"/>
              </a:rPr>
              <a:t>Strategy 2:</a:t>
            </a:r>
          </a:p>
          <a:p>
            <a:r>
              <a:rPr lang="en-US" sz="2800" i="1" dirty="0">
                <a:solidFill>
                  <a:schemeClr val="bg1"/>
                </a:solidFill>
                <a:latin typeface="Trebuchet MS"/>
                <a:cs typeface="Trebuchet MS"/>
              </a:rPr>
              <a:t>k-nearest neighbor </a:t>
            </a:r>
            <a:r>
              <a:rPr lang="en-US" sz="2800" dirty="0">
                <a:solidFill>
                  <a:schemeClr val="bg1"/>
                </a:solidFill>
                <a:latin typeface="Trebuchet MS"/>
                <a:cs typeface="Trebuchet MS"/>
              </a:rPr>
              <a:t>(k=3)</a:t>
            </a:r>
            <a:endParaRPr lang="en-US" sz="2800" i="1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76504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3775E-6 4.92372E-6 L 0.67609 -0.0809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96" y="-40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0" grpId="0" animBg="1"/>
      <p:bldP spid="7" grpId="0" animBg="1"/>
      <p:bldP spid="17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7711" y="3370844"/>
            <a:ext cx="43805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rebuchet MS"/>
                <a:cs typeface="Trebuchet MS"/>
              </a:rPr>
              <a:t>Strategy 3:</a:t>
            </a:r>
          </a:p>
          <a:p>
            <a:pPr algn="ctr"/>
            <a:r>
              <a:rPr lang="en-US" sz="2800" dirty="0">
                <a:latin typeface="Trebuchet MS"/>
                <a:cs typeface="Trebuchet MS"/>
              </a:rPr>
              <a:t>smallest sample-class distance</a:t>
            </a:r>
          </a:p>
        </p:txBody>
      </p:sp>
    </p:spTree>
    <p:extLst>
      <p:ext uri="{BB962C8B-B14F-4D97-AF65-F5344CB8AC3E}">
        <p14:creationId xmlns:p14="http://schemas.microsoft.com/office/powerpoint/2010/main" val="30937122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18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9" y="1065834"/>
            <a:ext cx="1246023" cy="1260000"/>
          </a:xfrm>
          <a:prstGeom prst="rect">
            <a:avLst/>
          </a:prstGeom>
        </p:spPr>
      </p:pic>
      <p:grpSp>
        <p:nvGrpSpPr>
          <p:cNvPr id="186" name="Group 185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191" name="Straight Connector 190"/>
            <p:cNvCxnSpPr>
              <a:stCxn id="184" idx="1"/>
              <a:endCxn id="184" idx="3"/>
            </p:cNvCxnSpPr>
            <p:nvPr/>
          </p:nvCxnSpPr>
          <p:spPr>
            <a:xfrm>
              <a:off x="2080752" y="5775257"/>
              <a:ext cx="12460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2074518" y="5775257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16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5      6      7    8     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 9   10     11    12    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13   14     15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TESTING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886" y="37585"/>
            <a:ext cx="4961449" cy="6982867"/>
            <a:chOff x="1773514" y="14068"/>
            <a:chExt cx="4961449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951373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 </a:t>
              </a: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951373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951373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373926" y="2394501"/>
            <a:ext cx="899278" cy="261610"/>
          </a:xfrm>
          <a:prstGeom prst="rect">
            <a:avLst/>
          </a:prstGeom>
          <a:solidFill>
            <a:srgbClr val="FFFFFF"/>
          </a:solidFill>
          <a:ln>
            <a:solidFill>
              <a:srgbClr val="3DFF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Trebuchet MS"/>
                <a:cs typeface="Trebuchet MS"/>
              </a:rPr>
              <a:t>Subject 20     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Who is this subject?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5072670" y="2844303"/>
            <a:ext cx="3909432" cy="464555"/>
            <a:chOff x="4893378" y="2844303"/>
            <a:chExt cx="3909432" cy="464555"/>
          </a:xfrm>
        </p:grpSpPr>
        <p:pic>
          <p:nvPicPr>
            <p:cNvPr id="134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93378" y="2850349"/>
              <a:ext cx="735104" cy="453053"/>
            </a:xfrm>
            <a:prstGeom prst="rect">
              <a:avLst/>
            </a:prstGeom>
          </p:spPr>
        </p:pic>
        <p:pic>
          <p:nvPicPr>
            <p:cNvPr id="135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32346" y="2855805"/>
              <a:ext cx="735104" cy="453053"/>
            </a:xfrm>
            <a:prstGeom prst="rect">
              <a:avLst/>
            </a:prstGeom>
          </p:spPr>
        </p:pic>
        <p:pic>
          <p:nvPicPr>
            <p:cNvPr id="1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67706" y="2850765"/>
              <a:ext cx="735104" cy="453053"/>
            </a:xfrm>
            <a:prstGeom prst="rect">
              <a:avLst/>
            </a:prstGeom>
          </p:spPr>
        </p:pic>
        <p:sp>
          <p:nvSpPr>
            <p:cNvPr id="139" name="TextBox 138"/>
            <p:cNvSpPr txBox="1"/>
            <p:nvPr/>
          </p:nvSpPr>
          <p:spPr>
            <a:xfrm>
              <a:off x="6941061" y="2844303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6033189" y="285034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5579909" y="294772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 flipH="1">
              <a:off x="8240641" y="291940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 flipH="1">
              <a:off x="8450969" y="3018333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7" name="TextBox 196"/>
          <p:cNvSpPr txBox="1"/>
          <p:nvPr/>
        </p:nvSpPr>
        <p:spPr>
          <a:xfrm>
            <a:off x="5152046" y="3928489"/>
            <a:ext cx="19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Minimal distance</a:t>
            </a:r>
          </a:p>
        </p:txBody>
      </p:sp>
    </p:spTree>
    <p:extLst>
      <p:ext uri="{BB962C8B-B14F-4D97-AF65-F5344CB8AC3E}">
        <p14:creationId xmlns:p14="http://schemas.microsoft.com/office/powerpoint/2010/main" val="26844228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18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9" y="1065834"/>
            <a:ext cx="1246023" cy="1260000"/>
          </a:xfrm>
          <a:prstGeom prst="rect">
            <a:avLst/>
          </a:prstGeom>
        </p:spPr>
      </p:pic>
      <p:grpSp>
        <p:nvGrpSpPr>
          <p:cNvPr id="186" name="Group 185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191" name="Straight Connector 190"/>
            <p:cNvCxnSpPr>
              <a:stCxn id="184" idx="1"/>
              <a:endCxn id="184" idx="3"/>
            </p:cNvCxnSpPr>
            <p:nvPr/>
          </p:nvCxnSpPr>
          <p:spPr>
            <a:xfrm>
              <a:off x="2080752" y="5775257"/>
              <a:ext cx="12460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2074518" y="5775257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16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5      6      7     8     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 9   10     11    12    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13   14     15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TESTING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886" y="37585"/>
            <a:ext cx="4961449" cy="6982867"/>
            <a:chOff x="1773514" y="14068"/>
            <a:chExt cx="4961449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951373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 </a:t>
              </a: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951373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951373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373926" y="2394501"/>
            <a:ext cx="899278" cy="261610"/>
          </a:xfrm>
          <a:prstGeom prst="rect">
            <a:avLst/>
          </a:prstGeom>
          <a:solidFill>
            <a:srgbClr val="FFFFFF"/>
          </a:solidFill>
          <a:ln>
            <a:solidFill>
              <a:srgbClr val="3DFF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Trebuchet MS"/>
                <a:cs typeface="Trebuchet MS"/>
              </a:rPr>
              <a:t>Subject 20     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Who is this subject?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5072670" y="2844303"/>
            <a:ext cx="3909432" cy="464555"/>
            <a:chOff x="4893378" y="2844303"/>
            <a:chExt cx="3909432" cy="464555"/>
          </a:xfrm>
        </p:grpSpPr>
        <p:pic>
          <p:nvPicPr>
            <p:cNvPr id="134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93378" y="2850349"/>
              <a:ext cx="735104" cy="453053"/>
            </a:xfrm>
            <a:prstGeom prst="rect">
              <a:avLst/>
            </a:prstGeom>
          </p:spPr>
        </p:pic>
        <p:pic>
          <p:nvPicPr>
            <p:cNvPr id="135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32346" y="2855805"/>
              <a:ext cx="735104" cy="453053"/>
            </a:xfrm>
            <a:prstGeom prst="rect">
              <a:avLst/>
            </a:prstGeom>
          </p:spPr>
        </p:pic>
        <p:pic>
          <p:nvPicPr>
            <p:cNvPr id="1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67706" y="2850765"/>
              <a:ext cx="735104" cy="453053"/>
            </a:xfrm>
            <a:prstGeom prst="rect">
              <a:avLst/>
            </a:prstGeom>
          </p:spPr>
        </p:pic>
        <p:sp>
          <p:nvSpPr>
            <p:cNvPr id="139" name="TextBox 138"/>
            <p:cNvSpPr txBox="1"/>
            <p:nvPr/>
          </p:nvSpPr>
          <p:spPr>
            <a:xfrm>
              <a:off x="6941061" y="2844303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6033189" y="285034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5579909" y="294772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 flipH="1">
              <a:off x="8240641" y="291940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 flipH="1">
              <a:off x="8450969" y="3018333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5064661" y="2814421"/>
            <a:ext cx="769246" cy="600201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ounded Rectangle 180"/>
          <p:cNvSpPr/>
          <p:nvPr/>
        </p:nvSpPr>
        <p:spPr>
          <a:xfrm>
            <a:off x="242049" y="931782"/>
            <a:ext cx="769246" cy="4823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ounded Rectangle 181"/>
          <p:cNvSpPr/>
          <p:nvPr/>
        </p:nvSpPr>
        <p:spPr>
          <a:xfrm>
            <a:off x="230098" y="2832279"/>
            <a:ext cx="769246" cy="4823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ounded Rectangle 182"/>
          <p:cNvSpPr/>
          <p:nvPr/>
        </p:nvSpPr>
        <p:spPr>
          <a:xfrm>
            <a:off x="218147" y="5195947"/>
            <a:ext cx="769246" cy="4823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134" idx="1"/>
            <a:endCxn id="181" idx="3"/>
          </p:cNvCxnSpPr>
          <p:nvPr/>
        </p:nvCxnSpPr>
        <p:spPr>
          <a:xfrm flipH="1" flipV="1">
            <a:off x="1011295" y="1172972"/>
            <a:ext cx="4061375" cy="19039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2" idx="1"/>
            <a:endCxn id="182" idx="3"/>
          </p:cNvCxnSpPr>
          <p:nvPr/>
        </p:nvCxnSpPr>
        <p:spPr>
          <a:xfrm flipH="1" flipV="1">
            <a:off x="999344" y="3073469"/>
            <a:ext cx="4065317" cy="410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2" idx="1"/>
            <a:endCxn id="183" idx="3"/>
          </p:cNvCxnSpPr>
          <p:nvPr/>
        </p:nvCxnSpPr>
        <p:spPr>
          <a:xfrm flipH="1">
            <a:off x="987393" y="3114522"/>
            <a:ext cx="4077268" cy="23226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4251138" y="164312"/>
            <a:ext cx="588172" cy="6647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  </a:t>
            </a:r>
            <a:r>
              <a:rPr lang="en-US" dirty="0" err="1">
                <a:latin typeface="Trebuchet MS"/>
                <a:cs typeface="Trebuchet MS"/>
              </a:rPr>
              <a:t>Δ</a:t>
            </a:r>
            <a:endParaRPr lang="en-US" dirty="0">
              <a:latin typeface="Trebuchet MS"/>
              <a:cs typeface="Trebuchet MS"/>
            </a:endParaRPr>
          </a:p>
          <a:p>
            <a:pPr algn="ctr"/>
            <a:endParaRPr lang="en-US" sz="8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120</a:t>
            </a:r>
          </a:p>
          <a:p>
            <a:pPr algn="ctr"/>
            <a:endParaRPr lang="en-US" sz="12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23</a:t>
            </a:r>
          </a:p>
          <a:p>
            <a:pPr algn="ctr"/>
            <a:endParaRPr lang="en-US" sz="16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 12</a:t>
            </a:r>
          </a:p>
          <a:p>
            <a:pPr algn="ctr"/>
            <a:endParaRPr lang="en-US" sz="12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 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5152046" y="3928489"/>
            <a:ext cx="19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Minimal distance</a:t>
            </a:r>
          </a:p>
        </p:txBody>
      </p:sp>
    </p:spTree>
    <p:extLst>
      <p:ext uri="{BB962C8B-B14F-4D97-AF65-F5344CB8AC3E}">
        <p14:creationId xmlns:p14="http://schemas.microsoft.com/office/powerpoint/2010/main" val="1398782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4167461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18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9" y="1065834"/>
            <a:ext cx="1246023" cy="1260000"/>
          </a:xfrm>
          <a:prstGeom prst="rect">
            <a:avLst/>
          </a:prstGeom>
        </p:spPr>
      </p:pic>
      <p:grpSp>
        <p:nvGrpSpPr>
          <p:cNvPr id="186" name="Group 185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191" name="Straight Connector 190"/>
            <p:cNvCxnSpPr>
              <a:stCxn id="184" idx="1"/>
              <a:endCxn id="184" idx="3"/>
            </p:cNvCxnSpPr>
            <p:nvPr/>
          </p:nvCxnSpPr>
          <p:spPr>
            <a:xfrm>
              <a:off x="2080752" y="5775257"/>
              <a:ext cx="12460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2074518" y="5775257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16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5      6      7     8     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 9   10     11    12    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13   14     15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TESTING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886" y="37585"/>
            <a:ext cx="4961449" cy="6982867"/>
            <a:chOff x="1773514" y="14068"/>
            <a:chExt cx="4961449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951373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 </a:t>
              </a: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951373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951373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373926" y="2394501"/>
            <a:ext cx="899278" cy="261610"/>
          </a:xfrm>
          <a:prstGeom prst="rect">
            <a:avLst/>
          </a:prstGeom>
          <a:solidFill>
            <a:srgbClr val="FFFFFF"/>
          </a:solidFill>
          <a:ln>
            <a:solidFill>
              <a:srgbClr val="3DFF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Trebuchet MS"/>
                <a:cs typeface="Trebuchet MS"/>
              </a:rPr>
              <a:t>Subject 20     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Who is this subject?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5072670" y="2844303"/>
            <a:ext cx="3909432" cy="464555"/>
            <a:chOff x="4893378" y="2844303"/>
            <a:chExt cx="3909432" cy="464555"/>
          </a:xfrm>
        </p:grpSpPr>
        <p:pic>
          <p:nvPicPr>
            <p:cNvPr id="134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93378" y="2850349"/>
              <a:ext cx="735104" cy="453053"/>
            </a:xfrm>
            <a:prstGeom prst="rect">
              <a:avLst/>
            </a:prstGeom>
          </p:spPr>
        </p:pic>
        <p:pic>
          <p:nvPicPr>
            <p:cNvPr id="135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32346" y="2855805"/>
              <a:ext cx="735104" cy="453053"/>
            </a:xfrm>
            <a:prstGeom prst="rect">
              <a:avLst/>
            </a:prstGeom>
          </p:spPr>
        </p:pic>
        <p:pic>
          <p:nvPicPr>
            <p:cNvPr id="1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67706" y="2850765"/>
              <a:ext cx="735104" cy="453053"/>
            </a:xfrm>
            <a:prstGeom prst="rect">
              <a:avLst/>
            </a:prstGeom>
          </p:spPr>
        </p:pic>
        <p:sp>
          <p:nvSpPr>
            <p:cNvPr id="139" name="TextBox 138"/>
            <p:cNvSpPr txBox="1"/>
            <p:nvPr/>
          </p:nvSpPr>
          <p:spPr>
            <a:xfrm>
              <a:off x="6941061" y="2844303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6033189" y="285034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5579909" y="294772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 flipH="1">
              <a:off x="8240641" y="291940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 flipH="1">
              <a:off x="8450969" y="3018333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5916298" y="2829362"/>
            <a:ext cx="769246" cy="600201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ounded Rectangle 180"/>
          <p:cNvSpPr/>
          <p:nvPr/>
        </p:nvSpPr>
        <p:spPr>
          <a:xfrm>
            <a:off x="1093686" y="1604127"/>
            <a:ext cx="769246" cy="4823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ounded Rectangle 181"/>
          <p:cNvSpPr/>
          <p:nvPr/>
        </p:nvSpPr>
        <p:spPr>
          <a:xfrm>
            <a:off x="1111617" y="3310391"/>
            <a:ext cx="769246" cy="4823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ounded Rectangle 182"/>
          <p:cNvSpPr/>
          <p:nvPr/>
        </p:nvSpPr>
        <p:spPr>
          <a:xfrm>
            <a:off x="1114607" y="6316522"/>
            <a:ext cx="769246" cy="4823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2" idx="1"/>
            <a:endCxn id="181" idx="3"/>
          </p:cNvCxnSpPr>
          <p:nvPr/>
        </p:nvCxnSpPr>
        <p:spPr>
          <a:xfrm flipH="1" flipV="1">
            <a:off x="1862932" y="1845317"/>
            <a:ext cx="4053366" cy="12841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2" idx="1"/>
            <a:endCxn id="182" idx="3"/>
          </p:cNvCxnSpPr>
          <p:nvPr/>
        </p:nvCxnSpPr>
        <p:spPr>
          <a:xfrm flipH="1">
            <a:off x="1880863" y="3129463"/>
            <a:ext cx="4035435" cy="4221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2" idx="1"/>
            <a:endCxn id="183" idx="3"/>
          </p:cNvCxnSpPr>
          <p:nvPr/>
        </p:nvCxnSpPr>
        <p:spPr>
          <a:xfrm flipH="1">
            <a:off x="1883853" y="3129463"/>
            <a:ext cx="4032445" cy="34282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4251138" y="164312"/>
            <a:ext cx="588172" cy="6647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  </a:t>
            </a:r>
            <a:r>
              <a:rPr lang="en-US" dirty="0" err="1">
                <a:latin typeface="Trebuchet MS"/>
                <a:cs typeface="Trebuchet MS"/>
              </a:rPr>
              <a:t>Δ</a:t>
            </a:r>
            <a:endParaRPr lang="en-US" dirty="0">
              <a:latin typeface="Trebuchet MS"/>
              <a:cs typeface="Trebuchet MS"/>
            </a:endParaRPr>
          </a:p>
          <a:p>
            <a:pPr algn="ctr"/>
            <a:endParaRPr lang="en-US" sz="8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120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140</a:t>
            </a: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23</a:t>
            </a:r>
          </a:p>
          <a:p>
            <a:pPr algn="ctr"/>
            <a:r>
              <a:rPr lang="en-US" sz="16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12</a:t>
            </a: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12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98</a:t>
            </a: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 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5152046" y="3928489"/>
            <a:ext cx="19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Minimal distance</a:t>
            </a:r>
          </a:p>
        </p:txBody>
      </p:sp>
    </p:spTree>
    <p:extLst>
      <p:ext uri="{BB962C8B-B14F-4D97-AF65-F5344CB8AC3E}">
        <p14:creationId xmlns:p14="http://schemas.microsoft.com/office/powerpoint/2010/main" val="173424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18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9" y="1065834"/>
            <a:ext cx="1246023" cy="1260000"/>
          </a:xfrm>
          <a:prstGeom prst="rect">
            <a:avLst/>
          </a:prstGeom>
        </p:spPr>
      </p:pic>
      <p:grpSp>
        <p:nvGrpSpPr>
          <p:cNvPr id="186" name="Group 185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191" name="Straight Connector 190"/>
            <p:cNvCxnSpPr>
              <a:stCxn id="184" idx="1"/>
              <a:endCxn id="184" idx="3"/>
            </p:cNvCxnSpPr>
            <p:nvPr/>
          </p:nvCxnSpPr>
          <p:spPr>
            <a:xfrm>
              <a:off x="2080752" y="5775257"/>
              <a:ext cx="12460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2074518" y="5775257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16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5      6      7     8     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 9   10     11    12    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13   14     15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TESTING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886" y="37585"/>
            <a:ext cx="4961449" cy="6982867"/>
            <a:chOff x="1773514" y="14068"/>
            <a:chExt cx="4961449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951373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 </a:t>
              </a: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951373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951373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373926" y="2394501"/>
            <a:ext cx="899278" cy="261610"/>
          </a:xfrm>
          <a:prstGeom prst="rect">
            <a:avLst/>
          </a:prstGeom>
          <a:solidFill>
            <a:srgbClr val="FFFFFF"/>
          </a:solidFill>
          <a:ln>
            <a:solidFill>
              <a:srgbClr val="3DFF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Trebuchet MS"/>
                <a:cs typeface="Trebuchet MS"/>
              </a:rPr>
              <a:t>Subject 20     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Who is this subject?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5072670" y="2844303"/>
            <a:ext cx="3909432" cy="464555"/>
            <a:chOff x="4893378" y="2844303"/>
            <a:chExt cx="3909432" cy="464555"/>
          </a:xfrm>
        </p:grpSpPr>
        <p:pic>
          <p:nvPicPr>
            <p:cNvPr id="134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93378" y="2850349"/>
              <a:ext cx="735104" cy="453053"/>
            </a:xfrm>
            <a:prstGeom prst="rect">
              <a:avLst/>
            </a:prstGeom>
          </p:spPr>
        </p:pic>
        <p:pic>
          <p:nvPicPr>
            <p:cNvPr id="135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32346" y="2855805"/>
              <a:ext cx="735104" cy="453053"/>
            </a:xfrm>
            <a:prstGeom prst="rect">
              <a:avLst/>
            </a:prstGeom>
          </p:spPr>
        </p:pic>
        <p:pic>
          <p:nvPicPr>
            <p:cNvPr id="1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67706" y="2850765"/>
              <a:ext cx="735104" cy="453053"/>
            </a:xfrm>
            <a:prstGeom prst="rect">
              <a:avLst/>
            </a:prstGeom>
          </p:spPr>
        </p:pic>
        <p:sp>
          <p:nvSpPr>
            <p:cNvPr id="139" name="TextBox 138"/>
            <p:cNvSpPr txBox="1"/>
            <p:nvPr/>
          </p:nvSpPr>
          <p:spPr>
            <a:xfrm>
              <a:off x="6941061" y="2844303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6033189" y="285034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5579909" y="294772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 flipH="1">
              <a:off x="8240641" y="291940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 flipH="1">
              <a:off x="8450969" y="3018333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8262035" y="2829362"/>
            <a:ext cx="769246" cy="600201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ounded Rectangle 180"/>
          <p:cNvSpPr/>
          <p:nvPr/>
        </p:nvSpPr>
        <p:spPr>
          <a:xfrm>
            <a:off x="3439423" y="1006487"/>
            <a:ext cx="769246" cy="4823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ounded Rectangle 181"/>
          <p:cNvSpPr/>
          <p:nvPr/>
        </p:nvSpPr>
        <p:spPr>
          <a:xfrm>
            <a:off x="3457354" y="2847220"/>
            <a:ext cx="769246" cy="4823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ounded Rectangle 182"/>
          <p:cNvSpPr/>
          <p:nvPr/>
        </p:nvSpPr>
        <p:spPr>
          <a:xfrm>
            <a:off x="3460344" y="5689000"/>
            <a:ext cx="769246" cy="4823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2" idx="1"/>
            <a:endCxn id="181" idx="3"/>
          </p:cNvCxnSpPr>
          <p:nvPr/>
        </p:nvCxnSpPr>
        <p:spPr>
          <a:xfrm flipH="1" flipV="1">
            <a:off x="4208669" y="1247677"/>
            <a:ext cx="4053366" cy="18817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2" idx="1"/>
            <a:endCxn id="182" idx="3"/>
          </p:cNvCxnSpPr>
          <p:nvPr/>
        </p:nvCxnSpPr>
        <p:spPr>
          <a:xfrm flipH="1" flipV="1">
            <a:off x="4226600" y="3088410"/>
            <a:ext cx="4035435" cy="410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2" idx="1"/>
            <a:endCxn id="183" idx="3"/>
          </p:cNvCxnSpPr>
          <p:nvPr/>
        </p:nvCxnSpPr>
        <p:spPr>
          <a:xfrm flipH="1">
            <a:off x="4229590" y="3129463"/>
            <a:ext cx="4032445" cy="28007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4212503" y="164312"/>
            <a:ext cx="665442" cy="6647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  </a:t>
            </a:r>
            <a:r>
              <a:rPr lang="en-US" dirty="0" err="1">
                <a:latin typeface="Trebuchet MS"/>
                <a:cs typeface="Trebuchet MS"/>
              </a:rPr>
              <a:t>Δ</a:t>
            </a:r>
            <a:endParaRPr lang="en-US" dirty="0">
              <a:latin typeface="Trebuchet MS"/>
              <a:cs typeface="Trebuchet MS"/>
            </a:endParaRPr>
          </a:p>
          <a:p>
            <a:pPr algn="ctr"/>
            <a:endParaRPr lang="en-US" sz="8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120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140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: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120</a:t>
            </a: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23</a:t>
            </a:r>
          </a:p>
          <a:p>
            <a:pPr algn="ctr"/>
            <a:r>
              <a:rPr lang="en-US" sz="16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12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19</a:t>
            </a: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12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98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 123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5152046" y="3928489"/>
            <a:ext cx="19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Minimal distance</a:t>
            </a:r>
          </a:p>
        </p:txBody>
      </p:sp>
    </p:spTree>
    <p:extLst>
      <p:ext uri="{BB962C8B-B14F-4D97-AF65-F5344CB8AC3E}">
        <p14:creationId xmlns:p14="http://schemas.microsoft.com/office/powerpoint/2010/main" val="30850277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ounded Rectangle 127"/>
          <p:cNvSpPr/>
          <p:nvPr/>
        </p:nvSpPr>
        <p:spPr>
          <a:xfrm>
            <a:off x="4395367" y="2911040"/>
            <a:ext cx="319374" cy="149318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4" name="Picture 18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9" y="1065834"/>
            <a:ext cx="1246023" cy="1260000"/>
          </a:xfrm>
          <a:prstGeom prst="rect">
            <a:avLst/>
          </a:prstGeom>
        </p:spPr>
      </p:pic>
      <p:grpSp>
        <p:nvGrpSpPr>
          <p:cNvPr id="186" name="Group 185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191" name="Straight Connector 190"/>
            <p:cNvCxnSpPr>
              <a:stCxn id="184" idx="1"/>
              <a:endCxn id="184" idx="3"/>
            </p:cNvCxnSpPr>
            <p:nvPr/>
          </p:nvCxnSpPr>
          <p:spPr>
            <a:xfrm>
              <a:off x="2080752" y="5775257"/>
              <a:ext cx="12460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2074518" y="5775257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16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5      6      7     8     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 9   10     11    12    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13   14     15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TESTING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886" y="37585"/>
            <a:ext cx="4961449" cy="6982867"/>
            <a:chOff x="1773514" y="14068"/>
            <a:chExt cx="4961449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951373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 </a:t>
              </a: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951373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951373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373926" y="2394501"/>
            <a:ext cx="899278" cy="261610"/>
          </a:xfrm>
          <a:prstGeom prst="rect">
            <a:avLst/>
          </a:prstGeom>
          <a:solidFill>
            <a:srgbClr val="FFFFFF"/>
          </a:solidFill>
          <a:ln>
            <a:solidFill>
              <a:srgbClr val="3DFF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Trebuchet MS"/>
                <a:cs typeface="Trebuchet MS"/>
              </a:rPr>
              <a:t>Subject 20     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Who is this subject?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5072670" y="2844303"/>
            <a:ext cx="3909432" cy="464555"/>
            <a:chOff x="4893378" y="2844303"/>
            <a:chExt cx="3909432" cy="464555"/>
          </a:xfrm>
        </p:grpSpPr>
        <p:pic>
          <p:nvPicPr>
            <p:cNvPr id="134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93378" y="2850349"/>
              <a:ext cx="735104" cy="453053"/>
            </a:xfrm>
            <a:prstGeom prst="rect">
              <a:avLst/>
            </a:prstGeom>
          </p:spPr>
        </p:pic>
        <p:pic>
          <p:nvPicPr>
            <p:cNvPr id="135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32346" y="2855805"/>
              <a:ext cx="735104" cy="453053"/>
            </a:xfrm>
            <a:prstGeom prst="rect">
              <a:avLst/>
            </a:prstGeom>
          </p:spPr>
        </p:pic>
        <p:pic>
          <p:nvPicPr>
            <p:cNvPr id="1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67706" y="2850765"/>
              <a:ext cx="735104" cy="453053"/>
            </a:xfrm>
            <a:prstGeom prst="rect">
              <a:avLst/>
            </a:prstGeom>
          </p:spPr>
        </p:pic>
        <p:sp>
          <p:nvSpPr>
            <p:cNvPr id="139" name="TextBox 138"/>
            <p:cNvSpPr txBox="1"/>
            <p:nvPr/>
          </p:nvSpPr>
          <p:spPr>
            <a:xfrm>
              <a:off x="6941061" y="2844303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6033189" y="285034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5579909" y="294772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 flipH="1">
              <a:off x="8240641" y="291940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 flipH="1">
              <a:off x="8450969" y="3018333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5" name="TextBox 194"/>
          <p:cNvSpPr txBox="1"/>
          <p:nvPr/>
        </p:nvSpPr>
        <p:spPr>
          <a:xfrm>
            <a:off x="4212503" y="164312"/>
            <a:ext cx="665442" cy="6647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  </a:t>
            </a:r>
            <a:r>
              <a:rPr lang="en-US" dirty="0" err="1">
                <a:latin typeface="Trebuchet MS"/>
                <a:cs typeface="Trebuchet MS"/>
              </a:rPr>
              <a:t>Δ</a:t>
            </a:r>
            <a:endParaRPr lang="en-US" dirty="0">
              <a:latin typeface="Trebuchet MS"/>
              <a:cs typeface="Trebuchet MS"/>
            </a:endParaRPr>
          </a:p>
          <a:p>
            <a:pPr algn="ctr"/>
            <a:endParaRPr lang="en-US" sz="8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120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140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: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120</a:t>
            </a: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23</a:t>
            </a:r>
          </a:p>
          <a:p>
            <a:pPr algn="ctr"/>
            <a:r>
              <a:rPr lang="en-US" sz="16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12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19</a:t>
            </a: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12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98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 123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4877945" y="4495628"/>
            <a:ext cx="2489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Minimal total distance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4181855" y="4510686"/>
            <a:ext cx="617364" cy="369332"/>
          </a:xfrm>
          <a:prstGeom prst="rect">
            <a:avLst/>
          </a:prstGeom>
          <a:noFill/>
          <a:ln>
            <a:solidFill>
              <a:srgbClr val="3DFF5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= 54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361975" y="2382550"/>
            <a:ext cx="899278" cy="261610"/>
          </a:xfrm>
          <a:prstGeom prst="rect">
            <a:avLst/>
          </a:prstGeom>
          <a:solidFill>
            <a:srgbClr val="FFFFFF"/>
          </a:solidFill>
          <a:ln>
            <a:solidFill>
              <a:srgbClr val="3DFF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Trebuchet MS"/>
                <a:cs typeface="Trebuchet MS"/>
              </a:rPr>
              <a:t>Subject 20     </a:t>
            </a:r>
          </a:p>
        </p:txBody>
      </p:sp>
    </p:spTree>
    <p:extLst>
      <p:ext uri="{BB962C8B-B14F-4D97-AF65-F5344CB8AC3E}">
        <p14:creationId xmlns:p14="http://schemas.microsoft.com/office/powerpoint/2010/main" val="184421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3775E-6 4.92372E-6 L 0.67609 -0.0809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96" y="-40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5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76155" y="242201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867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29E-7 -2.96459E-6 L 0.00226 0.3628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18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3" name="Oval 2"/>
          <p:cNvSpPr/>
          <p:nvPr/>
        </p:nvSpPr>
        <p:spPr>
          <a:xfrm rot="19327634">
            <a:off x="855776" y="4882851"/>
            <a:ext cx="337801" cy="1072000"/>
          </a:xfrm>
          <a:prstGeom prst="ellipse">
            <a:avLst/>
          </a:prstGeom>
          <a:noFill/>
          <a:ln w="28575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0622" y="4947944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2317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3" name="Oval 2"/>
          <p:cNvSpPr/>
          <p:nvPr/>
        </p:nvSpPr>
        <p:spPr>
          <a:xfrm rot="19327634">
            <a:off x="855776" y="4882851"/>
            <a:ext cx="337801" cy="1072000"/>
          </a:xfrm>
          <a:prstGeom prst="ellipse">
            <a:avLst/>
          </a:prstGeom>
          <a:noFill/>
          <a:ln w="28575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</p:spTree>
    <p:extLst>
      <p:ext uri="{BB962C8B-B14F-4D97-AF65-F5344CB8AC3E}">
        <p14:creationId xmlns:p14="http://schemas.microsoft.com/office/powerpoint/2010/main" val="4008977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3041</Words>
  <Application>Microsoft Macintosh PowerPoint</Application>
  <PresentationFormat>On-screen Show (4:3)</PresentationFormat>
  <Paragraphs>2338</Paragraphs>
  <Slides>62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6" baseType="lpstr">
      <vt:lpstr>Arial</vt:lpstr>
      <vt:lpstr>Calibri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Escuela de Ingenieria PUC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</dc:creator>
  <cp:lastModifiedBy>Domingo Mery</cp:lastModifiedBy>
  <cp:revision>71</cp:revision>
  <dcterms:created xsi:type="dcterms:W3CDTF">2014-09-22T14:15:05Z</dcterms:created>
  <dcterms:modified xsi:type="dcterms:W3CDTF">2024-03-26T11:19:13Z</dcterms:modified>
</cp:coreProperties>
</file>