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9" r:id="rId2"/>
    <p:sldId id="257" r:id="rId3"/>
    <p:sldId id="262" r:id="rId4"/>
    <p:sldId id="260" r:id="rId5"/>
    <p:sldId id="261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3662"/>
  </p:normalViewPr>
  <p:slideViewPr>
    <p:cSldViewPr snapToGrid="0" snapToObjects="1">
      <p:cViewPr varScale="1">
        <p:scale>
          <a:sx n="115" d="100"/>
          <a:sy n="115" d="100"/>
        </p:scale>
        <p:origin x="178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2DB10-478C-9D45-992B-D85CE8489EC5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CE14C-715A-134D-9214-DA4DDB8F9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33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6133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2E79-AEAF-684C-8B38-C0D98970A901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FB39-B382-4A4B-A87F-9F58D8D0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4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2E79-AEAF-684C-8B38-C0D98970A901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FB39-B382-4A4B-A87F-9F58D8D0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0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2E79-AEAF-684C-8B38-C0D98970A901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FB39-B382-4A4B-A87F-9F58D8D0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2E79-AEAF-684C-8B38-C0D98970A901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FB39-B382-4A4B-A87F-9F58D8D0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9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2E79-AEAF-684C-8B38-C0D98970A901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FB39-B382-4A4B-A87F-9F58D8D0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2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2E79-AEAF-684C-8B38-C0D98970A901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FB39-B382-4A4B-A87F-9F58D8D0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4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2E79-AEAF-684C-8B38-C0D98970A901}" type="datetimeFigureOut">
              <a:rPr lang="en-US" smtClean="0"/>
              <a:t>3/7/22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FB39-B382-4A4B-A87F-9F58D8D0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7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2E79-AEAF-684C-8B38-C0D98970A901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FB39-B382-4A4B-A87F-9F58D8D0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0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2E79-AEAF-684C-8B38-C0D98970A901}" type="datetimeFigureOut">
              <a:rPr lang="en-US" smtClean="0"/>
              <a:t>3/7/22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FB39-B382-4A4B-A87F-9F58D8D0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14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2E79-AEAF-684C-8B38-C0D98970A901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FB39-B382-4A4B-A87F-9F58D8D0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2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2E79-AEAF-684C-8B38-C0D98970A901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FB39-B382-4A4B-A87F-9F58D8D0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9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B2E79-AEAF-684C-8B38-C0D98970A901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6FB39-B382-4A4B-A87F-9F58D8D05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Departamento </a:t>
            </a:r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" y="303106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>
                <a:solidFill>
                  <a:srgbClr val="FFFFFF"/>
                </a:solidFill>
                <a:latin typeface="Trebuchet MS"/>
                <a:cs typeface="Trebuchet MS"/>
              </a:rPr>
              <a:t>Reconocimiento Visual (Humano)</a:t>
            </a:r>
            <a:endParaRPr lang="es-CL" sz="2400" b="1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6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6330" y="2937753"/>
            <a:ext cx="1588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HOLA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66119" y="1712069"/>
            <a:ext cx="2669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Qué</a:t>
            </a:r>
            <a:r>
              <a:rPr lang="en-US" sz="3200" dirty="0"/>
              <a:t> dice </a:t>
            </a:r>
            <a:r>
              <a:rPr lang="en-US" sz="3200" dirty="0" err="1"/>
              <a:t>aquí</a:t>
            </a:r>
            <a:r>
              <a:rPr lang="en-US" sz="3200" dirty="0"/>
              <a:t>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ass scaling="1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273" y="2691246"/>
            <a:ext cx="3403600" cy="1447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16727" y="2507673"/>
            <a:ext cx="3920837" cy="1842654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1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6330" y="2937753"/>
            <a:ext cx="1588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HOLA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66119" y="1712069"/>
            <a:ext cx="2669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Qué</a:t>
            </a:r>
            <a:r>
              <a:rPr lang="en-US" sz="3200" dirty="0"/>
              <a:t> dice </a:t>
            </a:r>
            <a:r>
              <a:rPr lang="en-US" sz="3200" dirty="0" err="1"/>
              <a:t>aquí</a:t>
            </a:r>
            <a:r>
              <a:rPr lang="en-US" sz="3200" dirty="0"/>
              <a:t>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ghtScreen gridSize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273" y="2691246"/>
            <a:ext cx="3403600" cy="1447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16727" y="2507673"/>
            <a:ext cx="3920837" cy="184265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0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6330" y="2937753"/>
            <a:ext cx="1588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HOLA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66119" y="1712069"/>
            <a:ext cx="2669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Qué</a:t>
            </a:r>
            <a:r>
              <a:rPr lang="en-US" sz="3200" dirty="0"/>
              <a:t> dice </a:t>
            </a:r>
            <a:r>
              <a:rPr lang="en-US" sz="3200" dirty="0" err="1"/>
              <a:t>aquí</a:t>
            </a:r>
            <a:r>
              <a:rPr lang="en-US" sz="3200" dirty="0"/>
              <a:t>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473" y="2691246"/>
            <a:ext cx="27432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61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6330" y="2937753"/>
            <a:ext cx="1588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HOLA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66119" y="1712069"/>
            <a:ext cx="2669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Qué</a:t>
            </a:r>
            <a:r>
              <a:rPr lang="en-US" sz="3200" dirty="0"/>
              <a:t> dice </a:t>
            </a:r>
            <a:r>
              <a:rPr lang="en-US" sz="3200" dirty="0" err="1"/>
              <a:t>aquí</a:t>
            </a:r>
            <a:r>
              <a:rPr lang="en-US" sz="3200" dirty="0"/>
              <a:t>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273" y="2691246"/>
            <a:ext cx="34036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52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66119" y="1712069"/>
            <a:ext cx="2669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Qué</a:t>
            </a:r>
            <a:r>
              <a:rPr lang="en-US" sz="3200" dirty="0"/>
              <a:t> dice </a:t>
            </a:r>
            <a:r>
              <a:rPr lang="en-US" sz="3200" dirty="0" err="1"/>
              <a:t>aquí</a:t>
            </a:r>
            <a:r>
              <a:rPr lang="en-US" sz="3200" dirty="0"/>
              <a:t>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38119" y="3079603"/>
            <a:ext cx="2615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패턴 인식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69574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51</Words>
  <Application>Microsoft Macintosh PowerPoint</Application>
  <PresentationFormat>On-screen Show (4:3)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8</cp:revision>
  <cp:lastPrinted>2016-03-08T13:45:27Z</cp:lastPrinted>
  <dcterms:created xsi:type="dcterms:W3CDTF">2016-03-08T13:42:46Z</dcterms:created>
  <dcterms:modified xsi:type="dcterms:W3CDTF">2022-03-07T19:46:00Z</dcterms:modified>
</cp:coreProperties>
</file>