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89" r:id="rId2"/>
    <p:sldId id="283" r:id="rId3"/>
    <p:sldId id="282" r:id="rId4"/>
    <p:sldId id="285" r:id="rId5"/>
    <p:sldId id="286" r:id="rId6"/>
    <p:sldId id="287" r:id="rId7"/>
    <p:sldId id="288" r:id="rId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4B7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8"/>
  </p:normalViewPr>
  <p:slideViewPr>
    <p:cSldViewPr snapToGrid="0">
      <p:cViewPr varScale="1">
        <p:scale>
          <a:sx n="117" d="100"/>
          <a:sy n="117" d="100"/>
        </p:scale>
        <p:origin x="14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Sistema de Reconocimiento de Patrones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1 ]</a:t>
            </a:r>
          </a:p>
        </p:txBody>
      </p:sp>
    </p:spTree>
    <p:extLst>
      <p:ext uri="{BB962C8B-B14F-4D97-AF65-F5344CB8AC3E}">
        <p14:creationId xmlns:p14="http://schemas.microsoft.com/office/powerpoint/2010/main" val="177310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069" y="367655"/>
            <a:ext cx="2523059" cy="3359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524" y="4528834"/>
            <a:ext cx="8020320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522" y="14558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3922" y="16082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6322" y="17606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8722" y="19130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488" y="23101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888" y="24625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288" y="26149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688" y="27673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9245" y="25107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1645" y="26631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4045" y="28155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6445" y="29679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21" y="51805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Images of different</a:t>
            </a:r>
          </a:p>
          <a:p>
            <a:pPr algn="ctr"/>
            <a:r>
              <a:rPr lang="en-US" dirty="0">
                <a:latin typeface="Trebuchet MS"/>
                <a:cs typeface="Trebuchet MS"/>
              </a:rPr>
              <a:t>known classes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1647" y="1790133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1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4290" y="3262745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2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4802" y="3363014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n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58763" y="2072223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8518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2709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845610" y="2523435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585365" y="2525427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40784" y="238974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2470" y="4115042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Stage 1:                  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4489" y="4584970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Stage 2:                   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52136" y="5493427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62801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6992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3109893" y="5650571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849648" y="5652563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40" idx="0"/>
          </p:cNvCxnSpPr>
          <p:nvPr/>
        </p:nvCxnSpPr>
        <p:spPr>
          <a:xfrm rot="5400000">
            <a:off x="5565919" y="3221136"/>
            <a:ext cx="2224713" cy="173571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20548" y="5652563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0491" y="5470673"/>
            <a:ext cx="2035533" cy="3783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Output:            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8107" y="5455956"/>
            <a:ext cx="249166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Input</a:t>
            </a:r>
            <a:r>
              <a:rPr lang="en-US" sz="2400" dirty="0" err="1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dirty="0">
                <a:latin typeface="Trebuchet MS"/>
                <a:cs typeface="Trebuchet MS"/>
              </a:rPr>
              <a:t>: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2562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069" y="367655"/>
            <a:ext cx="2523059" cy="3359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524" y="4528834"/>
            <a:ext cx="8020320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522" y="14558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3922" y="16082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6322" y="17606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8722" y="19130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488" y="23101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888" y="24625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288" y="26149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688" y="27673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9245" y="25107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1645" y="26631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4045" y="28155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6445" y="29679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21" y="51805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Images of different</a:t>
            </a:r>
          </a:p>
          <a:p>
            <a:pPr algn="ctr"/>
            <a:r>
              <a:rPr lang="en-US" dirty="0">
                <a:latin typeface="Trebuchet MS"/>
                <a:cs typeface="Trebuchet MS"/>
              </a:rPr>
              <a:t>known classes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1647" y="1790133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1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4290" y="3262745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2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4802" y="3363014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n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58763" y="2072223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8518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2709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845610" y="2523435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585365" y="2525427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40784" y="238974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2470" y="4115042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Stage 1:   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???</a:t>
            </a:r>
            <a:r>
              <a:rPr lang="en-US" dirty="0">
                <a:latin typeface="Trebuchet MS"/>
                <a:cs typeface="Trebuchet MS"/>
              </a:rPr>
              <a:t>                  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4489" y="4584970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Stage 2:   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???</a:t>
            </a:r>
            <a:r>
              <a:rPr lang="en-US" dirty="0">
                <a:latin typeface="Trebuchet MS"/>
                <a:cs typeface="Trebuchet MS"/>
              </a:rPr>
              <a:t>                   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52136" y="5493427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62801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6992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3109893" y="5650571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849648" y="5652563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40" idx="0"/>
          </p:cNvCxnSpPr>
          <p:nvPr/>
        </p:nvCxnSpPr>
        <p:spPr>
          <a:xfrm rot="5400000">
            <a:off x="5565919" y="3221136"/>
            <a:ext cx="2224713" cy="173571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20548" y="5652563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0491" y="5470673"/>
            <a:ext cx="2035533" cy="3783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Output:            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8107" y="5455956"/>
            <a:ext cx="249166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Input</a:t>
            </a:r>
            <a:r>
              <a:rPr lang="en-US" sz="2400" dirty="0" err="1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dirty="0">
                <a:latin typeface="Trebuchet MS"/>
                <a:cs typeface="Trebuchet MS"/>
              </a:rPr>
              <a:t>:     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???</a:t>
            </a:r>
            <a:r>
              <a:rPr lang="en-US" dirty="0">
                <a:latin typeface="Trebuchet MS"/>
                <a:cs typeface="Trebuchet MS"/>
              </a:rPr>
              <a:t>             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26615" y="2339612"/>
            <a:ext cx="404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???                      ???                   ???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78507" y="5466667"/>
            <a:ext cx="457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???                    ???                             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069" y="367655"/>
            <a:ext cx="2523059" cy="3359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524" y="4528834"/>
            <a:ext cx="8020320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522" y="14558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3922" y="16082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6322" y="17606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8722" y="19130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488" y="23101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888" y="24625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288" y="26149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688" y="27673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9245" y="25107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1645" y="26631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4045" y="28155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6445" y="29679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21" y="51805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Images of different</a:t>
            </a:r>
          </a:p>
          <a:p>
            <a:pPr algn="ctr"/>
            <a:r>
              <a:rPr lang="en-US" dirty="0">
                <a:latin typeface="Trebuchet MS"/>
                <a:cs typeface="Trebuchet MS"/>
              </a:rPr>
              <a:t>known classes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1647" y="1790133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1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4290" y="3262745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2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4802" y="3363014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n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58763" y="2072223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8518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2709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845610" y="2523435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585365" y="2525427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40784" y="238974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2470" y="4115042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Stage 1:   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TRAINING</a:t>
            </a:r>
            <a:r>
              <a:rPr lang="en-US" dirty="0">
                <a:latin typeface="Trebuchet MS"/>
                <a:cs typeface="Trebuchet MS"/>
              </a:rPr>
              <a:t>                  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4489" y="4584970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Stage 2:   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TESTING</a:t>
            </a:r>
            <a:r>
              <a:rPr lang="en-US" dirty="0">
                <a:latin typeface="Trebuchet MS"/>
                <a:cs typeface="Trebuchet MS"/>
              </a:rPr>
              <a:t>                  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52136" y="5493427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62801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6992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3109893" y="5650571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849648" y="5652563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40" idx="0"/>
          </p:cNvCxnSpPr>
          <p:nvPr/>
        </p:nvCxnSpPr>
        <p:spPr>
          <a:xfrm rot="5400000">
            <a:off x="5565919" y="3221136"/>
            <a:ext cx="2224713" cy="173571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20548" y="5652563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0491" y="5470673"/>
            <a:ext cx="2035533" cy="3783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Output:            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8107" y="5455956"/>
            <a:ext cx="249166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Input</a:t>
            </a:r>
            <a:r>
              <a:rPr lang="en-US" sz="2400" dirty="0" err="1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dirty="0">
                <a:latin typeface="Trebuchet MS"/>
                <a:cs typeface="Trebuchet MS"/>
              </a:rPr>
              <a:t>:     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???</a:t>
            </a:r>
            <a:r>
              <a:rPr lang="en-US" dirty="0">
                <a:latin typeface="Trebuchet MS"/>
                <a:cs typeface="Trebuchet MS"/>
              </a:rPr>
              <a:t>             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26615" y="2339612"/>
            <a:ext cx="404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???                      ???                   ???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78507" y="5466667"/>
            <a:ext cx="457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???                    ???                             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6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069" y="367655"/>
            <a:ext cx="2523059" cy="3359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524" y="4528834"/>
            <a:ext cx="8020320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522" y="14558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3922" y="16082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6322" y="17606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8722" y="19130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488" y="23101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888" y="24625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288" y="26149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688" y="27673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9245" y="25107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1645" y="26631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4045" y="28155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6445" y="29679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21" y="51805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Images of different</a:t>
            </a:r>
          </a:p>
          <a:p>
            <a:pPr algn="ctr"/>
            <a:r>
              <a:rPr lang="en-US" dirty="0">
                <a:latin typeface="Trebuchet MS"/>
                <a:cs typeface="Trebuchet MS"/>
              </a:rPr>
              <a:t>known classes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1647" y="1790133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1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4290" y="3262745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2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4802" y="3363014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n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58763" y="2072223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8518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2709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845610" y="2523435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585365" y="2525427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40784" y="238974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2470" y="4115042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Stage 1:   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TRAINING</a:t>
            </a:r>
            <a:r>
              <a:rPr lang="en-US" dirty="0">
                <a:latin typeface="Trebuchet MS"/>
                <a:cs typeface="Trebuchet MS"/>
              </a:rPr>
              <a:t>                  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4489" y="4584970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Stage 2:   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TESTING</a:t>
            </a:r>
            <a:r>
              <a:rPr lang="en-US" dirty="0">
                <a:latin typeface="Trebuchet MS"/>
                <a:cs typeface="Trebuchet MS"/>
              </a:rPr>
              <a:t>                  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52136" y="5493427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62801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6992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3109893" y="5650571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849648" y="5652563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40" idx="0"/>
          </p:cNvCxnSpPr>
          <p:nvPr/>
        </p:nvCxnSpPr>
        <p:spPr>
          <a:xfrm rot="5400000">
            <a:off x="5565919" y="3221136"/>
            <a:ext cx="2224713" cy="173571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20548" y="5652563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0491" y="5470673"/>
            <a:ext cx="2035533" cy="3783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Output:            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8107" y="5455956"/>
            <a:ext cx="249166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Input</a:t>
            </a:r>
            <a:r>
              <a:rPr lang="en-US" sz="2400" dirty="0" err="1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dirty="0">
                <a:latin typeface="Trebuchet MS"/>
                <a:cs typeface="Trebuchet MS"/>
              </a:rPr>
              <a:t>:     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???</a:t>
            </a:r>
            <a:r>
              <a:rPr lang="en-US" dirty="0">
                <a:latin typeface="Trebuchet MS"/>
                <a:cs typeface="Trebuchet MS"/>
              </a:rPr>
              <a:t>             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75726" y="2172492"/>
            <a:ext cx="4660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 Feature             Feature           Design of</a:t>
            </a:r>
          </a:p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Extraction         Selection          Classifier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78507" y="5466667"/>
            <a:ext cx="457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???                    ???                             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6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069" y="367655"/>
            <a:ext cx="2523059" cy="3359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524" y="4528834"/>
            <a:ext cx="8020320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522" y="14558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3922" y="16082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6322" y="17606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8722" y="19130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488" y="23101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888" y="24625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288" y="26149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688" y="27673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9245" y="25107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1645" y="26631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4045" y="28155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6445" y="29679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21" y="51805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Images of different</a:t>
            </a:r>
          </a:p>
          <a:p>
            <a:pPr algn="ctr"/>
            <a:r>
              <a:rPr lang="en-US" dirty="0">
                <a:latin typeface="Trebuchet MS"/>
                <a:cs typeface="Trebuchet MS"/>
              </a:rPr>
              <a:t>known classes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1647" y="1790133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1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4290" y="3262745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2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4802" y="3363014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n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58763" y="2072223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8518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2709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845610" y="2523435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585365" y="2525427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40784" y="238974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2470" y="4115042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Stage 1:   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TRAINING</a:t>
            </a:r>
            <a:r>
              <a:rPr lang="en-US" dirty="0">
                <a:latin typeface="Trebuchet MS"/>
                <a:cs typeface="Trebuchet MS"/>
              </a:rPr>
              <a:t>                  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4489" y="4584970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Stage 2:   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TESTING</a:t>
            </a:r>
            <a:r>
              <a:rPr lang="en-US" dirty="0">
                <a:latin typeface="Trebuchet MS"/>
                <a:cs typeface="Trebuchet MS"/>
              </a:rPr>
              <a:t>                  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52136" y="5493427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62801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6992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3109893" y="5650571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849648" y="5652563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40" idx="0"/>
          </p:cNvCxnSpPr>
          <p:nvPr/>
        </p:nvCxnSpPr>
        <p:spPr>
          <a:xfrm rot="5400000">
            <a:off x="5565919" y="3221136"/>
            <a:ext cx="2224713" cy="173571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20548" y="5652563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0491" y="5470673"/>
            <a:ext cx="2035533" cy="3783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Output:            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8107" y="5455956"/>
            <a:ext cx="249166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Input</a:t>
            </a:r>
            <a:r>
              <a:rPr lang="en-US" sz="2400" dirty="0" err="1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dirty="0">
                <a:latin typeface="Trebuchet MS"/>
                <a:cs typeface="Trebuchet MS"/>
              </a:rPr>
              <a:t>: </a:t>
            </a:r>
            <a:r>
              <a:rPr lang="en-US" dirty="0">
                <a:solidFill>
                  <a:srgbClr val="FF0000"/>
                </a:solidFill>
                <a:latin typeface="Trebuchet MS"/>
                <a:cs typeface="Trebuchet MS"/>
              </a:rPr>
              <a:t>Test Image</a:t>
            </a:r>
            <a:r>
              <a:rPr lang="en-US" dirty="0">
                <a:latin typeface="Trebuchet MS"/>
                <a:cs typeface="Trebuchet MS"/>
              </a:rPr>
              <a:t>             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75726" y="2172492"/>
            <a:ext cx="4660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 Feature             Feature           Design of</a:t>
            </a:r>
          </a:p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Extraction         Selection          Classifier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78507" y="5466667"/>
            <a:ext cx="218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???                    ???               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38540" y="5466667"/>
            <a:ext cx="71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5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069" y="367655"/>
            <a:ext cx="2523059" cy="3359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524" y="4528834"/>
            <a:ext cx="8020320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522" y="14558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3922" y="16082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6322" y="17606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8722" y="19130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488" y="23101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888" y="24625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288" y="26149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688" y="27673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9245" y="25107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1645" y="26631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4045" y="28155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6445" y="29679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21" y="51805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Images of different</a:t>
            </a:r>
          </a:p>
          <a:p>
            <a:pPr algn="ctr"/>
            <a:r>
              <a:rPr lang="en-US" dirty="0">
                <a:latin typeface="Trebuchet MS"/>
                <a:cs typeface="Trebuchet MS"/>
              </a:rPr>
              <a:t>known classes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1647" y="1790133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1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4290" y="3262745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2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4802" y="3363014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n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58763" y="2072223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8518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2709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845610" y="2523435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585365" y="2525427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40784" y="238974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2470" y="4115042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Stage 1:   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TRAINING</a:t>
            </a:r>
            <a:r>
              <a:rPr lang="en-US" dirty="0">
                <a:latin typeface="Trebuchet MS"/>
                <a:cs typeface="Trebuchet MS"/>
              </a:rPr>
              <a:t>                  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4489" y="4584970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Stage 2:   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TESTING</a:t>
            </a:r>
            <a:r>
              <a:rPr lang="en-US" dirty="0">
                <a:latin typeface="Trebuchet MS"/>
                <a:cs typeface="Trebuchet MS"/>
              </a:rPr>
              <a:t>                  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52136" y="5493427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62801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6992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3109893" y="5650571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849648" y="5652563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40" idx="0"/>
          </p:cNvCxnSpPr>
          <p:nvPr/>
        </p:nvCxnSpPr>
        <p:spPr>
          <a:xfrm rot="5400000">
            <a:off x="5565919" y="3221136"/>
            <a:ext cx="2224713" cy="173571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20548" y="5652563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0491" y="5470673"/>
            <a:ext cx="2035533" cy="3783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Output:            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8107" y="5455956"/>
            <a:ext cx="249166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Input</a:t>
            </a:r>
            <a:r>
              <a:rPr lang="en-US" sz="2400" dirty="0" err="1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dirty="0">
                <a:latin typeface="Trebuchet MS"/>
                <a:cs typeface="Trebuchet MS"/>
              </a:rPr>
              <a:t>: </a:t>
            </a:r>
            <a:r>
              <a:rPr lang="en-US" dirty="0">
                <a:solidFill>
                  <a:srgbClr val="FF0000"/>
                </a:solidFill>
                <a:latin typeface="Trebuchet MS"/>
                <a:cs typeface="Trebuchet MS"/>
              </a:rPr>
              <a:t>Test Image</a:t>
            </a:r>
            <a:r>
              <a:rPr lang="en-US" dirty="0">
                <a:latin typeface="Trebuchet MS"/>
                <a:cs typeface="Trebuchet MS"/>
              </a:rPr>
              <a:t>             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75726" y="2172492"/>
            <a:ext cx="4660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 Feature             Feature           Design of</a:t>
            </a:r>
          </a:p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Extraction         Selection          Classifier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838540" y="5466667"/>
            <a:ext cx="71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Class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489042" y="5299545"/>
            <a:ext cx="13388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rebuchet MS"/>
                <a:cs typeface="Trebuchet MS"/>
              </a:rPr>
              <a:t> Extraction of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rebuchet MS"/>
                <a:cs typeface="Trebuchet MS"/>
              </a:rPr>
              <a:t>selected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rebuchet MS"/>
                <a:cs typeface="Trebuchet MS"/>
              </a:rPr>
              <a:t>features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169130" y="5502086"/>
            <a:ext cx="1291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rebuchet MS"/>
                <a:cs typeface="Trebuchet MS"/>
              </a:rPr>
              <a:t>Classification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545798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221</Words>
  <Application>Microsoft Macintosh PowerPoint</Application>
  <PresentationFormat>On-screen Show (4:3)</PresentationFormat>
  <Paragraphs>88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26</cp:revision>
  <dcterms:created xsi:type="dcterms:W3CDTF">2010-05-25T21:48:43Z</dcterms:created>
  <dcterms:modified xsi:type="dcterms:W3CDTF">2022-03-12T18:47:57Z</dcterms:modified>
</cp:coreProperties>
</file>