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3" r:id="rId2"/>
    <p:sldId id="320" r:id="rId3"/>
    <p:sldId id="321" r:id="rId4"/>
    <p:sldId id="315" r:id="rId5"/>
    <p:sldId id="322" r:id="rId6"/>
    <p:sldId id="324" r:id="rId7"/>
    <p:sldId id="326" r:id="rId8"/>
    <p:sldId id="323" r:id="rId9"/>
    <p:sldId id="327" r:id="rId10"/>
    <p:sldId id="319" r:id="rId11"/>
    <p:sldId id="316" r:id="rId12"/>
    <p:sldId id="317" r:id="rId13"/>
    <p:sldId id="318" r:id="rId14"/>
    <p:sldId id="314" r:id="rId1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592"/>
  </p:normalViewPr>
  <p:slideViewPr>
    <p:cSldViewPr snapToGrid="0">
      <p:cViewPr varScale="1">
        <p:scale>
          <a:sx n="115" d="100"/>
          <a:sy n="115" d="100"/>
        </p:scale>
        <p:origin x="15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17-03-22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70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17-03-22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17-03-22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17-03-22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17-03-22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17-03-22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17-03-22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17-03-22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17-03-22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17-03-22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17-03-22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17-03-22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17-03-22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Descriptores de Fourier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12020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686"/>
            <a:ext cx="9144000" cy="29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3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68976"/>
            <a:ext cx="9144000" cy="2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5" y="1968976"/>
            <a:ext cx="8998929" cy="2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2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5" y="1984811"/>
            <a:ext cx="8998929" cy="28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7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A5F0F2-0D7D-B94F-9D90-58AD3FD8E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1123107"/>
            <a:ext cx="4070073" cy="1302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710" y="0"/>
            <a:ext cx="6858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C50EF1-65B1-0E43-A993-43E8C59EA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5" y="1151222"/>
            <a:ext cx="3834446" cy="124619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14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94E2D-7EDB-FF47-9ED5-229F1F2C0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4360164"/>
            <a:ext cx="4070073" cy="1302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967AE-542B-874E-9AFC-4F1AD9D6B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5" y="4388279"/>
            <a:ext cx="3834446" cy="124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4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CBFF21-63C4-5F4A-A2BD-E862979CE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807"/>
            <a:ext cx="9144000" cy="420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7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8CBE11-87F8-DE46-86ED-D40E42218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104"/>
            <a:ext cx="9144000" cy="44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4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D1CDC99-C49D-0D49-86EF-D5D5DF59A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7758"/>
            <a:ext cx="9144000" cy="41104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5E825E-F0ED-9D4D-A0E0-E7B749610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1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BBE231-F354-2541-A6CE-1BCAD88C5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85" y="2420973"/>
            <a:ext cx="4534761" cy="36076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F8AA97-A9FC-8C4D-9081-1282834EE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17"/>
            <a:ext cx="9144000" cy="164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9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ECE59-B7E2-C44A-941E-092A28151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77" y="525831"/>
            <a:ext cx="1892300" cy="204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EBD23-3110-A94E-B5FE-594FBB3EE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71" y="2871988"/>
            <a:ext cx="6583326" cy="1678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3D79B-31EB-AE42-9744-FB4361C68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33" y="5039208"/>
            <a:ext cx="2762333" cy="69058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BC590B-E017-A04A-8D44-BFD5F10C3B32}"/>
              </a:ext>
            </a:extLst>
          </p:cNvPr>
          <p:cNvCxnSpPr>
            <a:cxnSpLocks/>
          </p:cNvCxnSpPr>
          <p:nvPr/>
        </p:nvCxnSpPr>
        <p:spPr>
          <a:xfrm>
            <a:off x="2019503" y="3477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B4D014-3B3F-5347-91B0-A47B2A83F6A8}"/>
              </a:ext>
            </a:extLst>
          </p:cNvPr>
          <p:cNvCxnSpPr>
            <a:cxnSpLocks/>
          </p:cNvCxnSpPr>
          <p:nvPr/>
        </p:nvCxnSpPr>
        <p:spPr>
          <a:xfrm>
            <a:off x="2012414" y="3842494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28C387-DB1A-F449-B87D-2376365374A3}"/>
              </a:ext>
            </a:extLst>
          </p:cNvPr>
          <p:cNvCxnSpPr>
            <a:cxnSpLocks/>
          </p:cNvCxnSpPr>
          <p:nvPr/>
        </p:nvCxnSpPr>
        <p:spPr>
          <a:xfrm>
            <a:off x="2015958" y="4239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E9EB9B-D6B7-154A-8909-FCDB5FBAE436}"/>
              </a:ext>
            </a:extLst>
          </p:cNvPr>
          <p:cNvCxnSpPr>
            <a:cxnSpLocks/>
          </p:cNvCxnSpPr>
          <p:nvPr/>
        </p:nvCxnSpPr>
        <p:spPr>
          <a:xfrm>
            <a:off x="1994694" y="3091127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14662D-6921-2F41-9DC7-EC1B8F0F4DB5}"/>
              </a:ext>
            </a:extLst>
          </p:cNvPr>
          <p:cNvSpPr txBox="1"/>
          <p:nvPr/>
        </p:nvSpPr>
        <p:spPr>
          <a:xfrm>
            <a:off x="1977656" y="4423144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L</a:t>
            </a:r>
          </a:p>
        </p:txBody>
      </p:sp>
    </p:spTree>
    <p:extLst>
      <p:ext uri="{BB962C8B-B14F-4D97-AF65-F5344CB8AC3E}">
        <p14:creationId xmlns:p14="http://schemas.microsoft.com/office/powerpoint/2010/main" val="182253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ECE59-B7E2-C44A-941E-092A28151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4" y="547096"/>
            <a:ext cx="1892300" cy="204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EBD23-3110-A94E-B5FE-594FBB3EE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806" y="692313"/>
            <a:ext cx="6583326" cy="1678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3D79B-31EB-AE42-9744-FB4361C68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779" y="2487394"/>
            <a:ext cx="1698551" cy="424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59B06-FBEA-7D4B-AD33-69FF9AA93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46" y="2996459"/>
            <a:ext cx="3753993" cy="1478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E7A51-2322-934F-BA59-666598AB790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52" y="4535648"/>
            <a:ext cx="5656522" cy="12833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BA7113-1B08-784C-A9E2-299AF9FF4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9607" y="3534292"/>
            <a:ext cx="1854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2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4A142D-61F8-F442-ACC9-E83856736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20" y="1965099"/>
            <a:ext cx="4647129" cy="1829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2BE217-6AB2-7C4F-99FF-938730F4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3183"/>
            <a:ext cx="9144000" cy="18424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191296-4565-424E-B793-32A8BC48D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255" y="5812612"/>
            <a:ext cx="3009900" cy="825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93C00D-512F-C148-8FB1-FBFA479EB9A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80" y="505909"/>
            <a:ext cx="5656522" cy="1283344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5CE9DE85-3F46-CD43-9FCA-7DD67F916B2D}"/>
              </a:ext>
            </a:extLst>
          </p:cNvPr>
          <p:cNvSpPr/>
          <p:nvPr/>
        </p:nvSpPr>
        <p:spPr>
          <a:xfrm>
            <a:off x="4901609" y="3689498"/>
            <a:ext cx="350875" cy="542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D82C4-0FEA-1241-9632-35D726FC2C02}"/>
              </a:ext>
            </a:extLst>
          </p:cNvPr>
          <p:cNvSpPr txBox="1"/>
          <p:nvPr/>
        </p:nvSpPr>
        <p:spPr>
          <a:xfrm>
            <a:off x="5411973" y="3700130"/>
            <a:ext cx="16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Serie de Fourier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A18B8-5923-3E44-9A61-44C6911FE501}"/>
              </a:ext>
            </a:extLst>
          </p:cNvPr>
          <p:cNvSpPr txBox="1"/>
          <p:nvPr/>
        </p:nvSpPr>
        <p:spPr>
          <a:xfrm>
            <a:off x="6510670" y="5989674"/>
            <a:ext cx="238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Descriptores</a:t>
            </a:r>
            <a:r>
              <a:rPr lang="en-US" dirty="0"/>
              <a:t> de Fourier</a:t>
            </a:r>
          </a:p>
        </p:txBody>
      </p:sp>
    </p:spTree>
    <p:extLst>
      <p:ext uri="{BB962C8B-B14F-4D97-AF65-F5344CB8AC3E}">
        <p14:creationId xmlns:p14="http://schemas.microsoft.com/office/powerpoint/2010/main" val="142303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9365-DC91-024B-A72E-529384FB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03" y="2635066"/>
            <a:ext cx="8229600" cy="1143000"/>
          </a:xfrm>
        </p:spPr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3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</TotalTime>
  <Words>36</Words>
  <Application>Microsoft Macintosh PowerPoint</Application>
  <PresentationFormat>On-screen Show (4:3)</PresentationFormat>
  <Paragraphs>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63</cp:revision>
  <dcterms:created xsi:type="dcterms:W3CDTF">2012-03-29T14:01:40Z</dcterms:created>
  <dcterms:modified xsi:type="dcterms:W3CDTF">2022-03-17T16:53:22Z</dcterms:modified>
</cp:coreProperties>
</file>