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69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10" autoAdjust="0"/>
    <p:restoredTop sz="50000" autoAdjust="0"/>
  </p:normalViewPr>
  <p:slideViewPr>
    <p:cSldViewPr snapToGrid="0" snapToObjects="1">
      <p:cViewPr varScale="1">
        <p:scale>
          <a:sx n="124" d="100"/>
          <a:sy n="124" d="100"/>
        </p:scale>
        <p:origin x="21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277CA0B-87E5-104F-98ED-D61D36BAFF20}"/>
              </a:ext>
            </a:extLst>
          </p:cNvPr>
          <p:cNvSpPr txBox="1"/>
          <p:nvPr/>
        </p:nvSpPr>
        <p:spPr>
          <a:xfrm>
            <a:off x="669850" y="1871331"/>
            <a:ext cx="7958782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Clean Algorithm</a:t>
            </a:r>
          </a:p>
          <a:p>
            <a:endParaRPr lang="en-US" dirty="0"/>
          </a:p>
          <a:p>
            <a:r>
              <a:rPr lang="en-US" dirty="0"/>
              <a:t>(this step must be done before any feature selection algorithm)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Compute correlation between columns of X</a:t>
            </a:r>
          </a:p>
          <a:p>
            <a:pPr marL="342900" indent="-342900">
              <a:buAutoNum type="arabicPeriod"/>
            </a:pPr>
            <a:r>
              <a:rPr lang="en-US" dirty="0"/>
              <a:t>If there are columns highly correlated select one randomly and remove the rest</a:t>
            </a:r>
          </a:p>
          <a:p>
            <a:pPr marL="342900" indent="-342900">
              <a:buAutoNum type="arabicPeriod"/>
            </a:pPr>
            <a:r>
              <a:rPr lang="en-US" dirty="0"/>
              <a:t>Eliminate constant features (std &lt; 10</a:t>
            </a:r>
            <a:r>
              <a:rPr lang="en-US" baseline="30000" dirty="0"/>
              <a:t>-8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9705</TotalTime>
  <Words>94</Words>
  <Application>Microsoft Macintosh PowerPoint</Application>
  <PresentationFormat>On-screen Show (4:3)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72</cp:revision>
  <dcterms:created xsi:type="dcterms:W3CDTF">2015-02-23T15:04:12Z</dcterms:created>
  <dcterms:modified xsi:type="dcterms:W3CDTF">2022-04-19T17:32:37Z</dcterms:modified>
</cp:coreProperties>
</file>