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46E-2A2F-1044-8DBC-0F0295C1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71F-23F6-9F46-B20A-2865BEE8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70E1-A301-B543-B456-B0F8097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E5A5-2480-1947-9A9F-6CE45E42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E2D2-4190-F84B-ADE5-8D9C957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87C-8C2F-8B48-96F2-09F87BE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7F08-D4A5-954E-8870-F261F815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FEFB-C97B-954D-9F22-35301886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0E0-5135-C74F-9B28-D02C647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E23-7E30-2442-9C64-6D8D894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6E99-BC19-3D40-BFB1-5DBB4370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CB70-BC2C-B947-92ED-B3995B4C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0D77-31C9-CD45-8F3F-D9D9E65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D551-2638-9341-BECE-262D962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4FA2-A84E-4847-B90C-3060FA1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D433-77E8-CC42-89BD-621CD50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348F-411E-7244-8B3A-E59BE9E4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3485-3D23-1045-A6AE-EA83643D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373-99F6-F043-94FA-FA8429C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B1F-C4EB-4F43-82DD-1DB874CA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AD-F811-CA41-BD33-B74C8165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C201-4B7B-EB45-ACF6-D5550645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E3B-34A4-7A46-B451-4E157FD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698C-E6C2-6F42-AF1D-D7B1D2E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263-0215-D643-AD48-5F5DC15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9EC-109B-154F-B88F-8629CB1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7D52-376C-4243-B536-ED8BA8E9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3513-0F4C-394C-A5EF-2537E41D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2587-2BE4-6C4B-983B-190FC4B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3D8-9930-8540-84BF-E35451F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0127-F9BD-4742-901D-0B1265F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B92-B44E-D349-ADBB-40D84D63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EB23-465B-594D-A92D-54F55BC7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4A7B-505E-0A4D-B5F0-C75113F7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2EFF-0CB6-A04F-A9BE-E5E56DF0A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57DD6-C49B-9F49-9180-B87EADD20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FB3A-466A-C74D-80E3-11C653C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936DA-0451-5247-BF3C-D5BA7579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E1B33-7351-8842-8DCC-D9795998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B9F-BEE2-9344-8203-A763986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1B8C-F8B4-504A-B955-92DA09BD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C436-6C1D-9548-A4A4-9E89CB8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97D-6E49-9A41-B9A0-0E05E7E2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6134-7BFA-A24B-9082-B087F90E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6595-6872-1D4D-B69D-3143AB7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EEF9-B29F-A242-9D9F-F3FEDA1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C52B-DC9A-0E46-83A9-B54D387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FC8C-AA02-3645-9519-DF8D4C0F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576A-B5C2-6449-8573-BF8E1AD4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36F1-5E53-504A-808A-0F999EF8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A05B-4495-BB46-9504-8795AEE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E4FF-4F73-B54D-9A09-FDB5CE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0D8-D7C9-1E4A-AAE5-72E28E0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7799-ADB6-CB42-B510-FE1EA95F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2215-308F-2149-A842-FBC460F3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0E53-4F30-114E-9E34-81FBDC0A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8660-84D8-B241-AB14-D3C60575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645-83A5-C141-AC55-0187967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8DB4A-73B9-4149-B567-2CB9E5F9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CFC7-E180-7B40-8BC2-F3A51240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064C-0677-6C49-8768-B1C08629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2962-3972-0441-AA79-DE2591D47C81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C0D3-3DA2-764A-9F5D-F0B1D153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5BAC-9F07-B546-B2E0-10814666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68A67-63DE-C92D-5297-7EEAC0AC2C94}"/>
              </a:ext>
            </a:extLst>
          </p:cNvPr>
          <p:cNvSpPr txBox="1"/>
          <p:nvPr/>
        </p:nvSpPr>
        <p:spPr>
          <a:xfrm>
            <a:off x="184935" y="17671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53%</a:t>
            </a:r>
          </a:p>
        </p:txBody>
      </p:sp>
    </p:spTree>
    <p:extLst>
      <p:ext uri="{BB962C8B-B14F-4D97-AF65-F5344CB8AC3E}">
        <p14:creationId xmlns:p14="http://schemas.microsoft.com/office/powerpoint/2010/main" val="386593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C9853-61ED-20FD-BB33-96DBFD35523F}"/>
              </a:ext>
            </a:extLst>
          </p:cNvPr>
          <p:cNvSpPr txBox="1"/>
          <p:nvPr/>
        </p:nvSpPr>
        <p:spPr>
          <a:xfrm>
            <a:off x="184935" y="1767155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53%                                 56%                          72%                  83%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27737-8C61-4360-3F09-83AE7290DD95}"/>
              </a:ext>
            </a:extLst>
          </p:cNvPr>
          <p:cNvSpPr txBox="1"/>
          <p:nvPr/>
        </p:nvSpPr>
        <p:spPr>
          <a:xfrm>
            <a:off x="7929937" y="2063393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                         94%                       100%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10B1A0-5539-E6B7-A637-7C954D32A8AA}"/>
              </a:ext>
            </a:extLst>
          </p:cNvPr>
          <p:cNvSpPr txBox="1"/>
          <p:nvPr/>
        </p:nvSpPr>
        <p:spPr>
          <a:xfrm>
            <a:off x="7827195" y="7996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2F45CC-E2C5-9C3C-9FE9-2A94C6ED318E}"/>
              </a:ext>
            </a:extLst>
          </p:cNvPr>
          <p:cNvSpPr txBox="1"/>
          <p:nvPr/>
        </p:nvSpPr>
        <p:spPr>
          <a:xfrm>
            <a:off x="7907676" y="50103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</a:t>
            </a:r>
          </a:p>
        </p:txBody>
      </p:sp>
    </p:spTree>
    <p:extLst>
      <p:ext uri="{BB962C8B-B14F-4D97-AF65-F5344CB8AC3E}">
        <p14:creationId xmlns:p14="http://schemas.microsoft.com/office/powerpoint/2010/main" val="1891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134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5</cp:revision>
  <dcterms:created xsi:type="dcterms:W3CDTF">2021-05-05T16:03:02Z</dcterms:created>
  <dcterms:modified xsi:type="dcterms:W3CDTF">2022-05-02T15:55:49Z</dcterms:modified>
</cp:coreProperties>
</file>