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0F5-9395-DD45-9504-38DAB413250C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27002-8CB0-A946-A502-E8FAC0A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17AD-9C99-444A-90AF-18CB30EA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3A0A1-D106-D244-ACC7-7899291DC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EBC1-8D9C-B146-9234-939E0D21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3AE1-2508-6043-87F3-EC1FD86F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88BF-1BE6-7748-9F7F-E4C4B69F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16EC-7818-0846-B8F8-36DBFE1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AD12-8E62-0849-84BE-80CB3BD1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34D3-B1D3-ED46-B9E9-BDE8F99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80F3-691B-5F41-ABF2-84B7EF9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F6DB-1B70-E54D-B5C3-5110519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653A5-931B-FF46-86C6-DA8772B1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CF9F-1D31-D042-86CF-6422D17B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1F97-066F-E248-B25D-47327832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EAC9-F850-DD40-8AAF-7CFCC663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98CB-E608-2B4D-BB93-8C77FBC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E42-B525-EF44-A3A3-9B2CDEBB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1D49-017B-2845-9EEA-D45C24A8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5C92-E7C2-774F-BA0F-26C1746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D6D9-A420-BF4D-8F19-D6F7D86E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95BD-5C4B-1548-866F-07512C4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1877-67B1-6C40-94A2-0D39723C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EC96-84F7-9841-9A1F-E8A920DF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DB41-B23B-5F45-92E5-C0D6CC98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CF9B-0490-E046-9F6A-BE837ABD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306A-1CF7-B24D-B1E9-B74D9854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ACC9-02A5-C04B-B922-6A5F6DA6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58B-4452-734E-AADC-D905C14CD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6C75-2FD5-5241-B5FF-AF8C7317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F5459-417B-C54F-A964-19BA647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9D1E-D46E-BF45-AB37-D8B8ED9F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F654-0D92-FA4D-85D1-EAB3CCE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E1D2-73C7-A744-96E8-0E339ACA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E20AB-1DCB-0C44-9F86-BAD2618D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8F6E-B097-B645-A4D1-F41ECECA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4D1B5-9491-3040-9B88-1BC31C5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2CC5-D5AB-0A42-912A-A94D9F99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A1A3-DDA5-CF40-B3B0-9CAD3A2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EFE75-C9B7-EA40-B957-FB88A88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DD52-C031-A142-B3EC-5CDF041F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3213-9DC1-E54D-BE35-51D12CEC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D5568-73CD-454D-AC25-853328B8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97074-E7BC-FF46-ADC5-D451DA32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E305-3C4A-6B41-8F11-3B83B8F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8B49-6949-CE46-B805-B2CA10EA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D9B0F-6728-5E45-96C4-94494A38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B90B-7FBB-3144-81DA-F82C9C4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9135-3F9C-F44D-9757-F7EFE258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81FD-4452-614E-94C7-443D9D5F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4CD83-60EE-2144-BE1D-FBB9B0AE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EB47-38B5-BA49-A677-02D866AE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06CA-8B43-D14F-862D-03C88CDF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3947-4266-8545-AA17-C20D3ACC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A1EB-426D-084F-92D8-A90593CA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D594C-847C-CE47-B5A0-8CBFE7563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3998C-8946-1744-8E4C-645A73EC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9D3C-B17B-004E-914C-D4A5A25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47FD-C616-8543-B13E-8E8F7E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9614-8599-5E49-B7C1-960B681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3CA5F-E092-B744-BB94-6BA421E3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8451-2412-CE48-A271-00074C35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082F-20B0-6340-9A07-CB2B7011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8D8-3673-4042-843B-66492F79CC6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5E12-5ACA-A348-8356-D276E121E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F1E7-211B-444F-B874-8A4476D3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34100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vs.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Transformación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6D48E-7E37-B74D-8B04-DC91E8A0E09A}"/>
              </a:ext>
            </a:extLst>
          </p:cNvPr>
          <p:cNvSpPr txBox="1"/>
          <p:nvPr/>
        </p:nvSpPr>
        <p:spPr>
          <a:xfrm>
            <a:off x="280530" y="2964032"/>
            <a:ext cx="118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Features &amp;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Labels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D0C9C-71E0-7246-81AC-03006E9CAE30}"/>
              </a:ext>
            </a:extLst>
          </p:cNvPr>
          <p:cNvSpPr/>
          <p:nvPr/>
        </p:nvSpPr>
        <p:spPr>
          <a:xfrm>
            <a:off x="3902035" y="1865871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863649-5FC6-6D4B-8829-AB000041A0F2}"/>
              </a:ext>
            </a:extLst>
          </p:cNvPr>
          <p:cNvSpPr/>
          <p:nvPr/>
        </p:nvSpPr>
        <p:spPr>
          <a:xfrm>
            <a:off x="3902034" y="3757733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45AE5-249E-A74B-A888-6ACD84B9BB4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9478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F04E49-C1A7-5243-B82B-8EF1018BFD8B}"/>
              </a:ext>
            </a:extLst>
          </p:cNvPr>
          <p:cNvSpPr/>
          <p:nvPr/>
        </p:nvSpPr>
        <p:spPr>
          <a:xfrm>
            <a:off x="5388960" y="1865871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5D0504-00EC-3D46-9F45-717631A2011B}"/>
              </a:ext>
            </a:extLst>
          </p:cNvPr>
          <p:cNvSpPr/>
          <p:nvPr/>
        </p:nvSpPr>
        <p:spPr>
          <a:xfrm>
            <a:off x="5388959" y="3757733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2FA02-B069-3149-AFBA-C5FF580D593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3712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40BA2-2AFF-3649-875B-09D895D04EC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87529" y="2338837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D7DA71-0067-CB4E-9683-61FD4F07DEFC}"/>
              </a:ext>
            </a:extLst>
          </p:cNvPr>
          <p:cNvSpPr/>
          <p:nvPr/>
        </p:nvSpPr>
        <p:spPr>
          <a:xfrm>
            <a:off x="6982689" y="1865728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Selection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76F1E8-F01F-3B4D-97BA-AB1521AD7D1E}"/>
              </a:ext>
            </a:extLst>
          </p:cNvPr>
          <p:cNvSpPr/>
          <p:nvPr/>
        </p:nvSpPr>
        <p:spPr>
          <a:xfrm>
            <a:off x="6982688" y="3757590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Select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DC4DB-6672-E944-9F12-F4F20CDA19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7630850" y="2811659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2462F-23DF-9242-984C-6AF20E9EE768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685284" y="2338694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4DFF4-2630-B841-9C39-088F788FE96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087528" y="4230699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E2336-1BB2-D544-9AE5-B4067E653BF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6685283" y="4230556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7078E9-628A-BB4E-A204-3A7820B0DF6D}"/>
              </a:ext>
            </a:extLst>
          </p:cNvPr>
          <p:cNvSpPr/>
          <p:nvPr/>
        </p:nvSpPr>
        <p:spPr>
          <a:xfrm>
            <a:off x="8576415" y="1865728"/>
            <a:ext cx="1556125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Train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AE725-03F9-CE4F-837E-27D4EE206339}"/>
              </a:ext>
            </a:extLst>
          </p:cNvPr>
          <p:cNvSpPr/>
          <p:nvPr/>
        </p:nvSpPr>
        <p:spPr>
          <a:xfrm>
            <a:off x="8576415" y="3757590"/>
            <a:ext cx="1556126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Classify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B2209D-1185-2842-8D3C-DA7D3748697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354478" y="2811659"/>
            <a:ext cx="0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8A2615-5FC3-1F47-B17A-69CE522BAF1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8279012" y="4230556"/>
            <a:ext cx="29740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7FFF02D-A8ED-8843-B31A-AFDE69261198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3088220" y="1997987"/>
            <a:ext cx="472965" cy="115466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C7B1FE-334F-124C-934E-77034DF2DBEC}"/>
              </a:ext>
            </a:extLst>
          </p:cNvPr>
          <p:cNvSpPr txBox="1"/>
          <p:nvPr/>
        </p:nvSpPr>
        <p:spPr>
          <a:xfrm>
            <a:off x="2298403" y="16454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ytrain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D38A5-3B9C-7543-A955-FFF40ADEF916}"/>
              </a:ext>
            </a:extLst>
          </p:cNvPr>
          <p:cNvSpPr txBox="1"/>
          <p:nvPr/>
        </p:nvSpPr>
        <p:spPr>
          <a:xfrm>
            <a:off x="2757009" y="234344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D0A7CEE-47E4-2748-B000-EF8B6F820E0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088218" y="3416883"/>
            <a:ext cx="472966" cy="115466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6118C5-F9B0-1C40-AFF9-7E747A23455B}"/>
              </a:ext>
            </a:extLst>
          </p:cNvPr>
          <p:cNvSpPr txBox="1"/>
          <p:nvPr/>
        </p:nvSpPr>
        <p:spPr>
          <a:xfrm>
            <a:off x="2760066" y="39600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E0B8C0-6F9D-E94B-8071-7418C32DEE4D}"/>
              </a:ext>
            </a:extLst>
          </p:cNvPr>
          <p:cNvSpPr/>
          <p:nvPr/>
        </p:nvSpPr>
        <p:spPr>
          <a:xfrm>
            <a:off x="10527957" y="4035190"/>
            <a:ext cx="358345" cy="39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DFC47A-7FA8-6847-AFC2-E13C5EEC3B31}"/>
              </a:ext>
            </a:extLst>
          </p:cNvPr>
          <p:cNvCxnSpPr>
            <a:cxnSpLocks/>
            <a:stCxn id="46" idx="3"/>
            <a:endCxn id="71" idx="2"/>
          </p:cNvCxnSpPr>
          <p:nvPr/>
        </p:nvCxnSpPr>
        <p:spPr>
          <a:xfrm flipV="1">
            <a:off x="10132541" y="4230555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C6856AA-62D8-5647-A322-98178AF41D4A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4493650" y="-325399"/>
            <a:ext cx="946074" cy="5328328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8E6A699-C147-394B-A3BC-3C60E525E806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H="1">
            <a:off x="6170733" y="-110478"/>
            <a:ext cx="668187" cy="8404608"/>
          </a:xfrm>
          <a:prstGeom prst="bentConnector3">
            <a:avLst>
              <a:gd name="adj1" fmla="val 171198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EAAEC3-0FDE-D04F-A4AE-687FD0C3B25D}"/>
              </a:ext>
            </a:extLst>
          </p:cNvPr>
          <p:cNvSpPr txBox="1"/>
          <p:nvPr/>
        </p:nvSpPr>
        <p:spPr>
          <a:xfrm>
            <a:off x="2312886" y="46177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ytest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2F283-7EAF-2C48-8D38-E293B7B43324}"/>
              </a:ext>
            </a:extLst>
          </p:cNvPr>
          <p:cNvCxnSpPr>
            <a:cxnSpLocks/>
          </p:cNvCxnSpPr>
          <p:nvPr/>
        </p:nvCxnSpPr>
        <p:spPr>
          <a:xfrm flipV="1">
            <a:off x="1388119" y="3284624"/>
            <a:ext cx="54000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0AFF82-2FA7-094D-A8E3-C6AFCA08FE44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8279013" y="2338694"/>
            <a:ext cx="29740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3FAC02-6FE3-044A-BFF1-9D1076514340}"/>
              </a:ext>
            </a:extLst>
          </p:cNvPr>
          <p:cNvSpPr/>
          <p:nvPr/>
        </p:nvSpPr>
        <p:spPr>
          <a:xfrm>
            <a:off x="10555044" y="3936308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</a:rPr>
              <a:t>-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956D393-E893-E84E-B03E-920AF5D64E97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 flipH="1" flipV="1">
            <a:off x="5355463" y="-1187212"/>
            <a:ext cx="946074" cy="7051955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3517EFD-B9EB-8846-A1CB-CF503A7E8BB5}"/>
              </a:ext>
            </a:extLst>
          </p:cNvPr>
          <p:cNvSpPr/>
          <p:nvPr/>
        </p:nvSpPr>
        <p:spPr>
          <a:xfrm>
            <a:off x="1932199" y="2811802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Split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086021-8CB2-EC47-AD49-94705C6D6C8E}"/>
              </a:ext>
            </a:extLst>
          </p:cNvPr>
          <p:cNvSpPr txBox="1"/>
          <p:nvPr/>
        </p:nvSpPr>
        <p:spPr>
          <a:xfrm>
            <a:off x="4556566" y="61459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D38ABA-5393-9045-8FC6-7871AF55F7C2}"/>
              </a:ext>
            </a:extLst>
          </p:cNvPr>
          <p:cNvSpPr txBox="1"/>
          <p:nvPr/>
        </p:nvSpPr>
        <p:spPr>
          <a:xfrm>
            <a:off x="6193223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3A48E1-28AE-D44D-8AFE-840C09CEB274}"/>
              </a:ext>
            </a:extLst>
          </p:cNvPr>
          <p:cNvSpPr txBox="1"/>
          <p:nvPr/>
        </p:nvSpPr>
        <p:spPr>
          <a:xfrm>
            <a:off x="7833438" y="61459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Xtrain_sel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E689BD-4868-6946-B507-A1ED7FF02394}"/>
              </a:ext>
            </a:extLst>
          </p:cNvPr>
          <p:cNvCxnSpPr/>
          <p:nvPr/>
        </p:nvCxnSpPr>
        <p:spPr>
          <a:xfrm>
            <a:off x="5201171" y="927598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635A68-5893-AF4B-A04D-95A1CEB0CBBF}"/>
              </a:ext>
            </a:extLst>
          </p:cNvPr>
          <p:cNvCxnSpPr/>
          <p:nvPr/>
        </p:nvCxnSpPr>
        <p:spPr>
          <a:xfrm>
            <a:off x="6809271" y="928660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7F10A-889D-884D-B2BD-6EC9996BC823}"/>
              </a:ext>
            </a:extLst>
          </p:cNvPr>
          <p:cNvCxnSpPr/>
          <p:nvPr/>
        </p:nvCxnSpPr>
        <p:spPr>
          <a:xfrm>
            <a:off x="8395459" y="935334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58896A-886A-4E44-B6B1-1D01A4B7575E}"/>
              </a:ext>
            </a:extLst>
          </p:cNvPr>
          <p:cNvSpPr txBox="1"/>
          <p:nvPr/>
        </p:nvSpPr>
        <p:spPr>
          <a:xfrm>
            <a:off x="4606820" y="559848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565A0-2D0E-3B4C-991D-7E73A986F59F}"/>
              </a:ext>
            </a:extLst>
          </p:cNvPr>
          <p:cNvSpPr txBox="1"/>
          <p:nvPr/>
        </p:nvSpPr>
        <p:spPr>
          <a:xfrm>
            <a:off x="6292905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DBAA2-C401-C646-8DA7-A1AF1197467E}"/>
              </a:ext>
            </a:extLst>
          </p:cNvPr>
          <p:cNvSpPr txBox="1"/>
          <p:nvPr/>
        </p:nvSpPr>
        <p:spPr>
          <a:xfrm>
            <a:off x="7896049" y="559848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Xtest_sel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EDCCCC-EFBD-E04F-ACAB-EA6269E703E9}"/>
              </a:ext>
            </a:extLst>
          </p:cNvPr>
          <p:cNvCxnSpPr/>
          <p:nvPr/>
        </p:nvCxnSpPr>
        <p:spPr>
          <a:xfrm>
            <a:off x="5201997" y="4230971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570D5-5AB9-554D-9622-8BF850E4EDC6}"/>
              </a:ext>
            </a:extLst>
          </p:cNvPr>
          <p:cNvCxnSpPr/>
          <p:nvPr/>
        </p:nvCxnSpPr>
        <p:spPr>
          <a:xfrm>
            <a:off x="6810097" y="4232033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C78A1B-05A8-CF41-BA5D-3DE9A7AF9C97}"/>
              </a:ext>
            </a:extLst>
          </p:cNvPr>
          <p:cNvCxnSpPr/>
          <p:nvPr/>
        </p:nvCxnSpPr>
        <p:spPr>
          <a:xfrm>
            <a:off x="8396285" y="4238707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448682-A88E-A747-BE4A-FB6202575552}"/>
              </a:ext>
            </a:extLst>
          </p:cNvPr>
          <p:cNvSpPr txBox="1"/>
          <p:nvPr/>
        </p:nvSpPr>
        <p:spPr>
          <a:xfrm>
            <a:off x="9973974" y="342607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ypred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6E1A03-BAC5-1C4F-B1CE-D4905FC43277}"/>
              </a:ext>
            </a:extLst>
          </p:cNvPr>
          <p:cNvCxnSpPr>
            <a:cxnSpLocks/>
          </p:cNvCxnSpPr>
          <p:nvPr/>
        </p:nvCxnSpPr>
        <p:spPr>
          <a:xfrm flipV="1">
            <a:off x="10894855" y="4219762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6FC68BF-43DC-6243-8452-A50230DB79A4}"/>
              </a:ext>
            </a:extLst>
          </p:cNvPr>
          <p:cNvSpPr txBox="1"/>
          <p:nvPr/>
        </p:nvSpPr>
        <p:spPr>
          <a:xfrm>
            <a:off x="11251259" y="407635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acc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245014-14D6-C143-B4C3-FE77B9AFDDB0}"/>
              </a:ext>
            </a:extLst>
          </p:cNvPr>
          <p:cNvCxnSpPr/>
          <p:nvPr/>
        </p:nvCxnSpPr>
        <p:spPr>
          <a:xfrm>
            <a:off x="10305535" y="3715813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5135C3-AB43-234E-B1C5-B2E594063736}"/>
              </a:ext>
            </a:extLst>
          </p:cNvPr>
          <p:cNvSpPr txBox="1"/>
          <p:nvPr/>
        </p:nvSpPr>
        <p:spPr>
          <a:xfrm>
            <a:off x="4516551" y="310608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E45EF7-A74F-764B-845D-25E2B419A534}"/>
              </a:ext>
            </a:extLst>
          </p:cNvPr>
          <p:cNvSpPr txBox="1"/>
          <p:nvPr/>
        </p:nvSpPr>
        <p:spPr>
          <a:xfrm>
            <a:off x="6040070" y="310608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a,b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BC519D-A356-DA43-BD1D-5C1EE85DFB4F}"/>
              </a:ext>
            </a:extLst>
          </p:cNvPr>
          <p:cNvSpPr txBox="1"/>
          <p:nvPr/>
        </p:nvSpPr>
        <p:spPr>
          <a:xfrm>
            <a:off x="7625162" y="31002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sel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CCAA7F-8669-5A45-AA9A-1A08BE310B6C}"/>
              </a:ext>
            </a:extLst>
          </p:cNvPr>
          <p:cNvSpPr txBox="1"/>
          <p:nvPr/>
        </p:nvSpPr>
        <p:spPr>
          <a:xfrm>
            <a:off x="9398703" y="3027382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Learned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41243F-0E51-9941-82F3-35550EC028B5}"/>
              </a:ext>
            </a:extLst>
          </p:cNvPr>
          <p:cNvSpPr txBox="1"/>
          <p:nvPr/>
        </p:nvSpPr>
        <p:spPr>
          <a:xfrm>
            <a:off x="1424287" y="3291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X,y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6D48E-7E37-B74D-8B04-DC91E8A0E09A}"/>
              </a:ext>
            </a:extLst>
          </p:cNvPr>
          <p:cNvSpPr txBox="1"/>
          <p:nvPr/>
        </p:nvSpPr>
        <p:spPr>
          <a:xfrm>
            <a:off x="280530" y="2964032"/>
            <a:ext cx="118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Features &amp;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Labels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D0C9C-71E0-7246-81AC-03006E9CAE30}"/>
              </a:ext>
            </a:extLst>
          </p:cNvPr>
          <p:cNvSpPr/>
          <p:nvPr/>
        </p:nvSpPr>
        <p:spPr>
          <a:xfrm>
            <a:off x="3902035" y="1865871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863649-5FC6-6D4B-8829-AB000041A0F2}"/>
              </a:ext>
            </a:extLst>
          </p:cNvPr>
          <p:cNvSpPr/>
          <p:nvPr/>
        </p:nvSpPr>
        <p:spPr>
          <a:xfrm>
            <a:off x="3902034" y="3757733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45AE5-249E-A74B-A888-6ACD84B9BB4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9478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F04E49-C1A7-5243-B82B-8EF1018BFD8B}"/>
              </a:ext>
            </a:extLst>
          </p:cNvPr>
          <p:cNvSpPr/>
          <p:nvPr/>
        </p:nvSpPr>
        <p:spPr>
          <a:xfrm>
            <a:off x="5388960" y="1865871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5D0504-00EC-3D46-9F45-717631A2011B}"/>
              </a:ext>
            </a:extLst>
          </p:cNvPr>
          <p:cNvSpPr/>
          <p:nvPr/>
        </p:nvSpPr>
        <p:spPr>
          <a:xfrm>
            <a:off x="5388959" y="3757733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2FA02-B069-3149-AFBA-C5FF580D593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3712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40BA2-2AFF-3649-875B-09D895D04EC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87529" y="2338837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D7DA71-0067-CB4E-9683-61FD4F07DEFC}"/>
              </a:ext>
            </a:extLst>
          </p:cNvPr>
          <p:cNvSpPr/>
          <p:nvPr/>
        </p:nvSpPr>
        <p:spPr>
          <a:xfrm>
            <a:off x="6982689" y="1865728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Processing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76F1E8-F01F-3B4D-97BA-AB1521AD7D1E}"/>
              </a:ext>
            </a:extLst>
          </p:cNvPr>
          <p:cNvSpPr/>
          <p:nvPr/>
        </p:nvSpPr>
        <p:spPr>
          <a:xfrm>
            <a:off x="6982688" y="3757590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Process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DC4DB-6672-E944-9F12-F4F20CDA19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7630850" y="2811659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2462F-23DF-9242-984C-6AF20E9EE768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685284" y="2338694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4DFF4-2630-B841-9C39-088F788FE96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087528" y="4230699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E2336-1BB2-D544-9AE5-B4067E653BF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6685283" y="4230556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7078E9-628A-BB4E-A204-3A7820B0DF6D}"/>
              </a:ext>
            </a:extLst>
          </p:cNvPr>
          <p:cNvSpPr/>
          <p:nvPr/>
        </p:nvSpPr>
        <p:spPr>
          <a:xfrm>
            <a:off x="8576415" y="1865728"/>
            <a:ext cx="1556125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Train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AE725-03F9-CE4F-837E-27D4EE206339}"/>
              </a:ext>
            </a:extLst>
          </p:cNvPr>
          <p:cNvSpPr/>
          <p:nvPr/>
        </p:nvSpPr>
        <p:spPr>
          <a:xfrm>
            <a:off x="8576415" y="3757590"/>
            <a:ext cx="1556126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Classify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B2209D-1185-2842-8D3C-DA7D3748697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354478" y="2811659"/>
            <a:ext cx="0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8A2615-5FC3-1F47-B17A-69CE522BAF1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8279012" y="4230556"/>
            <a:ext cx="29740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7FFF02D-A8ED-8843-B31A-AFDE69261198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3088220" y="1997987"/>
            <a:ext cx="472965" cy="115466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C7B1FE-334F-124C-934E-77034DF2DBEC}"/>
              </a:ext>
            </a:extLst>
          </p:cNvPr>
          <p:cNvSpPr txBox="1"/>
          <p:nvPr/>
        </p:nvSpPr>
        <p:spPr>
          <a:xfrm>
            <a:off x="2298403" y="16454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ytrain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D38A5-3B9C-7543-A955-FFF40ADEF916}"/>
              </a:ext>
            </a:extLst>
          </p:cNvPr>
          <p:cNvSpPr txBox="1"/>
          <p:nvPr/>
        </p:nvSpPr>
        <p:spPr>
          <a:xfrm>
            <a:off x="2757009" y="234344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D0A7CEE-47E4-2748-B000-EF8B6F820E0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088218" y="3416883"/>
            <a:ext cx="472966" cy="115466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6118C5-F9B0-1C40-AFF9-7E747A23455B}"/>
              </a:ext>
            </a:extLst>
          </p:cNvPr>
          <p:cNvSpPr txBox="1"/>
          <p:nvPr/>
        </p:nvSpPr>
        <p:spPr>
          <a:xfrm>
            <a:off x="2760066" y="39600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E0B8C0-6F9D-E94B-8071-7418C32DEE4D}"/>
              </a:ext>
            </a:extLst>
          </p:cNvPr>
          <p:cNvSpPr/>
          <p:nvPr/>
        </p:nvSpPr>
        <p:spPr>
          <a:xfrm>
            <a:off x="10527957" y="4035190"/>
            <a:ext cx="358345" cy="39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DFC47A-7FA8-6847-AFC2-E13C5EEC3B31}"/>
              </a:ext>
            </a:extLst>
          </p:cNvPr>
          <p:cNvCxnSpPr>
            <a:cxnSpLocks/>
            <a:stCxn id="46" idx="3"/>
            <a:endCxn id="71" idx="2"/>
          </p:cNvCxnSpPr>
          <p:nvPr/>
        </p:nvCxnSpPr>
        <p:spPr>
          <a:xfrm flipV="1">
            <a:off x="10132541" y="4230555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C6856AA-62D8-5647-A322-98178AF41D4A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4493650" y="-325399"/>
            <a:ext cx="946074" cy="5328328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8E6A699-C147-394B-A3BC-3C60E525E806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H="1">
            <a:off x="6170733" y="-110478"/>
            <a:ext cx="668187" cy="8404608"/>
          </a:xfrm>
          <a:prstGeom prst="bentConnector3">
            <a:avLst>
              <a:gd name="adj1" fmla="val 171198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EAAEC3-0FDE-D04F-A4AE-687FD0C3B25D}"/>
              </a:ext>
            </a:extLst>
          </p:cNvPr>
          <p:cNvSpPr txBox="1"/>
          <p:nvPr/>
        </p:nvSpPr>
        <p:spPr>
          <a:xfrm>
            <a:off x="2312886" y="46177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ytest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2F283-7EAF-2C48-8D38-E293B7B43324}"/>
              </a:ext>
            </a:extLst>
          </p:cNvPr>
          <p:cNvCxnSpPr>
            <a:cxnSpLocks/>
          </p:cNvCxnSpPr>
          <p:nvPr/>
        </p:nvCxnSpPr>
        <p:spPr>
          <a:xfrm flipV="1">
            <a:off x="1388119" y="3284624"/>
            <a:ext cx="54000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0AFF82-2FA7-094D-A8E3-C6AFCA08FE44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8279013" y="2338694"/>
            <a:ext cx="29740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3FAC02-6FE3-044A-BFF1-9D1076514340}"/>
              </a:ext>
            </a:extLst>
          </p:cNvPr>
          <p:cNvSpPr/>
          <p:nvPr/>
        </p:nvSpPr>
        <p:spPr>
          <a:xfrm>
            <a:off x="10555044" y="3936308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</a:rPr>
              <a:t>-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956D393-E893-E84E-B03E-920AF5D64E97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 flipH="1" flipV="1">
            <a:off x="5355463" y="-1187212"/>
            <a:ext cx="946074" cy="7051955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3517EFD-B9EB-8846-A1CB-CF503A7E8BB5}"/>
              </a:ext>
            </a:extLst>
          </p:cNvPr>
          <p:cNvSpPr/>
          <p:nvPr/>
        </p:nvSpPr>
        <p:spPr>
          <a:xfrm>
            <a:off x="1932199" y="2811802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Split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086021-8CB2-EC47-AD49-94705C6D6C8E}"/>
              </a:ext>
            </a:extLst>
          </p:cNvPr>
          <p:cNvSpPr txBox="1"/>
          <p:nvPr/>
        </p:nvSpPr>
        <p:spPr>
          <a:xfrm>
            <a:off x="4556566" y="61459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D38ABA-5393-9045-8FC6-7871AF55F7C2}"/>
              </a:ext>
            </a:extLst>
          </p:cNvPr>
          <p:cNvSpPr txBox="1"/>
          <p:nvPr/>
        </p:nvSpPr>
        <p:spPr>
          <a:xfrm>
            <a:off x="6193223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3A48E1-28AE-D44D-8AFE-840C09CEB274}"/>
              </a:ext>
            </a:extLst>
          </p:cNvPr>
          <p:cNvSpPr txBox="1"/>
          <p:nvPr/>
        </p:nvSpPr>
        <p:spPr>
          <a:xfrm>
            <a:off x="7833438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Xtrain_tran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E689BD-4868-6946-B507-A1ED7FF02394}"/>
              </a:ext>
            </a:extLst>
          </p:cNvPr>
          <p:cNvCxnSpPr/>
          <p:nvPr/>
        </p:nvCxnSpPr>
        <p:spPr>
          <a:xfrm>
            <a:off x="5201171" y="927598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635A68-5893-AF4B-A04D-95A1CEB0CBBF}"/>
              </a:ext>
            </a:extLst>
          </p:cNvPr>
          <p:cNvCxnSpPr/>
          <p:nvPr/>
        </p:nvCxnSpPr>
        <p:spPr>
          <a:xfrm>
            <a:off x="6809271" y="928660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7F10A-889D-884D-B2BD-6EC9996BC823}"/>
              </a:ext>
            </a:extLst>
          </p:cNvPr>
          <p:cNvCxnSpPr/>
          <p:nvPr/>
        </p:nvCxnSpPr>
        <p:spPr>
          <a:xfrm>
            <a:off x="8395459" y="935334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58896A-886A-4E44-B6B1-1D01A4B7575E}"/>
              </a:ext>
            </a:extLst>
          </p:cNvPr>
          <p:cNvSpPr txBox="1"/>
          <p:nvPr/>
        </p:nvSpPr>
        <p:spPr>
          <a:xfrm>
            <a:off x="4606820" y="559848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565A0-2D0E-3B4C-991D-7E73A986F59F}"/>
              </a:ext>
            </a:extLst>
          </p:cNvPr>
          <p:cNvSpPr txBox="1"/>
          <p:nvPr/>
        </p:nvSpPr>
        <p:spPr>
          <a:xfrm>
            <a:off x="6292905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DBAA2-C401-C646-8DA7-A1AF1197467E}"/>
              </a:ext>
            </a:extLst>
          </p:cNvPr>
          <p:cNvSpPr txBox="1"/>
          <p:nvPr/>
        </p:nvSpPr>
        <p:spPr>
          <a:xfrm>
            <a:off x="7896049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Xtest_tran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EDCCCC-EFBD-E04F-ACAB-EA6269E703E9}"/>
              </a:ext>
            </a:extLst>
          </p:cNvPr>
          <p:cNvCxnSpPr/>
          <p:nvPr/>
        </p:nvCxnSpPr>
        <p:spPr>
          <a:xfrm>
            <a:off x="5201997" y="4230971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570D5-5AB9-554D-9622-8BF850E4EDC6}"/>
              </a:ext>
            </a:extLst>
          </p:cNvPr>
          <p:cNvCxnSpPr/>
          <p:nvPr/>
        </p:nvCxnSpPr>
        <p:spPr>
          <a:xfrm>
            <a:off x="6810097" y="4232033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C78A1B-05A8-CF41-BA5D-3DE9A7AF9C97}"/>
              </a:ext>
            </a:extLst>
          </p:cNvPr>
          <p:cNvCxnSpPr/>
          <p:nvPr/>
        </p:nvCxnSpPr>
        <p:spPr>
          <a:xfrm>
            <a:off x="8396285" y="4238707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448682-A88E-A747-BE4A-FB6202575552}"/>
              </a:ext>
            </a:extLst>
          </p:cNvPr>
          <p:cNvSpPr txBox="1"/>
          <p:nvPr/>
        </p:nvSpPr>
        <p:spPr>
          <a:xfrm>
            <a:off x="9973974" y="342607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ypred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6E1A03-BAC5-1C4F-B1CE-D4905FC43277}"/>
              </a:ext>
            </a:extLst>
          </p:cNvPr>
          <p:cNvCxnSpPr>
            <a:cxnSpLocks/>
          </p:cNvCxnSpPr>
          <p:nvPr/>
        </p:nvCxnSpPr>
        <p:spPr>
          <a:xfrm flipV="1">
            <a:off x="10894855" y="4219762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6FC68BF-43DC-6243-8452-A50230DB79A4}"/>
              </a:ext>
            </a:extLst>
          </p:cNvPr>
          <p:cNvSpPr txBox="1"/>
          <p:nvPr/>
        </p:nvSpPr>
        <p:spPr>
          <a:xfrm>
            <a:off x="11251259" y="407635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acc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245014-14D6-C143-B4C3-FE77B9AFDDB0}"/>
              </a:ext>
            </a:extLst>
          </p:cNvPr>
          <p:cNvCxnSpPr/>
          <p:nvPr/>
        </p:nvCxnSpPr>
        <p:spPr>
          <a:xfrm>
            <a:off x="10305535" y="3715813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5135C3-AB43-234E-B1C5-B2E594063736}"/>
              </a:ext>
            </a:extLst>
          </p:cNvPr>
          <p:cNvSpPr txBox="1"/>
          <p:nvPr/>
        </p:nvSpPr>
        <p:spPr>
          <a:xfrm>
            <a:off x="4516551" y="310608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E45EF7-A74F-764B-845D-25E2B419A534}"/>
              </a:ext>
            </a:extLst>
          </p:cNvPr>
          <p:cNvSpPr txBox="1"/>
          <p:nvPr/>
        </p:nvSpPr>
        <p:spPr>
          <a:xfrm>
            <a:off x="6040070" y="310608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a,b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CCAA7F-8669-5A45-AA9A-1A08BE310B6C}"/>
              </a:ext>
            </a:extLst>
          </p:cNvPr>
          <p:cNvSpPr txBox="1"/>
          <p:nvPr/>
        </p:nvSpPr>
        <p:spPr>
          <a:xfrm>
            <a:off x="9398703" y="3027382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Learned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41243F-0E51-9941-82F3-35550EC028B5}"/>
              </a:ext>
            </a:extLst>
          </p:cNvPr>
          <p:cNvSpPr txBox="1"/>
          <p:nvPr/>
        </p:nvSpPr>
        <p:spPr>
          <a:xfrm>
            <a:off x="1424287" y="3291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X,y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68B10C-FBD7-574B-81C3-4B0F58A10245}"/>
              </a:ext>
            </a:extLst>
          </p:cNvPr>
          <p:cNvSpPr txBox="1"/>
          <p:nvPr/>
        </p:nvSpPr>
        <p:spPr>
          <a:xfrm>
            <a:off x="7691125" y="3008548"/>
            <a:ext cx="8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Processing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9106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132</Words>
  <Application>Microsoft Macintosh PowerPoint</Application>
  <PresentationFormat>Widescreen</PresentationFormat>
  <Paragraphs>84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Gill Sans MT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</cp:revision>
  <dcterms:created xsi:type="dcterms:W3CDTF">2021-05-03T12:08:01Z</dcterms:created>
  <dcterms:modified xsi:type="dcterms:W3CDTF">2022-04-27T13:04:04Z</dcterms:modified>
</cp:coreProperties>
</file>