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70" r:id="rId2"/>
    <p:sldId id="305" r:id="rId3"/>
    <p:sldId id="269" r:id="rId4"/>
    <p:sldId id="275" r:id="rId5"/>
    <p:sldId id="276" r:id="rId6"/>
    <p:sldId id="277" r:id="rId7"/>
    <p:sldId id="278" r:id="rId8"/>
    <p:sldId id="279" r:id="rId9"/>
    <p:sldId id="281" r:id="rId10"/>
    <p:sldId id="282" r:id="rId11"/>
    <p:sldId id="284" r:id="rId12"/>
    <p:sldId id="285" r:id="rId13"/>
    <p:sldId id="286" r:id="rId14"/>
    <p:sldId id="287" r:id="rId15"/>
    <p:sldId id="288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06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54" autoAdjust="0"/>
    <p:restoredTop sz="50000" autoAdjust="0"/>
  </p:normalViewPr>
  <p:slideViewPr>
    <p:cSldViewPr snapToGrid="0" snapToObjects="1">
      <p:cViewPr varScale="1">
        <p:scale>
          <a:sx n="124" d="100"/>
          <a:sy n="124" d="100"/>
        </p:scale>
        <p:origin x="213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4/19/22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SFS – Sequential Forward Selection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65765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26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160160" cy="1303844"/>
            <a:chOff x="3402421" y="1363877"/>
            <a:chExt cx="116016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160160" cy="1303844"/>
              <a:chOff x="3402421" y="1363877"/>
              <a:chExt cx="116016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0" idx="4"/>
                <a:endCxn id="3" idx="0"/>
              </p:cNvCxnSpPr>
              <p:nvPr/>
            </p:nvCxnSpPr>
            <p:spPr>
              <a:xfrm flipH="1">
                <a:off x="3826260" y="1363877"/>
                <a:ext cx="736321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56037" y="1895821"/>
              <a:ext cx="812780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811874" y="1879290"/>
              <a:ext cx="812781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1.47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1252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482457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12891" y="1879250"/>
              <a:ext cx="482458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0.27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0974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797"/>
            <a:chOff x="4210317" y="1642220"/>
            <a:chExt cx="1489946" cy="648797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377223" y="1895821"/>
              <a:ext cx="792179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291627" y="1892053"/>
              <a:ext cx="1260520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0.13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634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1.47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814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81481E-6 L -0.24062 -0.053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3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002131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9FB77F9-0E42-094F-87AC-D28AE9BCACCE}"/>
              </a:ext>
            </a:extLst>
          </p:cNvPr>
          <p:cNvGrpSpPr/>
          <p:nvPr/>
        </p:nvGrpSpPr>
        <p:grpSpPr>
          <a:xfrm>
            <a:off x="3106436" y="1315415"/>
            <a:ext cx="1894198" cy="1702638"/>
            <a:chOff x="3106436" y="1315415"/>
            <a:chExt cx="1894198" cy="1702638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DF32E55B-B634-B747-9A91-CFD3BA61BE46}"/>
                </a:ext>
              </a:extLst>
            </p:cNvPr>
            <p:cNvGrpSpPr/>
            <p:nvPr/>
          </p:nvGrpSpPr>
          <p:grpSpPr>
            <a:xfrm>
              <a:off x="3111978" y="1714209"/>
              <a:ext cx="1888656" cy="1303844"/>
              <a:chOff x="2369487" y="1363877"/>
              <a:chExt cx="1888656" cy="1303844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C8365735-74EB-C747-9260-45B2C1EF3CB9}"/>
                  </a:ext>
                </a:extLst>
              </p:cNvPr>
              <p:cNvSpPr/>
              <p:nvPr/>
            </p:nvSpPr>
            <p:spPr>
              <a:xfrm>
                <a:off x="3803400" y="1980117"/>
                <a:ext cx="45719" cy="53789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1C5E7966-3344-DC42-8E10-F7993D87919F}"/>
                  </a:ext>
                </a:extLst>
              </p:cNvPr>
              <p:cNvGrpSpPr/>
              <p:nvPr/>
            </p:nvGrpSpPr>
            <p:grpSpPr>
              <a:xfrm>
                <a:off x="2369487" y="1363877"/>
                <a:ext cx="1888656" cy="1303844"/>
                <a:chOff x="2369487" y="1363877"/>
                <a:chExt cx="1888656" cy="1303844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4447120E-5B8B-1B4B-B2D3-B175551D4B60}"/>
                    </a:ext>
                  </a:extLst>
                </p:cNvPr>
                <p:cNvSpPr/>
                <p:nvPr/>
              </p:nvSpPr>
              <p:spPr>
                <a:xfrm>
                  <a:off x="3402421" y="2325432"/>
                  <a:ext cx="855722" cy="34228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score</a:t>
                  </a:r>
                </a:p>
              </p:txBody>
            </p: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7C74CF54-AC49-EE47-A8A7-E4D31598A65D}"/>
                    </a:ext>
                  </a:extLst>
                </p:cNvPr>
                <p:cNvCxnSpPr>
                  <a:cxnSpLocks/>
                  <a:endCxn id="2" idx="0"/>
                </p:cNvCxnSpPr>
                <p:nvPr/>
              </p:nvCxnSpPr>
              <p:spPr>
                <a:xfrm>
                  <a:off x="3829509" y="2056816"/>
                  <a:ext cx="773" cy="268616"/>
                </a:xfrm>
                <a:prstGeom prst="straightConnector1">
                  <a:avLst/>
                </a:prstGeom>
                <a:ln w="6350">
                  <a:tailEnd type="triangle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A1C416CF-17CE-0644-A7FC-1B6B30918FF7}"/>
                    </a:ext>
                  </a:extLst>
                </p:cNvPr>
                <p:cNvCxnSpPr>
                  <a:cxnSpLocks/>
                  <a:stCxn id="4" idx="4"/>
                  <a:endCxn id="3" idx="0"/>
                </p:cNvCxnSpPr>
                <p:nvPr/>
              </p:nvCxnSpPr>
              <p:spPr>
                <a:xfrm>
                  <a:off x="2369487" y="1363877"/>
                  <a:ext cx="1456773" cy="616240"/>
                </a:xfrm>
                <a:prstGeom prst="line">
                  <a:avLst/>
                </a:prstGeom>
                <a:ln w="6350"/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06436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890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3361362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1.53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5FDC898-B0A3-B540-A7B9-21FB890B8172}"/>
              </a:ext>
            </a:extLst>
          </p:cNvPr>
          <p:cNvCxnSpPr>
            <a:cxnSpLocks/>
          </p:cNvCxnSpPr>
          <p:nvPr/>
        </p:nvCxnSpPr>
        <p:spPr>
          <a:xfrm flipV="1">
            <a:off x="3476553" y="1315415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0469BDA0-17F0-0143-9BEA-AD21BCA3B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2.31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373147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86" y="2375379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15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2.27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090704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9CC34EE-DA21-7F4B-A241-C418225E7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47856">
            <a:off x="5337076" y="2168551"/>
            <a:ext cx="1378771" cy="139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70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2.17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449933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580716">
            <a:off x="5423823" y="2273993"/>
            <a:ext cx="1437543" cy="145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78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F0CFE0-6E68-0E4D-975F-0DA0CDF4F7F3}"/>
              </a:ext>
            </a:extLst>
          </p:cNvPr>
          <p:cNvSpPr txBox="1"/>
          <p:nvPr/>
        </p:nvSpPr>
        <p:spPr>
          <a:xfrm>
            <a:off x="1919104" y="2296632"/>
            <a:ext cx="530581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Example: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From 9 features, select 3</a:t>
            </a:r>
          </a:p>
        </p:txBody>
      </p:sp>
    </p:spTree>
    <p:extLst>
      <p:ext uri="{BB962C8B-B14F-4D97-AF65-F5344CB8AC3E}">
        <p14:creationId xmlns:p14="http://schemas.microsoft.com/office/powerpoint/2010/main" val="1260528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1.93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2.31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4809161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61B93508-319D-3643-8286-4D71BA07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4783919" flipH="1" flipV="1">
            <a:off x="5316284" y="2140857"/>
            <a:ext cx="1412441" cy="142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4576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3.63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527713" cy="1303844"/>
            <a:chOff x="3402421" y="1363877"/>
            <a:chExt cx="152771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527713" cy="1303844"/>
              <a:chOff x="3402421" y="1363877"/>
              <a:chExt cx="152771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1" idx="4"/>
                <a:endCxn id="3" idx="0"/>
              </p:cNvCxnSpPr>
              <p:nvPr/>
            </p:nvCxnSpPr>
            <p:spPr>
              <a:xfrm flipH="1">
                <a:off x="3826260" y="1363877"/>
                <a:ext cx="110387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549390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6DE730A1-CB2A-6846-807F-751FFC29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7985" y="2435661"/>
            <a:ext cx="1149277" cy="9205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2D50A41-59DF-8D4F-B60B-AB33C069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886" y="2948556"/>
            <a:ext cx="885413" cy="104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549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1.55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B5EA4626-1F2A-E24C-8643-88982788A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119763">
            <a:off x="5325794" y="2249001"/>
            <a:ext cx="1399457" cy="153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048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5919507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8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9 0.00254 L -0.32066 0.0018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076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0.28021 -0.1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010" y="-5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2994771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3.65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3.65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11978" y="1714209"/>
            <a:ext cx="1888656" cy="1303844"/>
            <a:chOff x="2369487" y="1363877"/>
            <a:chExt cx="188865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69487" y="1363877"/>
              <a:ext cx="1888656" cy="1303844"/>
              <a:chOff x="2369487" y="1363877"/>
              <a:chExt cx="188865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4" idx="4"/>
                <a:endCxn id="3" idx="0"/>
              </p:cNvCxnSpPr>
              <p:nvPr/>
            </p:nvCxnSpPr>
            <p:spPr>
              <a:xfrm>
                <a:off x="2369487" y="1363877"/>
                <a:ext cx="1456773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3F9B449-8E67-3943-BC09-2E1DD4BDD0D0}"/>
              </a:ext>
            </a:extLst>
          </p:cNvPr>
          <p:cNvGrpSpPr/>
          <p:nvPr/>
        </p:nvGrpSpPr>
        <p:grpSpPr>
          <a:xfrm>
            <a:off x="2994772" y="1119160"/>
            <a:ext cx="229823" cy="370116"/>
            <a:chOff x="3361362" y="1119160"/>
            <a:chExt cx="229823" cy="370116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63CF81-3DEC-614B-BBF0-63D2E4807976}"/>
                </a:ext>
              </a:extLst>
            </p:cNvPr>
            <p:cNvSpPr/>
            <p:nvPr/>
          </p:nvSpPr>
          <p:spPr>
            <a:xfrm>
              <a:off x="3361362" y="1119160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FDC898-B0A3-B540-A7B9-21FB890B8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76553" y="1315415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4B039FA-F865-8D45-84D9-45AF73969A03}"/>
              </a:ext>
            </a:extLst>
          </p:cNvPr>
          <p:cNvCxnSpPr>
            <a:cxnSpLocks/>
          </p:cNvCxnSpPr>
          <p:nvPr/>
        </p:nvCxnSpPr>
        <p:spPr>
          <a:xfrm flipV="1">
            <a:off x="3097158" y="964182"/>
            <a:ext cx="0" cy="173861"/>
          </a:xfrm>
          <a:prstGeom prst="line">
            <a:avLst/>
          </a:prstGeom>
          <a:ln w="6350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350" y="1949714"/>
            <a:ext cx="2310390" cy="179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6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3.82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357849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85350" y="1986002"/>
            <a:ext cx="2310390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801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372764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1986002"/>
            <a:ext cx="2117827" cy="172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536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3.70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3.82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09744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0365"/>
            <a:ext cx="2117827" cy="1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120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3.94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453804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18375"/>
            <a:ext cx="2117827" cy="165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00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3.64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9" idx="4"/>
                <a:endCxn id="3" idx="0"/>
              </p:cNvCxnSpPr>
              <p:nvPr/>
            </p:nvCxnSpPr>
            <p:spPr>
              <a:xfrm flipH="1">
                <a:off x="3826260" y="1363877"/>
                <a:ext cx="368768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4810158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281631" y="2054281"/>
            <a:ext cx="2117827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0E4057A-ED96-EB43-9739-11A8775C0B15}"/>
              </a:ext>
            </a:extLst>
          </p:cNvPr>
          <p:cNvGrpSpPr/>
          <p:nvPr/>
        </p:nvGrpSpPr>
        <p:grpSpPr>
          <a:xfrm>
            <a:off x="4133165" y="3039537"/>
            <a:ext cx="959109" cy="1563133"/>
            <a:chOff x="4133165" y="3039537"/>
            <a:chExt cx="959109" cy="156313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2CD77DE-C5B4-0548-B1A8-684A00E1500D}"/>
                </a:ext>
              </a:extLst>
            </p:cNvPr>
            <p:cNvGrpSpPr/>
            <p:nvPr/>
          </p:nvGrpSpPr>
          <p:grpSpPr>
            <a:xfrm>
              <a:off x="4133165" y="3858997"/>
              <a:ext cx="959109" cy="743673"/>
              <a:chOff x="3040971" y="3088527"/>
              <a:chExt cx="959109" cy="743673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A9D87CC-BAED-0F49-AFE1-E4158F9F94F1}"/>
                  </a:ext>
                </a:extLst>
              </p:cNvPr>
              <p:cNvCxnSpPr/>
              <p:nvPr/>
            </p:nvCxnSpPr>
            <p:spPr>
              <a:xfrm>
                <a:off x="3513800" y="308852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9B96EEC-9980-2A43-880B-B8113A11AFCD}"/>
                  </a:ext>
                </a:extLst>
              </p:cNvPr>
              <p:cNvSpPr txBox="1"/>
              <p:nvPr/>
            </p:nvSpPr>
            <p:spPr>
              <a:xfrm>
                <a:off x="3040971" y="3462868"/>
                <a:ext cx="9591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 &gt; </a:t>
                </a:r>
                <a:r>
                  <a:rPr lang="en-US" dirty="0" err="1"/>
                  <a:t>J</a:t>
                </a:r>
                <a:r>
                  <a:rPr lang="en-US" baseline="-25000" dirty="0" err="1"/>
                  <a:t>max</a:t>
                </a:r>
                <a:r>
                  <a:rPr lang="en-US" baseline="-25000" dirty="0"/>
                  <a:t> </a:t>
                </a:r>
                <a:r>
                  <a:rPr lang="en-US" dirty="0"/>
                  <a:t>?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8C6633B-046B-244A-8297-D28A6DE1184C}"/>
                </a:ext>
              </a:extLst>
            </p:cNvPr>
            <p:cNvGrpSpPr/>
            <p:nvPr/>
          </p:nvGrpSpPr>
          <p:grpSpPr>
            <a:xfrm>
              <a:off x="4290223" y="3039537"/>
              <a:ext cx="593432" cy="763298"/>
              <a:chOff x="3223423" y="2269067"/>
              <a:chExt cx="593432" cy="763298"/>
            </a:xfrm>
          </p:grpSpPr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046E1AC-4804-CE41-8ADF-31FED32B27F6}"/>
                  </a:ext>
                </a:extLst>
              </p:cNvPr>
              <p:cNvCxnSpPr/>
              <p:nvPr/>
            </p:nvCxnSpPr>
            <p:spPr>
              <a:xfrm>
                <a:off x="3511630" y="2274737"/>
                <a:ext cx="3218" cy="278309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8A785A2-C575-F04E-B3BC-F6E487316726}"/>
                  </a:ext>
                </a:extLst>
              </p:cNvPr>
              <p:cNvSpPr txBox="1"/>
              <p:nvPr/>
            </p:nvSpPr>
            <p:spPr>
              <a:xfrm>
                <a:off x="3251199" y="2269067"/>
                <a:ext cx="258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DF89B38-D11F-F246-9C2F-76045772A5C8}"/>
                  </a:ext>
                </a:extLst>
              </p:cNvPr>
              <p:cNvSpPr txBox="1"/>
              <p:nvPr/>
            </p:nvSpPr>
            <p:spPr>
              <a:xfrm>
                <a:off x="3223423" y="2663033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3.72</a:t>
                </a: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1895266" cy="1303844"/>
            <a:chOff x="3402421" y="1363877"/>
            <a:chExt cx="1895266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1895266" cy="1303844"/>
              <a:chOff x="3402421" y="1363877"/>
              <a:chExt cx="1895266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12" idx="4"/>
                <a:endCxn id="3" idx="0"/>
              </p:cNvCxnSpPr>
              <p:nvPr/>
            </p:nvCxnSpPr>
            <p:spPr>
              <a:xfrm flipH="1">
                <a:off x="3826260" y="1363877"/>
                <a:ext cx="147142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DF3FA8D-DC19-4F40-8B07-D8E23D230946}"/>
              </a:ext>
            </a:extLst>
          </p:cNvPr>
          <p:cNvGrpSpPr/>
          <p:nvPr/>
        </p:nvGrpSpPr>
        <p:grpSpPr>
          <a:xfrm>
            <a:off x="5906097" y="734705"/>
            <a:ext cx="229824" cy="754571"/>
            <a:chOff x="2994771" y="734705"/>
            <a:chExt cx="229824" cy="754571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AB424A8-96DE-3D42-A98B-1539E5271135}"/>
                </a:ext>
              </a:extLst>
            </p:cNvPr>
            <p:cNvSpPr/>
            <p:nvPr/>
          </p:nvSpPr>
          <p:spPr>
            <a:xfrm>
              <a:off x="2994771" y="734705"/>
              <a:ext cx="229823" cy="224933"/>
            </a:xfrm>
            <a:prstGeom prst="ellipse">
              <a:avLst/>
            </a:prstGeom>
            <a:solidFill>
              <a:srgbClr val="92D050"/>
            </a:solidFill>
            <a:ln w="127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8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3F9B449-8E67-3943-BC09-2E1DD4BDD0D0}"/>
                </a:ext>
              </a:extLst>
            </p:cNvPr>
            <p:cNvGrpSpPr/>
            <p:nvPr/>
          </p:nvGrpSpPr>
          <p:grpSpPr>
            <a:xfrm>
              <a:off x="2994772" y="1119160"/>
              <a:ext cx="229823" cy="370116"/>
              <a:chOff x="3361362" y="1119160"/>
              <a:chExt cx="229823" cy="37011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E63CF81-3DEC-614B-BBF0-63D2E4807976}"/>
                  </a:ext>
                </a:extLst>
              </p:cNvPr>
              <p:cNvSpPr/>
              <p:nvPr/>
            </p:nvSpPr>
            <p:spPr>
              <a:xfrm>
                <a:off x="3361362" y="1119160"/>
                <a:ext cx="229823" cy="224933"/>
              </a:xfrm>
              <a:prstGeom prst="ellipse">
                <a:avLst/>
              </a:prstGeom>
              <a:solidFill>
                <a:srgbClr val="92D050"/>
              </a:solidFill>
              <a:ln w="12700"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5FDC898-B0A3-B540-A7B9-21FB890B81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76553" y="1315415"/>
                <a:ext cx="0" cy="173861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B039FA-F865-8D45-84D9-45AF73969A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97158" y="964182"/>
              <a:ext cx="0" cy="173861"/>
            </a:xfrm>
            <a:prstGeom prst="line">
              <a:avLst/>
            </a:prstGeom>
            <a:ln w="6350"/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747C4BE9-3544-2D4D-B7A3-E5FCDF8647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22904" y="2054281"/>
            <a:ext cx="2035281" cy="158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1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906097" y="734705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906098" y="1119160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8ECE214-7B3B-BF41-B2DF-9E27519F797E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E38500A-1371-C444-89FC-B21E07A960B6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289BAF-F9AA-F449-A11E-9CE939EDCB22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3.94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5272323-7CFE-5D44-AD9A-51B1F99D8C33}"/>
              </a:ext>
            </a:extLst>
          </p:cNvPr>
          <p:cNvSpPr txBox="1"/>
          <p:nvPr/>
        </p:nvSpPr>
        <p:spPr>
          <a:xfrm>
            <a:off x="1402282" y="4338694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Selected Features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AB6B1DC-E73A-604A-8E7D-9B73C3267B77}"/>
              </a:ext>
            </a:extLst>
          </p:cNvPr>
          <p:cNvGrpSpPr/>
          <p:nvPr/>
        </p:nvGrpSpPr>
        <p:grpSpPr>
          <a:xfrm>
            <a:off x="3094074" y="2690433"/>
            <a:ext cx="2163395" cy="1672467"/>
            <a:chOff x="3094074" y="2690433"/>
            <a:chExt cx="2163395" cy="1672467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0AE3B8-4BC0-D04C-A12B-9781E562BB27}"/>
                </a:ext>
              </a:extLst>
            </p:cNvPr>
            <p:cNvCxnSpPr/>
            <p:nvPr/>
          </p:nvCxnSpPr>
          <p:spPr>
            <a:xfrm flipV="1">
              <a:off x="3496008" y="3115345"/>
              <a:ext cx="0" cy="124401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A059758-477E-1C48-9904-B6B52CD5555A}"/>
                </a:ext>
              </a:extLst>
            </p:cNvPr>
            <p:cNvCxnSpPr>
              <a:cxnSpLocks/>
            </p:cNvCxnSpPr>
            <p:nvPr/>
          </p:nvCxnSpPr>
          <p:spPr>
            <a:xfrm>
              <a:off x="3496008" y="4362900"/>
              <a:ext cx="176146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15D8AEB-74F4-DB4A-A608-860BE89D5305}"/>
                </a:ext>
              </a:extLst>
            </p:cNvPr>
            <p:cNvSpPr/>
            <p:nvPr/>
          </p:nvSpPr>
          <p:spPr>
            <a:xfrm>
              <a:off x="3777482" y="3774562"/>
              <a:ext cx="229777" cy="5706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2B4DF21-FE20-3F47-8272-78B4CDCDF83F}"/>
                </a:ext>
              </a:extLst>
            </p:cNvPr>
            <p:cNvSpPr/>
            <p:nvPr/>
          </p:nvSpPr>
          <p:spPr>
            <a:xfrm>
              <a:off x="4105319" y="3101160"/>
              <a:ext cx="248932" cy="124401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EDC07FF-31E6-564D-AED4-83BFEED4D283}"/>
                </a:ext>
              </a:extLst>
            </p:cNvPr>
            <p:cNvSpPr/>
            <p:nvPr/>
          </p:nvSpPr>
          <p:spPr>
            <a:xfrm>
              <a:off x="4435945" y="2955856"/>
              <a:ext cx="248932" cy="138784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94495CB-66DC-F24A-A40F-7B6565EE6296}"/>
                </a:ext>
              </a:extLst>
            </p:cNvPr>
            <p:cNvSpPr txBox="1"/>
            <p:nvPr/>
          </p:nvSpPr>
          <p:spPr>
            <a:xfrm>
              <a:off x="3094074" y="2955852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08B29D8-AB28-7B45-82AA-BB12C4166D3A}"/>
                </a:ext>
              </a:extLst>
            </p:cNvPr>
            <p:cNvSpPr txBox="1"/>
            <p:nvPr/>
          </p:nvSpPr>
          <p:spPr>
            <a:xfrm>
              <a:off x="4376738" y="26904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3.94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B8BC41-D36E-8B4B-B475-E473C7521A63}"/>
                </a:ext>
              </a:extLst>
            </p:cNvPr>
            <p:cNvSpPr txBox="1"/>
            <p:nvPr/>
          </p:nvSpPr>
          <p:spPr>
            <a:xfrm>
              <a:off x="4018770" y="2842833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3.63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F54666E-EDFC-1246-93A3-D5E748501325}"/>
                </a:ext>
              </a:extLst>
            </p:cNvPr>
            <p:cNvSpPr txBox="1"/>
            <p:nvPr/>
          </p:nvSpPr>
          <p:spPr>
            <a:xfrm>
              <a:off x="3682066" y="354812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1.47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211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324 L -0.23507 0.485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58" y="244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-0.19427 0.5416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22" y="2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81481E-6 L -2.77778E-6 0.43149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0" grpId="0" animBg="1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0EF4CB-20AC-5C4E-B63E-2326C11DDE29}"/>
              </a:ext>
            </a:extLst>
          </p:cNvPr>
          <p:cNvSpPr txBox="1"/>
          <p:nvPr/>
        </p:nvSpPr>
        <p:spPr>
          <a:xfrm>
            <a:off x="208421" y="1432380"/>
            <a:ext cx="877195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   = [ ]  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   = ones(m,1)  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available features</a:t>
            </a:r>
          </a:p>
          <a:p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		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initialization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for j = 1 to p   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 features to be selected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for k = 1 to m      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X has m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if a(k)  ==  1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is feature k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[s, k]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columns of X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J = score(X(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,:),d)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evaluation of the score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if J&gt;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k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	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Jmax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J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maximum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end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a(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= 0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selected features in no available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	s = [s,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kmax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					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update selected features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21AE79-787E-E745-875F-E701FB8B5165}"/>
              </a:ext>
            </a:extLst>
          </p:cNvPr>
          <p:cNvSpPr txBox="1"/>
          <p:nvPr/>
        </p:nvSpPr>
        <p:spPr>
          <a:xfrm>
            <a:off x="526916" y="510362"/>
            <a:ext cx="2779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SFS Algorithm</a:t>
            </a:r>
          </a:p>
        </p:txBody>
      </p:sp>
    </p:spTree>
    <p:extLst>
      <p:ext uri="{BB962C8B-B14F-4D97-AF65-F5344CB8AC3E}">
        <p14:creationId xmlns:p14="http://schemas.microsoft.com/office/powerpoint/2010/main" val="599370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22417" cy="567267"/>
            <a:chOff x="67733" y="550333"/>
            <a:chExt cx="1222417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018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  0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137378" y="1708667"/>
            <a:ext cx="1863256" cy="1309386"/>
            <a:chOff x="2394887" y="1358335"/>
            <a:chExt cx="1863256" cy="1309386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394887" y="1358335"/>
              <a:ext cx="1863256" cy="1309386"/>
              <a:chOff x="2394887" y="1358335"/>
              <a:chExt cx="1863256" cy="130938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2394887" y="1358335"/>
                <a:ext cx="1431373" cy="621782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501413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0.75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83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479531" y="1714209"/>
            <a:ext cx="1521103" cy="1303844"/>
            <a:chOff x="2737040" y="1363877"/>
            <a:chExt cx="1521103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2737040" y="1363877"/>
              <a:ext cx="1521103" cy="1303844"/>
              <a:chOff x="2737040" y="1363877"/>
              <a:chExt cx="1521103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5" idx="4"/>
                <a:endCxn id="3" idx="0"/>
              </p:cNvCxnSpPr>
              <p:nvPr/>
            </p:nvCxnSpPr>
            <p:spPr>
              <a:xfrm>
                <a:off x="2737040" y="1363877"/>
                <a:ext cx="1089220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400829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0.51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79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3847084" y="1714209"/>
            <a:ext cx="1153550" cy="1303844"/>
            <a:chOff x="3104593" y="1363877"/>
            <a:chExt cx="1153550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104593" y="1363877"/>
              <a:ext cx="1153550" cy="1303844"/>
              <a:chOff x="3104593" y="1363877"/>
              <a:chExt cx="1153550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6" idx="4"/>
                <a:endCxn id="3" idx="0"/>
              </p:cNvCxnSpPr>
              <p:nvPr/>
            </p:nvCxnSpPr>
            <p:spPr>
              <a:xfrm>
                <a:off x="3104593" y="1363877"/>
                <a:ext cx="721667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10317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926313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0.24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3673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7" idx="4"/>
                <a:endCxn id="3" idx="0"/>
              </p:cNvCxnSpPr>
              <p:nvPr/>
            </p:nvCxnSpPr>
            <p:spPr>
              <a:xfrm>
                <a:off x="3472146" y="1363877"/>
                <a:ext cx="354114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336821" y="1879290"/>
              <a:ext cx="1287835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0.64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0.75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3079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729DACA-DC6B-064A-BE80-E2C75FCE6400}"/>
              </a:ext>
            </a:extLst>
          </p:cNvPr>
          <p:cNvSpPr/>
          <p:nvPr/>
        </p:nvSpPr>
        <p:spPr>
          <a:xfrm>
            <a:off x="29970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0ABDA32-7802-C740-9B6E-E2D44B2CBABD}"/>
              </a:ext>
            </a:extLst>
          </p:cNvPr>
          <p:cNvSpPr/>
          <p:nvPr/>
        </p:nvSpPr>
        <p:spPr>
          <a:xfrm>
            <a:off x="3364619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46889C-5E09-8B45-90B2-1C1403C5E4E1}"/>
              </a:ext>
            </a:extLst>
          </p:cNvPr>
          <p:cNvSpPr/>
          <p:nvPr/>
        </p:nvSpPr>
        <p:spPr>
          <a:xfrm>
            <a:off x="3732172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2F73FF-BCBB-9C40-9C2F-A4098EDCEFEB}"/>
              </a:ext>
            </a:extLst>
          </p:cNvPr>
          <p:cNvSpPr/>
          <p:nvPr/>
        </p:nvSpPr>
        <p:spPr>
          <a:xfrm>
            <a:off x="4099725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580FE2C-81A2-C347-A10D-D1627749D287}"/>
              </a:ext>
            </a:extLst>
          </p:cNvPr>
          <p:cNvSpPr/>
          <p:nvPr/>
        </p:nvSpPr>
        <p:spPr>
          <a:xfrm>
            <a:off x="4455054" y="1489276"/>
            <a:ext cx="229823" cy="224933"/>
          </a:xfrm>
          <a:prstGeom prst="ellipse">
            <a:avLst/>
          </a:prstGeom>
          <a:solidFill>
            <a:srgbClr val="92D050"/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7DF04E-3F03-A549-A99F-CF52B49939F0}"/>
              </a:ext>
            </a:extLst>
          </p:cNvPr>
          <p:cNvSpPr/>
          <p:nvPr/>
        </p:nvSpPr>
        <p:spPr>
          <a:xfrm>
            <a:off x="4822607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63CF81-3DEC-614B-BBF0-63D2E4807976}"/>
              </a:ext>
            </a:extLst>
          </p:cNvPr>
          <p:cNvSpPr/>
          <p:nvPr/>
        </p:nvSpPr>
        <p:spPr>
          <a:xfrm>
            <a:off x="5190160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AB424A8-96DE-3D42-A98B-1539E5271135}"/>
              </a:ext>
            </a:extLst>
          </p:cNvPr>
          <p:cNvSpPr/>
          <p:nvPr/>
        </p:nvSpPr>
        <p:spPr>
          <a:xfrm>
            <a:off x="5557713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D94DD6B-0DB3-6F42-B17C-D15FFE6A50F4}"/>
              </a:ext>
            </a:extLst>
          </p:cNvPr>
          <p:cNvSpPr/>
          <p:nvPr/>
        </p:nvSpPr>
        <p:spPr>
          <a:xfrm>
            <a:off x="5925266" y="1489276"/>
            <a:ext cx="229823" cy="224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F32E55B-B634-B747-9A91-CFD3BA61BE46}"/>
              </a:ext>
            </a:extLst>
          </p:cNvPr>
          <p:cNvGrpSpPr/>
          <p:nvPr/>
        </p:nvGrpSpPr>
        <p:grpSpPr>
          <a:xfrm>
            <a:off x="4144912" y="1714209"/>
            <a:ext cx="855722" cy="1303844"/>
            <a:chOff x="3402421" y="1363877"/>
            <a:chExt cx="855722" cy="1303844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365735-74EB-C747-9260-45B2C1EF3CB9}"/>
                </a:ext>
              </a:extLst>
            </p:cNvPr>
            <p:cNvSpPr/>
            <p:nvPr/>
          </p:nvSpPr>
          <p:spPr>
            <a:xfrm>
              <a:off x="3803400" y="1980117"/>
              <a:ext cx="45719" cy="53789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C5E7966-3344-DC42-8E10-F7993D87919F}"/>
                </a:ext>
              </a:extLst>
            </p:cNvPr>
            <p:cNvGrpSpPr/>
            <p:nvPr/>
          </p:nvGrpSpPr>
          <p:grpSpPr>
            <a:xfrm>
              <a:off x="3402421" y="1363877"/>
              <a:ext cx="855722" cy="1303844"/>
              <a:chOff x="3402421" y="1363877"/>
              <a:chExt cx="855722" cy="1303844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447120E-5B8B-1B4B-B2D3-B175551D4B60}"/>
                  </a:ext>
                </a:extLst>
              </p:cNvPr>
              <p:cNvSpPr/>
              <p:nvPr/>
            </p:nvSpPr>
            <p:spPr>
              <a:xfrm>
                <a:off x="3402421" y="2325432"/>
                <a:ext cx="855722" cy="34228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score</a:t>
                </a: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C74CF54-AC49-EE47-A8A7-E4D31598A65D}"/>
                  </a:ext>
                </a:extLst>
              </p:cNvPr>
              <p:cNvCxnSpPr>
                <a:cxnSpLocks/>
                <a:endCxn id="2" idx="0"/>
              </p:cNvCxnSpPr>
              <p:nvPr/>
            </p:nvCxnSpPr>
            <p:spPr>
              <a:xfrm>
                <a:off x="3829509" y="2056816"/>
                <a:ext cx="773" cy="268616"/>
              </a:xfrm>
              <a:prstGeom prst="straightConnector1">
                <a:avLst/>
              </a:prstGeom>
              <a:ln w="6350"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A1C416CF-17CE-0644-A7FC-1B6B30918FF7}"/>
                  </a:ext>
                </a:extLst>
              </p:cNvPr>
              <p:cNvCxnSpPr>
                <a:cxnSpLocks/>
                <a:stCxn id="8" idx="4"/>
                <a:endCxn id="3" idx="0"/>
              </p:cNvCxnSpPr>
              <p:nvPr/>
            </p:nvCxnSpPr>
            <p:spPr>
              <a:xfrm flipH="1">
                <a:off x="3826260" y="1363877"/>
                <a:ext cx="1215" cy="616240"/>
              </a:xfrm>
              <a:prstGeom prst="line">
                <a:avLst/>
              </a:prstGeom>
              <a:ln w="6350"/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B1C5EA-AF3F-3F4B-985C-95881922BD5C}"/>
              </a:ext>
            </a:extLst>
          </p:cNvPr>
          <p:cNvGrpSpPr/>
          <p:nvPr/>
        </p:nvGrpSpPr>
        <p:grpSpPr>
          <a:xfrm>
            <a:off x="5505719" y="2412690"/>
            <a:ext cx="1489946" cy="648532"/>
            <a:chOff x="4210317" y="1642220"/>
            <a:chExt cx="1489946" cy="64853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2C96E3B-4C13-9942-BA3F-1DBEEC79C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0317" y="1642220"/>
              <a:ext cx="0" cy="648532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2DFD252-6089-9A45-B87E-5CC2C3B084A5}"/>
                </a:ext>
              </a:extLst>
            </p:cNvPr>
            <p:cNvCxnSpPr>
              <a:cxnSpLocks/>
            </p:cNvCxnSpPr>
            <p:nvPr/>
          </p:nvCxnSpPr>
          <p:spPr>
            <a:xfrm>
              <a:off x="4210317" y="2288031"/>
              <a:ext cx="1489946" cy="0"/>
            </a:xfrm>
            <a:prstGeom prst="straightConnector1">
              <a:avLst/>
            </a:prstGeom>
            <a:ln w="12700">
              <a:solidFill>
                <a:schemeClr val="tx1">
                  <a:lumMod val="85000"/>
                  <a:lumOff val="15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9D1143-2822-6F4F-9A56-FD671B74D8C7}"/>
                </a:ext>
              </a:extLst>
            </p:cNvPr>
            <p:cNvSpPr/>
            <p:nvPr/>
          </p:nvSpPr>
          <p:spPr>
            <a:xfrm>
              <a:off x="4237749" y="1895821"/>
              <a:ext cx="858308" cy="370151"/>
            </a:xfrm>
            <a:custGeom>
              <a:avLst/>
              <a:gdLst>
                <a:gd name="connsiteX0" fmla="*/ 0 w 2963364"/>
                <a:gd name="connsiteY0" fmla="*/ 820696 h 820696"/>
                <a:gd name="connsiteX1" fmla="*/ 1147468 w 2963364"/>
                <a:gd name="connsiteY1" fmla="*/ 816983 h 820696"/>
                <a:gd name="connsiteX2" fmla="*/ 1288581 w 2963364"/>
                <a:gd name="connsiteY2" fmla="*/ 753852 h 820696"/>
                <a:gd name="connsiteX3" fmla="*/ 1448261 w 2963364"/>
                <a:gd name="connsiteY3" fmla="*/ 701863 h 820696"/>
                <a:gd name="connsiteX4" fmla="*/ 1596800 w 2963364"/>
                <a:gd name="connsiteY4" fmla="*/ 549607 h 820696"/>
                <a:gd name="connsiteX5" fmla="*/ 1749053 w 2963364"/>
                <a:gd name="connsiteY5" fmla="*/ 330507 h 820696"/>
                <a:gd name="connsiteX6" fmla="*/ 1893879 w 2963364"/>
                <a:gd name="connsiteY6" fmla="*/ 196820 h 820696"/>
                <a:gd name="connsiteX7" fmla="*/ 2053559 w 2963364"/>
                <a:gd name="connsiteY7" fmla="*/ 22283 h 820696"/>
                <a:gd name="connsiteX8" fmla="*/ 2209526 w 2963364"/>
                <a:gd name="connsiteY8" fmla="*/ 22283 h 820696"/>
                <a:gd name="connsiteX9" fmla="*/ 2350638 w 2963364"/>
                <a:gd name="connsiteY9" fmla="*/ 204247 h 820696"/>
                <a:gd name="connsiteX10" fmla="*/ 2510318 w 2963364"/>
                <a:gd name="connsiteY10" fmla="*/ 490190 h 820696"/>
                <a:gd name="connsiteX11" fmla="*/ 2651431 w 2963364"/>
                <a:gd name="connsiteY11" fmla="*/ 661013 h 820696"/>
                <a:gd name="connsiteX12" fmla="*/ 2807397 w 2963364"/>
                <a:gd name="connsiteY12" fmla="*/ 761279 h 820696"/>
                <a:gd name="connsiteX13" fmla="*/ 2963364 w 2963364"/>
                <a:gd name="connsiteY13" fmla="*/ 816983 h 820696"/>
                <a:gd name="connsiteX0" fmla="*/ 0 w 2963364"/>
                <a:gd name="connsiteY0" fmla="*/ 820696 h 857295"/>
                <a:gd name="connsiteX1" fmla="*/ 1147468 w 2963364"/>
                <a:gd name="connsiteY1" fmla="*/ 816983 h 857295"/>
                <a:gd name="connsiteX2" fmla="*/ 1288581 w 2963364"/>
                <a:gd name="connsiteY2" fmla="*/ 753852 h 857295"/>
                <a:gd name="connsiteX3" fmla="*/ 1448261 w 2963364"/>
                <a:gd name="connsiteY3" fmla="*/ 701863 h 857295"/>
                <a:gd name="connsiteX4" fmla="*/ 1596800 w 2963364"/>
                <a:gd name="connsiteY4" fmla="*/ 549607 h 857295"/>
                <a:gd name="connsiteX5" fmla="*/ 1749053 w 2963364"/>
                <a:gd name="connsiteY5" fmla="*/ 330507 h 857295"/>
                <a:gd name="connsiteX6" fmla="*/ 1893879 w 2963364"/>
                <a:gd name="connsiteY6" fmla="*/ 196820 h 857295"/>
                <a:gd name="connsiteX7" fmla="*/ 2053559 w 2963364"/>
                <a:gd name="connsiteY7" fmla="*/ 22283 h 857295"/>
                <a:gd name="connsiteX8" fmla="*/ 2209526 w 2963364"/>
                <a:gd name="connsiteY8" fmla="*/ 22283 h 857295"/>
                <a:gd name="connsiteX9" fmla="*/ 2350638 w 2963364"/>
                <a:gd name="connsiteY9" fmla="*/ 204247 h 857295"/>
                <a:gd name="connsiteX10" fmla="*/ 2510318 w 2963364"/>
                <a:gd name="connsiteY10" fmla="*/ 490190 h 857295"/>
                <a:gd name="connsiteX11" fmla="*/ 2651431 w 2963364"/>
                <a:gd name="connsiteY11" fmla="*/ 661013 h 857295"/>
                <a:gd name="connsiteX12" fmla="*/ 2807397 w 2963364"/>
                <a:gd name="connsiteY12" fmla="*/ 761279 h 857295"/>
                <a:gd name="connsiteX13" fmla="*/ 2963364 w 2963364"/>
                <a:gd name="connsiteY13" fmla="*/ 816983 h 857295"/>
                <a:gd name="connsiteX0" fmla="*/ 0 w 2963364"/>
                <a:gd name="connsiteY0" fmla="*/ 820696 h 857840"/>
                <a:gd name="connsiteX1" fmla="*/ 805827 w 2963364"/>
                <a:gd name="connsiteY1" fmla="*/ 857832 h 857840"/>
                <a:gd name="connsiteX2" fmla="*/ 1147468 w 2963364"/>
                <a:gd name="connsiteY2" fmla="*/ 816983 h 857840"/>
                <a:gd name="connsiteX3" fmla="*/ 1288581 w 2963364"/>
                <a:gd name="connsiteY3" fmla="*/ 753852 h 857840"/>
                <a:gd name="connsiteX4" fmla="*/ 1448261 w 2963364"/>
                <a:gd name="connsiteY4" fmla="*/ 701863 h 857840"/>
                <a:gd name="connsiteX5" fmla="*/ 1596800 w 2963364"/>
                <a:gd name="connsiteY5" fmla="*/ 549607 h 857840"/>
                <a:gd name="connsiteX6" fmla="*/ 1749053 w 2963364"/>
                <a:gd name="connsiteY6" fmla="*/ 330507 h 857840"/>
                <a:gd name="connsiteX7" fmla="*/ 1893879 w 2963364"/>
                <a:gd name="connsiteY7" fmla="*/ 196820 h 857840"/>
                <a:gd name="connsiteX8" fmla="*/ 2053559 w 2963364"/>
                <a:gd name="connsiteY8" fmla="*/ 22283 h 857840"/>
                <a:gd name="connsiteX9" fmla="*/ 2209526 w 2963364"/>
                <a:gd name="connsiteY9" fmla="*/ 22283 h 857840"/>
                <a:gd name="connsiteX10" fmla="*/ 2350638 w 2963364"/>
                <a:gd name="connsiteY10" fmla="*/ 204247 h 857840"/>
                <a:gd name="connsiteX11" fmla="*/ 2510318 w 2963364"/>
                <a:gd name="connsiteY11" fmla="*/ 490190 h 857840"/>
                <a:gd name="connsiteX12" fmla="*/ 2651431 w 2963364"/>
                <a:gd name="connsiteY12" fmla="*/ 661013 h 857840"/>
                <a:gd name="connsiteX13" fmla="*/ 2807397 w 2963364"/>
                <a:gd name="connsiteY13" fmla="*/ 761279 h 857840"/>
                <a:gd name="connsiteX14" fmla="*/ 2963364 w 2963364"/>
                <a:gd name="connsiteY14" fmla="*/ 816983 h 857840"/>
                <a:gd name="connsiteX0" fmla="*/ 0 w 2963364"/>
                <a:gd name="connsiteY0" fmla="*/ 820696 h 825156"/>
                <a:gd name="connsiteX1" fmla="*/ 798400 w 2963364"/>
                <a:gd name="connsiteY1" fmla="*/ 824410 h 825156"/>
                <a:gd name="connsiteX2" fmla="*/ 1147468 w 2963364"/>
                <a:gd name="connsiteY2" fmla="*/ 816983 h 825156"/>
                <a:gd name="connsiteX3" fmla="*/ 1288581 w 2963364"/>
                <a:gd name="connsiteY3" fmla="*/ 753852 h 825156"/>
                <a:gd name="connsiteX4" fmla="*/ 1448261 w 2963364"/>
                <a:gd name="connsiteY4" fmla="*/ 701863 h 825156"/>
                <a:gd name="connsiteX5" fmla="*/ 1596800 w 2963364"/>
                <a:gd name="connsiteY5" fmla="*/ 549607 h 825156"/>
                <a:gd name="connsiteX6" fmla="*/ 1749053 w 2963364"/>
                <a:gd name="connsiteY6" fmla="*/ 330507 h 825156"/>
                <a:gd name="connsiteX7" fmla="*/ 1893879 w 2963364"/>
                <a:gd name="connsiteY7" fmla="*/ 196820 h 825156"/>
                <a:gd name="connsiteX8" fmla="*/ 2053559 w 2963364"/>
                <a:gd name="connsiteY8" fmla="*/ 22283 h 825156"/>
                <a:gd name="connsiteX9" fmla="*/ 2209526 w 2963364"/>
                <a:gd name="connsiteY9" fmla="*/ 22283 h 825156"/>
                <a:gd name="connsiteX10" fmla="*/ 2350638 w 2963364"/>
                <a:gd name="connsiteY10" fmla="*/ 204247 h 825156"/>
                <a:gd name="connsiteX11" fmla="*/ 2510318 w 2963364"/>
                <a:gd name="connsiteY11" fmla="*/ 490190 h 825156"/>
                <a:gd name="connsiteX12" fmla="*/ 2651431 w 2963364"/>
                <a:gd name="connsiteY12" fmla="*/ 661013 h 825156"/>
                <a:gd name="connsiteX13" fmla="*/ 2807397 w 2963364"/>
                <a:gd name="connsiteY13" fmla="*/ 761279 h 825156"/>
                <a:gd name="connsiteX14" fmla="*/ 2963364 w 2963364"/>
                <a:gd name="connsiteY14" fmla="*/ 816983 h 825156"/>
                <a:gd name="connsiteX0" fmla="*/ 0 w 2164964"/>
                <a:gd name="connsiteY0" fmla="*/ 824410 h 824930"/>
                <a:gd name="connsiteX1" fmla="*/ 349068 w 2164964"/>
                <a:gd name="connsiteY1" fmla="*/ 816983 h 824930"/>
                <a:gd name="connsiteX2" fmla="*/ 490181 w 2164964"/>
                <a:gd name="connsiteY2" fmla="*/ 753852 h 824930"/>
                <a:gd name="connsiteX3" fmla="*/ 649861 w 2164964"/>
                <a:gd name="connsiteY3" fmla="*/ 701863 h 824930"/>
                <a:gd name="connsiteX4" fmla="*/ 798400 w 2164964"/>
                <a:gd name="connsiteY4" fmla="*/ 549607 h 824930"/>
                <a:gd name="connsiteX5" fmla="*/ 950653 w 2164964"/>
                <a:gd name="connsiteY5" fmla="*/ 330507 h 824930"/>
                <a:gd name="connsiteX6" fmla="*/ 1095479 w 2164964"/>
                <a:gd name="connsiteY6" fmla="*/ 196820 h 824930"/>
                <a:gd name="connsiteX7" fmla="*/ 1255159 w 2164964"/>
                <a:gd name="connsiteY7" fmla="*/ 22283 h 824930"/>
                <a:gd name="connsiteX8" fmla="*/ 1411126 w 2164964"/>
                <a:gd name="connsiteY8" fmla="*/ 22283 h 824930"/>
                <a:gd name="connsiteX9" fmla="*/ 1552238 w 2164964"/>
                <a:gd name="connsiteY9" fmla="*/ 204247 h 824930"/>
                <a:gd name="connsiteX10" fmla="*/ 1711918 w 2164964"/>
                <a:gd name="connsiteY10" fmla="*/ 490190 h 824930"/>
                <a:gd name="connsiteX11" fmla="*/ 1853031 w 2164964"/>
                <a:gd name="connsiteY11" fmla="*/ 661013 h 824930"/>
                <a:gd name="connsiteX12" fmla="*/ 2008997 w 2164964"/>
                <a:gd name="connsiteY12" fmla="*/ 761279 h 824930"/>
                <a:gd name="connsiteX13" fmla="*/ 2164964 w 2164964"/>
                <a:gd name="connsiteY13" fmla="*/ 816983 h 824930"/>
                <a:gd name="connsiteX0" fmla="*/ 0 w 1815896"/>
                <a:gd name="connsiteY0" fmla="*/ 816983 h 816983"/>
                <a:gd name="connsiteX1" fmla="*/ 141113 w 1815896"/>
                <a:gd name="connsiteY1" fmla="*/ 753852 h 816983"/>
                <a:gd name="connsiteX2" fmla="*/ 300793 w 1815896"/>
                <a:gd name="connsiteY2" fmla="*/ 701863 h 816983"/>
                <a:gd name="connsiteX3" fmla="*/ 449332 w 1815896"/>
                <a:gd name="connsiteY3" fmla="*/ 549607 h 816983"/>
                <a:gd name="connsiteX4" fmla="*/ 601585 w 1815896"/>
                <a:gd name="connsiteY4" fmla="*/ 330507 h 816983"/>
                <a:gd name="connsiteX5" fmla="*/ 746411 w 1815896"/>
                <a:gd name="connsiteY5" fmla="*/ 196820 h 816983"/>
                <a:gd name="connsiteX6" fmla="*/ 906091 w 1815896"/>
                <a:gd name="connsiteY6" fmla="*/ 22283 h 816983"/>
                <a:gd name="connsiteX7" fmla="*/ 1062058 w 1815896"/>
                <a:gd name="connsiteY7" fmla="*/ 22283 h 816983"/>
                <a:gd name="connsiteX8" fmla="*/ 1203170 w 1815896"/>
                <a:gd name="connsiteY8" fmla="*/ 204247 h 816983"/>
                <a:gd name="connsiteX9" fmla="*/ 1362850 w 1815896"/>
                <a:gd name="connsiteY9" fmla="*/ 490190 h 816983"/>
                <a:gd name="connsiteX10" fmla="*/ 1503963 w 1815896"/>
                <a:gd name="connsiteY10" fmla="*/ 661013 h 816983"/>
                <a:gd name="connsiteX11" fmla="*/ 1659929 w 1815896"/>
                <a:gd name="connsiteY11" fmla="*/ 761279 h 816983"/>
                <a:gd name="connsiteX12" fmla="*/ 1815896 w 1815896"/>
                <a:gd name="connsiteY12" fmla="*/ 816983 h 81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15896" h="816983">
                  <a:moveTo>
                    <a:pt x="0" y="816983"/>
                  </a:moveTo>
                  <a:cubicBezTo>
                    <a:pt x="81697" y="805223"/>
                    <a:pt x="90981" y="773039"/>
                    <a:pt x="141113" y="753852"/>
                  </a:cubicBezTo>
                  <a:cubicBezTo>
                    <a:pt x="191245" y="734665"/>
                    <a:pt x="249423" y="735904"/>
                    <a:pt x="300793" y="701863"/>
                  </a:cubicBezTo>
                  <a:cubicBezTo>
                    <a:pt x="352163" y="667822"/>
                    <a:pt x="399200" y="611500"/>
                    <a:pt x="449332" y="549607"/>
                  </a:cubicBezTo>
                  <a:cubicBezTo>
                    <a:pt x="499464" y="487714"/>
                    <a:pt x="552072" y="389305"/>
                    <a:pt x="601585" y="330507"/>
                  </a:cubicBezTo>
                  <a:cubicBezTo>
                    <a:pt x="651098" y="271709"/>
                    <a:pt x="695660" y="248191"/>
                    <a:pt x="746411" y="196820"/>
                  </a:cubicBezTo>
                  <a:cubicBezTo>
                    <a:pt x="797162" y="145449"/>
                    <a:pt x="853483" y="51372"/>
                    <a:pt x="906091" y="22283"/>
                  </a:cubicBezTo>
                  <a:cubicBezTo>
                    <a:pt x="958699" y="-6806"/>
                    <a:pt x="1012545" y="-8044"/>
                    <a:pt x="1062058" y="22283"/>
                  </a:cubicBezTo>
                  <a:cubicBezTo>
                    <a:pt x="1111571" y="52610"/>
                    <a:pt x="1153038" y="126263"/>
                    <a:pt x="1203170" y="204247"/>
                  </a:cubicBezTo>
                  <a:cubicBezTo>
                    <a:pt x="1253302" y="282231"/>
                    <a:pt x="1312718" y="414062"/>
                    <a:pt x="1362850" y="490190"/>
                  </a:cubicBezTo>
                  <a:cubicBezTo>
                    <a:pt x="1412982" y="566318"/>
                    <a:pt x="1454450" y="615831"/>
                    <a:pt x="1503963" y="661013"/>
                  </a:cubicBezTo>
                  <a:cubicBezTo>
                    <a:pt x="1553476" y="706194"/>
                    <a:pt x="1607940" y="735284"/>
                    <a:pt x="1659929" y="761279"/>
                  </a:cubicBezTo>
                  <a:cubicBezTo>
                    <a:pt x="1711918" y="787274"/>
                    <a:pt x="1815896" y="816983"/>
                    <a:pt x="1815896" y="816983"/>
                  </a:cubicBezTo>
                </a:path>
              </a:pathLst>
            </a:custGeom>
            <a:solidFill>
              <a:srgbClr val="FAC090">
                <a:alpha val="53000"/>
              </a:srgbClr>
            </a:solidFill>
            <a:ln>
              <a:solidFill>
                <a:srgbClr val="E46C0A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B45B4A7B-886A-2349-8ABF-3A3FACF254E1}"/>
                </a:ext>
              </a:extLst>
            </p:cNvPr>
            <p:cNvSpPr/>
            <p:nvPr/>
          </p:nvSpPr>
          <p:spPr>
            <a:xfrm>
              <a:off x="4629864" y="1879290"/>
              <a:ext cx="994792" cy="398964"/>
            </a:xfrm>
            <a:custGeom>
              <a:avLst/>
              <a:gdLst>
                <a:gd name="connsiteX0" fmla="*/ 0 w 2956079"/>
                <a:gd name="connsiteY0" fmla="*/ 873383 h 891292"/>
                <a:gd name="connsiteX1" fmla="*/ 93062 w 2956079"/>
                <a:gd name="connsiteY1" fmla="*/ 873383 h 891292"/>
                <a:gd name="connsiteX2" fmla="*/ 229917 w 2956079"/>
                <a:gd name="connsiteY2" fmla="*/ 687255 h 891292"/>
                <a:gd name="connsiteX3" fmla="*/ 377721 w 2956079"/>
                <a:gd name="connsiteY3" fmla="*/ 380691 h 891292"/>
                <a:gd name="connsiteX4" fmla="*/ 525525 w 2956079"/>
                <a:gd name="connsiteY4" fmla="*/ 150768 h 891292"/>
                <a:gd name="connsiteX5" fmla="*/ 673329 w 2956079"/>
                <a:gd name="connsiteY5" fmla="*/ 8435 h 891292"/>
                <a:gd name="connsiteX6" fmla="*/ 837556 w 2956079"/>
                <a:gd name="connsiteY6" fmla="*/ 30332 h 891292"/>
                <a:gd name="connsiteX7" fmla="*/ 979885 w 2956079"/>
                <a:gd name="connsiteY7" fmla="*/ 145294 h 891292"/>
                <a:gd name="connsiteX8" fmla="*/ 1138638 w 2956079"/>
                <a:gd name="connsiteY8" fmla="*/ 358794 h 891292"/>
                <a:gd name="connsiteX9" fmla="*/ 1275493 w 2956079"/>
                <a:gd name="connsiteY9" fmla="*/ 610614 h 891292"/>
                <a:gd name="connsiteX10" fmla="*/ 1439720 w 2956079"/>
                <a:gd name="connsiteY10" fmla="*/ 731050 h 891292"/>
                <a:gd name="connsiteX11" fmla="*/ 1592998 w 2956079"/>
                <a:gd name="connsiteY11" fmla="*/ 791268 h 891292"/>
                <a:gd name="connsiteX12" fmla="*/ 1746276 w 2956079"/>
                <a:gd name="connsiteY12" fmla="*/ 818640 h 891292"/>
                <a:gd name="connsiteX13" fmla="*/ 1959771 w 2956079"/>
                <a:gd name="connsiteY13" fmla="*/ 862434 h 891292"/>
                <a:gd name="connsiteX14" fmla="*/ 2956079 w 2956079"/>
                <a:gd name="connsiteY14" fmla="*/ 862434 h 891292"/>
                <a:gd name="connsiteX0" fmla="*/ 0 w 2956079"/>
                <a:gd name="connsiteY0" fmla="*/ 873383 h 880577"/>
                <a:gd name="connsiteX1" fmla="*/ 93062 w 2956079"/>
                <a:gd name="connsiteY1" fmla="*/ 873383 h 880577"/>
                <a:gd name="connsiteX2" fmla="*/ 229917 w 2956079"/>
                <a:gd name="connsiteY2" fmla="*/ 687255 h 880577"/>
                <a:gd name="connsiteX3" fmla="*/ 377721 w 2956079"/>
                <a:gd name="connsiteY3" fmla="*/ 380691 h 880577"/>
                <a:gd name="connsiteX4" fmla="*/ 525525 w 2956079"/>
                <a:gd name="connsiteY4" fmla="*/ 150768 h 880577"/>
                <a:gd name="connsiteX5" fmla="*/ 673329 w 2956079"/>
                <a:gd name="connsiteY5" fmla="*/ 8435 h 880577"/>
                <a:gd name="connsiteX6" fmla="*/ 837556 w 2956079"/>
                <a:gd name="connsiteY6" fmla="*/ 30332 h 880577"/>
                <a:gd name="connsiteX7" fmla="*/ 979885 w 2956079"/>
                <a:gd name="connsiteY7" fmla="*/ 145294 h 880577"/>
                <a:gd name="connsiteX8" fmla="*/ 1138638 w 2956079"/>
                <a:gd name="connsiteY8" fmla="*/ 358794 h 880577"/>
                <a:gd name="connsiteX9" fmla="*/ 1275493 w 2956079"/>
                <a:gd name="connsiteY9" fmla="*/ 610614 h 880577"/>
                <a:gd name="connsiteX10" fmla="*/ 1439720 w 2956079"/>
                <a:gd name="connsiteY10" fmla="*/ 731050 h 880577"/>
                <a:gd name="connsiteX11" fmla="*/ 1592998 w 2956079"/>
                <a:gd name="connsiteY11" fmla="*/ 791268 h 880577"/>
                <a:gd name="connsiteX12" fmla="*/ 1746276 w 2956079"/>
                <a:gd name="connsiteY12" fmla="*/ 818640 h 880577"/>
                <a:gd name="connsiteX13" fmla="*/ 1959771 w 2956079"/>
                <a:gd name="connsiteY13" fmla="*/ 862434 h 880577"/>
                <a:gd name="connsiteX14" fmla="*/ 2956079 w 2956079"/>
                <a:gd name="connsiteY14" fmla="*/ 862434 h 880577"/>
                <a:gd name="connsiteX0" fmla="*/ 0 w 1959771"/>
                <a:gd name="connsiteY0" fmla="*/ 873383 h 880577"/>
                <a:gd name="connsiteX1" fmla="*/ 93062 w 1959771"/>
                <a:gd name="connsiteY1" fmla="*/ 873383 h 880577"/>
                <a:gd name="connsiteX2" fmla="*/ 229917 w 1959771"/>
                <a:gd name="connsiteY2" fmla="*/ 687255 h 880577"/>
                <a:gd name="connsiteX3" fmla="*/ 377721 w 1959771"/>
                <a:gd name="connsiteY3" fmla="*/ 380691 h 880577"/>
                <a:gd name="connsiteX4" fmla="*/ 525525 w 1959771"/>
                <a:gd name="connsiteY4" fmla="*/ 150768 h 880577"/>
                <a:gd name="connsiteX5" fmla="*/ 673329 w 1959771"/>
                <a:gd name="connsiteY5" fmla="*/ 8435 h 880577"/>
                <a:gd name="connsiteX6" fmla="*/ 837556 w 1959771"/>
                <a:gd name="connsiteY6" fmla="*/ 30332 h 880577"/>
                <a:gd name="connsiteX7" fmla="*/ 979885 w 1959771"/>
                <a:gd name="connsiteY7" fmla="*/ 145294 h 880577"/>
                <a:gd name="connsiteX8" fmla="*/ 1138638 w 1959771"/>
                <a:gd name="connsiteY8" fmla="*/ 358794 h 880577"/>
                <a:gd name="connsiteX9" fmla="*/ 1275493 w 1959771"/>
                <a:gd name="connsiteY9" fmla="*/ 610614 h 880577"/>
                <a:gd name="connsiteX10" fmla="*/ 1439720 w 1959771"/>
                <a:gd name="connsiteY10" fmla="*/ 731050 h 880577"/>
                <a:gd name="connsiteX11" fmla="*/ 1592998 w 1959771"/>
                <a:gd name="connsiteY11" fmla="*/ 791268 h 880577"/>
                <a:gd name="connsiteX12" fmla="*/ 1746276 w 1959771"/>
                <a:gd name="connsiteY12" fmla="*/ 818640 h 880577"/>
                <a:gd name="connsiteX13" fmla="*/ 1959771 w 1959771"/>
                <a:gd name="connsiteY13" fmla="*/ 862434 h 8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59771" h="880577">
                  <a:moveTo>
                    <a:pt x="0" y="873383"/>
                  </a:moveTo>
                  <a:cubicBezTo>
                    <a:pt x="27371" y="888893"/>
                    <a:pt x="54743" y="874695"/>
                    <a:pt x="93062" y="873383"/>
                  </a:cubicBezTo>
                  <a:cubicBezTo>
                    <a:pt x="131381" y="872071"/>
                    <a:pt x="182474" y="769370"/>
                    <a:pt x="229917" y="687255"/>
                  </a:cubicBezTo>
                  <a:cubicBezTo>
                    <a:pt x="277360" y="605140"/>
                    <a:pt x="328453" y="470105"/>
                    <a:pt x="377721" y="380691"/>
                  </a:cubicBezTo>
                  <a:cubicBezTo>
                    <a:pt x="426989" y="291277"/>
                    <a:pt x="476257" y="212811"/>
                    <a:pt x="525525" y="150768"/>
                  </a:cubicBezTo>
                  <a:cubicBezTo>
                    <a:pt x="574793" y="88725"/>
                    <a:pt x="621324" y="28508"/>
                    <a:pt x="673329" y="8435"/>
                  </a:cubicBezTo>
                  <a:cubicBezTo>
                    <a:pt x="725334" y="-11638"/>
                    <a:pt x="786463" y="7522"/>
                    <a:pt x="837556" y="30332"/>
                  </a:cubicBezTo>
                  <a:cubicBezTo>
                    <a:pt x="888649" y="53142"/>
                    <a:pt x="929705" y="90550"/>
                    <a:pt x="979885" y="145294"/>
                  </a:cubicBezTo>
                  <a:cubicBezTo>
                    <a:pt x="1030065" y="200038"/>
                    <a:pt x="1089370" y="281241"/>
                    <a:pt x="1138638" y="358794"/>
                  </a:cubicBezTo>
                  <a:cubicBezTo>
                    <a:pt x="1187906" y="436347"/>
                    <a:pt x="1225313" y="548571"/>
                    <a:pt x="1275493" y="610614"/>
                  </a:cubicBezTo>
                  <a:cubicBezTo>
                    <a:pt x="1325673" y="672657"/>
                    <a:pt x="1386803" y="700941"/>
                    <a:pt x="1439720" y="731050"/>
                  </a:cubicBezTo>
                  <a:cubicBezTo>
                    <a:pt x="1492638" y="761159"/>
                    <a:pt x="1541905" y="776670"/>
                    <a:pt x="1592998" y="791268"/>
                  </a:cubicBezTo>
                  <a:cubicBezTo>
                    <a:pt x="1644091" y="805866"/>
                    <a:pt x="1685147" y="806779"/>
                    <a:pt x="1746276" y="818640"/>
                  </a:cubicBezTo>
                  <a:cubicBezTo>
                    <a:pt x="1807405" y="830501"/>
                    <a:pt x="1758137" y="855135"/>
                    <a:pt x="1959771" y="862434"/>
                  </a:cubicBezTo>
                </a:path>
              </a:pathLst>
            </a:custGeom>
            <a:solidFill>
              <a:schemeClr val="accent1">
                <a:lumMod val="60000"/>
                <a:lumOff val="40000"/>
                <a:alpha val="51000"/>
              </a:schemeClr>
            </a:solidFill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2CD77DE-C5B4-0548-B1A8-684A00E1500D}"/>
              </a:ext>
            </a:extLst>
          </p:cNvPr>
          <p:cNvGrpSpPr/>
          <p:nvPr/>
        </p:nvGrpSpPr>
        <p:grpSpPr>
          <a:xfrm>
            <a:off x="4133165" y="3858997"/>
            <a:ext cx="959109" cy="743673"/>
            <a:chOff x="3040971" y="3088527"/>
            <a:chExt cx="959109" cy="743673"/>
          </a:xfrm>
        </p:grpSpPr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A9D87CC-BAED-0F49-AFE1-E4158F9F94F1}"/>
                </a:ext>
              </a:extLst>
            </p:cNvPr>
            <p:cNvCxnSpPr/>
            <p:nvPr/>
          </p:nvCxnSpPr>
          <p:spPr>
            <a:xfrm>
              <a:off x="3513800" y="308852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B96EEC-9980-2A43-880B-B8113A11AFCD}"/>
                </a:ext>
              </a:extLst>
            </p:cNvPr>
            <p:cNvSpPr txBox="1"/>
            <p:nvPr/>
          </p:nvSpPr>
          <p:spPr>
            <a:xfrm>
              <a:off x="3040971" y="3462868"/>
              <a:ext cx="9591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 &gt; </a:t>
              </a:r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baseline="-25000" dirty="0"/>
                <a:t> </a:t>
              </a:r>
              <a:r>
                <a:rPr lang="en-US" dirty="0"/>
                <a:t>?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8C6633B-046B-244A-8297-D28A6DE1184C}"/>
              </a:ext>
            </a:extLst>
          </p:cNvPr>
          <p:cNvGrpSpPr/>
          <p:nvPr/>
        </p:nvGrpSpPr>
        <p:grpSpPr>
          <a:xfrm>
            <a:off x="4290223" y="3039537"/>
            <a:ext cx="593432" cy="763298"/>
            <a:chOff x="3223423" y="2269067"/>
            <a:chExt cx="593432" cy="76329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046E1AC-4804-CE41-8ADF-31FED32B27F6}"/>
                </a:ext>
              </a:extLst>
            </p:cNvPr>
            <p:cNvCxnSpPr/>
            <p:nvPr/>
          </p:nvCxnSpPr>
          <p:spPr>
            <a:xfrm>
              <a:off x="3511630" y="2274737"/>
              <a:ext cx="3218" cy="278309"/>
            </a:xfrm>
            <a:prstGeom prst="straightConnector1">
              <a:avLst/>
            </a:prstGeom>
            <a:ln w="635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8A785A2-C575-F04E-B3BC-F6E487316726}"/>
                </a:ext>
              </a:extLst>
            </p:cNvPr>
            <p:cNvSpPr txBox="1"/>
            <p:nvPr/>
          </p:nvSpPr>
          <p:spPr>
            <a:xfrm>
              <a:off x="3251199" y="2269067"/>
              <a:ext cx="25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DF89B38-D11F-F246-9C2F-76045772A5C8}"/>
                </a:ext>
              </a:extLst>
            </p:cNvPr>
            <p:cNvSpPr txBox="1"/>
            <p:nvPr/>
          </p:nvSpPr>
          <p:spPr>
            <a:xfrm>
              <a:off x="3223423" y="2663033"/>
              <a:ext cx="5934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0.93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3ADB93B-B1F3-454F-874A-D6D7EC8124CF}"/>
              </a:ext>
            </a:extLst>
          </p:cNvPr>
          <p:cNvGrpSpPr/>
          <p:nvPr/>
        </p:nvGrpSpPr>
        <p:grpSpPr>
          <a:xfrm>
            <a:off x="1363135" y="1320803"/>
            <a:ext cx="1243516" cy="567267"/>
            <a:chOff x="67733" y="550333"/>
            <a:chExt cx="1243516" cy="56726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3136B1-9278-B14B-8ED9-F956CCC9B1E3}"/>
                </a:ext>
              </a:extLst>
            </p:cNvPr>
            <p:cNvSpPr/>
            <p:nvPr/>
          </p:nvSpPr>
          <p:spPr>
            <a:xfrm>
              <a:off x="67733" y="550333"/>
              <a:ext cx="1222417" cy="5672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C925CCE-8C01-314D-9F36-1F221FE1A8F9}"/>
                </a:ext>
              </a:extLst>
            </p:cNvPr>
            <p:cNvSpPr txBox="1"/>
            <p:nvPr/>
          </p:nvSpPr>
          <p:spPr>
            <a:xfrm>
              <a:off x="106880" y="638139"/>
              <a:ext cx="12043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J</a:t>
              </a:r>
              <a:r>
                <a:rPr lang="en-US" baseline="-25000" dirty="0" err="1"/>
                <a:t>max</a:t>
              </a:r>
              <a:r>
                <a:rPr lang="en-US" dirty="0"/>
                <a:t> =  0.93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D3F1D27-2129-D24A-9E52-2711A010B39B}"/>
              </a:ext>
            </a:extLst>
          </p:cNvPr>
          <p:cNvGrpSpPr/>
          <p:nvPr/>
        </p:nvGrpSpPr>
        <p:grpSpPr>
          <a:xfrm>
            <a:off x="1974344" y="1888070"/>
            <a:ext cx="2973454" cy="2947697"/>
            <a:chOff x="1974344" y="1888070"/>
            <a:chExt cx="2973454" cy="2947697"/>
          </a:xfrm>
        </p:grpSpPr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3507387C-DF90-A94A-A307-31795DB03CF6}"/>
                </a:ext>
              </a:extLst>
            </p:cNvPr>
            <p:cNvCxnSpPr>
              <a:stCxn id="36" idx="2"/>
              <a:endCxn id="17" idx="2"/>
            </p:cNvCxnSpPr>
            <p:nvPr/>
          </p:nvCxnSpPr>
          <p:spPr>
            <a:xfrm rot="5400000" flipH="1">
              <a:off x="1936232" y="1926182"/>
              <a:ext cx="2714600" cy="2638376"/>
            </a:xfrm>
            <a:prstGeom prst="bentConnector3">
              <a:avLst>
                <a:gd name="adj1" fmla="val -8421"/>
              </a:avLst>
            </a:prstGeom>
            <a:ln w="12700"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0A37EE-FBCE-6B4B-B3D5-D8DEF97A569E}"/>
                </a:ext>
              </a:extLst>
            </p:cNvPr>
            <p:cNvSpPr txBox="1"/>
            <p:nvPr/>
          </p:nvSpPr>
          <p:spPr>
            <a:xfrm>
              <a:off x="4591610" y="4589546"/>
              <a:ext cx="35618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416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10988</TotalTime>
  <Words>820</Words>
  <Application>Microsoft Macintosh PowerPoint</Application>
  <PresentationFormat>On-screen Show (4:3)</PresentationFormat>
  <Paragraphs>475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70</cp:revision>
  <dcterms:created xsi:type="dcterms:W3CDTF">2015-02-23T15:04:12Z</dcterms:created>
  <dcterms:modified xsi:type="dcterms:W3CDTF">2022-04-19T17:35:15Z</dcterms:modified>
</cp:coreProperties>
</file>