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  <p:sldId id="303" r:id="rId13"/>
    <p:sldId id="302" r:id="rId14"/>
    <p:sldId id="297" r:id="rId15"/>
    <p:sldId id="295" r:id="rId16"/>
    <p:sldId id="296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740"/>
  </p:normalViewPr>
  <p:slideViewPr>
    <p:cSldViewPr snapToGrid="0">
      <p:cViewPr varScale="1">
        <p:scale>
          <a:sx n="124" d="100"/>
          <a:sy n="124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B6B9441-7CA8-1E43-8973-384474CC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10" y="939442"/>
            <a:ext cx="2874726" cy="2239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B439A9-4D3C-974C-AFBE-58D0E7F57182}"/>
              </a:ext>
            </a:extLst>
          </p:cNvPr>
          <p:cNvGrpSpPr/>
          <p:nvPr/>
        </p:nvGrpSpPr>
        <p:grpSpPr>
          <a:xfrm>
            <a:off x="5089487" y="414197"/>
            <a:ext cx="2965507" cy="2797167"/>
            <a:chOff x="5089487" y="414197"/>
            <a:chExt cx="2965507" cy="27971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15BDF9-E7E6-7F41-94A0-224743D1A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487" y="896453"/>
              <a:ext cx="2965507" cy="231491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A3BE0-DCA5-5F48-A469-4813C0BC6DDC}"/>
                </a:ext>
              </a:extLst>
            </p:cNvPr>
            <p:cNvSpPr txBox="1"/>
            <p:nvPr/>
          </p:nvSpPr>
          <p:spPr>
            <a:xfrm>
              <a:off x="5909434" y="414197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37AF39-44B4-8148-A541-2266C7658865}"/>
              </a:ext>
            </a:extLst>
          </p:cNvPr>
          <p:cNvGrpSpPr/>
          <p:nvPr/>
        </p:nvGrpSpPr>
        <p:grpSpPr>
          <a:xfrm>
            <a:off x="605360" y="3268484"/>
            <a:ext cx="7428614" cy="2275817"/>
            <a:chOff x="605360" y="3268484"/>
            <a:chExt cx="7428614" cy="22758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CF1900-8A63-1843-B203-B8E3C047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117" y="3268484"/>
              <a:ext cx="2889857" cy="22644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6D47A7-8DEC-3F49-91C2-9DAE8C58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6252" y="3289910"/>
              <a:ext cx="2894900" cy="225439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 =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5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A3BE0-DCA5-5F48-A469-4813C0BC6DDC}"/>
              </a:ext>
            </a:extLst>
          </p:cNvPr>
          <p:cNvSpPr txBox="1"/>
          <p:nvPr/>
        </p:nvSpPr>
        <p:spPr>
          <a:xfrm>
            <a:off x="5909434" y="4141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135276-4315-AC4E-A1DB-10782CE1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9715" y="930568"/>
            <a:ext cx="2910030" cy="2229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BD52B2-C5D1-E946-A2F2-F111CF9A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87" y="930564"/>
            <a:ext cx="2854553" cy="222917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CBCE1BB-000E-F64B-BA1A-09010C72C07B}"/>
              </a:ext>
            </a:extLst>
          </p:cNvPr>
          <p:cNvGrpSpPr/>
          <p:nvPr/>
        </p:nvGrpSpPr>
        <p:grpSpPr>
          <a:xfrm>
            <a:off x="605360" y="3296372"/>
            <a:ext cx="7426661" cy="2277764"/>
            <a:chOff x="605360" y="3296372"/>
            <a:chExt cx="7426661" cy="22777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 </a:t>
              </a:r>
              <a:r>
                <a:rPr lang="en-US" dirty="0"/>
                <a:t>= 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ECE6C6-00AE-FE41-BABC-C15300EA6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42164" y="3296372"/>
              <a:ext cx="2889857" cy="224430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87C6BD2-E5EB-3D47-960A-92C729F3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77562" y="3299572"/>
              <a:ext cx="2925160" cy="2274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7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486896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Example with 80 million images</a:t>
            </a:r>
          </a:p>
        </p:txBody>
      </p:sp>
    </p:spTree>
    <p:extLst>
      <p:ext uri="{BB962C8B-B14F-4D97-AF65-F5344CB8AC3E}">
        <p14:creationId xmlns:p14="http://schemas.microsoft.com/office/powerpoint/2010/main" val="86881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4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53" y="0"/>
            <a:ext cx="5238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91" y="0"/>
            <a:ext cx="5450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AA6BB-01FC-A44E-B655-F272893E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0.0115</a:t>
            </a: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C2807-99EB-EB40-9081-874027F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1DE561-6F51-544D-BA34-3D8F57F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560</Words>
  <Application>Microsoft Macintosh PowerPoint</Application>
  <PresentationFormat>On-screen Show (4:3)</PresentationFormat>
  <Paragraphs>245</Paragraphs>
  <Slides>16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with 80 million images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 Quiroz</cp:lastModifiedBy>
  <cp:revision>31</cp:revision>
  <dcterms:created xsi:type="dcterms:W3CDTF">2010-05-25T21:48:43Z</dcterms:created>
  <dcterms:modified xsi:type="dcterms:W3CDTF">2022-05-03T18:03:51Z</dcterms:modified>
</cp:coreProperties>
</file>