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01" r:id="rId2"/>
    <p:sldId id="282" r:id="rId3"/>
    <p:sldId id="283" r:id="rId4"/>
    <p:sldId id="284" r:id="rId5"/>
    <p:sldId id="285" r:id="rId6"/>
    <p:sldId id="294" r:id="rId7"/>
    <p:sldId id="295" r:id="rId8"/>
    <p:sldId id="296" r:id="rId9"/>
    <p:sldId id="298" r:id="rId10"/>
    <p:sldId id="299" r:id="rId11"/>
    <p:sldId id="300" r:id="rId12"/>
    <p:sldId id="302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B7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0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Minimal Distance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5FA8BE-3FC7-BE4D-AAA0-8E83C787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PAT04_dmin.pptx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86773-14E6-FA4D-91EE-83FAF585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>
            <a:spLocks noChangeAspect="1"/>
          </p:cNvSpPr>
          <p:nvPr/>
        </p:nvSpPr>
        <p:spPr>
          <a:xfrm>
            <a:off x="2257408" y="2037381"/>
            <a:ext cx="2269717" cy="225404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B4B7"/>
          </a:solidFill>
        </p:grpSpPr>
        <p:sp>
          <p:nvSpPr>
            <p:cNvPr id="13" name="Oval 12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r>
              <a:rPr lang="en-US" dirty="0">
                <a:latin typeface="Trebuchet MS"/>
                <a:cs typeface="Trebuchet MS"/>
              </a:rPr>
              <a:t>2. Distances</a:t>
            </a:r>
          </a:p>
          <a:p>
            <a:r>
              <a:rPr lang="en-US" dirty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   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405711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0000"/>
          </a:solidFill>
        </p:grpSpPr>
        <p:sp>
          <p:nvSpPr>
            <p:cNvPr id="13" name="Oval 12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r>
              <a:rPr lang="en-US" dirty="0">
                <a:latin typeface="Trebuchet MS"/>
                <a:cs typeface="Trebuchet MS"/>
              </a:rPr>
              <a:t>2. Distances</a:t>
            </a:r>
          </a:p>
          <a:p>
            <a:r>
              <a:rPr lang="en-US" dirty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   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distance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rot="2553764">
            <a:off x="4024224" y="2629015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35" name="Oval 34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ross 58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B4B7"/>
          </a:solidFill>
        </p:grpSpPr>
        <p:sp>
          <p:nvSpPr>
            <p:cNvPr id="13" name="Oval 12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r>
              <a:rPr lang="en-US" dirty="0">
                <a:latin typeface="Trebuchet MS"/>
                <a:cs typeface="Trebuchet MS"/>
              </a:rPr>
              <a:t>2. Distances</a:t>
            </a:r>
          </a:p>
          <a:p>
            <a:r>
              <a:rPr lang="en-US" dirty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   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distance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rot="2553764">
            <a:off x="4024224" y="2629015"/>
            <a:ext cx="1512168" cy="1800200"/>
            <a:chOff x="4572000" y="3005336"/>
            <a:chExt cx="1512168" cy="18002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Oval 34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ross 58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64F968-3D87-EA4C-96DC-779A445F71B2}"/>
              </a:ext>
            </a:extLst>
          </p:cNvPr>
          <p:cNvCxnSpPr>
            <a:cxnSpLocks/>
          </p:cNvCxnSpPr>
          <p:nvPr/>
        </p:nvCxnSpPr>
        <p:spPr>
          <a:xfrm>
            <a:off x="2728617" y="1724851"/>
            <a:ext cx="3012635" cy="45141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1657C03-4F1C-0E41-BA8F-62ACA263EF76}"/>
              </a:ext>
            </a:extLst>
          </p:cNvPr>
          <p:cNvCxnSpPr>
            <a:cxnSpLocks/>
          </p:cNvCxnSpPr>
          <p:nvPr/>
        </p:nvCxnSpPr>
        <p:spPr>
          <a:xfrm flipV="1">
            <a:off x="3589115" y="3532727"/>
            <a:ext cx="1108447" cy="7108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7EF82A0-3080-9747-BF1A-7A218FEC7F7A}"/>
              </a:ext>
            </a:extLst>
          </p:cNvPr>
          <p:cNvSpPr txBox="1"/>
          <p:nvPr/>
        </p:nvSpPr>
        <p:spPr>
          <a:xfrm>
            <a:off x="760871" y="1704340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Decision 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28574-B716-D647-AA33-B96686CF8981}"/>
              </a:ext>
            </a:extLst>
          </p:cNvPr>
          <p:cNvSpPr/>
          <p:nvPr/>
        </p:nvSpPr>
        <p:spPr>
          <a:xfrm rot="19581566">
            <a:off x="4093553" y="3660434"/>
            <a:ext cx="180000" cy="180000"/>
          </a:xfrm>
          <a:prstGeom prst="rect">
            <a:avLst/>
          </a:prstGeom>
          <a:noFill/>
          <a:ln>
            <a:solidFill>
              <a:schemeClr val="tx2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02D1B14-35AE-0B4D-916C-72FFEF16A0D7}"/>
              </a:ext>
            </a:extLst>
          </p:cNvPr>
          <p:cNvSpPr/>
          <p:nvPr/>
        </p:nvSpPr>
        <p:spPr>
          <a:xfrm rot="19800000">
            <a:off x="5196764" y="5050376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8324C4-5949-6C46-BD10-B4222D9E5449}"/>
              </a:ext>
            </a:extLst>
          </p:cNvPr>
          <p:cNvSpPr txBox="1"/>
          <p:nvPr/>
        </p:nvSpPr>
        <p:spPr>
          <a:xfrm rot="19800000">
            <a:off x="5520768" y="4404888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A6F45A5A-C229-2048-A24A-70E874DFAF9D}"/>
              </a:ext>
            </a:extLst>
          </p:cNvPr>
          <p:cNvSpPr/>
          <p:nvPr/>
        </p:nvSpPr>
        <p:spPr>
          <a:xfrm rot="9000000">
            <a:off x="4746554" y="5309734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360A8D-34F7-3B49-881E-40C71CEA5B8F}"/>
              </a:ext>
            </a:extLst>
          </p:cNvPr>
          <p:cNvSpPr txBox="1"/>
          <p:nvPr/>
        </p:nvSpPr>
        <p:spPr>
          <a:xfrm rot="19800000">
            <a:off x="3759530" y="549917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</a:t>
            </a:r>
          </a:p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6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78CFCC-636D-9B40-9D60-F25A70E47919}"/>
              </a:ext>
            </a:extLst>
          </p:cNvPr>
          <p:cNvSpPr txBox="1"/>
          <p:nvPr/>
        </p:nvSpPr>
        <p:spPr>
          <a:xfrm rot="20809448">
            <a:off x="3799036" y="38290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94875A-8FE6-5542-AF12-771F709BBABB}"/>
              </a:ext>
            </a:extLst>
          </p:cNvPr>
          <p:cNvSpPr txBox="1"/>
          <p:nvPr/>
        </p:nvSpPr>
        <p:spPr>
          <a:xfrm rot="20809448">
            <a:off x="4260660" y="3544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82403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41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1560" y="764704"/>
            <a:ext cx="341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5" name="Straight Arrow Connector 4"/>
          <p:cNvCxnSpPr>
            <a:stCxn id="45" idx="3"/>
            <a:endCxn id="44" idx="1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7978" y="246327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56176" y="1580600"/>
            <a:ext cx="1835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</p:spTree>
    <p:extLst>
      <p:ext uri="{BB962C8B-B14F-4D97-AF65-F5344CB8AC3E}">
        <p14:creationId xmlns:p14="http://schemas.microsoft.com/office/powerpoint/2010/main" val="85120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B4B7"/>
          </a:solidFill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06802" y="1580600"/>
            <a:ext cx="349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sp>
        <p:nvSpPr>
          <p:cNvPr id="2" name="Cross 1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ross 44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706802" y="1580600"/>
            <a:ext cx="349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sp>
        <p:nvSpPr>
          <p:cNvPr id="50" name="Cross 49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3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706802" y="1580600"/>
            <a:ext cx="349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r>
              <a:rPr lang="en-US" dirty="0">
                <a:latin typeface="Trebuchet MS"/>
                <a:cs typeface="Trebuchet MS"/>
              </a:rPr>
              <a:t>2. Distances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0840" y="3538692"/>
            <a:ext cx="5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red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41035" y="2991917"/>
            <a:ext cx="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blue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03C05-8A4C-0E48-82D0-A95AFC0D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08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>
            <a:spLocks noChangeAspect="1"/>
          </p:cNvSpPr>
          <p:nvPr/>
        </p:nvSpPr>
        <p:spPr>
          <a:xfrm>
            <a:off x="2257408" y="2037381"/>
            <a:ext cx="2269717" cy="225404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r>
              <a:rPr lang="en-US" dirty="0">
                <a:latin typeface="Trebuchet MS"/>
                <a:cs typeface="Trebuchet MS"/>
              </a:rPr>
              <a:t>2. Distances</a:t>
            </a:r>
          </a:p>
          <a:p>
            <a:r>
              <a:rPr lang="en-US" dirty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   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distance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0840" y="3538692"/>
            <a:ext cx="5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red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41035" y="2991917"/>
            <a:ext cx="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blue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0978" y="4333194"/>
            <a:ext cx="37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red</a:t>
            </a:r>
            <a:r>
              <a:rPr lang="en-US" dirty="0">
                <a:latin typeface="Trebuchet MS"/>
                <a:cs typeface="Trebuchet MS"/>
              </a:rPr>
              <a:t>&lt;</a:t>
            </a:r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blue</a:t>
            </a:r>
            <a:r>
              <a:rPr lang="en-US" baseline="-250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latin typeface="Trebuchet MS"/>
                <a:ea typeface="Wingdings"/>
                <a:cs typeface="Trebuchet MS"/>
                <a:sym typeface="Wingdings"/>
              </a:rPr>
              <a:t>Testing sample is red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7002044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283</Words>
  <Application>Microsoft Macintosh PowerPoint</Application>
  <PresentationFormat>On-screen Show (4:3)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 Quiroz</cp:lastModifiedBy>
  <cp:revision>30</cp:revision>
  <dcterms:created xsi:type="dcterms:W3CDTF">2010-05-25T21:48:43Z</dcterms:created>
  <dcterms:modified xsi:type="dcterms:W3CDTF">2022-05-03T18:02:16Z</dcterms:modified>
</cp:coreProperties>
</file>