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F4BC-F3F8-4105-9B11-51923BE46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6EB02-AC6C-4539-B474-84FFDB3E3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474A8-B991-424E-A21C-783B12F1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BB6D-96B4-4111-9ADA-CB5ED9703B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B362-08F8-4B7F-A628-B9603795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72F40-C1D2-4DD2-81E9-B270E7BA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73A8-26B3-46FC-B6D1-1C6A80EA8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FDAD-A522-4F27-8925-40E1D78C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B417F-AD07-40E8-9E22-DF161FD66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4F7CE-C4BC-44CA-A7A9-823BD943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BB6D-96B4-4111-9ADA-CB5ED9703B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A9E3-A247-478F-826A-10C95DCA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2791-F8CA-4296-A5DB-9803349A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73A8-26B3-46FC-B6D1-1C6A80EA8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9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7EDDC-1109-4063-BF33-78BEB6EB1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17878-651D-417E-B83E-53DC0E4F6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77F4-C25B-4E96-BE8A-C6EE654A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BB6D-96B4-4111-9ADA-CB5ED9703B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1A545-14BE-4E40-95D9-BC200CB0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34DB7-A14F-4A68-A131-0282E7B7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73A8-26B3-46FC-B6D1-1C6A80EA8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2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09EA-AADC-48FC-9580-46DC6F93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7D307-8F18-455E-9CCD-D896EF88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D9F39-12EE-4C35-9F77-F6E8492D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BB6D-96B4-4111-9ADA-CB5ED9703B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8EE42-80C9-4048-9268-44165E2E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607D0-7538-4B7A-AEA1-DA8C5538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73A8-26B3-46FC-B6D1-1C6A80EA8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6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2307-64F3-42DD-BB2A-FBAFCA5D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E967D-5FF8-475B-B2C0-D2B19D6EA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91B68-2BC5-492D-BA6C-5A22DA08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BB6D-96B4-4111-9ADA-CB5ED9703B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5016-167B-4971-985A-FBBF52B7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DB86-7A23-42BF-8949-4B260DEC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73A8-26B3-46FC-B6D1-1C6A80EA8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8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0B66-8FCC-4A72-8FE3-A9FF764D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9EB34-E69A-4C29-95BA-14F28CEA9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0ED9-B419-455F-86BC-BFA80D405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8B249-C053-4334-8342-22C6ED00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BB6D-96B4-4111-9ADA-CB5ED9703B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59D0B-AF32-4E28-A27D-E1116B53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4E1C1-345F-4043-8E98-6ED87BD2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73A8-26B3-46FC-B6D1-1C6A80EA8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5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736B-5FB5-4838-A615-5FC8BD96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5AF82-F0B5-415D-A9A7-6244826B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98D85-CEE0-483B-98F0-186726876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86432-83C2-41D1-A66F-52CBE4239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8351E-C752-43BD-A390-AF82969EF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5F153-51A7-403A-A606-2BE53FA7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BB6D-96B4-4111-9ADA-CB5ED9703B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A255F-AA1D-404D-945E-003047FF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4ACB8-7981-43D4-8425-50B3AE17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73A8-26B3-46FC-B6D1-1C6A80EA8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8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9D8B-2820-40FA-9FEF-5CE5B299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A0892-5351-41DF-853C-F80D5C9B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BB6D-96B4-4111-9ADA-CB5ED9703B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4D2FB-4F8E-4120-A73E-5776A85A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87735-A170-426F-8E97-DF5DE20D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73A8-26B3-46FC-B6D1-1C6A80EA8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3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07261-F066-48BC-9FB2-7C56275D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BB6D-96B4-4111-9ADA-CB5ED9703B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440E8-829D-4BCA-830A-8F4307F0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A55EC-2247-4E84-8BBD-A155AEED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73A8-26B3-46FC-B6D1-1C6A80EA8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AF14-DB8B-4CBB-BB79-21128301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A5B02-26DA-45A9-BFE3-F4A9C2029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22B75-E902-4233-96B8-9E9DC7D8B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F9E7D-F9CC-40CE-A445-6D17B692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BB6D-96B4-4111-9ADA-CB5ED9703B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D299B-5CD7-4844-9FAD-EA769295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518B2-81A9-453D-A1D5-0EC9A1D4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73A8-26B3-46FC-B6D1-1C6A80EA8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2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B8A7-9E91-4ABB-8251-4D09A293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0F907-D49A-4BBD-90F0-BE4D31E8F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915D3-9454-4214-9209-A169421F4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C4826-EB32-48AD-926B-EBDF1A06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BB6D-96B4-4111-9ADA-CB5ED9703B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F463D-F5EC-4CF4-84F0-F855ED84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7D51D-FF54-41FF-85F2-5C6C2A6D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73A8-26B3-46FC-B6D1-1C6A80EA8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4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F29C0-A739-4800-B2F0-6EBAF684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66A1F-0C88-44E2-A045-7FAA5C0A1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A416D-9EA5-449D-A9B4-8D5B0D764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FBB6D-96B4-4111-9ADA-CB5ED9703BB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DDB6-7254-4694-AF50-F453D90D4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B994B-5D06-4AC6-AAED-C97E8C398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D73A8-26B3-46FC-B6D1-1C6A80EA8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A6CA98-0E56-405C-B9B6-32991A788480}"/>
              </a:ext>
            </a:extLst>
          </p:cNvPr>
          <p:cNvGrpSpPr/>
          <p:nvPr/>
        </p:nvGrpSpPr>
        <p:grpSpPr>
          <a:xfrm>
            <a:off x="4873083" y="1072662"/>
            <a:ext cx="3767636" cy="3767636"/>
            <a:chOff x="4873083" y="1795346"/>
            <a:chExt cx="3044952" cy="30449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B75A48-447D-454B-8DBF-4AC7C37CD704}"/>
                </a:ext>
              </a:extLst>
            </p:cNvPr>
            <p:cNvSpPr/>
            <p:nvPr/>
          </p:nvSpPr>
          <p:spPr>
            <a:xfrm>
              <a:off x="4873083" y="1795346"/>
              <a:ext cx="3044952" cy="3044952"/>
            </a:xfrm>
            <a:prstGeom prst="rect">
              <a:avLst/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1E2C21-8B27-48C9-BE09-3A8EA37C32CC}"/>
                </a:ext>
              </a:extLst>
            </p:cNvPr>
            <p:cNvSpPr/>
            <p:nvPr/>
          </p:nvSpPr>
          <p:spPr>
            <a:xfrm>
              <a:off x="5049180" y="1971443"/>
              <a:ext cx="2692759" cy="2692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71532F-0C58-4BD8-8DC0-391A96DEB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252559" y="2174822"/>
              <a:ext cx="2286000" cy="2286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600" b="1" dirty="0"/>
                <a:t>&gt;_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07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Zapata</dc:creator>
  <cp:lastModifiedBy>Miguel Zapata</cp:lastModifiedBy>
  <cp:revision>4</cp:revision>
  <dcterms:created xsi:type="dcterms:W3CDTF">2020-07-26T23:23:08Z</dcterms:created>
  <dcterms:modified xsi:type="dcterms:W3CDTF">2020-07-29T01:29:12Z</dcterms:modified>
</cp:coreProperties>
</file>