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1AB6-8BAA-447D-A241-61AA7E9D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85C45-66BC-4CBF-8829-B21C1A80D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9A27-778A-4E70-A261-52E91FF2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D915-0F15-4FEC-B71F-AA6547871AF0}" type="datetimeFigureOut">
              <a:rPr lang="en-IN" smtClean="0"/>
              <a:t>04-02-2019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4957-DB69-4806-BCDE-605AC0D7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701CB-0711-459F-8087-D7498DB1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DD6A-2024-4745-B73E-FB497E73F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83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82F-9D67-4D97-BD35-CFCA76EA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4E8D9-9B0B-4906-93FB-8995250AA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FE849-832E-421C-875F-A316349C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D915-0F15-4FEC-B71F-AA6547871AF0}" type="datetimeFigureOut">
              <a:rPr lang="en-IN" smtClean="0"/>
              <a:t>04-02-2019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298DB-2C66-4577-9D52-49301612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A908D-4530-45D6-A424-7716D459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DD6A-2024-4745-B73E-FB497E73F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57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EE70F-F23A-4284-9B41-E39D97F62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97425-97F4-4C79-9CA0-BDFC2886C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4511-CD37-4A16-9C3F-877564D3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D915-0F15-4FEC-B71F-AA6547871AF0}" type="datetimeFigureOut">
              <a:rPr lang="en-IN" smtClean="0"/>
              <a:t>04-02-2019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B1EAC-1D23-444D-BE8F-22BC956B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1A13B-772C-4591-90D6-472F8685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DD6A-2024-4745-B73E-FB497E73F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52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24FA-E31E-4638-8710-E4F18236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E9F19-36A6-4A75-B8B2-B40D582A6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0631D-312D-4AA6-912B-65BE44F2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D915-0F15-4FEC-B71F-AA6547871AF0}" type="datetimeFigureOut">
              <a:rPr lang="en-IN" smtClean="0"/>
              <a:t>04-02-2019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AD58C-ADC7-41FA-889D-5A28ABC4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947D1-BC4C-4EEF-971C-B32681B8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DD6A-2024-4745-B73E-FB497E73F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45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11BB-70FC-496A-A272-A0E78B10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592D3-6913-4772-B174-FCD4B1ABC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9D390-42A1-4FFF-8BB3-DB0A6055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D915-0F15-4FEC-B71F-AA6547871AF0}" type="datetimeFigureOut">
              <a:rPr lang="en-IN" smtClean="0"/>
              <a:t>04-02-2019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E7BF-D9BC-4CAE-8D45-04BA997E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5D296-040A-4164-BEDF-08F31390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DD6A-2024-4745-B73E-FB497E73F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21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7113-CEAC-4D6F-A11E-1A44FEA8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965FC-972D-4086-8BA0-AEFCDE0A6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6F615-3B01-4FD7-85C0-A656A2584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CF544-648B-4EA0-AA62-A04066F4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D915-0F15-4FEC-B71F-AA6547871AF0}" type="datetimeFigureOut">
              <a:rPr lang="en-IN" smtClean="0"/>
              <a:t>04-02-2019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AD9A4-7BB2-4C03-A017-864847A0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2E17A-5761-437E-86E6-1B02C93E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DD6A-2024-4745-B73E-FB497E73F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25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37DB-6DFE-4AD1-94D9-DF69F05E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1EBA5-42EA-4D00-8672-21881573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17C97-94E8-4E73-A6A9-BDF345056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3999F-D057-4E0A-A39D-BBFD80CB9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BB36A-5438-4F74-824B-133E34B6B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A72E1-0D1E-4130-ABDF-036CAFAF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D915-0F15-4FEC-B71F-AA6547871AF0}" type="datetimeFigureOut">
              <a:rPr lang="en-IN" smtClean="0"/>
              <a:t>04-02-2019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2FDB1-DE35-4041-8FFF-BB4DA3DF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BA48D-FF9C-4B5F-9887-F60F5B33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DD6A-2024-4745-B73E-FB497E73F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92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12D8-39D9-45DD-B9F2-E3C75477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540E3-39B2-4890-AC7D-94198595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D915-0F15-4FEC-B71F-AA6547871AF0}" type="datetimeFigureOut">
              <a:rPr lang="en-IN" smtClean="0"/>
              <a:t>04-02-2019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7D216-0EA4-4608-ABDC-BBE6BC8A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6EDA9-8778-415A-A8F9-1F7ECF95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DD6A-2024-4745-B73E-FB497E73F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4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B0343-B1D0-4052-9251-AB3918D2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D915-0F15-4FEC-B71F-AA6547871AF0}" type="datetimeFigureOut">
              <a:rPr lang="en-IN" smtClean="0"/>
              <a:t>04-02-2019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74CD8-B555-4298-9297-AC17ACF3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48AA3-2552-4602-8708-A96B6E0D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DD6A-2024-4745-B73E-FB497E73F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08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E85A-603B-422F-ACD5-57A3F085B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7974-6F8E-4737-9BF5-C09466D6E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572EB-1CB3-40A2-B334-38A2693EC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BC67D-1CB1-4E79-B45C-1ED4815A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D915-0F15-4FEC-B71F-AA6547871AF0}" type="datetimeFigureOut">
              <a:rPr lang="en-IN" smtClean="0"/>
              <a:t>04-02-2019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2DABE-9A9B-4086-8128-9D5A0360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19067-580D-46DD-8C7F-8871F4E5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DD6A-2024-4745-B73E-FB497E73F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46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B77D-2AF3-4A5F-9FE4-CA0A3756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54B0D-CFBF-4756-84EC-B0587C9D8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77492-87A0-4CD1-980E-DE8858255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DCE39-9A03-4B1B-886C-41D83D93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D915-0F15-4FEC-B71F-AA6547871AF0}" type="datetimeFigureOut">
              <a:rPr lang="en-IN" smtClean="0"/>
              <a:t>04-02-2019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95E6C-A1DE-4F52-BF74-1E0A40C1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59B8A-8F8C-441C-B2F2-323B3A83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DD6A-2024-4745-B73E-FB497E73F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21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1D9CE-ABED-456A-A9A9-820C9C33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948BE-927A-429E-9F9B-004D6A68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C509-5118-44A7-A400-87C225427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1D915-0F15-4FEC-B71F-AA6547871AF0}" type="datetimeFigureOut">
              <a:rPr lang="en-IN" smtClean="0"/>
              <a:t>04-02-2019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33F2B-8507-4B4B-AC32-A2E035FE7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58B15-5B6B-4F5F-8848-62CE0B721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1DD6A-2024-4745-B73E-FB497E73F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07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E0DB-8B5C-471D-995A-CB85FD51B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C4EE6-4A97-479B-859D-00A9507FB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51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AASHIS KUMAR</dc:creator>
  <cp:lastModifiedBy>AASHIS KUMAR [Electrical - 2016]</cp:lastModifiedBy>
  <cp:revision>1</cp:revision>
  <dcterms:created xsi:type="dcterms:W3CDTF">2019-02-04T04:31:28Z</dcterms:created>
  <dcterms:modified xsi:type="dcterms:W3CDTF">2019-02-04T04:31:58Z</dcterms:modified>
</cp:coreProperties>
</file>