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84467"/>
  </p:normalViewPr>
  <p:slideViewPr>
    <p:cSldViewPr snapToGrid="0">
      <p:cViewPr varScale="1">
        <p:scale>
          <a:sx n="78" d="100"/>
          <a:sy n="7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21699-F1E8-BC4B-A7BC-DF9A85D2C3C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F586E-C5D9-AF4A-9167-3500AAF0F212}">
      <dgm:prSet/>
      <dgm:spPr/>
      <dgm:t>
        <a:bodyPr/>
        <a:lstStyle/>
        <a:p>
          <a:r>
            <a:rPr lang="en-US"/>
            <a:t>User Input</a:t>
          </a:r>
          <a:endParaRPr lang="en-SA"/>
        </a:p>
      </dgm:t>
    </dgm:pt>
    <dgm:pt modelId="{1A58D1A3-533E-5144-A39E-8248B2202094}" type="parTrans" cxnId="{BBAA927B-D843-AE4C-B6CA-CFBEA9ABA661}">
      <dgm:prSet/>
      <dgm:spPr/>
      <dgm:t>
        <a:bodyPr/>
        <a:lstStyle/>
        <a:p>
          <a:endParaRPr lang="en-US"/>
        </a:p>
      </dgm:t>
    </dgm:pt>
    <dgm:pt modelId="{34638BA3-1333-4048-987A-6F628DB64AC5}" type="sibTrans" cxnId="{BBAA927B-D843-AE4C-B6CA-CFBEA9ABA661}">
      <dgm:prSet/>
      <dgm:spPr/>
      <dgm:t>
        <a:bodyPr/>
        <a:lstStyle/>
        <a:p>
          <a:endParaRPr lang="en-US"/>
        </a:p>
      </dgm:t>
    </dgm:pt>
    <dgm:pt modelId="{FC4755CB-4B49-A544-B2E8-773189A68141}">
      <dgm:prSet/>
      <dgm:spPr/>
      <dgm:t>
        <a:bodyPr/>
        <a:lstStyle/>
        <a:p>
          <a:r>
            <a:rPr lang="en-US" dirty="0" err="1"/>
            <a:t>Lexer</a:t>
          </a:r>
          <a:r>
            <a:rPr lang="en-US" dirty="0"/>
            <a:t> (FLEX), </a:t>
          </a:r>
          <a:endParaRPr lang="en-SA" dirty="0"/>
        </a:p>
      </dgm:t>
    </dgm:pt>
    <dgm:pt modelId="{C15F9D08-73C0-D347-B0B5-8CE2A4491017}" type="parTrans" cxnId="{771AD8F1-B58E-5A42-B0F9-19C975B7451A}">
      <dgm:prSet/>
      <dgm:spPr/>
      <dgm:t>
        <a:bodyPr/>
        <a:lstStyle/>
        <a:p>
          <a:endParaRPr lang="en-US"/>
        </a:p>
      </dgm:t>
    </dgm:pt>
    <dgm:pt modelId="{82E21D7E-F3D5-7E47-BB77-0D0F41C79B31}" type="sibTrans" cxnId="{771AD8F1-B58E-5A42-B0F9-19C975B7451A}">
      <dgm:prSet/>
      <dgm:spPr/>
      <dgm:t>
        <a:bodyPr/>
        <a:lstStyle/>
        <a:p>
          <a:endParaRPr lang="en-US"/>
        </a:p>
      </dgm:t>
    </dgm:pt>
    <dgm:pt modelId="{BD840F9F-EC9C-6F4F-94BA-53591942C74D}">
      <dgm:prSet/>
      <dgm:spPr/>
      <dgm:t>
        <a:bodyPr/>
        <a:lstStyle/>
        <a:p>
          <a:r>
            <a:rPr lang="en-US"/>
            <a:t>Tokens</a:t>
          </a:r>
          <a:endParaRPr lang="en-SA"/>
        </a:p>
      </dgm:t>
    </dgm:pt>
    <dgm:pt modelId="{268A2B9D-A3D8-894B-A1F0-3F2F05BC8448}" type="parTrans" cxnId="{6F36EE7F-D2E6-7748-B1B2-FD85690FC76C}">
      <dgm:prSet/>
      <dgm:spPr/>
      <dgm:t>
        <a:bodyPr/>
        <a:lstStyle/>
        <a:p>
          <a:endParaRPr lang="en-US"/>
        </a:p>
      </dgm:t>
    </dgm:pt>
    <dgm:pt modelId="{EC2ACFDC-E610-A947-8344-FB6B5E6E202D}" type="sibTrans" cxnId="{6F36EE7F-D2E6-7748-B1B2-FD85690FC76C}">
      <dgm:prSet/>
      <dgm:spPr/>
      <dgm:t>
        <a:bodyPr/>
        <a:lstStyle/>
        <a:p>
          <a:endParaRPr lang="en-US"/>
        </a:p>
      </dgm:t>
    </dgm:pt>
    <dgm:pt modelId="{6B1AA430-0B74-314D-A7F4-58F1E9139604}">
      <dgm:prSet/>
      <dgm:spPr/>
      <dgm:t>
        <a:bodyPr/>
        <a:lstStyle/>
        <a:p>
          <a:r>
            <a:rPr lang="en-US" dirty="0"/>
            <a:t>Parser (Bison)</a:t>
          </a:r>
          <a:endParaRPr lang="en-SA" dirty="0"/>
        </a:p>
      </dgm:t>
    </dgm:pt>
    <dgm:pt modelId="{FAADACEF-FF9B-F545-BF62-8894BF25153D}" type="parTrans" cxnId="{73AC6D88-6491-2D49-BE10-49CDC1FD5DEA}">
      <dgm:prSet/>
      <dgm:spPr/>
      <dgm:t>
        <a:bodyPr/>
        <a:lstStyle/>
        <a:p>
          <a:endParaRPr lang="en-US"/>
        </a:p>
      </dgm:t>
    </dgm:pt>
    <dgm:pt modelId="{FA691875-390B-F846-A886-F863EF0DAF16}" type="sibTrans" cxnId="{73AC6D88-6491-2D49-BE10-49CDC1FD5DEA}">
      <dgm:prSet/>
      <dgm:spPr/>
      <dgm:t>
        <a:bodyPr/>
        <a:lstStyle/>
        <a:p>
          <a:endParaRPr lang="en-US"/>
        </a:p>
      </dgm:t>
    </dgm:pt>
    <dgm:pt modelId="{33A72CC5-10CB-7F45-AD22-01C4619FB205}">
      <dgm:prSet/>
      <dgm:spPr/>
      <dgm:t>
        <a:bodyPr/>
        <a:lstStyle/>
        <a:p>
          <a:r>
            <a:rPr lang="en-US" dirty="0"/>
            <a:t>Output</a:t>
          </a:r>
          <a:endParaRPr lang="en-SA" dirty="0"/>
        </a:p>
      </dgm:t>
    </dgm:pt>
    <dgm:pt modelId="{C767E9F5-86A2-A544-BBFD-A58BB13B6115}" type="parTrans" cxnId="{10C85AE6-84A4-E741-914D-CE85ECAA64D3}">
      <dgm:prSet/>
      <dgm:spPr/>
      <dgm:t>
        <a:bodyPr/>
        <a:lstStyle/>
        <a:p>
          <a:endParaRPr lang="en-US"/>
        </a:p>
      </dgm:t>
    </dgm:pt>
    <dgm:pt modelId="{B686B6C6-D828-3249-92F6-23BF91572598}" type="sibTrans" cxnId="{10C85AE6-84A4-E741-914D-CE85ECAA64D3}">
      <dgm:prSet/>
      <dgm:spPr/>
      <dgm:t>
        <a:bodyPr/>
        <a:lstStyle/>
        <a:p>
          <a:endParaRPr lang="en-US"/>
        </a:p>
      </dgm:t>
    </dgm:pt>
    <dgm:pt modelId="{B9634E81-0C47-3E48-957F-D0637008215A}" type="pres">
      <dgm:prSet presAssocID="{8AF21699-F1E8-BC4B-A7BC-DF9A85D2C3CF}" presName="outerComposite" presStyleCnt="0">
        <dgm:presLayoutVars>
          <dgm:chMax val="5"/>
          <dgm:dir/>
          <dgm:resizeHandles val="exact"/>
        </dgm:presLayoutVars>
      </dgm:prSet>
      <dgm:spPr/>
    </dgm:pt>
    <dgm:pt modelId="{15834BC8-AD51-0441-971D-36C51B449E5E}" type="pres">
      <dgm:prSet presAssocID="{8AF21699-F1E8-BC4B-A7BC-DF9A85D2C3CF}" presName="dummyMaxCanvas" presStyleCnt="0">
        <dgm:presLayoutVars/>
      </dgm:prSet>
      <dgm:spPr/>
    </dgm:pt>
    <dgm:pt modelId="{15B45AB9-9087-D142-8876-7C28D76A39E9}" type="pres">
      <dgm:prSet presAssocID="{8AF21699-F1E8-BC4B-A7BC-DF9A85D2C3CF}" presName="FiveNodes_1" presStyleLbl="node1" presStyleIdx="0" presStyleCnt="5">
        <dgm:presLayoutVars>
          <dgm:bulletEnabled val="1"/>
        </dgm:presLayoutVars>
      </dgm:prSet>
      <dgm:spPr/>
    </dgm:pt>
    <dgm:pt modelId="{A7E8CA24-16CE-C749-BE05-97BEF473F80A}" type="pres">
      <dgm:prSet presAssocID="{8AF21699-F1E8-BC4B-A7BC-DF9A85D2C3CF}" presName="FiveNodes_2" presStyleLbl="node1" presStyleIdx="1" presStyleCnt="5">
        <dgm:presLayoutVars>
          <dgm:bulletEnabled val="1"/>
        </dgm:presLayoutVars>
      </dgm:prSet>
      <dgm:spPr/>
    </dgm:pt>
    <dgm:pt modelId="{822D70AE-BB43-5F40-B3E5-6F409EC428F2}" type="pres">
      <dgm:prSet presAssocID="{8AF21699-F1E8-BC4B-A7BC-DF9A85D2C3CF}" presName="FiveNodes_3" presStyleLbl="node1" presStyleIdx="2" presStyleCnt="5">
        <dgm:presLayoutVars>
          <dgm:bulletEnabled val="1"/>
        </dgm:presLayoutVars>
      </dgm:prSet>
      <dgm:spPr/>
    </dgm:pt>
    <dgm:pt modelId="{73F2586A-CE59-8248-92D8-80B47DE019D5}" type="pres">
      <dgm:prSet presAssocID="{8AF21699-F1E8-BC4B-A7BC-DF9A85D2C3CF}" presName="FiveNodes_4" presStyleLbl="node1" presStyleIdx="3" presStyleCnt="5">
        <dgm:presLayoutVars>
          <dgm:bulletEnabled val="1"/>
        </dgm:presLayoutVars>
      </dgm:prSet>
      <dgm:spPr/>
    </dgm:pt>
    <dgm:pt modelId="{046F941B-BC5F-554B-A76E-EB9D0891010A}" type="pres">
      <dgm:prSet presAssocID="{8AF21699-F1E8-BC4B-A7BC-DF9A85D2C3CF}" presName="FiveNodes_5" presStyleLbl="node1" presStyleIdx="4" presStyleCnt="5">
        <dgm:presLayoutVars>
          <dgm:bulletEnabled val="1"/>
        </dgm:presLayoutVars>
      </dgm:prSet>
      <dgm:spPr/>
    </dgm:pt>
    <dgm:pt modelId="{3AAF9B8D-3A7E-2340-BF7A-85156B8EBEEC}" type="pres">
      <dgm:prSet presAssocID="{8AF21699-F1E8-BC4B-A7BC-DF9A85D2C3CF}" presName="FiveConn_1-2" presStyleLbl="fgAccFollowNode1" presStyleIdx="0" presStyleCnt="4">
        <dgm:presLayoutVars>
          <dgm:bulletEnabled val="1"/>
        </dgm:presLayoutVars>
      </dgm:prSet>
      <dgm:spPr/>
    </dgm:pt>
    <dgm:pt modelId="{513FCA18-0076-AD4A-971D-8A5328638DCB}" type="pres">
      <dgm:prSet presAssocID="{8AF21699-F1E8-BC4B-A7BC-DF9A85D2C3CF}" presName="FiveConn_2-3" presStyleLbl="fgAccFollowNode1" presStyleIdx="1" presStyleCnt="4">
        <dgm:presLayoutVars>
          <dgm:bulletEnabled val="1"/>
        </dgm:presLayoutVars>
      </dgm:prSet>
      <dgm:spPr/>
    </dgm:pt>
    <dgm:pt modelId="{F4B83D17-CE37-6648-8475-C11C5655DE7F}" type="pres">
      <dgm:prSet presAssocID="{8AF21699-F1E8-BC4B-A7BC-DF9A85D2C3CF}" presName="FiveConn_3-4" presStyleLbl="fgAccFollowNode1" presStyleIdx="2" presStyleCnt="4">
        <dgm:presLayoutVars>
          <dgm:bulletEnabled val="1"/>
        </dgm:presLayoutVars>
      </dgm:prSet>
      <dgm:spPr/>
    </dgm:pt>
    <dgm:pt modelId="{7477FF22-7063-A844-9FAD-0688CD76C653}" type="pres">
      <dgm:prSet presAssocID="{8AF21699-F1E8-BC4B-A7BC-DF9A85D2C3CF}" presName="FiveConn_4-5" presStyleLbl="fgAccFollowNode1" presStyleIdx="3" presStyleCnt="4">
        <dgm:presLayoutVars>
          <dgm:bulletEnabled val="1"/>
        </dgm:presLayoutVars>
      </dgm:prSet>
      <dgm:spPr/>
    </dgm:pt>
    <dgm:pt modelId="{AE3869DE-9111-7F42-8A88-1A572CAC4672}" type="pres">
      <dgm:prSet presAssocID="{8AF21699-F1E8-BC4B-A7BC-DF9A85D2C3CF}" presName="FiveNodes_1_text" presStyleLbl="node1" presStyleIdx="4" presStyleCnt="5">
        <dgm:presLayoutVars>
          <dgm:bulletEnabled val="1"/>
        </dgm:presLayoutVars>
      </dgm:prSet>
      <dgm:spPr/>
    </dgm:pt>
    <dgm:pt modelId="{B5A5451F-EC01-814D-9C68-652C92C922C4}" type="pres">
      <dgm:prSet presAssocID="{8AF21699-F1E8-BC4B-A7BC-DF9A85D2C3CF}" presName="FiveNodes_2_text" presStyleLbl="node1" presStyleIdx="4" presStyleCnt="5">
        <dgm:presLayoutVars>
          <dgm:bulletEnabled val="1"/>
        </dgm:presLayoutVars>
      </dgm:prSet>
      <dgm:spPr/>
    </dgm:pt>
    <dgm:pt modelId="{B19FCFB1-7AE3-1F46-BF5B-5BDF2630B6D3}" type="pres">
      <dgm:prSet presAssocID="{8AF21699-F1E8-BC4B-A7BC-DF9A85D2C3CF}" presName="FiveNodes_3_text" presStyleLbl="node1" presStyleIdx="4" presStyleCnt="5">
        <dgm:presLayoutVars>
          <dgm:bulletEnabled val="1"/>
        </dgm:presLayoutVars>
      </dgm:prSet>
      <dgm:spPr/>
    </dgm:pt>
    <dgm:pt modelId="{3148397E-260A-3A41-9EAD-232E9340511F}" type="pres">
      <dgm:prSet presAssocID="{8AF21699-F1E8-BC4B-A7BC-DF9A85D2C3CF}" presName="FiveNodes_4_text" presStyleLbl="node1" presStyleIdx="4" presStyleCnt="5">
        <dgm:presLayoutVars>
          <dgm:bulletEnabled val="1"/>
        </dgm:presLayoutVars>
      </dgm:prSet>
      <dgm:spPr/>
    </dgm:pt>
    <dgm:pt modelId="{3365FCED-7414-A041-8689-1773F85EE506}" type="pres">
      <dgm:prSet presAssocID="{8AF21699-F1E8-BC4B-A7BC-DF9A85D2C3C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BB6A60C-4CAA-274B-A3D7-B41544296B50}" type="presOf" srcId="{FC4755CB-4B49-A544-B2E8-773189A68141}" destId="{B5A5451F-EC01-814D-9C68-652C92C922C4}" srcOrd="1" destOrd="0" presId="urn:microsoft.com/office/officeart/2005/8/layout/vProcess5"/>
    <dgm:cxn modelId="{39184E27-C85C-404E-A355-C504D7A8EC50}" type="presOf" srcId="{6B1AA430-0B74-314D-A7F4-58F1E9139604}" destId="{73F2586A-CE59-8248-92D8-80B47DE019D5}" srcOrd="0" destOrd="0" presId="urn:microsoft.com/office/officeart/2005/8/layout/vProcess5"/>
    <dgm:cxn modelId="{4A0AB847-65ED-814E-AD61-29AED9C87C07}" type="presOf" srcId="{0AAF586E-C5D9-AF4A-9167-3500AAF0F212}" destId="{15B45AB9-9087-D142-8876-7C28D76A39E9}" srcOrd="0" destOrd="0" presId="urn:microsoft.com/office/officeart/2005/8/layout/vProcess5"/>
    <dgm:cxn modelId="{EF868248-B0CC-F24E-B12A-ADFB84991490}" type="presOf" srcId="{BD840F9F-EC9C-6F4F-94BA-53591942C74D}" destId="{822D70AE-BB43-5F40-B3E5-6F409EC428F2}" srcOrd="0" destOrd="0" presId="urn:microsoft.com/office/officeart/2005/8/layout/vProcess5"/>
    <dgm:cxn modelId="{9A3EE05E-6591-0147-BD7C-5B2FC8CCB12F}" type="presOf" srcId="{33A72CC5-10CB-7F45-AD22-01C4619FB205}" destId="{3365FCED-7414-A041-8689-1773F85EE506}" srcOrd="1" destOrd="0" presId="urn:microsoft.com/office/officeart/2005/8/layout/vProcess5"/>
    <dgm:cxn modelId="{C67DFB69-7D03-6346-953A-7078E7139F6F}" type="presOf" srcId="{6B1AA430-0B74-314D-A7F4-58F1E9139604}" destId="{3148397E-260A-3A41-9EAD-232E9340511F}" srcOrd="1" destOrd="0" presId="urn:microsoft.com/office/officeart/2005/8/layout/vProcess5"/>
    <dgm:cxn modelId="{A7FB5A6D-1F10-0248-B757-69F090E53382}" type="presOf" srcId="{FA691875-390B-F846-A886-F863EF0DAF16}" destId="{7477FF22-7063-A844-9FAD-0688CD76C653}" srcOrd="0" destOrd="0" presId="urn:microsoft.com/office/officeart/2005/8/layout/vProcess5"/>
    <dgm:cxn modelId="{BBAA927B-D843-AE4C-B6CA-CFBEA9ABA661}" srcId="{8AF21699-F1E8-BC4B-A7BC-DF9A85D2C3CF}" destId="{0AAF586E-C5D9-AF4A-9167-3500AAF0F212}" srcOrd="0" destOrd="0" parTransId="{1A58D1A3-533E-5144-A39E-8248B2202094}" sibTransId="{34638BA3-1333-4048-987A-6F628DB64AC5}"/>
    <dgm:cxn modelId="{6F36EE7F-D2E6-7748-B1B2-FD85690FC76C}" srcId="{8AF21699-F1E8-BC4B-A7BC-DF9A85D2C3CF}" destId="{BD840F9F-EC9C-6F4F-94BA-53591942C74D}" srcOrd="2" destOrd="0" parTransId="{268A2B9D-A3D8-894B-A1F0-3F2F05BC8448}" sibTransId="{EC2ACFDC-E610-A947-8344-FB6B5E6E202D}"/>
    <dgm:cxn modelId="{73AC6D88-6491-2D49-BE10-49CDC1FD5DEA}" srcId="{8AF21699-F1E8-BC4B-A7BC-DF9A85D2C3CF}" destId="{6B1AA430-0B74-314D-A7F4-58F1E9139604}" srcOrd="3" destOrd="0" parTransId="{FAADACEF-FF9B-F545-BF62-8894BF25153D}" sibTransId="{FA691875-390B-F846-A886-F863EF0DAF16}"/>
    <dgm:cxn modelId="{35D0A298-E87D-DC49-9C02-8402BDE69973}" type="presOf" srcId="{EC2ACFDC-E610-A947-8344-FB6B5E6E202D}" destId="{F4B83D17-CE37-6648-8475-C11C5655DE7F}" srcOrd="0" destOrd="0" presId="urn:microsoft.com/office/officeart/2005/8/layout/vProcess5"/>
    <dgm:cxn modelId="{5AC0419F-A25B-B248-B476-5DBBC60DB0C3}" type="presOf" srcId="{33A72CC5-10CB-7F45-AD22-01C4619FB205}" destId="{046F941B-BC5F-554B-A76E-EB9D0891010A}" srcOrd="0" destOrd="0" presId="urn:microsoft.com/office/officeart/2005/8/layout/vProcess5"/>
    <dgm:cxn modelId="{F71520AF-BE31-784B-9B39-B80CC034823D}" type="presOf" srcId="{FC4755CB-4B49-A544-B2E8-773189A68141}" destId="{A7E8CA24-16CE-C749-BE05-97BEF473F80A}" srcOrd="0" destOrd="0" presId="urn:microsoft.com/office/officeart/2005/8/layout/vProcess5"/>
    <dgm:cxn modelId="{62ABC0B7-D661-4141-9035-005A991A10C3}" type="presOf" srcId="{0AAF586E-C5D9-AF4A-9167-3500AAF0F212}" destId="{AE3869DE-9111-7F42-8A88-1A572CAC4672}" srcOrd="1" destOrd="0" presId="urn:microsoft.com/office/officeart/2005/8/layout/vProcess5"/>
    <dgm:cxn modelId="{37B04BE2-DC04-844C-843E-5A3BD69D4A4D}" type="presOf" srcId="{8AF21699-F1E8-BC4B-A7BC-DF9A85D2C3CF}" destId="{B9634E81-0C47-3E48-957F-D0637008215A}" srcOrd="0" destOrd="0" presId="urn:microsoft.com/office/officeart/2005/8/layout/vProcess5"/>
    <dgm:cxn modelId="{10C85AE6-84A4-E741-914D-CE85ECAA64D3}" srcId="{8AF21699-F1E8-BC4B-A7BC-DF9A85D2C3CF}" destId="{33A72CC5-10CB-7F45-AD22-01C4619FB205}" srcOrd="4" destOrd="0" parTransId="{C767E9F5-86A2-A544-BBFD-A58BB13B6115}" sibTransId="{B686B6C6-D828-3249-92F6-23BF91572598}"/>
    <dgm:cxn modelId="{83C913ED-27C0-D743-A38E-532DDC24A728}" type="presOf" srcId="{BD840F9F-EC9C-6F4F-94BA-53591942C74D}" destId="{B19FCFB1-7AE3-1F46-BF5B-5BDF2630B6D3}" srcOrd="1" destOrd="0" presId="urn:microsoft.com/office/officeart/2005/8/layout/vProcess5"/>
    <dgm:cxn modelId="{6C9A7CED-2BEF-A040-9F6A-B13555CE29E7}" type="presOf" srcId="{34638BA3-1333-4048-987A-6F628DB64AC5}" destId="{3AAF9B8D-3A7E-2340-BF7A-85156B8EBEEC}" srcOrd="0" destOrd="0" presId="urn:microsoft.com/office/officeart/2005/8/layout/vProcess5"/>
    <dgm:cxn modelId="{9E0E10F0-E8F4-FA4D-B95E-923C780E7CC5}" type="presOf" srcId="{82E21D7E-F3D5-7E47-BB77-0D0F41C79B31}" destId="{513FCA18-0076-AD4A-971D-8A5328638DCB}" srcOrd="0" destOrd="0" presId="urn:microsoft.com/office/officeart/2005/8/layout/vProcess5"/>
    <dgm:cxn modelId="{771AD8F1-B58E-5A42-B0F9-19C975B7451A}" srcId="{8AF21699-F1E8-BC4B-A7BC-DF9A85D2C3CF}" destId="{FC4755CB-4B49-A544-B2E8-773189A68141}" srcOrd="1" destOrd="0" parTransId="{C15F9D08-73C0-D347-B0B5-8CE2A4491017}" sibTransId="{82E21D7E-F3D5-7E47-BB77-0D0F41C79B31}"/>
    <dgm:cxn modelId="{09EA92CC-E69A-5344-B3FD-17C60419A071}" type="presParOf" srcId="{B9634E81-0C47-3E48-957F-D0637008215A}" destId="{15834BC8-AD51-0441-971D-36C51B449E5E}" srcOrd="0" destOrd="0" presId="urn:microsoft.com/office/officeart/2005/8/layout/vProcess5"/>
    <dgm:cxn modelId="{B6A91AD6-AF66-274F-8F8C-BFFBD3A9F968}" type="presParOf" srcId="{B9634E81-0C47-3E48-957F-D0637008215A}" destId="{15B45AB9-9087-D142-8876-7C28D76A39E9}" srcOrd="1" destOrd="0" presId="urn:microsoft.com/office/officeart/2005/8/layout/vProcess5"/>
    <dgm:cxn modelId="{F24C9D13-0C3F-D14E-B479-D4ABB2BA9B3E}" type="presParOf" srcId="{B9634E81-0C47-3E48-957F-D0637008215A}" destId="{A7E8CA24-16CE-C749-BE05-97BEF473F80A}" srcOrd="2" destOrd="0" presId="urn:microsoft.com/office/officeart/2005/8/layout/vProcess5"/>
    <dgm:cxn modelId="{F938C4D4-C98E-684B-A2D3-2F2D0C4D49C7}" type="presParOf" srcId="{B9634E81-0C47-3E48-957F-D0637008215A}" destId="{822D70AE-BB43-5F40-B3E5-6F409EC428F2}" srcOrd="3" destOrd="0" presId="urn:microsoft.com/office/officeart/2005/8/layout/vProcess5"/>
    <dgm:cxn modelId="{97A4FF1C-96A6-C046-A37C-D1AA049EE87F}" type="presParOf" srcId="{B9634E81-0C47-3E48-957F-D0637008215A}" destId="{73F2586A-CE59-8248-92D8-80B47DE019D5}" srcOrd="4" destOrd="0" presId="urn:microsoft.com/office/officeart/2005/8/layout/vProcess5"/>
    <dgm:cxn modelId="{451D75F1-93A6-AA4D-A8AF-6D3E1F8D2DE6}" type="presParOf" srcId="{B9634E81-0C47-3E48-957F-D0637008215A}" destId="{046F941B-BC5F-554B-A76E-EB9D0891010A}" srcOrd="5" destOrd="0" presId="urn:microsoft.com/office/officeart/2005/8/layout/vProcess5"/>
    <dgm:cxn modelId="{E02FA5BF-7DAD-B348-9934-3105B089388B}" type="presParOf" srcId="{B9634E81-0C47-3E48-957F-D0637008215A}" destId="{3AAF9B8D-3A7E-2340-BF7A-85156B8EBEEC}" srcOrd="6" destOrd="0" presId="urn:microsoft.com/office/officeart/2005/8/layout/vProcess5"/>
    <dgm:cxn modelId="{5C40756F-2CAD-4F47-8240-993812683684}" type="presParOf" srcId="{B9634E81-0C47-3E48-957F-D0637008215A}" destId="{513FCA18-0076-AD4A-971D-8A5328638DCB}" srcOrd="7" destOrd="0" presId="urn:microsoft.com/office/officeart/2005/8/layout/vProcess5"/>
    <dgm:cxn modelId="{833E6C9A-2DC9-BA42-8A16-20B46DC5B47F}" type="presParOf" srcId="{B9634E81-0C47-3E48-957F-D0637008215A}" destId="{F4B83D17-CE37-6648-8475-C11C5655DE7F}" srcOrd="8" destOrd="0" presId="urn:microsoft.com/office/officeart/2005/8/layout/vProcess5"/>
    <dgm:cxn modelId="{7C35793A-CC72-1C4E-BAD8-397516EAEA64}" type="presParOf" srcId="{B9634E81-0C47-3E48-957F-D0637008215A}" destId="{7477FF22-7063-A844-9FAD-0688CD76C653}" srcOrd="9" destOrd="0" presId="urn:microsoft.com/office/officeart/2005/8/layout/vProcess5"/>
    <dgm:cxn modelId="{6B845831-CD7E-1E42-B384-E55389A45ACC}" type="presParOf" srcId="{B9634E81-0C47-3E48-957F-D0637008215A}" destId="{AE3869DE-9111-7F42-8A88-1A572CAC4672}" srcOrd="10" destOrd="0" presId="urn:microsoft.com/office/officeart/2005/8/layout/vProcess5"/>
    <dgm:cxn modelId="{4C2684FA-8ACF-8045-8615-CB6019A8DF46}" type="presParOf" srcId="{B9634E81-0C47-3E48-957F-D0637008215A}" destId="{B5A5451F-EC01-814D-9C68-652C92C922C4}" srcOrd="11" destOrd="0" presId="urn:microsoft.com/office/officeart/2005/8/layout/vProcess5"/>
    <dgm:cxn modelId="{30DDA97F-460D-704D-AD78-AFB6FB0ECEF5}" type="presParOf" srcId="{B9634E81-0C47-3E48-957F-D0637008215A}" destId="{B19FCFB1-7AE3-1F46-BF5B-5BDF2630B6D3}" srcOrd="12" destOrd="0" presId="urn:microsoft.com/office/officeart/2005/8/layout/vProcess5"/>
    <dgm:cxn modelId="{816A17A8-CBAA-BE4A-AF17-BC80B4C2FC3D}" type="presParOf" srcId="{B9634E81-0C47-3E48-957F-D0637008215A}" destId="{3148397E-260A-3A41-9EAD-232E9340511F}" srcOrd="13" destOrd="0" presId="urn:microsoft.com/office/officeart/2005/8/layout/vProcess5"/>
    <dgm:cxn modelId="{8055F926-A66C-3545-9C89-6796BCC77AD9}" type="presParOf" srcId="{B9634E81-0C47-3E48-957F-D0637008215A}" destId="{3365FCED-7414-A041-8689-1773F85EE50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298D2-190E-42B0-BBB5-A403B52E0A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149FD1-20D8-4B33-845C-1E0CA9B62EA4}">
      <dgm:prSet/>
      <dgm:spPr/>
      <dgm:t>
        <a:bodyPr/>
        <a:lstStyle/>
        <a:p>
          <a:r>
            <a:rPr lang="en-US"/>
            <a:t>(3 + 4i), (3), and (4i)</a:t>
          </a:r>
        </a:p>
      </dgm:t>
    </dgm:pt>
    <dgm:pt modelId="{8CBB756C-E522-411D-87B2-146A4C83894D}" type="parTrans" cxnId="{8C969F72-BAF6-4ED9-A69C-6B32B19A8153}">
      <dgm:prSet/>
      <dgm:spPr/>
      <dgm:t>
        <a:bodyPr/>
        <a:lstStyle/>
        <a:p>
          <a:endParaRPr lang="en-US"/>
        </a:p>
      </dgm:t>
    </dgm:pt>
    <dgm:pt modelId="{96359BB0-1FDC-416B-A8A6-B23C88752100}" type="sibTrans" cxnId="{8C969F72-BAF6-4ED9-A69C-6B32B19A8153}">
      <dgm:prSet/>
      <dgm:spPr/>
      <dgm:t>
        <a:bodyPr/>
        <a:lstStyle/>
        <a:p>
          <a:endParaRPr lang="en-US"/>
        </a:p>
      </dgm:t>
    </dgm:pt>
    <dgm:pt modelId="{5CEAADBE-96C7-4F0C-BF49-CCEA3A296B1C}">
      <dgm:prSet/>
      <dgm:spPr/>
      <dgm:t>
        <a:bodyPr/>
        <a:lstStyle/>
        <a:p>
          <a:r>
            <a:rPr lang="en-US"/>
            <a:t>(3 + 4i) + (5 - 2i) and (2i) * (-3i)</a:t>
          </a:r>
        </a:p>
      </dgm:t>
    </dgm:pt>
    <dgm:pt modelId="{61C1FEBF-D461-49F1-8764-8D02134CD7BB}" type="parTrans" cxnId="{CBBC8B2B-A78C-409A-9E01-CFFC9EBF5839}">
      <dgm:prSet/>
      <dgm:spPr/>
      <dgm:t>
        <a:bodyPr/>
        <a:lstStyle/>
        <a:p>
          <a:endParaRPr lang="en-US"/>
        </a:p>
      </dgm:t>
    </dgm:pt>
    <dgm:pt modelId="{B4F6FB8E-03ED-4900-AEE7-6747D3A1B085}" type="sibTrans" cxnId="{CBBC8B2B-A78C-409A-9E01-CFFC9EBF5839}">
      <dgm:prSet/>
      <dgm:spPr/>
      <dgm:t>
        <a:bodyPr/>
        <a:lstStyle/>
        <a:p>
          <a:endParaRPr lang="en-US"/>
        </a:p>
      </dgm:t>
    </dgm:pt>
    <dgm:pt modelId="{0B7163BE-873F-4C77-AD4A-26DBBE5FA72B}">
      <dgm:prSet/>
      <dgm:spPr/>
      <dgm:t>
        <a:bodyPr/>
        <a:lstStyle/>
        <a:p>
          <a:r>
            <a:rPr lang="en-US"/>
            <a:t>(0 + 0i), (3 - -2i), and (((1 + i)))</a:t>
          </a:r>
        </a:p>
      </dgm:t>
    </dgm:pt>
    <dgm:pt modelId="{CB68BEB3-1D83-4908-BBAC-76B317D90B47}" type="parTrans" cxnId="{EE671385-9E13-429C-9FFE-78688BCFBF99}">
      <dgm:prSet/>
      <dgm:spPr/>
      <dgm:t>
        <a:bodyPr/>
        <a:lstStyle/>
        <a:p>
          <a:endParaRPr lang="en-US"/>
        </a:p>
      </dgm:t>
    </dgm:pt>
    <dgm:pt modelId="{94403943-50F4-497C-8FA4-B95E3AFAB574}" type="sibTrans" cxnId="{EE671385-9E13-429C-9FFE-78688BCFBF99}">
      <dgm:prSet/>
      <dgm:spPr/>
      <dgm:t>
        <a:bodyPr/>
        <a:lstStyle/>
        <a:p>
          <a:endParaRPr lang="en-US"/>
        </a:p>
      </dgm:t>
    </dgm:pt>
    <dgm:pt modelId="{7C5FE980-8159-4FF7-8339-6E3EE5D2ED93}">
      <dgm:prSet/>
      <dgm:spPr/>
      <dgm:t>
        <a:bodyPr/>
        <a:lstStyle/>
        <a:p>
          <a:r>
            <a:rPr lang="en-US" dirty="0"/>
            <a:t>(5 – 2i) - (-2 + 3i)*(-5i) + (7)</a:t>
          </a:r>
        </a:p>
      </dgm:t>
    </dgm:pt>
    <dgm:pt modelId="{82C2065F-F3C5-4745-A082-D3BB0DC32437}" type="parTrans" cxnId="{8CF63EC0-B825-4512-A191-3A01BEF8B078}">
      <dgm:prSet/>
      <dgm:spPr/>
      <dgm:t>
        <a:bodyPr/>
        <a:lstStyle/>
        <a:p>
          <a:endParaRPr lang="en-US"/>
        </a:p>
      </dgm:t>
    </dgm:pt>
    <dgm:pt modelId="{DAA84781-4EED-4F26-864F-CFE946EC6225}" type="sibTrans" cxnId="{8CF63EC0-B825-4512-A191-3A01BEF8B078}">
      <dgm:prSet/>
      <dgm:spPr/>
      <dgm:t>
        <a:bodyPr/>
        <a:lstStyle/>
        <a:p>
          <a:endParaRPr lang="en-US"/>
        </a:p>
      </dgm:t>
    </dgm:pt>
    <dgm:pt modelId="{17584F58-3344-6143-8907-74F0B85A126A}" type="pres">
      <dgm:prSet presAssocID="{363298D2-190E-42B0-BBB5-A403B52E0AFA}" presName="linear" presStyleCnt="0">
        <dgm:presLayoutVars>
          <dgm:animLvl val="lvl"/>
          <dgm:resizeHandles val="exact"/>
        </dgm:presLayoutVars>
      </dgm:prSet>
      <dgm:spPr/>
    </dgm:pt>
    <dgm:pt modelId="{4945F461-474F-654B-A7BD-76911F784600}" type="pres">
      <dgm:prSet presAssocID="{FD149FD1-20D8-4B33-845C-1E0CA9B62E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C8B9BA-DD2D-5A41-8766-041F303D7AB2}" type="pres">
      <dgm:prSet presAssocID="{96359BB0-1FDC-416B-A8A6-B23C88752100}" presName="spacer" presStyleCnt="0"/>
      <dgm:spPr/>
    </dgm:pt>
    <dgm:pt modelId="{7B118EA6-1AE1-544A-823D-57258F4DA51C}" type="pres">
      <dgm:prSet presAssocID="{5CEAADBE-96C7-4F0C-BF49-CCEA3A296B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AD9EF2-7014-1446-BFEA-033C5C334FFA}" type="pres">
      <dgm:prSet presAssocID="{B4F6FB8E-03ED-4900-AEE7-6747D3A1B085}" presName="spacer" presStyleCnt="0"/>
      <dgm:spPr/>
    </dgm:pt>
    <dgm:pt modelId="{F91DA577-9146-F845-8F65-F58B8EFF7C1D}" type="pres">
      <dgm:prSet presAssocID="{0B7163BE-873F-4C77-AD4A-26DBBE5FA7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9D2BCD-805A-F94A-88D3-71B5474A6334}" type="pres">
      <dgm:prSet presAssocID="{94403943-50F4-497C-8FA4-B95E3AFAB574}" presName="spacer" presStyleCnt="0"/>
      <dgm:spPr/>
    </dgm:pt>
    <dgm:pt modelId="{64A748A3-39DC-2F41-89FE-EF5D93114B76}" type="pres">
      <dgm:prSet presAssocID="{7C5FE980-8159-4FF7-8339-6E3EE5D2ED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BC8B2B-A78C-409A-9E01-CFFC9EBF5839}" srcId="{363298D2-190E-42B0-BBB5-A403B52E0AFA}" destId="{5CEAADBE-96C7-4F0C-BF49-CCEA3A296B1C}" srcOrd="1" destOrd="0" parTransId="{61C1FEBF-D461-49F1-8764-8D02134CD7BB}" sibTransId="{B4F6FB8E-03ED-4900-AEE7-6747D3A1B085}"/>
    <dgm:cxn modelId="{9839AD30-09AA-7A48-A4FA-39FE2DE1CEA7}" type="presOf" srcId="{FD149FD1-20D8-4B33-845C-1E0CA9B62EA4}" destId="{4945F461-474F-654B-A7BD-76911F784600}" srcOrd="0" destOrd="0" presId="urn:microsoft.com/office/officeart/2005/8/layout/vList2"/>
    <dgm:cxn modelId="{EB738B3E-320C-AF45-9FBF-25CB3612B812}" type="presOf" srcId="{0B7163BE-873F-4C77-AD4A-26DBBE5FA72B}" destId="{F91DA577-9146-F845-8F65-F58B8EFF7C1D}" srcOrd="0" destOrd="0" presId="urn:microsoft.com/office/officeart/2005/8/layout/vList2"/>
    <dgm:cxn modelId="{E127095F-5A5B-2149-89EA-CC530555A697}" type="presOf" srcId="{7C5FE980-8159-4FF7-8339-6E3EE5D2ED93}" destId="{64A748A3-39DC-2F41-89FE-EF5D93114B76}" srcOrd="0" destOrd="0" presId="urn:microsoft.com/office/officeart/2005/8/layout/vList2"/>
    <dgm:cxn modelId="{8C969F72-BAF6-4ED9-A69C-6B32B19A8153}" srcId="{363298D2-190E-42B0-BBB5-A403B52E0AFA}" destId="{FD149FD1-20D8-4B33-845C-1E0CA9B62EA4}" srcOrd="0" destOrd="0" parTransId="{8CBB756C-E522-411D-87B2-146A4C83894D}" sibTransId="{96359BB0-1FDC-416B-A8A6-B23C88752100}"/>
    <dgm:cxn modelId="{EE671385-9E13-429C-9FFE-78688BCFBF99}" srcId="{363298D2-190E-42B0-BBB5-A403B52E0AFA}" destId="{0B7163BE-873F-4C77-AD4A-26DBBE5FA72B}" srcOrd="2" destOrd="0" parTransId="{CB68BEB3-1D83-4908-BBAC-76B317D90B47}" sibTransId="{94403943-50F4-497C-8FA4-B95E3AFAB574}"/>
    <dgm:cxn modelId="{1AE4C5AC-729C-A845-91E4-9648D9EDA753}" type="presOf" srcId="{5CEAADBE-96C7-4F0C-BF49-CCEA3A296B1C}" destId="{7B118EA6-1AE1-544A-823D-57258F4DA51C}" srcOrd="0" destOrd="0" presId="urn:microsoft.com/office/officeart/2005/8/layout/vList2"/>
    <dgm:cxn modelId="{8CF63EC0-B825-4512-A191-3A01BEF8B078}" srcId="{363298D2-190E-42B0-BBB5-A403B52E0AFA}" destId="{7C5FE980-8159-4FF7-8339-6E3EE5D2ED93}" srcOrd="3" destOrd="0" parTransId="{82C2065F-F3C5-4745-A082-D3BB0DC32437}" sibTransId="{DAA84781-4EED-4F26-864F-CFE946EC6225}"/>
    <dgm:cxn modelId="{E2CF07DD-B8F2-324D-916A-3267C34A6175}" type="presOf" srcId="{363298D2-190E-42B0-BBB5-A403B52E0AFA}" destId="{17584F58-3344-6143-8907-74F0B85A126A}" srcOrd="0" destOrd="0" presId="urn:microsoft.com/office/officeart/2005/8/layout/vList2"/>
    <dgm:cxn modelId="{2E938841-ABC7-FD4A-8825-7DA9E3C76D7B}" type="presParOf" srcId="{17584F58-3344-6143-8907-74F0B85A126A}" destId="{4945F461-474F-654B-A7BD-76911F784600}" srcOrd="0" destOrd="0" presId="urn:microsoft.com/office/officeart/2005/8/layout/vList2"/>
    <dgm:cxn modelId="{12527198-1B15-2641-ACE0-FB7F8E51ED6D}" type="presParOf" srcId="{17584F58-3344-6143-8907-74F0B85A126A}" destId="{3AC8B9BA-DD2D-5A41-8766-041F303D7AB2}" srcOrd="1" destOrd="0" presId="urn:microsoft.com/office/officeart/2005/8/layout/vList2"/>
    <dgm:cxn modelId="{6FE04282-7FDE-8D4D-B002-D94D5D10DB67}" type="presParOf" srcId="{17584F58-3344-6143-8907-74F0B85A126A}" destId="{7B118EA6-1AE1-544A-823D-57258F4DA51C}" srcOrd="2" destOrd="0" presId="urn:microsoft.com/office/officeart/2005/8/layout/vList2"/>
    <dgm:cxn modelId="{5B19B24A-4843-D947-BF8F-DC79040151CD}" type="presParOf" srcId="{17584F58-3344-6143-8907-74F0B85A126A}" destId="{65AD9EF2-7014-1446-BFEA-033C5C334FFA}" srcOrd="3" destOrd="0" presId="urn:microsoft.com/office/officeart/2005/8/layout/vList2"/>
    <dgm:cxn modelId="{4BE6B832-E12C-234A-A3C9-3CE0E280B4DA}" type="presParOf" srcId="{17584F58-3344-6143-8907-74F0B85A126A}" destId="{F91DA577-9146-F845-8F65-F58B8EFF7C1D}" srcOrd="4" destOrd="0" presId="urn:microsoft.com/office/officeart/2005/8/layout/vList2"/>
    <dgm:cxn modelId="{2364F774-DC01-B34B-AE26-973166D793DC}" type="presParOf" srcId="{17584F58-3344-6143-8907-74F0B85A126A}" destId="{B69D2BCD-805A-F94A-88D3-71B5474A6334}" srcOrd="5" destOrd="0" presId="urn:microsoft.com/office/officeart/2005/8/layout/vList2"/>
    <dgm:cxn modelId="{FEF6B60A-6F17-714B-8312-1DB8B0932EDD}" type="presParOf" srcId="{17584F58-3344-6143-8907-74F0B85A126A}" destId="{64A748A3-39DC-2F41-89FE-EF5D93114B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AD5FA-F6B8-4F0C-9C23-79EBC98FAAB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980749-A34C-424E-A93A-C4A50341973B}">
      <dgm:prSet/>
      <dgm:spPr/>
      <dgm:t>
        <a:bodyPr/>
        <a:lstStyle/>
        <a:p>
          <a:r>
            <a:rPr lang="en-US" dirty="0"/>
            <a:t>3 +4i, 3, and 4i</a:t>
          </a:r>
        </a:p>
      </dgm:t>
    </dgm:pt>
    <dgm:pt modelId="{A1E78998-8E9C-4358-A8DC-66A7487E60F1}" type="parTrans" cxnId="{DA92E45C-D7A0-47C7-A734-0B23517F28AD}">
      <dgm:prSet/>
      <dgm:spPr/>
      <dgm:t>
        <a:bodyPr/>
        <a:lstStyle/>
        <a:p>
          <a:endParaRPr lang="en-US"/>
        </a:p>
      </dgm:t>
    </dgm:pt>
    <dgm:pt modelId="{02FF0311-9E01-45A6-8B00-4017BBBE9738}" type="sibTrans" cxnId="{DA92E45C-D7A0-47C7-A734-0B23517F28AD}">
      <dgm:prSet/>
      <dgm:spPr/>
      <dgm:t>
        <a:bodyPr/>
        <a:lstStyle/>
        <a:p>
          <a:endParaRPr lang="en-US"/>
        </a:p>
      </dgm:t>
    </dgm:pt>
    <dgm:pt modelId="{C4C6C1DC-04D4-4571-A3B3-080B25C8949C}">
      <dgm:prSet/>
      <dgm:spPr/>
      <dgm:t>
        <a:bodyPr/>
        <a:lstStyle/>
        <a:p>
          <a:r>
            <a:rPr lang="en-US"/>
            <a:t>(3 + 4i , and 3 + 4i)</a:t>
          </a:r>
        </a:p>
      </dgm:t>
    </dgm:pt>
    <dgm:pt modelId="{CF2EA776-261F-4FC3-AF99-7E9FE638CB13}" type="parTrans" cxnId="{5289CAF8-46B7-481B-BD4D-8A54EEBF452B}">
      <dgm:prSet/>
      <dgm:spPr/>
      <dgm:t>
        <a:bodyPr/>
        <a:lstStyle/>
        <a:p>
          <a:endParaRPr lang="en-US"/>
        </a:p>
      </dgm:t>
    </dgm:pt>
    <dgm:pt modelId="{D19628DB-5298-4270-BD23-E5BF4202D65B}" type="sibTrans" cxnId="{5289CAF8-46B7-481B-BD4D-8A54EEBF452B}">
      <dgm:prSet/>
      <dgm:spPr/>
      <dgm:t>
        <a:bodyPr/>
        <a:lstStyle/>
        <a:p>
          <a:endParaRPr lang="en-US"/>
        </a:p>
      </dgm:t>
    </dgm:pt>
    <dgm:pt modelId="{0521548E-10A1-49F5-8632-B919B7F2F8B5}">
      <dgm:prSet/>
      <dgm:spPr/>
      <dgm:t>
        <a:bodyPr/>
        <a:lstStyle/>
        <a:p>
          <a:r>
            <a:rPr lang="en-US"/>
            <a:t>( + 4i) and (3 - )</a:t>
          </a:r>
        </a:p>
      </dgm:t>
    </dgm:pt>
    <dgm:pt modelId="{0F4D994B-F05A-48FF-AE63-1A7072E9BDB1}" type="parTrans" cxnId="{D79CD2E0-0767-4F40-A967-7861D3BF0704}">
      <dgm:prSet/>
      <dgm:spPr/>
      <dgm:t>
        <a:bodyPr/>
        <a:lstStyle/>
        <a:p>
          <a:endParaRPr lang="en-US"/>
        </a:p>
      </dgm:t>
    </dgm:pt>
    <dgm:pt modelId="{791833C6-1B3D-4684-9303-6729A2CCC545}" type="sibTrans" cxnId="{D79CD2E0-0767-4F40-A967-7861D3BF0704}">
      <dgm:prSet/>
      <dgm:spPr/>
      <dgm:t>
        <a:bodyPr/>
        <a:lstStyle/>
        <a:p>
          <a:endParaRPr lang="en-US"/>
        </a:p>
      </dgm:t>
    </dgm:pt>
    <dgm:pt modelId="{46CA9BFC-220D-44F5-8829-6F2913D03B58}">
      <dgm:prSet/>
      <dgm:spPr/>
      <dgm:t>
        <a:bodyPr/>
        <a:lstStyle/>
        <a:p>
          <a:r>
            <a:rPr lang="en-US"/>
            <a:t>(3 + 4i) + * (5 - 2i)</a:t>
          </a:r>
        </a:p>
      </dgm:t>
    </dgm:pt>
    <dgm:pt modelId="{AADCB180-74C3-414A-BDAC-01A204F6A00A}" type="parTrans" cxnId="{BE15374C-E82A-4ED7-B604-1ACDAC094A20}">
      <dgm:prSet/>
      <dgm:spPr/>
      <dgm:t>
        <a:bodyPr/>
        <a:lstStyle/>
        <a:p>
          <a:endParaRPr lang="en-US"/>
        </a:p>
      </dgm:t>
    </dgm:pt>
    <dgm:pt modelId="{EF5B8CBD-CDF0-4F32-BEAC-0333D17D61B5}" type="sibTrans" cxnId="{BE15374C-E82A-4ED7-B604-1ACDAC094A20}">
      <dgm:prSet/>
      <dgm:spPr/>
      <dgm:t>
        <a:bodyPr/>
        <a:lstStyle/>
        <a:p>
          <a:endParaRPr lang="en-US"/>
        </a:p>
      </dgm:t>
    </dgm:pt>
    <dgm:pt modelId="{85B18CBA-A218-4C37-9236-364789186D09}">
      <dgm:prSet/>
      <dgm:spPr/>
      <dgm:t>
        <a:bodyPr/>
        <a:lstStyle/>
        <a:p>
          <a:r>
            <a:rPr lang="en-US"/>
            <a:t>(3 + 4j), and (3 + 4#)</a:t>
          </a:r>
        </a:p>
      </dgm:t>
    </dgm:pt>
    <dgm:pt modelId="{DD617FBB-C066-4680-9BC7-3D14DCEC6347}" type="parTrans" cxnId="{17766169-F518-48DE-BD11-E19ED92534CE}">
      <dgm:prSet/>
      <dgm:spPr/>
      <dgm:t>
        <a:bodyPr/>
        <a:lstStyle/>
        <a:p>
          <a:endParaRPr lang="en-US"/>
        </a:p>
      </dgm:t>
    </dgm:pt>
    <dgm:pt modelId="{B03E6FB9-B120-45CB-B737-120723F6EC48}" type="sibTrans" cxnId="{17766169-F518-48DE-BD11-E19ED92534CE}">
      <dgm:prSet/>
      <dgm:spPr/>
      <dgm:t>
        <a:bodyPr/>
        <a:lstStyle/>
        <a:p>
          <a:endParaRPr lang="en-US"/>
        </a:p>
      </dgm:t>
    </dgm:pt>
    <dgm:pt modelId="{F72ECA49-D39D-1C47-898C-33899596FD2D}" type="pres">
      <dgm:prSet presAssocID="{1F7AD5FA-F6B8-4F0C-9C23-79EBC98FAAB6}" presName="vert0" presStyleCnt="0">
        <dgm:presLayoutVars>
          <dgm:dir/>
          <dgm:animOne val="branch"/>
          <dgm:animLvl val="lvl"/>
        </dgm:presLayoutVars>
      </dgm:prSet>
      <dgm:spPr/>
    </dgm:pt>
    <dgm:pt modelId="{CC99D24E-67EF-0243-8262-453085E8D734}" type="pres">
      <dgm:prSet presAssocID="{4D980749-A34C-424E-A93A-C4A50341973B}" presName="thickLine" presStyleLbl="alignNode1" presStyleIdx="0" presStyleCnt="5"/>
      <dgm:spPr/>
    </dgm:pt>
    <dgm:pt modelId="{50F5EAB7-2AC7-B84D-9A07-EF0A338DB151}" type="pres">
      <dgm:prSet presAssocID="{4D980749-A34C-424E-A93A-C4A50341973B}" presName="horz1" presStyleCnt="0"/>
      <dgm:spPr/>
    </dgm:pt>
    <dgm:pt modelId="{7FA86712-5311-314D-892B-1729F95BF60D}" type="pres">
      <dgm:prSet presAssocID="{4D980749-A34C-424E-A93A-C4A50341973B}" presName="tx1" presStyleLbl="revTx" presStyleIdx="0" presStyleCnt="5"/>
      <dgm:spPr/>
    </dgm:pt>
    <dgm:pt modelId="{9ACDE918-8E57-0F4C-9F94-047D6247280A}" type="pres">
      <dgm:prSet presAssocID="{4D980749-A34C-424E-A93A-C4A50341973B}" presName="vert1" presStyleCnt="0"/>
      <dgm:spPr/>
    </dgm:pt>
    <dgm:pt modelId="{F4B826D6-7B35-2540-A76A-7859A50D3432}" type="pres">
      <dgm:prSet presAssocID="{C4C6C1DC-04D4-4571-A3B3-080B25C8949C}" presName="thickLine" presStyleLbl="alignNode1" presStyleIdx="1" presStyleCnt="5"/>
      <dgm:spPr/>
    </dgm:pt>
    <dgm:pt modelId="{74D58918-C3A4-5E44-BBE7-F8007E6571D3}" type="pres">
      <dgm:prSet presAssocID="{C4C6C1DC-04D4-4571-A3B3-080B25C8949C}" presName="horz1" presStyleCnt="0"/>
      <dgm:spPr/>
    </dgm:pt>
    <dgm:pt modelId="{029B2665-FA5C-284B-9C5C-F98C56E9362B}" type="pres">
      <dgm:prSet presAssocID="{C4C6C1DC-04D4-4571-A3B3-080B25C8949C}" presName="tx1" presStyleLbl="revTx" presStyleIdx="1" presStyleCnt="5"/>
      <dgm:spPr/>
    </dgm:pt>
    <dgm:pt modelId="{93FCA24E-BDE4-9D41-8D60-9430E9863DB0}" type="pres">
      <dgm:prSet presAssocID="{C4C6C1DC-04D4-4571-A3B3-080B25C8949C}" presName="vert1" presStyleCnt="0"/>
      <dgm:spPr/>
    </dgm:pt>
    <dgm:pt modelId="{9D3C6CCE-520E-D040-8210-88AB9E9663D5}" type="pres">
      <dgm:prSet presAssocID="{0521548E-10A1-49F5-8632-B919B7F2F8B5}" presName="thickLine" presStyleLbl="alignNode1" presStyleIdx="2" presStyleCnt="5"/>
      <dgm:spPr/>
    </dgm:pt>
    <dgm:pt modelId="{EB6BF618-F74D-034B-B944-E9D306ACE78E}" type="pres">
      <dgm:prSet presAssocID="{0521548E-10A1-49F5-8632-B919B7F2F8B5}" presName="horz1" presStyleCnt="0"/>
      <dgm:spPr/>
    </dgm:pt>
    <dgm:pt modelId="{54D19C3C-B2D3-C24A-8E44-32DF212592C8}" type="pres">
      <dgm:prSet presAssocID="{0521548E-10A1-49F5-8632-B919B7F2F8B5}" presName="tx1" presStyleLbl="revTx" presStyleIdx="2" presStyleCnt="5"/>
      <dgm:spPr/>
    </dgm:pt>
    <dgm:pt modelId="{42A7B197-2BD0-9A48-8CE7-0797DA6B871E}" type="pres">
      <dgm:prSet presAssocID="{0521548E-10A1-49F5-8632-B919B7F2F8B5}" presName="vert1" presStyleCnt="0"/>
      <dgm:spPr/>
    </dgm:pt>
    <dgm:pt modelId="{C0248143-E9B1-4E42-BFA3-A9B80DA07635}" type="pres">
      <dgm:prSet presAssocID="{46CA9BFC-220D-44F5-8829-6F2913D03B58}" presName="thickLine" presStyleLbl="alignNode1" presStyleIdx="3" presStyleCnt="5"/>
      <dgm:spPr/>
    </dgm:pt>
    <dgm:pt modelId="{D931C57A-BEC6-8F45-B4CE-F9F52F2A91F2}" type="pres">
      <dgm:prSet presAssocID="{46CA9BFC-220D-44F5-8829-6F2913D03B58}" presName="horz1" presStyleCnt="0"/>
      <dgm:spPr/>
    </dgm:pt>
    <dgm:pt modelId="{2C9B2157-CC26-C746-908C-78B72D9029C8}" type="pres">
      <dgm:prSet presAssocID="{46CA9BFC-220D-44F5-8829-6F2913D03B58}" presName="tx1" presStyleLbl="revTx" presStyleIdx="3" presStyleCnt="5"/>
      <dgm:spPr/>
    </dgm:pt>
    <dgm:pt modelId="{4566CDC0-5F1B-0049-AF29-CD191D0A2F1D}" type="pres">
      <dgm:prSet presAssocID="{46CA9BFC-220D-44F5-8829-6F2913D03B58}" presName="vert1" presStyleCnt="0"/>
      <dgm:spPr/>
    </dgm:pt>
    <dgm:pt modelId="{A43CBEF3-AAE2-9741-BF2D-C2BD153A86A0}" type="pres">
      <dgm:prSet presAssocID="{85B18CBA-A218-4C37-9236-364789186D09}" presName="thickLine" presStyleLbl="alignNode1" presStyleIdx="4" presStyleCnt="5"/>
      <dgm:spPr/>
    </dgm:pt>
    <dgm:pt modelId="{BB7C77A2-BA77-7548-83D7-9A72A803F9A2}" type="pres">
      <dgm:prSet presAssocID="{85B18CBA-A218-4C37-9236-364789186D09}" presName="horz1" presStyleCnt="0"/>
      <dgm:spPr/>
    </dgm:pt>
    <dgm:pt modelId="{5E0D6C14-904A-B045-9631-BCF30C90961D}" type="pres">
      <dgm:prSet presAssocID="{85B18CBA-A218-4C37-9236-364789186D09}" presName="tx1" presStyleLbl="revTx" presStyleIdx="4" presStyleCnt="5"/>
      <dgm:spPr/>
    </dgm:pt>
    <dgm:pt modelId="{B350035E-72A3-8D4B-B631-5B036BBE1475}" type="pres">
      <dgm:prSet presAssocID="{85B18CBA-A218-4C37-9236-364789186D09}" presName="vert1" presStyleCnt="0"/>
      <dgm:spPr/>
    </dgm:pt>
  </dgm:ptLst>
  <dgm:cxnLst>
    <dgm:cxn modelId="{BA822D01-5A15-6C42-8F90-2DEAEE983637}" type="presOf" srcId="{85B18CBA-A218-4C37-9236-364789186D09}" destId="{5E0D6C14-904A-B045-9631-BCF30C90961D}" srcOrd="0" destOrd="0" presId="urn:microsoft.com/office/officeart/2008/layout/LinedList"/>
    <dgm:cxn modelId="{88983B0D-2FDC-E549-91D7-D3A8E3EF6EB1}" type="presOf" srcId="{0521548E-10A1-49F5-8632-B919B7F2F8B5}" destId="{54D19C3C-B2D3-C24A-8E44-32DF212592C8}" srcOrd="0" destOrd="0" presId="urn:microsoft.com/office/officeart/2008/layout/LinedList"/>
    <dgm:cxn modelId="{BE15374C-E82A-4ED7-B604-1ACDAC094A20}" srcId="{1F7AD5FA-F6B8-4F0C-9C23-79EBC98FAAB6}" destId="{46CA9BFC-220D-44F5-8829-6F2913D03B58}" srcOrd="3" destOrd="0" parTransId="{AADCB180-74C3-414A-BDAC-01A204F6A00A}" sibTransId="{EF5B8CBD-CDF0-4F32-BEAC-0333D17D61B5}"/>
    <dgm:cxn modelId="{DA92E45C-D7A0-47C7-A734-0B23517F28AD}" srcId="{1F7AD5FA-F6B8-4F0C-9C23-79EBC98FAAB6}" destId="{4D980749-A34C-424E-A93A-C4A50341973B}" srcOrd="0" destOrd="0" parTransId="{A1E78998-8E9C-4358-A8DC-66A7487E60F1}" sibTransId="{02FF0311-9E01-45A6-8B00-4017BBBE9738}"/>
    <dgm:cxn modelId="{17766169-F518-48DE-BD11-E19ED92534CE}" srcId="{1F7AD5FA-F6B8-4F0C-9C23-79EBC98FAAB6}" destId="{85B18CBA-A218-4C37-9236-364789186D09}" srcOrd="4" destOrd="0" parTransId="{DD617FBB-C066-4680-9BC7-3D14DCEC6347}" sibTransId="{B03E6FB9-B120-45CB-B737-120723F6EC48}"/>
    <dgm:cxn modelId="{B969C283-A78D-4F46-9CF4-1D927E7B4ABA}" type="presOf" srcId="{C4C6C1DC-04D4-4571-A3B3-080B25C8949C}" destId="{029B2665-FA5C-284B-9C5C-F98C56E9362B}" srcOrd="0" destOrd="0" presId="urn:microsoft.com/office/officeart/2008/layout/LinedList"/>
    <dgm:cxn modelId="{2AC92597-BEDC-E14F-BADE-CBF776C86D0D}" type="presOf" srcId="{4D980749-A34C-424E-A93A-C4A50341973B}" destId="{7FA86712-5311-314D-892B-1729F95BF60D}" srcOrd="0" destOrd="0" presId="urn:microsoft.com/office/officeart/2008/layout/LinedList"/>
    <dgm:cxn modelId="{73E03EBD-71D1-F648-A939-06F7E7FE06AB}" type="presOf" srcId="{46CA9BFC-220D-44F5-8829-6F2913D03B58}" destId="{2C9B2157-CC26-C746-908C-78B72D9029C8}" srcOrd="0" destOrd="0" presId="urn:microsoft.com/office/officeart/2008/layout/LinedList"/>
    <dgm:cxn modelId="{D79CD2E0-0767-4F40-A967-7861D3BF0704}" srcId="{1F7AD5FA-F6B8-4F0C-9C23-79EBC98FAAB6}" destId="{0521548E-10A1-49F5-8632-B919B7F2F8B5}" srcOrd="2" destOrd="0" parTransId="{0F4D994B-F05A-48FF-AE63-1A7072E9BDB1}" sibTransId="{791833C6-1B3D-4684-9303-6729A2CCC545}"/>
    <dgm:cxn modelId="{5289CAF8-46B7-481B-BD4D-8A54EEBF452B}" srcId="{1F7AD5FA-F6B8-4F0C-9C23-79EBC98FAAB6}" destId="{C4C6C1DC-04D4-4571-A3B3-080B25C8949C}" srcOrd="1" destOrd="0" parTransId="{CF2EA776-261F-4FC3-AF99-7E9FE638CB13}" sibTransId="{D19628DB-5298-4270-BD23-E5BF4202D65B}"/>
    <dgm:cxn modelId="{4C4DE2FC-1D6A-514C-B84D-DEB9DF9DDA9D}" type="presOf" srcId="{1F7AD5FA-F6B8-4F0C-9C23-79EBC98FAAB6}" destId="{F72ECA49-D39D-1C47-898C-33899596FD2D}" srcOrd="0" destOrd="0" presId="urn:microsoft.com/office/officeart/2008/layout/LinedList"/>
    <dgm:cxn modelId="{C3A220B2-9295-7244-8ECC-958659762CF5}" type="presParOf" srcId="{F72ECA49-D39D-1C47-898C-33899596FD2D}" destId="{CC99D24E-67EF-0243-8262-453085E8D734}" srcOrd="0" destOrd="0" presId="urn:microsoft.com/office/officeart/2008/layout/LinedList"/>
    <dgm:cxn modelId="{EEB05126-E23A-D240-BABD-C76ACDAF1B20}" type="presParOf" srcId="{F72ECA49-D39D-1C47-898C-33899596FD2D}" destId="{50F5EAB7-2AC7-B84D-9A07-EF0A338DB151}" srcOrd="1" destOrd="0" presId="urn:microsoft.com/office/officeart/2008/layout/LinedList"/>
    <dgm:cxn modelId="{55B27141-B7A2-8648-9A6F-3ED978C3B865}" type="presParOf" srcId="{50F5EAB7-2AC7-B84D-9A07-EF0A338DB151}" destId="{7FA86712-5311-314D-892B-1729F95BF60D}" srcOrd="0" destOrd="0" presId="urn:microsoft.com/office/officeart/2008/layout/LinedList"/>
    <dgm:cxn modelId="{419067FC-66FA-314C-9926-E1FB2EDF0259}" type="presParOf" srcId="{50F5EAB7-2AC7-B84D-9A07-EF0A338DB151}" destId="{9ACDE918-8E57-0F4C-9F94-047D6247280A}" srcOrd="1" destOrd="0" presId="urn:microsoft.com/office/officeart/2008/layout/LinedList"/>
    <dgm:cxn modelId="{789E891C-BD71-D64D-BF31-1E1E174C133F}" type="presParOf" srcId="{F72ECA49-D39D-1C47-898C-33899596FD2D}" destId="{F4B826D6-7B35-2540-A76A-7859A50D3432}" srcOrd="2" destOrd="0" presId="urn:microsoft.com/office/officeart/2008/layout/LinedList"/>
    <dgm:cxn modelId="{D931EB9B-C31A-4843-AD2B-6F73C1C82C7E}" type="presParOf" srcId="{F72ECA49-D39D-1C47-898C-33899596FD2D}" destId="{74D58918-C3A4-5E44-BBE7-F8007E6571D3}" srcOrd="3" destOrd="0" presId="urn:microsoft.com/office/officeart/2008/layout/LinedList"/>
    <dgm:cxn modelId="{7646C4BB-EF05-B942-A2C2-7BB180469143}" type="presParOf" srcId="{74D58918-C3A4-5E44-BBE7-F8007E6571D3}" destId="{029B2665-FA5C-284B-9C5C-F98C56E9362B}" srcOrd="0" destOrd="0" presId="urn:microsoft.com/office/officeart/2008/layout/LinedList"/>
    <dgm:cxn modelId="{92D637F8-64F5-ED43-8E62-213B9030D2B5}" type="presParOf" srcId="{74D58918-C3A4-5E44-BBE7-F8007E6571D3}" destId="{93FCA24E-BDE4-9D41-8D60-9430E9863DB0}" srcOrd="1" destOrd="0" presId="urn:microsoft.com/office/officeart/2008/layout/LinedList"/>
    <dgm:cxn modelId="{699E4137-699B-9845-93BF-5EA0F82DD1FC}" type="presParOf" srcId="{F72ECA49-D39D-1C47-898C-33899596FD2D}" destId="{9D3C6CCE-520E-D040-8210-88AB9E9663D5}" srcOrd="4" destOrd="0" presId="urn:microsoft.com/office/officeart/2008/layout/LinedList"/>
    <dgm:cxn modelId="{7BB0B9C8-CB7E-8D41-A3B0-FCE5F774B2A9}" type="presParOf" srcId="{F72ECA49-D39D-1C47-898C-33899596FD2D}" destId="{EB6BF618-F74D-034B-B944-E9D306ACE78E}" srcOrd="5" destOrd="0" presId="urn:microsoft.com/office/officeart/2008/layout/LinedList"/>
    <dgm:cxn modelId="{0DB7A813-FCD6-C24D-A8CD-DB486322BFD0}" type="presParOf" srcId="{EB6BF618-F74D-034B-B944-E9D306ACE78E}" destId="{54D19C3C-B2D3-C24A-8E44-32DF212592C8}" srcOrd="0" destOrd="0" presId="urn:microsoft.com/office/officeart/2008/layout/LinedList"/>
    <dgm:cxn modelId="{145A6CAE-21DB-A947-A8D3-9596FEEA79E1}" type="presParOf" srcId="{EB6BF618-F74D-034B-B944-E9D306ACE78E}" destId="{42A7B197-2BD0-9A48-8CE7-0797DA6B871E}" srcOrd="1" destOrd="0" presId="urn:microsoft.com/office/officeart/2008/layout/LinedList"/>
    <dgm:cxn modelId="{4687EFA8-8BEE-7048-9934-BDB346446116}" type="presParOf" srcId="{F72ECA49-D39D-1C47-898C-33899596FD2D}" destId="{C0248143-E9B1-4E42-BFA3-A9B80DA07635}" srcOrd="6" destOrd="0" presId="urn:microsoft.com/office/officeart/2008/layout/LinedList"/>
    <dgm:cxn modelId="{BD204228-9DED-0746-AFDD-9B00C41D82C0}" type="presParOf" srcId="{F72ECA49-D39D-1C47-898C-33899596FD2D}" destId="{D931C57A-BEC6-8F45-B4CE-F9F52F2A91F2}" srcOrd="7" destOrd="0" presId="urn:microsoft.com/office/officeart/2008/layout/LinedList"/>
    <dgm:cxn modelId="{15D67F17-CA2A-8E49-80CB-5B16E8C5FFC0}" type="presParOf" srcId="{D931C57A-BEC6-8F45-B4CE-F9F52F2A91F2}" destId="{2C9B2157-CC26-C746-908C-78B72D9029C8}" srcOrd="0" destOrd="0" presId="urn:microsoft.com/office/officeart/2008/layout/LinedList"/>
    <dgm:cxn modelId="{56CE7C58-47FB-D745-B4E8-F175832CA087}" type="presParOf" srcId="{D931C57A-BEC6-8F45-B4CE-F9F52F2A91F2}" destId="{4566CDC0-5F1B-0049-AF29-CD191D0A2F1D}" srcOrd="1" destOrd="0" presId="urn:microsoft.com/office/officeart/2008/layout/LinedList"/>
    <dgm:cxn modelId="{824A5163-82FD-9443-AB4F-457C97D7298A}" type="presParOf" srcId="{F72ECA49-D39D-1C47-898C-33899596FD2D}" destId="{A43CBEF3-AAE2-9741-BF2D-C2BD153A86A0}" srcOrd="8" destOrd="0" presId="urn:microsoft.com/office/officeart/2008/layout/LinedList"/>
    <dgm:cxn modelId="{3E542479-3A64-744F-9FD6-2ED0187BD702}" type="presParOf" srcId="{F72ECA49-D39D-1C47-898C-33899596FD2D}" destId="{BB7C77A2-BA77-7548-83D7-9A72A803F9A2}" srcOrd="9" destOrd="0" presId="urn:microsoft.com/office/officeart/2008/layout/LinedList"/>
    <dgm:cxn modelId="{9C440CD5-4F07-EF43-993C-8616FFE7C25E}" type="presParOf" srcId="{BB7C77A2-BA77-7548-83D7-9A72A803F9A2}" destId="{5E0D6C14-904A-B045-9631-BCF30C90961D}" srcOrd="0" destOrd="0" presId="urn:microsoft.com/office/officeart/2008/layout/LinedList"/>
    <dgm:cxn modelId="{AEB91A7D-9929-8D47-BB92-166B744B4635}" type="presParOf" srcId="{BB7C77A2-BA77-7548-83D7-9A72A803F9A2}" destId="{B350035E-72A3-8D4B-B631-5B036BBE14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5AB9-9087-D142-8876-7C28D76A39E9}">
      <dsp:nvSpPr>
        <dsp:cNvPr id="0" name=""/>
        <dsp:cNvSpPr/>
      </dsp:nvSpPr>
      <dsp:spPr>
        <a:xfrm>
          <a:off x="0" y="0"/>
          <a:ext cx="7608287" cy="712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Input</a:t>
          </a:r>
          <a:endParaRPr lang="en-SA" sz="3000" kern="1200"/>
        </a:p>
      </dsp:txBody>
      <dsp:txXfrm>
        <a:off x="20875" y="20875"/>
        <a:ext cx="6755805" cy="670981"/>
      </dsp:txXfrm>
    </dsp:sp>
    <dsp:sp modelId="{A7E8CA24-16CE-C749-BE05-97BEF473F80A}">
      <dsp:nvSpPr>
        <dsp:cNvPr id="0" name=""/>
        <dsp:cNvSpPr/>
      </dsp:nvSpPr>
      <dsp:spPr>
        <a:xfrm>
          <a:off x="568151" y="811721"/>
          <a:ext cx="7608287" cy="712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Lexer</a:t>
          </a:r>
          <a:r>
            <a:rPr lang="en-US" sz="3000" kern="1200" dirty="0"/>
            <a:t> (FLEX), </a:t>
          </a:r>
          <a:endParaRPr lang="en-SA" sz="3000" kern="1200" dirty="0"/>
        </a:p>
      </dsp:txBody>
      <dsp:txXfrm>
        <a:off x="589026" y="832596"/>
        <a:ext cx="6535110" cy="670981"/>
      </dsp:txXfrm>
    </dsp:sp>
    <dsp:sp modelId="{822D70AE-BB43-5F40-B3E5-6F409EC428F2}">
      <dsp:nvSpPr>
        <dsp:cNvPr id="0" name=""/>
        <dsp:cNvSpPr/>
      </dsp:nvSpPr>
      <dsp:spPr>
        <a:xfrm>
          <a:off x="1136302" y="1623443"/>
          <a:ext cx="7608287" cy="712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Tokens</a:t>
          </a:r>
          <a:endParaRPr lang="en-SA" sz="3000" kern="1200"/>
        </a:p>
      </dsp:txBody>
      <dsp:txXfrm>
        <a:off x="1157177" y="1644318"/>
        <a:ext cx="6535110" cy="670981"/>
      </dsp:txXfrm>
    </dsp:sp>
    <dsp:sp modelId="{73F2586A-CE59-8248-92D8-80B47DE019D5}">
      <dsp:nvSpPr>
        <dsp:cNvPr id="0" name=""/>
        <dsp:cNvSpPr/>
      </dsp:nvSpPr>
      <dsp:spPr>
        <a:xfrm>
          <a:off x="1704454" y="2435165"/>
          <a:ext cx="7608287" cy="712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Parser (Bison)</a:t>
          </a:r>
          <a:endParaRPr lang="en-SA" sz="3000" kern="1200" dirty="0"/>
        </a:p>
      </dsp:txBody>
      <dsp:txXfrm>
        <a:off x="1725329" y="2456040"/>
        <a:ext cx="6535110" cy="670981"/>
      </dsp:txXfrm>
    </dsp:sp>
    <dsp:sp modelId="{046F941B-BC5F-554B-A76E-EB9D0891010A}">
      <dsp:nvSpPr>
        <dsp:cNvPr id="0" name=""/>
        <dsp:cNvSpPr/>
      </dsp:nvSpPr>
      <dsp:spPr>
        <a:xfrm>
          <a:off x="2272605" y="3246887"/>
          <a:ext cx="7608287" cy="712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Output</a:t>
          </a:r>
          <a:endParaRPr lang="en-SA" sz="3000" kern="1200" dirty="0"/>
        </a:p>
      </dsp:txBody>
      <dsp:txXfrm>
        <a:off x="2293480" y="3267762"/>
        <a:ext cx="6535110" cy="670981"/>
      </dsp:txXfrm>
    </dsp:sp>
    <dsp:sp modelId="{3AAF9B8D-3A7E-2340-BF7A-85156B8EBEEC}">
      <dsp:nvSpPr>
        <dsp:cNvPr id="0" name=""/>
        <dsp:cNvSpPr/>
      </dsp:nvSpPr>
      <dsp:spPr>
        <a:xfrm>
          <a:off x="7145012" y="520689"/>
          <a:ext cx="463275" cy="4632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49249" y="520689"/>
        <a:ext cx="254801" cy="348614"/>
      </dsp:txXfrm>
    </dsp:sp>
    <dsp:sp modelId="{513FCA18-0076-AD4A-971D-8A5328638DCB}">
      <dsp:nvSpPr>
        <dsp:cNvPr id="0" name=""/>
        <dsp:cNvSpPr/>
      </dsp:nvSpPr>
      <dsp:spPr>
        <a:xfrm>
          <a:off x="7713163" y="1332411"/>
          <a:ext cx="463275" cy="4632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17400" y="1332411"/>
        <a:ext cx="254801" cy="348614"/>
      </dsp:txXfrm>
    </dsp:sp>
    <dsp:sp modelId="{F4B83D17-CE37-6648-8475-C11C5655DE7F}">
      <dsp:nvSpPr>
        <dsp:cNvPr id="0" name=""/>
        <dsp:cNvSpPr/>
      </dsp:nvSpPr>
      <dsp:spPr>
        <a:xfrm>
          <a:off x="8281314" y="2132254"/>
          <a:ext cx="463275" cy="4632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85551" y="2132254"/>
        <a:ext cx="254801" cy="348614"/>
      </dsp:txXfrm>
    </dsp:sp>
    <dsp:sp modelId="{7477FF22-7063-A844-9FAD-0688CD76C653}">
      <dsp:nvSpPr>
        <dsp:cNvPr id="0" name=""/>
        <dsp:cNvSpPr/>
      </dsp:nvSpPr>
      <dsp:spPr>
        <a:xfrm>
          <a:off x="8849466" y="2951895"/>
          <a:ext cx="463275" cy="4632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53703" y="2951895"/>
        <a:ext cx="254801" cy="348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5F461-474F-654B-A7BD-76911F784600}">
      <dsp:nvSpPr>
        <dsp:cNvPr id="0" name=""/>
        <dsp:cNvSpPr/>
      </dsp:nvSpPr>
      <dsp:spPr>
        <a:xfrm>
          <a:off x="0" y="816653"/>
          <a:ext cx="6245265" cy="9090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(3 + 4i), (3), and (4i)</a:t>
          </a:r>
        </a:p>
      </dsp:txBody>
      <dsp:txXfrm>
        <a:off x="44378" y="861031"/>
        <a:ext cx="6156509" cy="820334"/>
      </dsp:txXfrm>
    </dsp:sp>
    <dsp:sp modelId="{7B118EA6-1AE1-544A-823D-57258F4DA51C}">
      <dsp:nvSpPr>
        <dsp:cNvPr id="0" name=""/>
        <dsp:cNvSpPr/>
      </dsp:nvSpPr>
      <dsp:spPr>
        <a:xfrm>
          <a:off x="0" y="1832303"/>
          <a:ext cx="6245265" cy="90909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(3 + 4i) + (5 - 2i) and (2i) * (-3i)</a:t>
          </a:r>
        </a:p>
      </dsp:txBody>
      <dsp:txXfrm>
        <a:off x="44378" y="1876681"/>
        <a:ext cx="6156509" cy="820334"/>
      </dsp:txXfrm>
    </dsp:sp>
    <dsp:sp modelId="{F91DA577-9146-F845-8F65-F58B8EFF7C1D}">
      <dsp:nvSpPr>
        <dsp:cNvPr id="0" name=""/>
        <dsp:cNvSpPr/>
      </dsp:nvSpPr>
      <dsp:spPr>
        <a:xfrm>
          <a:off x="0" y="2847953"/>
          <a:ext cx="6245265" cy="90909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(0 + 0i), (3 - -2i), and (((1 + i)))</a:t>
          </a:r>
        </a:p>
      </dsp:txBody>
      <dsp:txXfrm>
        <a:off x="44378" y="2892331"/>
        <a:ext cx="6156509" cy="820334"/>
      </dsp:txXfrm>
    </dsp:sp>
    <dsp:sp modelId="{64A748A3-39DC-2F41-89FE-EF5D93114B76}">
      <dsp:nvSpPr>
        <dsp:cNvPr id="0" name=""/>
        <dsp:cNvSpPr/>
      </dsp:nvSpPr>
      <dsp:spPr>
        <a:xfrm>
          <a:off x="0" y="3863603"/>
          <a:ext cx="6245265" cy="9090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(5 – 2i) - (-2 + 3i)*(-5i) + (7)</a:t>
          </a:r>
        </a:p>
      </dsp:txBody>
      <dsp:txXfrm>
        <a:off x="44378" y="3907981"/>
        <a:ext cx="6156509" cy="820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9D24E-67EF-0243-8262-453085E8D734}">
      <dsp:nvSpPr>
        <dsp:cNvPr id="0" name=""/>
        <dsp:cNvSpPr/>
      </dsp:nvSpPr>
      <dsp:spPr>
        <a:xfrm>
          <a:off x="0" y="682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86712-5311-314D-892B-1729F95BF60D}">
      <dsp:nvSpPr>
        <dsp:cNvPr id="0" name=""/>
        <dsp:cNvSpPr/>
      </dsp:nvSpPr>
      <dsp:spPr>
        <a:xfrm>
          <a:off x="0" y="682"/>
          <a:ext cx="6245265" cy="111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3 +4i, 3, and 4i</a:t>
          </a:r>
        </a:p>
      </dsp:txBody>
      <dsp:txXfrm>
        <a:off x="0" y="682"/>
        <a:ext cx="6245265" cy="1117596"/>
      </dsp:txXfrm>
    </dsp:sp>
    <dsp:sp modelId="{F4B826D6-7B35-2540-A76A-7859A50D3432}">
      <dsp:nvSpPr>
        <dsp:cNvPr id="0" name=""/>
        <dsp:cNvSpPr/>
      </dsp:nvSpPr>
      <dsp:spPr>
        <a:xfrm>
          <a:off x="0" y="1118278"/>
          <a:ext cx="6245265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B2665-FA5C-284B-9C5C-F98C56E9362B}">
      <dsp:nvSpPr>
        <dsp:cNvPr id="0" name=""/>
        <dsp:cNvSpPr/>
      </dsp:nvSpPr>
      <dsp:spPr>
        <a:xfrm>
          <a:off x="0" y="1118278"/>
          <a:ext cx="6245265" cy="111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(3 + 4i , and 3 + 4i)</a:t>
          </a:r>
        </a:p>
      </dsp:txBody>
      <dsp:txXfrm>
        <a:off x="0" y="1118278"/>
        <a:ext cx="6245265" cy="1117596"/>
      </dsp:txXfrm>
    </dsp:sp>
    <dsp:sp modelId="{9D3C6CCE-520E-D040-8210-88AB9E9663D5}">
      <dsp:nvSpPr>
        <dsp:cNvPr id="0" name=""/>
        <dsp:cNvSpPr/>
      </dsp:nvSpPr>
      <dsp:spPr>
        <a:xfrm>
          <a:off x="0" y="2235875"/>
          <a:ext cx="6245265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19C3C-B2D3-C24A-8E44-32DF212592C8}">
      <dsp:nvSpPr>
        <dsp:cNvPr id="0" name=""/>
        <dsp:cNvSpPr/>
      </dsp:nvSpPr>
      <dsp:spPr>
        <a:xfrm>
          <a:off x="0" y="2235875"/>
          <a:ext cx="6245265" cy="111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( + 4i) and (3 - )</a:t>
          </a:r>
        </a:p>
      </dsp:txBody>
      <dsp:txXfrm>
        <a:off x="0" y="2235875"/>
        <a:ext cx="6245265" cy="1117596"/>
      </dsp:txXfrm>
    </dsp:sp>
    <dsp:sp modelId="{C0248143-E9B1-4E42-BFA3-A9B80DA07635}">
      <dsp:nvSpPr>
        <dsp:cNvPr id="0" name=""/>
        <dsp:cNvSpPr/>
      </dsp:nvSpPr>
      <dsp:spPr>
        <a:xfrm>
          <a:off x="0" y="3353471"/>
          <a:ext cx="6245265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B2157-CC26-C746-908C-78B72D9029C8}">
      <dsp:nvSpPr>
        <dsp:cNvPr id="0" name=""/>
        <dsp:cNvSpPr/>
      </dsp:nvSpPr>
      <dsp:spPr>
        <a:xfrm>
          <a:off x="0" y="3353471"/>
          <a:ext cx="6245265" cy="111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(3 + 4i) + * (5 - 2i)</a:t>
          </a:r>
        </a:p>
      </dsp:txBody>
      <dsp:txXfrm>
        <a:off x="0" y="3353471"/>
        <a:ext cx="6245265" cy="1117596"/>
      </dsp:txXfrm>
    </dsp:sp>
    <dsp:sp modelId="{A43CBEF3-AAE2-9741-BF2D-C2BD153A86A0}">
      <dsp:nvSpPr>
        <dsp:cNvPr id="0" name=""/>
        <dsp:cNvSpPr/>
      </dsp:nvSpPr>
      <dsp:spPr>
        <a:xfrm>
          <a:off x="0" y="4471068"/>
          <a:ext cx="6245265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D6C14-904A-B045-9631-BCF30C90961D}">
      <dsp:nvSpPr>
        <dsp:cNvPr id="0" name=""/>
        <dsp:cNvSpPr/>
      </dsp:nvSpPr>
      <dsp:spPr>
        <a:xfrm>
          <a:off x="0" y="4471068"/>
          <a:ext cx="6245265" cy="111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(3 + 4j), and (3 + 4#)</a:t>
          </a:r>
        </a:p>
      </dsp:txBody>
      <dsp:txXfrm>
        <a:off x="0" y="4471068"/>
        <a:ext cx="6245265" cy="111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429BB-AD01-B14B-B4FE-05CE93D4B317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C9171-7DBE-5C46-A412-675D90F545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3763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complex_parser.tab.h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 This is for ensuring proper communication and type compatibility between the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and parser.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yywrap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is a Flex function called when the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lexer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reaches the end of input. Returning 1 tells Flex to stop scanning.</a:t>
            </a: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C9171-7DBE-5C46-A412-675D90F5452E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4076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factor rule, it is fixed to have MINUS factor %</a:t>
            </a:r>
            <a:r>
              <a:rPr lang="en-US" dirty="0" err="1"/>
              <a:t>prec</a:t>
            </a:r>
            <a:r>
              <a:rPr lang="en-US" dirty="0"/>
              <a:t> UMINUS; </a:t>
            </a:r>
            <a:r>
              <a:rPr lang="en-US"/>
              <a:t>instead of MINUS </a:t>
            </a:r>
            <a:r>
              <a:rPr lang="en-US" dirty="0"/>
              <a:t>factor 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C9171-7DBE-5C46-A412-675D90F5452E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7921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C9171-7DBE-5C46-A412-675D90F5452E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720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352A-08CC-6E2F-D20E-FF41693F3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255FB-05AC-B6FC-2D00-F5CC8037A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4871-F3A5-37ED-55F8-D0316FC5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CB7E-60DC-536B-EDB0-7B4DAB3E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2B80-28DA-D6BD-8AE5-74073287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250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DA1F-40A7-1B0E-DD99-E98AE750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A4B70-82B7-702E-2CCE-F0268886D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C8AC-1F0B-75DD-80CE-23C88BE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7EE6-3B90-7649-1033-90A3DB22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6C95-8080-CBA3-4C5A-0356377C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857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2927C-E64E-B196-223A-9E3595806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E2CEC-51D6-0D67-B97B-93995DDE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E6CC-BC0E-A3BD-2BBB-E7F346F2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95E2-55C0-81E0-491E-12DF531B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3BBC-DDF1-253B-1F8A-39568A76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3680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ECC3-9480-752A-FBFC-D67589B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5138-5976-938F-698D-337105A7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F7B17-4BD1-DDA9-1C1D-F1F69772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DAF5-F023-014B-F370-0607EDF9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5817-9A66-9180-AF67-C94EEF30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026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B84B-C4A1-B956-6802-A978B781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8898-01F6-A6C8-4F28-42929FCA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8F6D-8C6E-A0C5-CC24-FA87CC6B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701A-EA5F-0BC4-A235-4C68E1CE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84D3-CAA8-D4F0-8145-38CD68BE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666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9351-6C97-6626-F198-E6B49950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150F-B554-CA2C-BE2A-FCE67A4D3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CC72-8A96-ECC2-B1FD-0126B62E4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A4AA-439A-D4D2-9C77-279D4C37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50E59-75A0-12A9-1D23-589BF85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ECA8-F711-07A8-AEFC-3466B940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3587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4F9-7031-30AD-63EF-88569569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AF22-A221-AB4D-8CD6-2702F943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510C7-1A00-AB50-3B02-11B8FDED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985A4-67F8-B1BF-DB37-31BAB1233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3AB02-7F4C-DDCE-D95C-51C8E34FA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F9443-25EA-956B-287D-6513A1A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DD74F-979A-230A-ADBE-1B46CCB3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E8D8F-2E7E-DB83-DC75-04200A87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7697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AFD9-C64F-6753-7F50-3E588E9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50CA2-87F1-3769-13DF-5DB8DCB6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EDB6-6E08-2725-6A65-CA2E94D8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AA3B-7C27-79E9-B275-464C2549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529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D5F3-AB9B-3450-083B-D8EDA9AF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CD4A3-0509-6C5C-88C0-32857C0C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132D-9234-6A67-F75C-4EBB17AC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8297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46AB-4B82-0EB1-A5CD-D1F976A0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3115-BA53-596C-9488-0964AA5A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08917-8E1C-9B83-1A6D-2C0882A5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3131E-D8EE-2E56-38F8-686E703B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59E7-27BD-B24D-4CD7-610D2E4C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4F74-45CA-2EDE-28ED-D486C98B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4773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5724-9C37-13D6-3CAB-301AB609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B7016-DD69-E126-5967-FEA041C3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0749A-9CD3-8657-72D6-48DAE083D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AA1D-65E2-DAF4-E372-9CEB7142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C7A-DD5B-E437-E765-44EF98EB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91CB-3D3C-12A0-EB36-60832826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4401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F6B19-9C8A-ECDE-9A0B-81366C72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B2573-C22A-A10D-D122-D48E36C7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37EC-BE2F-B0CA-31E0-2C73AA056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BB305-3B97-4E4C-AA12-0D8A4C21F2F0}" type="datetimeFigureOut">
              <a:rPr lang="en-SA" smtClean="0"/>
              <a:t>04/12/2024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9107-0D9B-6916-8013-EA6C3357D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F6D5-2ECE-FCA7-2A33-8944E51D4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0FF8D-C144-AD44-A92F-A9D6D6927C1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8461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D92E-DD28-0A34-EC22-5F591381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Parser and Scanner for Complex Number Expressions</a:t>
            </a:r>
            <a:endParaRPr lang="en-SA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47119-3F4C-B55A-3F90-2C91B209F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20000"/>
          </a:bodyPr>
          <a:lstStyle/>
          <a:p>
            <a:pPr algn="l"/>
            <a:endParaRPr lang="en-SA" dirty="0"/>
          </a:p>
          <a:p>
            <a:pPr algn="l"/>
            <a:r>
              <a:rPr lang="en-SA" dirty="0"/>
              <a:t>Group: </a:t>
            </a:r>
          </a:p>
          <a:p>
            <a:pPr algn="l"/>
            <a:r>
              <a:rPr lang="en-SA" dirty="0"/>
              <a:t>Mohammed Alqadda, 202002837</a:t>
            </a:r>
          </a:p>
          <a:p>
            <a:pPr algn="l"/>
            <a:r>
              <a:rPr lang="en-US" dirty="0"/>
              <a:t>Kanaan </a:t>
            </a:r>
            <a:r>
              <a:rPr lang="en-US" dirty="0" err="1"/>
              <a:t>Abukhadra</a:t>
            </a:r>
            <a:r>
              <a:rPr lang="en-US" dirty="0"/>
              <a:t>, 202101747</a:t>
            </a:r>
            <a:endParaRPr lang="en-SA" dirty="0"/>
          </a:p>
          <a:p>
            <a:pPr algn="l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0389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DEB61-23AF-84B8-656D-AEB5F053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Invalid Complex Number Examples</a:t>
            </a:r>
            <a:endParaRPr lang="en-SA" sz="7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3AF9A-7318-5D78-0EB9-2E337B3B2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1984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053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CCCF5-5018-3330-7A33-C656965E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Project Objective:</a:t>
            </a:r>
            <a:endParaRPr lang="en-SA" sz="3600" dirty="0">
              <a:solidFill>
                <a:schemeClr val="tx2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22F72AD-1063-A8D4-1CAC-33F89A17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SA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Implement a Scanner/Parser for a simple language for expressions involving complex numbers using FLEX (Fast Lexical Analyzer Generator) and Bison (parser generator).</a:t>
            </a:r>
            <a:r>
              <a:rPr lang="en-SA" sz="2000" dirty="0">
                <a:solidFill>
                  <a:schemeClr val="tx2"/>
                </a:solidFill>
                <a:effectLst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FLEX: A tool for generating scanners (lexical analyzers).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Bison: A tool for generating parsers.</a:t>
            </a:r>
            <a:endParaRPr lang="en-S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1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E0809-4B5B-BA3A-52DA-731303F2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our Language do?</a:t>
            </a:r>
            <a:endParaRPr lang="en-S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ADAC-8329-B417-9994-F614FAFA5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Our Language supports all four basic arithmetic operations between complex numbers,</a:t>
            </a:r>
            <a:endParaRPr lang="en-US" sz="2000" dirty="0"/>
          </a:p>
          <a:p>
            <a:r>
              <a:rPr lang="en-US" sz="2000" dirty="0"/>
              <a:t>Arithmetic operations: +, -, *, 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Complex numbers: (a ± bi), where a and b are integers.</a:t>
            </a:r>
          </a:p>
          <a:p>
            <a:r>
              <a:rPr lang="en-US" sz="2000" dirty="0"/>
              <a:t>Numbers that are missing either the real component (a) or the imaginary component (bi) are considered valid.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Parentheses for grouping.</a:t>
            </a:r>
          </a:p>
        </p:txBody>
      </p:sp>
    </p:spTree>
    <p:extLst>
      <p:ext uri="{BB962C8B-B14F-4D97-AF65-F5344CB8AC3E}">
        <p14:creationId xmlns:p14="http://schemas.microsoft.com/office/powerpoint/2010/main" val="313718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5C52-9A2A-E94E-7223-AED20AAF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SA" sz="4000" dirty="0">
                <a:solidFill>
                  <a:schemeClr val="bg1"/>
                </a:solidFill>
              </a:rPr>
              <a:t>How it Works: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06C689-DB9F-00B6-73D5-F45141F86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73386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30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FC72D-0A0A-1AB9-DD3A-64B7C32A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SA" sz="2800" dirty="0"/>
              <a:t>A Look at Our Flex File (Scanner)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9CC995-7E73-F9AF-8E1B-FB7F3B13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Definitions Section</a:t>
            </a:r>
            <a:endParaRPr lang="en-SA" sz="1700" dirty="0"/>
          </a:p>
          <a:p>
            <a:endParaRPr lang="en-SA" sz="1700" dirty="0"/>
          </a:p>
          <a:p>
            <a:r>
              <a:rPr lang="en-US" sz="1700" dirty="0"/>
              <a:t>Rules Section</a:t>
            </a:r>
            <a:endParaRPr lang="en-SA" sz="1700" dirty="0"/>
          </a:p>
          <a:p>
            <a:endParaRPr lang="en-SA" sz="1700" dirty="0"/>
          </a:p>
          <a:p>
            <a:r>
              <a:rPr lang="en-US" sz="1700" dirty="0"/>
              <a:t>User Code Section</a:t>
            </a:r>
            <a:endParaRPr lang="en-SA" sz="1700" dirty="0"/>
          </a:p>
          <a:p>
            <a:pPr marL="0" indent="0">
              <a:buNone/>
            </a:pPr>
            <a:endParaRPr lang="en-SA" sz="1700" dirty="0"/>
          </a:p>
        </p:txBody>
      </p:sp>
      <p:pic>
        <p:nvPicPr>
          <p:cNvPr id="12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20897E-3AA7-5EC2-3284-B091CF47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4" y="1740137"/>
            <a:ext cx="6922008" cy="34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22930-03EA-070F-551F-DEBCDE2A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SA" sz="5000"/>
              <a:t>A Look at Our Bison File (Parser)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254B-E06C-4080-5DCC-474DC6AC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Definitions Section</a:t>
            </a:r>
            <a:endParaRPr lang="en-SA" sz="2200"/>
          </a:p>
          <a:p>
            <a:endParaRPr lang="en-SA" sz="2200"/>
          </a:p>
          <a:p>
            <a:r>
              <a:rPr lang="en-US" sz="2200"/>
              <a:t>Rules Section</a:t>
            </a:r>
            <a:endParaRPr lang="en-SA" sz="2200"/>
          </a:p>
          <a:p>
            <a:endParaRPr lang="en-SA" sz="2200"/>
          </a:p>
          <a:p>
            <a:r>
              <a:rPr lang="en-US" sz="2200"/>
              <a:t>User Code Section</a:t>
            </a:r>
          </a:p>
          <a:p>
            <a:pPr marL="0" indent="0">
              <a:buNone/>
            </a:pPr>
            <a:endParaRPr lang="en-SA" sz="220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BBFDC5-2D01-67F0-AD33-766F9C50D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63" y="640080"/>
            <a:ext cx="54523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39899-A5A2-B1DB-7FAC-1D79F324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SA" sz="4000">
                <a:solidFill>
                  <a:srgbClr val="FFFFFF"/>
                </a:solidFill>
              </a:rPr>
              <a:t>After We are Finished with Flex and Bison Files We Run these Commands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E86A0A-93CC-5F94-AD98-10B14253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bison -d </a:t>
            </a:r>
            <a:r>
              <a:rPr lang="en-US" sz="1700" b="1" dirty="0" err="1"/>
              <a:t>filename.y</a:t>
            </a:r>
            <a:r>
              <a:rPr lang="en-US" sz="1700" b="1" dirty="0"/>
              <a:t> </a:t>
            </a:r>
          </a:p>
          <a:p>
            <a:r>
              <a:rPr lang="en-US" sz="1700" dirty="0"/>
              <a:t>To generate the parser code.</a:t>
            </a:r>
          </a:p>
          <a:p>
            <a:pPr marL="0" indent="0">
              <a:buNone/>
            </a:pPr>
            <a:r>
              <a:rPr lang="en-US" sz="1700" dirty="0"/>
              <a:t>Which gives, </a:t>
            </a:r>
          </a:p>
          <a:p>
            <a:r>
              <a:rPr lang="en-US" sz="1700" b="1" dirty="0" err="1"/>
              <a:t>filename.tab.c</a:t>
            </a:r>
            <a:r>
              <a:rPr lang="en-US" sz="1700" dirty="0"/>
              <a:t>: The C source file implementing the parser.</a:t>
            </a:r>
          </a:p>
          <a:p>
            <a:r>
              <a:rPr lang="en-US" sz="1700" b="1" dirty="0" err="1"/>
              <a:t>filename.tab.h</a:t>
            </a:r>
            <a:r>
              <a:rPr lang="en-US" sz="1700" dirty="0"/>
              <a:t>: A header file containing token definitions for use in the scanner (Flex).</a:t>
            </a:r>
          </a:p>
          <a:p>
            <a:pPr marL="0" indent="0">
              <a:buNone/>
            </a:pPr>
            <a:r>
              <a:rPr lang="en-US" sz="1700" b="1" dirty="0"/>
              <a:t>flex </a:t>
            </a:r>
            <a:r>
              <a:rPr lang="en-US" sz="1700" b="1" dirty="0" err="1"/>
              <a:t>filenme.l</a:t>
            </a:r>
            <a:endParaRPr lang="en-US" sz="1700" b="1" dirty="0"/>
          </a:p>
          <a:p>
            <a:r>
              <a:rPr lang="en-US" sz="1700" dirty="0"/>
              <a:t>to generate the scanner code.</a:t>
            </a:r>
          </a:p>
          <a:p>
            <a:pPr marL="0" indent="0">
              <a:buNone/>
            </a:pPr>
            <a:r>
              <a:rPr lang="en-US" sz="1700" dirty="0"/>
              <a:t>Which gives, </a:t>
            </a:r>
          </a:p>
          <a:p>
            <a:r>
              <a:rPr lang="en-US" sz="1700" b="1" dirty="0" err="1"/>
              <a:t>lex.yy.c</a:t>
            </a: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gcc</a:t>
            </a:r>
            <a:r>
              <a:rPr lang="en-US" sz="1700" b="1" dirty="0"/>
              <a:t> </a:t>
            </a:r>
            <a:r>
              <a:rPr lang="en-US" sz="1700" b="1" dirty="0" err="1"/>
              <a:t>lex.yy.c</a:t>
            </a:r>
            <a:r>
              <a:rPr lang="en-US" sz="1700" b="1" dirty="0"/>
              <a:t> </a:t>
            </a:r>
            <a:r>
              <a:rPr lang="en-US" sz="1700" b="1" dirty="0" err="1"/>
              <a:t>filename.tab.c</a:t>
            </a:r>
            <a:r>
              <a:rPr lang="en-US" sz="1700" b="1" dirty="0"/>
              <a:t> -o </a:t>
            </a:r>
            <a:r>
              <a:rPr lang="en-US" sz="1700" b="1" dirty="0" err="1"/>
              <a:t>programname</a:t>
            </a:r>
            <a:endParaRPr lang="en-US" sz="1700" b="1" dirty="0"/>
          </a:p>
          <a:p>
            <a:r>
              <a:rPr lang="en-US" sz="1700" dirty="0"/>
              <a:t>To get an executable program.</a:t>
            </a:r>
          </a:p>
          <a:p>
            <a:pPr marL="0" indent="0">
              <a:buNone/>
            </a:pPr>
            <a:r>
              <a:rPr lang="en-US" sz="1700" dirty="0"/>
              <a:t>W</a:t>
            </a:r>
            <a:r>
              <a:rPr lang="en-SA" sz="1700" dirty="0"/>
              <a:t>hich gives,</a:t>
            </a:r>
          </a:p>
          <a:p>
            <a:r>
              <a:rPr lang="en-US" sz="1700" b="1" dirty="0"/>
              <a:t>P</a:t>
            </a:r>
            <a:r>
              <a:rPr lang="en-SA" sz="1700" b="1" dirty="0"/>
              <a:t>rogramname </a:t>
            </a:r>
          </a:p>
          <a:p>
            <a:pPr marL="0" indent="0">
              <a:buNone/>
            </a:pPr>
            <a:r>
              <a:rPr lang="en-US" sz="1700" dirty="0"/>
              <a:t>The final executable</a:t>
            </a:r>
            <a:r>
              <a:rPr lang="en-SA" sz="1700" dirty="0"/>
              <a:t>, </a:t>
            </a:r>
            <a:r>
              <a:rPr lang="en-US" sz="1700" dirty="0"/>
              <a:t>To run, </a:t>
            </a:r>
            <a:r>
              <a:rPr lang="en-US" sz="1700" b="1" dirty="0"/>
              <a:t>./P</a:t>
            </a:r>
            <a:r>
              <a:rPr lang="en-SA" sz="1700" b="1" dirty="0"/>
              <a:t>rogramname </a:t>
            </a:r>
          </a:p>
        </p:txBody>
      </p:sp>
    </p:spTree>
    <p:extLst>
      <p:ext uri="{BB962C8B-B14F-4D97-AF65-F5344CB8AC3E}">
        <p14:creationId xmlns:p14="http://schemas.microsoft.com/office/powerpoint/2010/main" val="34726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E64AF-4EE2-A3D4-C370-9551874A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Parse Tree Showing A Valid Complex Number, (5+4i)\n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850AB7E-4448-955A-5C19-E4B45EF0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582" y="643466"/>
            <a:ext cx="246416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DF9F2-0D78-4BE8-92D2-156044D3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SA" sz="7400" dirty="0"/>
              <a:t>Valid Complex Number Examples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0F461-4493-4AED-D5C8-C72D44AFF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03282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24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503</Words>
  <Application>Microsoft Macintosh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Menlo</vt:lpstr>
      <vt:lpstr>Times New Roman</vt:lpstr>
      <vt:lpstr>Wingdings</vt:lpstr>
      <vt:lpstr>Office Theme</vt:lpstr>
      <vt:lpstr>Parser and Scanner for Complex Number Expressions</vt:lpstr>
      <vt:lpstr>Project Objective:</vt:lpstr>
      <vt:lpstr>What our Language do?</vt:lpstr>
      <vt:lpstr>How it Works:</vt:lpstr>
      <vt:lpstr>A Look at Our Flex File (Scanner)</vt:lpstr>
      <vt:lpstr>A Look at Our Bison File (Parser)</vt:lpstr>
      <vt:lpstr>After We are Finished with Flex and Bison Files We Run these Commands</vt:lpstr>
      <vt:lpstr>Parse Tree Showing A Valid Complex Number, (5+4i)\n</vt:lpstr>
      <vt:lpstr>Valid Complex Number Examples</vt:lpstr>
      <vt:lpstr>Invalid Complex Number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Fahad S Alqadda</dc:creator>
  <cp:lastModifiedBy>Mohammed Fahad S Alqadda</cp:lastModifiedBy>
  <cp:revision>8</cp:revision>
  <dcterms:created xsi:type="dcterms:W3CDTF">2024-12-03T20:45:26Z</dcterms:created>
  <dcterms:modified xsi:type="dcterms:W3CDTF">2024-12-04T06:12:58Z</dcterms:modified>
</cp:coreProperties>
</file>