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48"/>
  </p:normalViewPr>
  <p:slideViewPr>
    <p:cSldViewPr snapToGrid="0">
      <p:cViewPr>
        <p:scale>
          <a:sx n="127" d="100"/>
          <a:sy n="127" d="100"/>
        </p:scale>
        <p:origin x="10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6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51245F4-2CE7-2048-A194-C0A7D6B573E3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DB8FFB4-50B3-4B4A-A241-D5E697AEAD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430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4F9E-7543-E559-E495-145489176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2C1FB-D6E5-A20D-3AC2-8ED84F517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470D-6C67-3A16-371F-8E64D8F0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CIFAR10 vs MNIST: Load Datasets</a:t>
            </a:r>
          </a:p>
        </p:txBody>
      </p:sp>
      <p:pic>
        <p:nvPicPr>
          <p:cNvPr id="2052" name="Picture 4" descr="cifar10">
            <a:extLst>
              <a:ext uri="{FF2B5EF4-FFF2-40B4-BE49-F238E27FC236}">
                <a16:creationId xmlns:a16="http://schemas.microsoft.com/office/drawing/2014/main" id="{A6AFA745-A531-7166-7369-B7BF98924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12662" r="84753" b="71595"/>
          <a:stretch/>
        </p:blipFill>
        <p:spPr bwMode="auto">
          <a:xfrm>
            <a:off x="6495784" y="2221628"/>
            <a:ext cx="4941410" cy="423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 of a MNIST input. An image is passed to the network as a matrix...  | Download Scientific Diagram">
            <a:extLst>
              <a:ext uri="{FF2B5EF4-FFF2-40B4-BE49-F238E27FC236}">
                <a16:creationId xmlns:a16="http://schemas.microsoft.com/office/drawing/2014/main" id="{2288CFB3-0E92-E29F-6A89-5E2759B3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8" y="2221629"/>
            <a:ext cx="4017196" cy="401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54A95D-F641-8D93-2CEB-030538FF04D1}"/>
              </a:ext>
            </a:extLst>
          </p:cNvPr>
          <p:cNvSpPr txBox="1"/>
          <p:nvPr/>
        </p:nvSpPr>
        <p:spPr>
          <a:xfrm>
            <a:off x="683997" y="394078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4A081-E2ED-E97A-2889-A7953B01D46D}"/>
              </a:ext>
            </a:extLst>
          </p:cNvPr>
          <p:cNvSpPr txBox="1"/>
          <p:nvPr/>
        </p:nvSpPr>
        <p:spPr>
          <a:xfrm>
            <a:off x="3015760" y="17090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69C49-04D4-C5EF-1138-5C28372C5FCF}"/>
              </a:ext>
            </a:extLst>
          </p:cNvPr>
          <p:cNvSpPr txBox="1"/>
          <p:nvPr/>
        </p:nvSpPr>
        <p:spPr>
          <a:xfrm>
            <a:off x="6246724" y="39070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3916-7BE6-7CF2-F0DC-585E3659BD0A}"/>
              </a:ext>
            </a:extLst>
          </p:cNvPr>
          <p:cNvSpPr txBox="1"/>
          <p:nvPr/>
        </p:nvSpPr>
        <p:spPr>
          <a:xfrm>
            <a:off x="8553028" y="17090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CE692-A7E0-56DD-F31B-9559E8843D1F}"/>
              </a:ext>
            </a:extLst>
          </p:cNvPr>
          <p:cNvSpPr txBox="1"/>
          <p:nvPr/>
        </p:nvSpPr>
        <p:spPr>
          <a:xfrm>
            <a:off x="1330328" y="6211109"/>
            <a:ext cx="419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Gray scale: 1 Channel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7E366-0779-7E5C-E988-5C4A6D09C7C3}"/>
              </a:ext>
            </a:extLst>
          </p:cNvPr>
          <p:cNvSpPr txBox="1"/>
          <p:nvPr/>
        </p:nvSpPr>
        <p:spPr>
          <a:xfrm>
            <a:off x="7214392" y="6245827"/>
            <a:ext cx="3323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RGB: 3 Channels</a:t>
            </a:r>
          </a:p>
        </p:txBody>
      </p:sp>
    </p:spTree>
    <p:extLst>
      <p:ext uri="{BB962C8B-B14F-4D97-AF65-F5344CB8AC3E}">
        <p14:creationId xmlns:p14="http://schemas.microsoft.com/office/powerpoint/2010/main" val="13243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7875-8CD0-70A9-F151-1FA9CBD1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and CNN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85362-F271-872D-24B3-D827DF6EF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043" y="5500560"/>
            <a:ext cx="6579957" cy="1115418"/>
          </a:xfrm>
        </p:spPr>
        <p:txBody>
          <a:bodyPr/>
          <a:lstStyle/>
          <a:p>
            <a:r>
              <a:rPr lang="en-US" dirty="0"/>
              <a:t>Kernel size and weights</a:t>
            </a:r>
          </a:p>
          <a:p>
            <a:r>
              <a:rPr lang="en-US" dirty="0"/>
              <a:t>In channels and out channels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5558CF-74D4-26D8-97A1-2BF7A8890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/>
        </p:blipFill>
        <p:spPr bwMode="auto">
          <a:xfrm>
            <a:off x="5451458" y="2069964"/>
            <a:ext cx="6579956" cy="34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ted Explanation of Feed Forward Neural Network Architecture - MLK -  Machine Learning Knowledge">
            <a:extLst>
              <a:ext uri="{FF2B5EF4-FFF2-40B4-BE49-F238E27FC236}">
                <a16:creationId xmlns:a16="http://schemas.microsoft.com/office/drawing/2014/main" id="{D96823B2-D4DB-F74F-CD9B-8AA6DC15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0" y="2069964"/>
            <a:ext cx="4904404" cy="36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8987D6-07D9-C0DE-F2D4-CA28352E2D5D}"/>
              </a:ext>
            </a:extLst>
          </p:cNvPr>
          <p:cNvSpPr txBox="1">
            <a:spLocks/>
          </p:cNvSpPr>
          <p:nvPr/>
        </p:nvSpPr>
        <p:spPr>
          <a:xfrm>
            <a:off x="581192" y="5742582"/>
            <a:ext cx="4633903" cy="1115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Y=</a:t>
            </a:r>
            <a:r>
              <a:rPr lang="en-US" dirty="0" err="1"/>
              <a:t>XW+b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3C786-E438-180C-ACE9-D72F4E16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58CD-F42A-E0F2-5346-AEEA656B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 and CNN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51C8-DD63-4FC6-88E4-786EFD756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18" y="5348039"/>
            <a:ext cx="6579957" cy="11154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Kernel size and weights</a:t>
            </a:r>
          </a:p>
          <a:p>
            <a:r>
              <a:rPr lang="en-US" dirty="0"/>
              <a:t>In channels and out channels</a:t>
            </a:r>
          </a:p>
          <a:p>
            <a:r>
              <a:rPr lang="en-US" dirty="0"/>
              <a:t>Pool size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D11EF6-1011-A5B8-7E2F-7004C697E8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/>
        </p:blipFill>
        <p:spPr bwMode="auto">
          <a:xfrm>
            <a:off x="768926" y="2069964"/>
            <a:ext cx="5608423" cy="29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ax Pooling Layer | NumPyNet">
            <a:extLst>
              <a:ext uri="{FF2B5EF4-FFF2-40B4-BE49-F238E27FC236}">
                <a16:creationId xmlns:a16="http://schemas.microsoft.com/office/drawing/2014/main" id="{DBE80004-C68A-D9B6-94DA-87F426DE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974" y="2599812"/>
            <a:ext cx="4792579" cy="213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8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F45A-6B20-AB3F-50E0-4F55F9BC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dirty="0" err="1"/>
              <a:t>CoMptation</a:t>
            </a:r>
            <a:r>
              <a:rPr lang="en-US" dirty="0"/>
              <a:t>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8DE53-FC58-FA13-D137-33889C672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78555"/>
          </a:xfrm>
        </p:spPr>
        <p:txBody>
          <a:bodyPr/>
          <a:lstStyle/>
          <a:p>
            <a:r>
              <a:rPr lang="en-US" dirty="0"/>
              <a:t>Python have a library called “Time”</a:t>
            </a:r>
          </a:p>
          <a:p>
            <a:r>
              <a:rPr lang="en-US" dirty="0" err="1"/>
              <a:t>time.time</a:t>
            </a:r>
            <a:r>
              <a:rPr lang="en-US" dirty="0"/>
              <a:t>() will measure the current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BB395-16A6-A42A-E31C-1E98D3C09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08" y="3551116"/>
            <a:ext cx="7512427" cy="2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4254D-11E7-DE06-0CBD-9C03EDE6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2CB1-CD51-79BD-13F1-DFD15600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Analysis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1878-A74E-40D7-E57D-C42FE082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55289"/>
            <a:ext cx="5920154" cy="14164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channels and out channels vs number of kernels (filters)</a:t>
            </a:r>
          </a:p>
          <a:p>
            <a:r>
              <a:rPr lang="en-US" dirty="0"/>
              <a:t>Each element in the filter is a ‘weight’, hence, a parameter.</a:t>
            </a:r>
          </a:p>
          <a:p>
            <a:r>
              <a:rPr lang="en-US" dirty="0"/>
              <a:t>Trainable vs non-trainable:</a:t>
            </a:r>
          </a:p>
          <a:p>
            <a:pPr lvl="1"/>
            <a:r>
              <a:rPr lang="en-US" dirty="0"/>
              <a:t>It is trainable if it changes while training, non-trainable otherwise.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0AE179-9AB9-1C79-2FC8-10C130ED72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/>
        </p:blipFill>
        <p:spPr bwMode="auto">
          <a:xfrm>
            <a:off x="768926" y="2069964"/>
            <a:ext cx="5608423" cy="292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sing Matrix to Represent Fully Connected Layer and Its Gradient | by  FunCry | Medium">
            <a:extLst>
              <a:ext uri="{FF2B5EF4-FFF2-40B4-BE49-F238E27FC236}">
                <a16:creationId xmlns:a16="http://schemas.microsoft.com/office/drawing/2014/main" id="{E770C6B6-3DF0-668F-0092-1CCCD4C02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0"/>
          <a:stretch/>
        </p:blipFill>
        <p:spPr bwMode="auto">
          <a:xfrm>
            <a:off x="7522861" y="2069964"/>
            <a:ext cx="3509601" cy="20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3D6AFB-9F63-08AC-28AF-45E3523E6B4C}"/>
                  </a:ext>
                </a:extLst>
              </p:cNvPr>
              <p:cNvSpPr txBox="1"/>
              <p:nvPr/>
            </p:nvSpPr>
            <p:spPr>
              <a:xfrm>
                <a:off x="7218317" y="4325002"/>
                <a:ext cx="4476289" cy="669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3D6AFB-9F63-08AC-28AF-45E3523E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17" y="4325002"/>
                <a:ext cx="4476289" cy="669029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BD7DEB-771D-43A3-0F3A-F039BCEBCE64}"/>
              </a:ext>
            </a:extLst>
          </p:cNvPr>
          <p:cNvSpPr txBox="1">
            <a:spLocks/>
          </p:cNvSpPr>
          <p:nvPr/>
        </p:nvSpPr>
        <p:spPr>
          <a:xfrm>
            <a:off x="7218317" y="5184761"/>
            <a:ext cx="4908621" cy="1486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number of parameters is the total number of weights and biases. In this example:</a:t>
            </a:r>
          </a:p>
          <a:p>
            <a:pPr lvl="1"/>
            <a:r>
              <a:rPr lang="en-US" dirty="0"/>
              <a:t>Y=</a:t>
            </a:r>
            <a:r>
              <a:rPr lang="en-US" dirty="0" err="1"/>
              <a:t>XW+b</a:t>
            </a:r>
            <a:endParaRPr lang="en-US" dirty="0"/>
          </a:p>
          <a:p>
            <a:pPr lvl="1"/>
            <a:r>
              <a:rPr lang="en-US" dirty="0"/>
              <a:t>Total number of 8 trainable parameters</a:t>
            </a:r>
          </a:p>
        </p:txBody>
      </p:sp>
    </p:spTree>
    <p:extLst>
      <p:ext uri="{BB962C8B-B14F-4D97-AF65-F5344CB8AC3E}">
        <p14:creationId xmlns:p14="http://schemas.microsoft.com/office/powerpoint/2010/main" val="9918926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691</TotalTime>
  <Words>155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Gill Sans MT</vt:lpstr>
      <vt:lpstr>Wingdings 2</vt:lpstr>
      <vt:lpstr>Dividend</vt:lpstr>
      <vt:lpstr>Machine Learning Hardware</vt:lpstr>
      <vt:lpstr>CIFAR10 vs MNIST: Load Datasets</vt:lpstr>
      <vt:lpstr>FC and CNN fundamentals</vt:lpstr>
      <vt:lpstr>FC and CNN fundamentals</vt:lpstr>
      <vt:lpstr>Estimating CoMptation Time</vt:lpstr>
      <vt:lpstr>Estimating Analysis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Mojtaba Alshams</dc:creator>
  <cp:lastModifiedBy>Mojtaba Alshams</cp:lastModifiedBy>
  <cp:revision>3</cp:revision>
  <dcterms:created xsi:type="dcterms:W3CDTF">2025-04-11T18:13:57Z</dcterms:created>
  <dcterms:modified xsi:type="dcterms:W3CDTF">2025-04-12T05:45:29Z</dcterms:modified>
</cp:coreProperties>
</file>