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Dissociative </a:t>
            </a:r>
            <a:r>
              <a:rPr lang="en-US" dirty="0" smtClean="0"/>
              <a:t>Identity</a:t>
            </a:r>
            <a:r>
              <a:rPr lang="en-US" dirty="0"/>
              <a:t> </a:t>
            </a:r>
            <a:r>
              <a:rPr lang="en-US" b="1" dirty="0" smtClean="0"/>
              <a:t>Disorder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Fahad</a:t>
            </a:r>
          </a:p>
          <a:p>
            <a:r>
              <a:rPr lang="en-US" dirty="0" smtClean="0"/>
              <a:t>FA19-BSSE-0014</a:t>
            </a:r>
          </a:p>
          <a:p>
            <a:r>
              <a:rPr lang="en-US" dirty="0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8056" y="1507137"/>
            <a:ext cx="3505199" cy="976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Dissociative Identity</a:t>
            </a:r>
            <a:r>
              <a:rPr lang="en-US" sz="2400" dirty="0"/>
              <a:t> </a:t>
            </a:r>
            <a:r>
              <a:rPr lang="en-US" sz="2400" b="1" dirty="0" smtClean="0"/>
              <a:t>Disorder(DID)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613146"/>
            <a:ext cx="5181600" cy="508084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408057" y="2622001"/>
            <a:ext cx="3505199" cy="4115229"/>
          </a:xfrm>
        </p:spPr>
        <p:txBody>
          <a:bodyPr>
            <a:normAutofit/>
          </a:bodyPr>
          <a:lstStyle/>
          <a:p>
            <a:r>
              <a:rPr lang="en-US" sz="1600" dirty="0"/>
              <a:t>Dissociative identity </a:t>
            </a:r>
            <a:r>
              <a:rPr lang="en-US" sz="1600" b="1" dirty="0"/>
              <a:t>disorder</a:t>
            </a:r>
            <a:r>
              <a:rPr lang="en-US" sz="1600" dirty="0"/>
              <a:t> is a severe form of dissociation, a mental process which produces a lack of connection in a person's thoughts, memories, feelings, actions, or sense of identity.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55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44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45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Dissociative Identity Disorder</vt:lpstr>
      <vt:lpstr>What is Dissociative Identity Disorder(DID)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Dissociative Identity Disorder</dc:title>
  <dc:creator>MFY</dc:creator>
  <cp:lastModifiedBy>MFY</cp:lastModifiedBy>
  <cp:revision>3</cp:revision>
  <dcterms:created xsi:type="dcterms:W3CDTF">2020-11-09T12:11:32Z</dcterms:created>
  <dcterms:modified xsi:type="dcterms:W3CDTF">2020-11-09T13:48:32Z</dcterms:modified>
</cp:coreProperties>
</file>