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md.com/drugs/index-drugs.asp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Dissociative </a:t>
            </a:r>
            <a:r>
              <a:rPr lang="en-US" dirty="0" smtClean="0"/>
              <a:t>Identity</a:t>
            </a:r>
            <a:r>
              <a:rPr lang="en-US" dirty="0"/>
              <a:t> </a:t>
            </a:r>
            <a:r>
              <a:rPr lang="en-US" b="1" dirty="0" smtClean="0"/>
              <a:t>Disorder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Muhammad Fahad</a:t>
            </a:r>
          </a:p>
          <a:p>
            <a:r>
              <a:rPr lang="en-US" dirty="0" smtClean="0"/>
              <a:t>FA19-BSSE-0014</a:t>
            </a:r>
          </a:p>
          <a:p>
            <a:r>
              <a:rPr lang="en-US" dirty="0" smtClean="0"/>
              <a:t>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08056" y="1507137"/>
            <a:ext cx="3505199" cy="976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Dissociative Identity</a:t>
            </a:r>
            <a:r>
              <a:rPr lang="en-US" sz="2400" dirty="0"/>
              <a:t> </a:t>
            </a:r>
            <a:r>
              <a:rPr lang="en-US" sz="2400" b="1" dirty="0" smtClean="0"/>
              <a:t>Disorder(DID)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613146"/>
            <a:ext cx="5181600" cy="508084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408057" y="2622001"/>
            <a:ext cx="3505199" cy="4115229"/>
          </a:xfrm>
        </p:spPr>
        <p:txBody>
          <a:bodyPr>
            <a:normAutofit/>
          </a:bodyPr>
          <a:lstStyle/>
          <a:p>
            <a:r>
              <a:rPr lang="en-US" sz="1600" dirty="0"/>
              <a:t>Dissociative identity </a:t>
            </a:r>
            <a:r>
              <a:rPr lang="en-US" sz="1600" b="1" dirty="0"/>
              <a:t>disorder</a:t>
            </a:r>
            <a:r>
              <a:rPr lang="en-US" sz="1600" dirty="0"/>
              <a:t> is a severe form of dissociation, a mental process which produces a lack of connection in a person's thoughts, memories, feelings, actions, or sense of identity.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556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04676" y="670376"/>
            <a:ext cx="3505199" cy="976312"/>
          </a:xfrm>
        </p:spPr>
        <p:txBody>
          <a:bodyPr/>
          <a:lstStyle/>
          <a:p>
            <a:r>
              <a:rPr lang="en-US" b="1" dirty="0"/>
              <a:t>Who </a:t>
            </a:r>
            <a:r>
              <a:rPr lang="en-US" b="1" dirty="0"/>
              <a:t>i</a:t>
            </a:r>
            <a:r>
              <a:rPr lang="en-US" b="1" dirty="0" smtClean="0"/>
              <a:t>s </a:t>
            </a:r>
            <a:r>
              <a:rPr lang="en-US" b="1" dirty="0"/>
              <a:t>a</a:t>
            </a:r>
            <a:r>
              <a:rPr lang="en-US" b="1" dirty="0" smtClean="0"/>
              <a:t>t </a:t>
            </a:r>
            <a:r>
              <a:rPr lang="en-US" b="1" dirty="0"/>
              <a:t>Risk for DID?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76" y="1388852"/>
            <a:ext cx="5575358" cy="3943502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7704676" y="1822901"/>
            <a:ext cx="3505199" cy="4262436"/>
          </a:xfrm>
        </p:spPr>
        <p:txBody>
          <a:bodyPr>
            <a:normAutofit/>
          </a:bodyPr>
          <a:lstStyle/>
          <a:p>
            <a:r>
              <a:rPr lang="en-US" dirty="0"/>
              <a:t>Research indicates that the cause of DID is likely a psychological response to interpersonal and environmental stresses, particularly during early childhood years when emotional neglect or abuse may interfere with personality development. As many as 99% of individuals who develop dissociative disorders have recognized personal histories of recurring, overpowering, and often life-threatening disturbances or traumas at a sensitive developmental stage of childhood (usually before age 6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6925724" cy="976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What's the Treatment Plan for Dissociative Identity Disorder?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2214142"/>
            <a:ext cx="5181600" cy="345841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8196" y="1598613"/>
            <a:ext cx="4136216" cy="46900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Psychotherapy is the primary </a:t>
            </a:r>
            <a:r>
              <a:rPr lang="en-US" b="1" dirty="0"/>
              <a:t>treatment</a:t>
            </a:r>
            <a:r>
              <a:rPr lang="en-US" dirty="0"/>
              <a:t> for </a:t>
            </a:r>
            <a:r>
              <a:rPr lang="en-US" b="1" dirty="0"/>
              <a:t>dissociative disorders</a:t>
            </a:r>
            <a:r>
              <a:rPr lang="en-US" dirty="0"/>
              <a:t>. This form of </a:t>
            </a:r>
            <a:r>
              <a:rPr lang="en-US" b="1" dirty="0"/>
              <a:t>therapy</a:t>
            </a:r>
            <a:r>
              <a:rPr lang="en-US" dirty="0"/>
              <a:t>, also known as talk </a:t>
            </a:r>
            <a:r>
              <a:rPr lang="en-US" b="1" dirty="0"/>
              <a:t>therapy</a:t>
            </a:r>
            <a:r>
              <a:rPr lang="en-US" dirty="0"/>
              <a:t>, counseling or psychosocial </a:t>
            </a:r>
            <a:r>
              <a:rPr lang="en-US" b="1" dirty="0"/>
              <a:t>therapy</a:t>
            </a:r>
            <a:r>
              <a:rPr lang="en-US" dirty="0"/>
              <a:t>, involves talking about your </a:t>
            </a:r>
            <a:r>
              <a:rPr lang="en-US" b="1" dirty="0"/>
              <a:t>disorder</a:t>
            </a:r>
            <a:r>
              <a:rPr lang="en-US" dirty="0"/>
              <a:t> and related issues with a mental </a:t>
            </a:r>
            <a:r>
              <a:rPr lang="en-US" dirty="0" smtClean="0"/>
              <a:t>health </a:t>
            </a:r>
            <a:r>
              <a:rPr lang="en-US" dirty="0"/>
              <a:t>professional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main three type of treatment.</a:t>
            </a:r>
          </a:p>
          <a:p>
            <a:r>
              <a:rPr lang="en-US" b="1" dirty="0" smtClean="0"/>
              <a:t>Psychotherapy: </a:t>
            </a:r>
            <a:r>
              <a:rPr lang="en-US" dirty="0" smtClean="0"/>
              <a:t>treatment </a:t>
            </a:r>
            <a:r>
              <a:rPr lang="en-US" dirty="0"/>
              <a:t>of mental or emotional disorder or of related bodily ills by psychological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Hypnotherapy</a:t>
            </a:r>
            <a:r>
              <a:rPr lang="en-US" b="1" dirty="0"/>
              <a:t>: </a:t>
            </a:r>
            <a:r>
              <a:rPr lang="en-US" dirty="0"/>
              <a:t>treatment by hypnotism</a:t>
            </a:r>
            <a:r>
              <a:rPr lang="en-US" b="1" dirty="0"/>
              <a:t>.</a:t>
            </a:r>
            <a:endParaRPr lang="en-US" b="1" dirty="0" smtClean="0"/>
          </a:p>
          <a:p>
            <a:r>
              <a:rPr lang="en-US" b="1" dirty="0"/>
              <a:t>Adjunctive </a:t>
            </a:r>
            <a:r>
              <a:rPr lang="en-US" b="1" dirty="0" smtClean="0"/>
              <a:t>therapy: </a:t>
            </a:r>
            <a:r>
              <a:rPr lang="en-US" dirty="0"/>
              <a:t>Another </a:t>
            </a:r>
            <a:r>
              <a:rPr lang="en-US" b="1" dirty="0"/>
              <a:t>treatment</a:t>
            </a:r>
            <a:r>
              <a:rPr lang="en-US" dirty="0"/>
              <a:t> used together with the primary </a:t>
            </a:r>
            <a:r>
              <a:rPr lang="en-US" b="1" dirty="0"/>
              <a:t>treatment</a:t>
            </a:r>
            <a:r>
              <a:rPr lang="en-US" dirty="0"/>
              <a:t>. Its purpose is to assist the primary </a:t>
            </a:r>
            <a:r>
              <a:rPr lang="en-US" b="1" dirty="0"/>
              <a:t>treatment</a:t>
            </a:r>
            <a:r>
              <a:rPr lang="en-US" dirty="0"/>
              <a:t>. Also called </a:t>
            </a:r>
            <a:r>
              <a:rPr lang="en-US" b="1" dirty="0"/>
              <a:t>adjunctive therapy</a:t>
            </a:r>
            <a:r>
              <a:rPr lang="en-US" dirty="0"/>
              <a:t>.</a:t>
            </a:r>
            <a:r>
              <a:rPr lang="en-US" b="1" dirty="0" smtClean="0"/>
              <a:t>.</a:t>
            </a:r>
          </a:p>
          <a:p>
            <a:r>
              <a:rPr lang="en-US" dirty="0"/>
              <a:t>There are no established </a:t>
            </a:r>
            <a:r>
              <a:rPr lang="en-US" dirty="0" smtClean="0">
                <a:hlinkClick r:id="rId3"/>
              </a:rPr>
              <a:t>medication</a:t>
            </a:r>
            <a:r>
              <a:rPr lang="en-US" dirty="0"/>
              <a:t> </a:t>
            </a:r>
            <a:r>
              <a:rPr lang="en-US" dirty="0" smtClean="0"/>
              <a:t>treatments </a:t>
            </a:r>
            <a:r>
              <a:rPr lang="en-US" dirty="0"/>
              <a:t>for dissociative identity disorder, making psychologically-based approaches the mainstay of therapy.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23" y="319177"/>
            <a:ext cx="9730344" cy="566878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521" y="1690777"/>
            <a:ext cx="7267602" cy="2925584"/>
          </a:xfrm>
        </p:spPr>
        <p:txBody>
          <a:bodyPr anchor="ctr"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adder ITC" panose="04020505051007020D02" pitchFamily="82" charset="0"/>
                <a:ea typeface="Adobe Fangsong Std R" panose="02020400000000000000" pitchFamily="18" charset="-128"/>
              </a:rPr>
              <a:t>Thank you</a:t>
            </a:r>
            <a:endParaRPr lang="en-US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lackadder ITC" panose="04020505051007020D02" pitchFamily="82" charset="0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77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74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Fangsong Std R</vt:lpstr>
      <vt:lpstr>Arial</vt:lpstr>
      <vt:lpstr>Blackadder ITC</vt:lpstr>
      <vt:lpstr>Century Gothic</vt:lpstr>
      <vt:lpstr>Wingdings 3</vt:lpstr>
      <vt:lpstr>Wisp</vt:lpstr>
      <vt:lpstr>Dissociative Identity Disorder</vt:lpstr>
      <vt:lpstr>What is Dissociative Identity Disorder(DID)</vt:lpstr>
      <vt:lpstr>Who is at Risk for DID? </vt:lpstr>
      <vt:lpstr>What's the Treatment Plan for Dissociative Identity Disorder?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Dissociative Identity Disorder</dc:title>
  <dc:creator>MFY</dc:creator>
  <cp:lastModifiedBy>MFY</cp:lastModifiedBy>
  <cp:revision>9</cp:revision>
  <dcterms:created xsi:type="dcterms:W3CDTF">2020-11-09T12:11:32Z</dcterms:created>
  <dcterms:modified xsi:type="dcterms:W3CDTF">2020-11-09T16:52:46Z</dcterms:modified>
</cp:coreProperties>
</file>