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2"/>
  </p:notesMasterIdLst>
  <p:handoutMasterIdLst>
    <p:handoutMasterId r:id="rId13"/>
  </p:handoutMasterIdLst>
  <p:sldIdLst>
    <p:sldId id="256" r:id="rId5"/>
    <p:sldId id="260" r:id="rId6"/>
    <p:sldId id="2434" r:id="rId7"/>
    <p:sldId id="2442" r:id="rId8"/>
    <p:sldId id="258" r:id="rId9"/>
    <p:sldId id="2438" r:id="rId10"/>
    <p:sldId id="244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F400"/>
    <a:srgbClr val="05EE55"/>
    <a:srgbClr val="038B30"/>
    <a:srgbClr val="2F3342"/>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4948" autoAdjust="0"/>
  </p:normalViewPr>
  <p:slideViewPr>
    <p:cSldViewPr snapToGrid="0">
      <p:cViewPr>
        <p:scale>
          <a:sx n="50" d="100"/>
          <a:sy n="50" d="100"/>
        </p:scale>
        <p:origin x="774" y="624"/>
      </p:cViewPr>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r>
              <a:rPr lang="en-US" dirty="0" smtClean="0">
                <a:solidFill>
                  <a:schemeClr val="bg1"/>
                </a:solidFill>
              </a:rPr>
              <a:t>Example</a:t>
            </a:r>
            <a:endParaRPr lang="en-US" dirty="0">
              <a:solidFill>
                <a:schemeClr val="bg1"/>
              </a:solidFill>
            </a:endParaRPr>
          </a:p>
        </c:rich>
      </c:tx>
      <c:layout>
        <c:manualLayout>
          <c:xMode val="edge"/>
          <c:yMode val="edge"/>
          <c:x val="0.39625304136253042"/>
          <c:y val="1.287553648068669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en-US"/>
        </a:p>
      </c:txPr>
    </c:title>
    <c:autoTitleDeleted val="0"/>
    <c:plotArea>
      <c:layout>
        <c:manualLayout>
          <c:layoutTarget val="inner"/>
          <c:xMode val="edge"/>
          <c:yMode val="edge"/>
          <c:x val="0.14688162154913117"/>
          <c:y val="0.17427359670169987"/>
          <c:w val="0.73876314730731663"/>
          <c:h val="0.65157007198134576"/>
        </c:manualLayout>
      </c:layout>
      <c:doughnutChart>
        <c:varyColors val="1"/>
        <c:dLbls>
          <c:showLegendKey val="0"/>
          <c:showVal val="0"/>
          <c:showCatName val="0"/>
          <c:showSerName val="0"/>
          <c:showPercent val="1"/>
          <c:showBubbleSize val="0"/>
          <c:showLeaderLines val="0"/>
        </c:dLbls>
        <c:firstSliceAng val="0"/>
        <c:holeSize val="70"/>
      </c:doughnutChart>
      <c:spPr>
        <a:noFill/>
        <a:ln>
          <a:noFill/>
        </a:ln>
        <a:effectLst/>
      </c:spPr>
    </c:plotArea>
    <c:legend>
      <c:legendPos val="t"/>
      <c:layout>
        <c:manualLayout>
          <c:xMode val="edge"/>
          <c:yMode val="edge"/>
          <c:x val="0"/>
          <c:y val="0.9026736169781352"/>
          <c:w val="1"/>
          <c:h val="6.0710858031158124E-2"/>
        </c:manualLayout>
      </c:layout>
      <c:overlay val="0"/>
      <c:spPr>
        <a:noFill/>
        <a:ln>
          <a:noFill/>
        </a:ln>
        <a:effectLst/>
      </c:spPr>
      <c:txPr>
        <a:bodyPr rot="0" spcFirstLastPara="1" vertOverflow="ellipsis" vert="horz" wrap="square" anchor="ctr" anchorCtr="1"/>
        <a:lstStyle/>
        <a:p>
          <a:pPr>
            <a:defRPr sz="1050" b="1"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12/20/2020</a:t>
            </a:fld>
            <a:endParaRPr lang="en-US" dirty="0"/>
          </a:p>
        </p:txBody>
      </p:sp>
      <p:sp>
        <p:nvSpPr>
          <p:cNvPr id="4" name="Footer Placeholder 3">
            <a:extLst>
              <a:ext uri="{FF2B5EF4-FFF2-40B4-BE49-F238E27FC236}">
                <a16:creationId xmlns:a16="http://schemas.microsoft.com/office/drawing/2014/main" xmlns=""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12/20/2020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2</a:t>
            </a:fld>
            <a:endParaRPr lang="en-US" dirty="0"/>
          </a:p>
        </p:txBody>
      </p:sp>
    </p:spTree>
    <p:extLst>
      <p:ext uri="{BB962C8B-B14F-4D97-AF65-F5344CB8AC3E}">
        <p14:creationId xmlns:p14="http://schemas.microsoft.com/office/powerpoint/2010/main" val="1744464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6</a:t>
            </a:fld>
            <a:endParaRPr lang="en-US" dirty="0"/>
          </a:p>
        </p:txBody>
      </p:sp>
    </p:spTree>
    <p:extLst>
      <p:ext uri="{BB962C8B-B14F-4D97-AF65-F5344CB8AC3E}">
        <p14:creationId xmlns:p14="http://schemas.microsoft.com/office/powerpoint/2010/main" val="3152035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xmlns=""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smtClean="0"/>
              <a:t>Click icon to add picture</a:t>
            </a:r>
            <a:endParaRPr lang="en-US" dirty="0"/>
          </a:p>
        </p:txBody>
      </p:sp>
      <p:grpSp>
        <p:nvGrpSpPr>
          <p:cNvPr id="14" name="Group 13">
            <a:extLst>
              <a:ext uri="{FF2B5EF4-FFF2-40B4-BE49-F238E27FC236}">
                <a16:creationId xmlns:a16="http://schemas.microsoft.com/office/drawing/2014/main" xmlns=""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xmlns=""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5" name="Rectangle 14">
              <a:extLst>
                <a:ext uri="{FF2B5EF4-FFF2-40B4-BE49-F238E27FC236}">
                  <a16:creationId xmlns:a16="http://schemas.microsoft.com/office/drawing/2014/main" xmlns=""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xmlns=""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xmlns=""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xmlns=""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xmlns=""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xmlns=""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xmlns=""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xmlns=""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4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xmlns=""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xmlns=""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a:extLst>
                <a:ext uri="{FF2B5EF4-FFF2-40B4-BE49-F238E27FC236}">
                  <a16:creationId xmlns:a16="http://schemas.microsoft.com/office/drawing/2014/main" xmlns="" id="{B2D9F108-8C30-4BEC-8122-BE2632644482}"/>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xmlns=""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xmlns=""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smtClean="0"/>
              <a:t>Click to edit Master title style</a:t>
            </a:r>
            <a:endParaRPr lang="en-US" dirty="0"/>
          </a:p>
        </p:txBody>
      </p:sp>
      <p:sp>
        <p:nvSpPr>
          <p:cNvPr id="2" name="Footer Placeholder 1">
            <a:extLst>
              <a:ext uri="{FF2B5EF4-FFF2-40B4-BE49-F238E27FC236}">
                <a16:creationId xmlns:a16="http://schemas.microsoft.com/office/drawing/2014/main" xmlns=""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xmlns=""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xmlns=""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808000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smtClean="0"/>
              <a:t>Click to edit Master title style</a:t>
            </a:r>
            <a:endParaRPr lang="en-US"/>
          </a:p>
        </p:txBody>
      </p:sp>
      <p:sp>
        <p:nvSpPr>
          <p:cNvPr id="17" name="Rectangle 16">
            <a:extLst>
              <a:ext uri="{FF2B5EF4-FFF2-40B4-BE49-F238E27FC236}">
                <a16:creationId xmlns:a16="http://schemas.microsoft.com/office/drawing/2014/main" xmlns=""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xmlns=""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xmlns=""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xmlns=""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xmlns=""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smtClean="0"/>
              <a:t>Click to edit Master text styles</a:t>
            </a:r>
          </a:p>
          <a:p>
            <a:pPr lvl="1">
              <a:lnSpc>
                <a:spcPct val="150000"/>
              </a:lnSpc>
            </a:pPr>
            <a:r>
              <a:rPr lang="en-US" smtClean="0"/>
              <a:t>Second level</a:t>
            </a:r>
          </a:p>
          <a:p>
            <a:pPr lvl="2">
              <a:lnSpc>
                <a:spcPct val="150000"/>
              </a:lnSpc>
            </a:pPr>
            <a:r>
              <a:rPr lang="en-US" smtClean="0"/>
              <a:t>Third level</a:t>
            </a:r>
          </a:p>
          <a:p>
            <a:pPr lvl="3">
              <a:lnSpc>
                <a:spcPct val="150000"/>
              </a:lnSpc>
            </a:pPr>
            <a:r>
              <a:rPr lang="en-US" smtClean="0"/>
              <a:t>Fourth level</a:t>
            </a:r>
          </a:p>
          <a:p>
            <a:pPr lvl="4">
              <a:lnSpc>
                <a:spcPct val="150000"/>
              </a:lnSpc>
            </a:pPr>
            <a:r>
              <a:rPr lang="en-US" smtClean="0"/>
              <a:t>Fifth level</a:t>
            </a:r>
            <a:endParaRPr lang="en-US" dirty="0"/>
          </a:p>
        </p:txBody>
      </p:sp>
      <p:sp>
        <p:nvSpPr>
          <p:cNvPr id="19" name="Content Placeholder 3">
            <a:extLst>
              <a:ext uri="{FF2B5EF4-FFF2-40B4-BE49-F238E27FC236}">
                <a16:creationId xmlns:a16="http://schemas.microsoft.com/office/drawing/2014/main" xmlns=""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smtClean="0"/>
              <a:t>Click to edit Master text styles</a:t>
            </a:r>
          </a:p>
          <a:p>
            <a:pPr lvl="1">
              <a:lnSpc>
                <a:spcPct val="150000"/>
              </a:lnSpc>
            </a:pPr>
            <a:r>
              <a:rPr lang="en-US" smtClean="0"/>
              <a:t>Second level</a:t>
            </a:r>
          </a:p>
          <a:p>
            <a:pPr lvl="2">
              <a:lnSpc>
                <a:spcPct val="150000"/>
              </a:lnSpc>
            </a:pPr>
            <a:r>
              <a:rPr lang="en-US" smtClean="0"/>
              <a:t>Third level</a:t>
            </a:r>
          </a:p>
          <a:p>
            <a:pPr lvl="3">
              <a:lnSpc>
                <a:spcPct val="150000"/>
              </a:lnSpc>
            </a:pPr>
            <a:r>
              <a:rPr lang="en-US" smtClean="0"/>
              <a:t>Fourth level</a:t>
            </a:r>
          </a:p>
          <a:p>
            <a:pPr lvl="4">
              <a:lnSpc>
                <a:spcPct val="150000"/>
              </a:lnSpc>
            </a:pPr>
            <a:r>
              <a:rPr lang="en-US" smtClean="0"/>
              <a:t>Fifth level</a:t>
            </a:r>
            <a:endParaRPr lang="en-US" dirty="0"/>
          </a:p>
        </p:txBody>
      </p:sp>
    </p:spTree>
    <p:extLst>
      <p:ext uri="{BB962C8B-B14F-4D97-AF65-F5344CB8AC3E}">
        <p14:creationId xmlns:p14="http://schemas.microsoft.com/office/powerpoint/2010/main" val="3815244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Rectangle 17">
            <a:extLst>
              <a:ext uri="{FF2B5EF4-FFF2-40B4-BE49-F238E27FC236}">
                <a16:creationId xmlns:a16="http://schemas.microsoft.com/office/drawing/2014/main" xmlns=""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smtClean="0"/>
              <a:t>Click to edit Master title style</a:t>
            </a:r>
            <a:endParaRPr lang="en-US"/>
          </a:p>
        </p:txBody>
      </p:sp>
      <p:sp>
        <p:nvSpPr>
          <p:cNvPr id="17" name="Rectangle 16">
            <a:extLst>
              <a:ext uri="{FF2B5EF4-FFF2-40B4-BE49-F238E27FC236}">
                <a16:creationId xmlns:a16="http://schemas.microsoft.com/office/drawing/2014/main" xmlns=""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xmlns=""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xmlns=""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xmlns=""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xmlns=""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latin typeface="+mj-lt"/>
              </a:defRPr>
            </a:lvl1pPr>
          </a:lstStyle>
          <a:p>
            <a:pPr marL="228600" lvl="0" indent="-228600" algn="ctr"/>
            <a:r>
              <a:rPr lang="en-US" smtClean="0"/>
              <a:t>Click to edit Master text styles</a:t>
            </a:r>
          </a:p>
        </p:txBody>
      </p:sp>
      <p:sp>
        <p:nvSpPr>
          <p:cNvPr id="15" name="Content Placeholder 5">
            <a:extLst>
              <a:ext uri="{FF2B5EF4-FFF2-40B4-BE49-F238E27FC236}">
                <a16:creationId xmlns:a16="http://schemas.microsoft.com/office/drawing/2014/main" xmlns="" id="{60C17447-B870-4054-B568-8B6B321EC5B7}"/>
              </a:ext>
            </a:extLst>
          </p:cNvPr>
          <p:cNvSpPr>
            <a:spLocks noGrp="1"/>
          </p:cNvSpPr>
          <p:nvPr>
            <p:ph sz="quarter" idx="4"/>
          </p:nvPr>
        </p:nvSpPr>
        <p:spPr>
          <a:xfrm>
            <a:off x="8153394" y="2108201"/>
            <a:ext cx="3464722" cy="3684588"/>
          </a:xfrm>
        </p:spPr>
        <p:txBody>
          <a:bodyPr vert="horz" lIns="91440" tIns="45720" rIns="91440" bIns="45720" rtlCol="0">
            <a:normAutofit/>
          </a:bodyPr>
          <a:lstStyle>
            <a:lvl1pPr marL="228600" indent="-228600">
              <a:defRPr lang="en-US" sz="1600" kern="1200" dirty="0">
                <a:solidFill>
                  <a:schemeClr val="bg1"/>
                </a:solidFill>
                <a:latin typeface="+mn-lt"/>
                <a:ea typeface="+mn-ea"/>
                <a:cs typeface="+mn-cs"/>
              </a:defRPr>
            </a:lvl1pPr>
            <a:lvl2pPr>
              <a:defRPr lang="en-US" sz="1400" dirty="0"/>
            </a:lvl2pPr>
            <a:lvl3pPr>
              <a:defRPr lang="en-US" sz="1200" dirty="0"/>
            </a:lvl3pPr>
            <a:lvl4pPr>
              <a:defRPr lang="en-US" sz="1100" dirty="0"/>
            </a:lvl4pPr>
            <a:lvl5pPr>
              <a:defRPr lang="en-US" sz="1100" dirty="0"/>
            </a:lvl5pPr>
          </a:lstStyle>
          <a:p>
            <a:pPr marL="228600" lvl="0" indent="-228600" algn="l" defTabSz="914400" rtl="0" eaLnBrk="1" latinLnBrk="0" hangingPunct="1">
              <a:lnSpc>
                <a:spcPct val="150000"/>
              </a:lnSpc>
              <a:spcBef>
                <a:spcPts val="1000"/>
              </a:spcBef>
              <a:buFont typeface="Arial" panose="020B0604020202020204" pitchFamily="34" charset="0"/>
              <a:buChar char="•"/>
            </a:pPr>
            <a:r>
              <a:rPr lang="en-US" smtClean="0"/>
              <a:t>Click to edit Master text styles</a:t>
            </a:r>
          </a:p>
          <a:p>
            <a:pPr marL="228600" lvl="1" indent="-228600" algn="l" defTabSz="914400" rtl="0" eaLnBrk="1" latinLnBrk="0" hangingPunct="1">
              <a:lnSpc>
                <a:spcPct val="150000"/>
              </a:lnSpc>
              <a:spcBef>
                <a:spcPts val="1000"/>
              </a:spcBef>
              <a:buFont typeface="Arial" panose="020B0604020202020204" pitchFamily="34" charset="0"/>
              <a:buChar char="•"/>
            </a:pPr>
            <a:r>
              <a:rPr lang="en-US" smtClean="0"/>
              <a:t>Second level</a:t>
            </a:r>
          </a:p>
          <a:p>
            <a:pPr marL="228600" lvl="2" indent="-228600" algn="l" defTabSz="914400" rtl="0" eaLnBrk="1" latinLnBrk="0" hangingPunct="1">
              <a:lnSpc>
                <a:spcPct val="150000"/>
              </a:lnSpc>
              <a:spcBef>
                <a:spcPts val="1000"/>
              </a:spcBef>
              <a:buFont typeface="Arial" panose="020B0604020202020204" pitchFamily="34" charset="0"/>
              <a:buChar char="•"/>
            </a:pPr>
            <a:r>
              <a:rPr lang="en-US" smtClean="0"/>
              <a:t>Third level</a:t>
            </a:r>
          </a:p>
          <a:p>
            <a:pPr marL="228600" lvl="3" indent="-228600" algn="l" defTabSz="914400" rtl="0" eaLnBrk="1" latinLnBrk="0" hangingPunct="1">
              <a:lnSpc>
                <a:spcPct val="150000"/>
              </a:lnSpc>
              <a:spcBef>
                <a:spcPts val="1000"/>
              </a:spcBef>
              <a:buFont typeface="Arial" panose="020B0604020202020204" pitchFamily="34" charset="0"/>
              <a:buChar char="•"/>
            </a:pPr>
            <a:r>
              <a:rPr lang="en-US" smtClean="0"/>
              <a:t>Fourth level</a:t>
            </a:r>
          </a:p>
          <a:p>
            <a:pPr marL="228600" lvl="4" indent="-228600" algn="l" defTabSz="914400" rtl="0" eaLnBrk="1" latinLnBrk="0" hangingPunct="1">
              <a:lnSpc>
                <a:spcPct val="150000"/>
              </a:lnSpc>
              <a:spcBef>
                <a:spcPts val="1000"/>
              </a:spcBef>
              <a:buFont typeface="Arial" panose="020B0604020202020204" pitchFamily="34" charset="0"/>
              <a:buChar char="•"/>
            </a:pPr>
            <a:r>
              <a:rPr lang="en-US" smtClean="0"/>
              <a:t>Fifth level</a:t>
            </a:r>
            <a:endParaRPr lang="en-US" dirty="0"/>
          </a:p>
        </p:txBody>
      </p:sp>
    </p:spTree>
    <p:extLst>
      <p:ext uri="{BB962C8B-B14F-4D97-AF65-F5344CB8AC3E}">
        <p14:creationId xmlns:p14="http://schemas.microsoft.com/office/powerpoint/2010/main" val="1696335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xmlns=""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xmlns=""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xmlns=""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1">
            <a:extLst>
              <a:ext uri="{FF2B5EF4-FFF2-40B4-BE49-F238E27FC236}">
                <a16:creationId xmlns:a16="http://schemas.microsoft.com/office/drawing/2014/main" xmlns="" id="{5DDDD410-5ABA-46A5-B282-F37437EFB673}"/>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xmlns=""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xmlns="" id="{97A3D921-B9D5-42DC-9037-298968D94C95}"/>
              </a:ext>
            </a:extLst>
          </p:cNvPr>
          <p:cNvGrpSpPr/>
          <p:nvPr userDrawn="1"/>
        </p:nvGrpSpPr>
        <p:grpSpPr>
          <a:xfrm>
            <a:off x="657060" y="435124"/>
            <a:ext cx="5134751" cy="6215741"/>
            <a:chOff x="252031" y="391887"/>
            <a:chExt cx="7433283" cy="6215741"/>
          </a:xfrm>
        </p:grpSpPr>
        <p:sp>
          <p:nvSpPr>
            <p:cNvPr id="17" name="Rectangle 16">
              <a:extLst>
                <a:ext uri="{FF2B5EF4-FFF2-40B4-BE49-F238E27FC236}">
                  <a16:creationId xmlns:a16="http://schemas.microsoft.com/office/drawing/2014/main" xmlns="" id="{9BDB1890-91F2-49FC-B0F4-3F3FF11B6A1A}"/>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xmlns="" id="{6A62F937-16D4-4A6C-B247-D0A62BC6560D}"/>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xmlns="" id="{B9335681-5A6F-48BE-8160-2000D0F242FB}"/>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xmlns=""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 name="Title 1">
            <a:extLst>
              <a:ext uri="{FF2B5EF4-FFF2-40B4-BE49-F238E27FC236}">
                <a16:creationId xmlns:a16="http://schemas.microsoft.com/office/drawing/2014/main" xmlns=""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bg1"/>
                </a:solidFill>
                <a:latin typeface="+mn-lt"/>
              </a:defRPr>
            </a:lvl1pPr>
          </a:lstStyle>
          <a:p>
            <a:r>
              <a:rPr lang="en-US" smtClean="0"/>
              <a:t>Click to edit Master title style</a:t>
            </a:r>
            <a:endParaRPr lang="en-US" dirty="0"/>
          </a:p>
        </p:txBody>
      </p:sp>
    </p:spTree>
    <p:extLst>
      <p:ext uri="{BB962C8B-B14F-4D97-AF65-F5344CB8AC3E}">
        <p14:creationId xmlns:p14="http://schemas.microsoft.com/office/powerpoint/2010/main" val="427291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xmlns=""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xmlns=""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xmlns="" id="{0A66073F-5CD2-4EAC-890A-F6BB43D2BD67}"/>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1498171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xmlns=""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xmlns=""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xmlns="" id="{0A66073F-5CD2-4EAC-890A-F6BB43D2BD67}"/>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28058047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478571B4-4133-4DE5-AD8F-A341842CBE58}"/>
              </a:ext>
            </a:extLst>
          </p:cNvPr>
          <p:cNvSpPr>
            <a:spLocks noGrp="1"/>
          </p:cNvSpPr>
          <p:nvPr>
            <p:ph type="ftr" sz="quarter" idx="10"/>
          </p:nvPr>
        </p:nvSpPr>
        <p:spPr/>
        <p:txBody>
          <a:bodyPr/>
          <a:lstStyle/>
          <a:p>
            <a:r>
              <a:rPr lang="en-US" dirty="0"/>
              <a:t>Add a Footer</a:t>
            </a:r>
          </a:p>
        </p:txBody>
      </p:sp>
      <p:sp>
        <p:nvSpPr>
          <p:cNvPr id="7" name="Slide Number Placeholder 6">
            <a:extLst>
              <a:ext uri="{FF2B5EF4-FFF2-40B4-BE49-F238E27FC236}">
                <a16:creationId xmlns:a16="http://schemas.microsoft.com/office/drawing/2014/main" xmlns="" id="{CB65AC00-5FCA-4A4E-A036-2FCBDEAF17D9}"/>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xmlns=""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smtClean="0"/>
              <a:t>Click icon to add picture</a:t>
            </a:r>
            <a:endParaRPr lang="en-US" dirty="0"/>
          </a:p>
        </p:txBody>
      </p:sp>
      <p:sp>
        <p:nvSpPr>
          <p:cNvPr id="2" name="Title 1">
            <a:extLst>
              <a:ext uri="{FF2B5EF4-FFF2-40B4-BE49-F238E27FC236}">
                <a16:creationId xmlns:a16="http://schemas.microsoft.com/office/drawing/2014/main" xmlns=""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chemeClr val="bg1"/>
                </a:solidFill>
                <a:latin typeface="+mj-lt"/>
              </a:defRPr>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xmlns="" id="{ACDD89F3-6B87-4C54-83B9-A6481CB4FC3A}"/>
              </a:ext>
            </a:extLst>
          </p:cNvPr>
          <p:cNvSpPr>
            <a:spLocks noGrp="1"/>
          </p:cNvSpPr>
          <p:nvPr>
            <p:ph idx="1"/>
          </p:nvPr>
        </p:nvSpPr>
        <p:spPr>
          <a:xfrm>
            <a:off x="7639394" y="365125"/>
            <a:ext cx="4114801" cy="5811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1" name="Graphic 10">
            <a:extLst>
              <a:ext uri="{FF2B5EF4-FFF2-40B4-BE49-F238E27FC236}">
                <a16:creationId xmlns:a16="http://schemas.microsoft.com/office/drawing/2014/main" xmlns="" id="{479D679C-E90D-4916-BCE6-71C32B831ECF}"/>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xmlns="" id="{39C200B3-102B-4BB6-AEB0-D99EE027F096}"/>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xmlns="" id="{8B450C90-6D4A-4D50-B15D-91C587AABC6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xmlns=""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smtClean="0"/>
              <a:t>Click icon to add picture</a:t>
            </a:r>
            <a:endParaRPr lang="en-US" dirty="0"/>
          </a:p>
        </p:txBody>
      </p:sp>
      <p:grpSp>
        <p:nvGrpSpPr>
          <p:cNvPr id="12" name="Group 11">
            <a:extLst>
              <a:ext uri="{FF2B5EF4-FFF2-40B4-BE49-F238E27FC236}">
                <a16:creationId xmlns:a16="http://schemas.microsoft.com/office/drawing/2014/main" xmlns=""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xmlns=""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pic>
          <p:nvPicPr>
            <p:cNvPr id="15" name="Graphic 14">
              <a:extLst>
                <a:ext uri="{FF2B5EF4-FFF2-40B4-BE49-F238E27FC236}">
                  <a16:creationId xmlns:a16="http://schemas.microsoft.com/office/drawing/2014/main" xmlns="" id="{E66B1E37-8CEC-44ED-A239-C755B72AC616}"/>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14" name="Rectangle 13">
              <a:extLst>
                <a:ext uri="{FF2B5EF4-FFF2-40B4-BE49-F238E27FC236}">
                  <a16:creationId xmlns:a16="http://schemas.microsoft.com/office/drawing/2014/main" xmlns="" id="{B7E28405-97F5-4E03-86F1-FAE2FEA6CFF8}"/>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grpSp>
      <p:sp>
        <p:nvSpPr>
          <p:cNvPr id="16" name="Title 1">
            <a:extLst>
              <a:ext uri="{FF2B5EF4-FFF2-40B4-BE49-F238E27FC236}">
                <a16:creationId xmlns:a16="http://schemas.microsoft.com/office/drawing/2014/main" xmlns=""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chemeClr val="bg1"/>
                </a:solidFill>
                <a:latin typeface="+mj-lt"/>
              </a:defRPr>
            </a:lvl1pPr>
          </a:lstStyle>
          <a:p>
            <a:r>
              <a:rPr lang="en-US" smtClean="0"/>
              <a:t>Click to edit Master title style</a:t>
            </a:r>
            <a:endParaRPr lang="en-US" dirty="0"/>
          </a:p>
        </p:txBody>
      </p:sp>
      <p:sp>
        <p:nvSpPr>
          <p:cNvPr id="17" name="Text Placeholder 2">
            <a:extLst>
              <a:ext uri="{FF2B5EF4-FFF2-40B4-BE49-F238E27FC236}">
                <a16:creationId xmlns:a16="http://schemas.microsoft.com/office/drawing/2014/main" xmlns=""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xmlns="" id="{6AADF661-E593-4423-A8A8-F22C94390782}"/>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xmlns="" id="{F8BD6A50-BDFC-4B4C-9D3B-53B545F5318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xmlns=""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smtClean="0"/>
              <a:t>Click icon to add picture</a:t>
            </a:r>
            <a:endParaRPr lang="en-US" dirty="0"/>
          </a:p>
        </p:txBody>
      </p:sp>
      <p:grpSp>
        <p:nvGrpSpPr>
          <p:cNvPr id="14" name="Group 13">
            <a:extLst>
              <a:ext uri="{FF2B5EF4-FFF2-40B4-BE49-F238E27FC236}">
                <a16:creationId xmlns:a16="http://schemas.microsoft.com/office/drawing/2014/main" xmlns=""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xmlns=""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17" name="Graphic 16">
              <a:extLst>
                <a:ext uri="{FF2B5EF4-FFF2-40B4-BE49-F238E27FC236}">
                  <a16:creationId xmlns:a16="http://schemas.microsoft.com/office/drawing/2014/main" xmlns="" id="{B2D9F108-8C30-4BEC-8122-BE2632644482}"/>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xmlns=""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8" name="Title 1">
            <a:extLst>
              <a:ext uri="{FF2B5EF4-FFF2-40B4-BE49-F238E27FC236}">
                <a16:creationId xmlns:a16="http://schemas.microsoft.com/office/drawing/2014/main" xmlns=""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smtClean="0"/>
              <a:t>Click to edit Master title style</a:t>
            </a:r>
            <a:endParaRPr lang="en-US" dirty="0"/>
          </a:p>
        </p:txBody>
      </p:sp>
      <p:sp>
        <p:nvSpPr>
          <p:cNvPr id="22" name="Text Placeholder 2">
            <a:extLst>
              <a:ext uri="{FF2B5EF4-FFF2-40B4-BE49-F238E27FC236}">
                <a16:creationId xmlns:a16="http://schemas.microsoft.com/office/drawing/2014/main" xmlns=""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xmlns=""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xmlns=""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9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xmlns=""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2">
            <a:extLst>
              <a:ext uri="{FF2B5EF4-FFF2-40B4-BE49-F238E27FC236}">
                <a16:creationId xmlns:a16="http://schemas.microsoft.com/office/drawing/2014/main" xmlns="" id="{367F380C-58A9-4490-AC57-579A90290F36}"/>
              </a:ext>
            </a:extLst>
          </p:cNvPr>
          <p:cNvSpPr>
            <a:spLocks noGrp="1"/>
          </p:cNvSpPr>
          <p:nvPr>
            <p:ph type="body" idx="13"/>
          </p:nvPr>
        </p:nvSpPr>
        <p:spPr>
          <a:xfrm>
            <a:off x="8153400"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a:extLst>
              <a:ext uri="{FF2B5EF4-FFF2-40B4-BE49-F238E27FC236}">
                <a16:creationId xmlns:a16="http://schemas.microsoft.com/office/drawing/2014/main" xmlns=""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Rectangle 17">
            <a:extLst>
              <a:ext uri="{FF2B5EF4-FFF2-40B4-BE49-F238E27FC236}">
                <a16:creationId xmlns:a16="http://schemas.microsoft.com/office/drawing/2014/main" xmlns=""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Picture Placeholder 13">
            <a:extLst>
              <a:ext uri="{FF2B5EF4-FFF2-40B4-BE49-F238E27FC236}">
                <a16:creationId xmlns:a16="http://schemas.microsoft.com/office/drawing/2014/main" xmlns=""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smtClean="0"/>
              <a:t>Click icon to add picture</a:t>
            </a:r>
            <a:endParaRPr lang="en-US" dirty="0"/>
          </a:p>
        </p:txBody>
      </p:sp>
      <p:sp>
        <p:nvSpPr>
          <p:cNvPr id="2" name="Title 1">
            <a:extLst>
              <a:ext uri="{FF2B5EF4-FFF2-40B4-BE49-F238E27FC236}">
                <a16:creationId xmlns:a16="http://schemas.microsoft.com/office/drawing/2014/main" xmlns=""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smtClean="0"/>
              <a:t>Click to edit Master title style</a:t>
            </a:r>
            <a:endParaRPr lang="en-US"/>
          </a:p>
        </p:txBody>
      </p:sp>
      <p:sp>
        <p:nvSpPr>
          <p:cNvPr id="5" name="Footer Placeholder 4">
            <a:extLst>
              <a:ext uri="{FF2B5EF4-FFF2-40B4-BE49-F238E27FC236}">
                <a16:creationId xmlns:a16="http://schemas.microsoft.com/office/drawing/2014/main" xmlns="" id="{750DA028-023B-4883-9A48-70FD7A2E5226}"/>
              </a:ext>
            </a:extLst>
          </p:cNvPr>
          <p:cNvSpPr>
            <a:spLocks noGrp="1"/>
          </p:cNvSpPr>
          <p:nvPr>
            <p:ph type="ftr" sz="quarter" idx="16"/>
          </p:nvPr>
        </p:nvSpPr>
        <p:spPr/>
        <p:txBody>
          <a:bodyPr/>
          <a:lstStyle/>
          <a:p>
            <a:r>
              <a:rPr lang="en-US" dirty="0"/>
              <a:t>Add a Footer</a:t>
            </a:r>
          </a:p>
        </p:txBody>
      </p:sp>
      <p:sp>
        <p:nvSpPr>
          <p:cNvPr id="6" name="Slide Number Placeholder 5">
            <a:extLst>
              <a:ext uri="{FF2B5EF4-FFF2-40B4-BE49-F238E27FC236}">
                <a16:creationId xmlns:a16="http://schemas.microsoft.com/office/drawing/2014/main" xmlns=""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BD40C7A-92CE-46D6-B056-C75D73663328}"/>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xmlns="" id="{C2877C5F-FF39-4400-9C13-0D7F04A0C78F}"/>
              </a:ext>
            </a:extLst>
          </p:cNvPr>
          <p:cNvSpPr/>
          <p:nvPr userDrawn="1"/>
        </p:nvSpPr>
        <p:spPr>
          <a:xfrm>
            <a:off x="6727371" y="54430"/>
            <a:ext cx="1238278" cy="65531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a16="http://schemas.microsoft.com/office/drawing/2014/main" xmlns="" id="{CAE90E16-AEC5-4F82-85B0-DDEA26AA939A}"/>
              </a:ext>
            </a:extLst>
          </p:cNvPr>
          <p:cNvSpPr>
            <a:spLocks noGrp="1"/>
          </p:cNvSpPr>
          <p:nvPr>
            <p:ph type="pic" idx="1"/>
          </p:nvPr>
        </p:nvSpPr>
        <p:spPr>
          <a:xfrm>
            <a:off x="7097484" y="0"/>
            <a:ext cx="5094515" cy="6858000"/>
          </a:xfrm>
          <a:solidFill>
            <a:schemeClr val="bg1">
              <a:lumMod val="5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3" name="Rectangle 12">
            <a:extLst>
              <a:ext uri="{FF2B5EF4-FFF2-40B4-BE49-F238E27FC236}">
                <a16:creationId xmlns:a16="http://schemas.microsoft.com/office/drawing/2014/main" xmlns=""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xmlns="" id="{A69E75A6-06C5-49D0-9164-3098CE0E53D8}"/>
              </a:ext>
            </a:extLst>
          </p:cNvPr>
          <p:cNvSpPr/>
          <p:nvPr userDrawn="1"/>
        </p:nvSpPr>
        <p:spPr>
          <a:xfrm>
            <a:off x="957943" y="655467"/>
            <a:ext cx="5769428"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a:extLst>
              <a:ext uri="{FF2B5EF4-FFF2-40B4-BE49-F238E27FC236}">
                <a16:creationId xmlns:a16="http://schemas.microsoft.com/office/drawing/2014/main" xmlns="" id="{9B7F3105-8D8F-4FF3-9A7F-0F067BB810A1}"/>
              </a:ext>
            </a:extLst>
          </p:cNvPr>
          <p:cNvSpPr>
            <a:spLocks noGrp="1"/>
          </p:cNvSpPr>
          <p:nvPr>
            <p:ph type="ftr" sz="quarter" idx="14"/>
          </p:nvPr>
        </p:nvSpPr>
        <p:spPr/>
        <p:txBody>
          <a:bodyPr/>
          <a:lstStyle/>
          <a:p>
            <a:r>
              <a:rPr lang="en-US" dirty="0"/>
              <a:t>Add a Footer</a:t>
            </a:r>
          </a:p>
        </p:txBody>
      </p:sp>
      <p:sp>
        <p:nvSpPr>
          <p:cNvPr id="4" name="Text Placeholder 3">
            <a:extLst>
              <a:ext uri="{FF2B5EF4-FFF2-40B4-BE49-F238E27FC236}">
                <a16:creationId xmlns:a16="http://schemas.microsoft.com/office/drawing/2014/main" xmlns=""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 name="Title 1">
            <a:extLst>
              <a:ext uri="{FF2B5EF4-FFF2-40B4-BE49-F238E27FC236}">
                <a16:creationId xmlns:a16="http://schemas.microsoft.com/office/drawing/2014/main" xmlns="" id="{9AF0F519-65FC-434F-8F2F-F778A20A82ED}"/>
              </a:ext>
            </a:extLst>
          </p:cNvPr>
          <p:cNvSpPr>
            <a:spLocks noGrp="1"/>
          </p:cNvSpPr>
          <p:nvPr>
            <p:ph type="title"/>
          </p:nvPr>
        </p:nvSpPr>
        <p:spPr>
          <a:xfrm>
            <a:off x="957943" y="1480457"/>
            <a:ext cx="5138057" cy="979308"/>
          </a:xfrm>
        </p:spPr>
        <p:txBody>
          <a:bodyPr anchor="b"/>
          <a:lstStyle>
            <a:lvl1pPr>
              <a:defRPr sz="3200" b="1">
                <a:solidFill>
                  <a:schemeClr val="bg1"/>
                </a:solidFill>
                <a:latin typeface="+mn-lt"/>
              </a:defRPr>
            </a:lvl1pPr>
          </a:lstStyle>
          <a:p>
            <a:r>
              <a:rPr lang="en-US" smtClean="0"/>
              <a:t>Click to edit Master title style</a:t>
            </a:r>
            <a:endParaRPr lang="en-US" dirty="0"/>
          </a:p>
        </p:txBody>
      </p:sp>
      <p:sp>
        <p:nvSpPr>
          <p:cNvPr id="9" name="Slide Number Placeholder 8">
            <a:extLst>
              <a:ext uri="{FF2B5EF4-FFF2-40B4-BE49-F238E27FC236}">
                <a16:creationId xmlns:a16="http://schemas.microsoft.com/office/drawing/2014/main" xmlns=""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a:extLst>
              <a:ext uri="{FF2B5EF4-FFF2-40B4-BE49-F238E27FC236}">
                <a16:creationId xmlns:a16="http://schemas.microsoft.com/office/drawing/2014/main" xmlns=""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a:lstStyle/>
          <a:p>
            <a:r>
              <a:rPr lang="en-US" smtClean="0"/>
              <a:t>Click icon to add picture</a:t>
            </a:r>
            <a:endParaRPr lang="en-US" dirty="0"/>
          </a:p>
        </p:txBody>
      </p:sp>
      <p:grpSp>
        <p:nvGrpSpPr>
          <p:cNvPr id="5" name="Group 4">
            <a:extLst>
              <a:ext uri="{FF2B5EF4-FFF2-40B4-BE49-F238E27FC236}">
                <a16:creationId xmlns:a16="http://schemas.microsoft.com/office/drawing/2014/main" xmlns="" id="{1E8CB484-5390-4B2F-9BFB-D0733BEE88A5}"/>
              </a:ext>
            </a:extLst>
          </p:cNvPr>
          <p:cNvGrpSpPr/>
          <p:nvPr userDrawn="1"/>
        </p:nvGrpSpPr>
        <p:grpSpPr>
          <a:xfrm flipH="1">
            <a:off x="4115984" y="252563"/>
            <a:ext cx="7433283" cy="5995838"/>
            <a:chOff x="252031" y="391887"/>
            <a:chExt cx="7433283" cy="6215741"/>
          </a:xfrm>
        </p:grpSpPr>
        <p:sp>
          <p:nvSpPr>
            <p:cNvPr id="24" name="Rectangle 23">
              <a:extLst>
                <a:ext uri="{FF2B5EF4-FFF2-40B4-BE49-F238E27FC236}">
                  <a16:creationId xmlns:a16="http://schemas.microsoft.com/office/drawing/2014/main" xmlns=""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xmlns=""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xmlns=""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004074E6-E39E-4D19-B91F-8E84F37CBF3C}"/>
              </a:ext>
            </a:extLst>
          </p:cNvPr>
          <p:cNvSpPr>
            <a:spLocks noGrp="1"/>
          </p:cNvSpPr>
          <p:nvPr>
            <p:ph type="title" hasCustomPrompt="1"/>
          </p:nvPr>
        </p:nvSpPr>
        <p:spPr>
          <a:xfrm>
            <a:off x="5510539" y="916440"/>
            <a:ext cx="6117771"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xmlns="" id="{607D1B16-7058-45AD-9B19-E19CAF96683B}"/>
              </a:ext>
            </a:extLst>
          </p:cNvPr>
          <p:cNvSpPr>
            <a:spLocks noGrp="1"/>
          </p:cNvSpPr>
          <p:nvPr>
            <p:ph idx="1"/>
          </p:nvPr>
        </p:nvSpPr>
        <p:spPr>
          <a:xfrm>
            <a:off x="5510539" y="1962673"/>
            <a:ext cx="6117771" cy="3676128"/>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2">
            <a:extLst>
              <a:ext uri="{FF2B5EF4-FFF2-40B4-BE49-F238E27FC236}">
                <a16:creationId xmlns:a16="http://schemas.microsoft.com/office/drawing/2014/main" xmlns="" id="{6CAAB964-0A56-4842-AA82-7610F726CD14}"/>
              </a:ext>
            </a:extLst>
          </p:cNvPr>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Footer Placeholder 3">
            <a:extLst>
              <a:ext uri="{FF2B5EF4-FFF2-40B4-BE49-F238E27FC236}">
                <a16:creationId xmlns:a16="http://schemas.microsoft.com/office/drawing/2014/main" xmlns="" id="{7BFE929D-DC77-46CA-82A0-DBC67BEA93A1}"/>
              </a:ext>
            </a:extLst>
          </p:cNvPr>
          <p:cNvSpPr>
            <a:spLocks noGrp="1"/>
          </p:cNvSpPr>
          <p:nvPr>
            <p:ph type="ftr" sz="quarter" idx="16"/>
          </p:nvPr>
        </p:nvSpPr>
        <p:spPr/>
        <p:txBody>
          <a:bodyPr/>
          <a:lstStyle/>
          <a:p>
            <a:r>
              <a:rPr lang="en-US" dirty="0"/>
              <a:t>Add a Footer</a:t>
            </a:r>
          </a:p>
        </p:txBody>
      </p:sp>
      <p:sp>
        <p:nvSpPr>
          <p:cNvPr id="6" name="Slide Number Placeholder 5">
            <a:extLst>
              <a:ext uri="{FF2B5EF4-FFF2-40B4-BE49-F238E27FC236}">
                <a16:creationId xmlns:a16="http://schemas.microsoft.com/office/drawing/2014/main" xmlns="" id="{04A17937-35A7-4492-BF9B-0912A22FF3F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0666008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C42E9CCD-6BB8-4209-A6BA-851867956084}"/>
              </a:ext>
            </a:extLst>
          </p:cNvPr>
          <p:cNvSpPr>
            <a:spLocks noGrp="1"/>
          </p:cNvSpPr>
          <p:nvPr>
            <p:ph sz="quarter" idx="16"/>
          </p:nvPr>
        </p:nvSpPr>
        <p:spPr>
          <a:xfrm>
            <a:off x="6400191" y="470641"/>
            <a:ext cx="5220309" cy="591671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5" name="Group 4">
            <a:extLst>
              <a:ext uri="{FF2B5EF4-FFF2-40B4-BE49-F238E27FC236}">
                <a16:creationId xmlns:a16="http://schemas.microsoft.com/office/drawing/2014/main" xmlns=""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xmlns=""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xmlns=""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xmlns=""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xmlns=""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2">
            <a:extLst>
              <a:ext uri="{FF2B5EF4-FFF2-40B4-BE49-F238E27FC236}">
                <a16:creationId xmlns:a16="http://schemas.microsoft.com/office/drawing/2014/main" xmlns=""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xmlns="" id="{15311BA1-4F61-4FA7-9C20-685B3689CAEF}"/>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xmlns="" id="{8EF357A5-40C6-41A4-B1BE-0AF78D459AC3}"/>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DE635FD8-712D-4EE2-A5B6-3DD8DE9C25E9}"/>
              </a:ext>
            </a:extLst>
          </p:cNvPr>
          <p:cNvSpPr>
            <a:spLocks noGrp="1"/>
          </p:cNvSpPr>
          <p:nvPr>
            <p:ph type="pic" sz="quarter" idx="10"/>
          </p:nvPr>
        </p:nvSpPr>
        <p:spPr>
          <a:xfrm>
            <a:off x="0" y="0"/>
            <a:ext cx="12192000" cy="6858000"/>
          </a:xfrm>
          <a:solidFill>
            <a:schemeClr val="bg1">
              <a:lumMod val="50000"/>
            </a:schemeClr>
          </a:solidFill>
        </p:spPr>
        <p:txBody>
          <a:bodyPr/>
          <a:lstStyle/>
          <a:p>
            <a:r>
              <a:rPr lang="en-US" smtClean="0"/>
              <a:t>Click icon to add picture</a:t>
            </a:r>
            <a:endParaRPr lang="en-US" dirty="0"/>
          </a:p>
        </p:txBody>
      </p:sp>
      <p:sp>
        <p:nvSpPr>
          <p:cNvPr id="2" name="Footer Placeholder 1">
            <a:extLst>
              <a:ext uri="{FF2B5EF4-FFF2-40B4-BE49-F238E27FC236}">
                <a16:creationId xmlns:a16="http://schemas.microsoft.com/office/drawing/2014/main" xmlns="" id="{D56B8994-D221-4700-A133-4FCBC9C9406C}"/>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xmlns="" id="{CCBE36DC-B3F9-4725-94B8-EAD411EC2417}"/>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5" name="Title 4">
            <a:extLst>
              <a:ext uri="{FF2B5EF4-FFF2-40B4-BE49-F238E27FC236}">
                <a16:creationId xmlns:a16="http://schemas.microsoft.com/office/drawing/2014/main" xmlns="" id="{AF50108F-20E3-412D-860B-14CB11988FEE}"/>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65416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xmlns="" id="{FBBF3059-D5B9-418C-A60B-C3C8E261E486}"/>
              </a:ext>
            </a:extLst>
          </p:cNvPr>
          <p:cNvSpPr>
            <a:spLocks noGrp="1"/>
          </p:cNvSpPr>
          <p:nvPr>
            <p:ph type="body" idx="1"/>
          </p:nvPr>
        </p:nvSpPr>
        <p:spPr>
          <a:xfrm>
            <a:off x="595884" y="1188720"/>
            <a:ext cx="11000232" cy="498824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a:extLst>
              <a:ext uri="{FF2B5EF4-FFF2-40B4-BE49-F238E27FC236}">
                <a16:creationId xmlns:a16="http://schemas.microsoft.com/office/drawing/2014/main" xmlns="" id="{E087F727-48BD-4EB4-B57F-5AC03BEB1A4D}"/>
              </a:ext>
            </a:extLst>
          </p:cNvPr>
          <p:cNvSpPr>
            <a:spLocks noGrp="1"/>
          </p:cNvSpPr>
          <p:nvPr>
            <p:ph type="ftr" sz="quarter" idx="3"/>
          </p:nvPr>
        </p:nvSpPr>
        <p:spPr>
          <a:xfrm>
            <a:off x="595884" y="6468303"/>
            <a:ext cx="4114800" cy="365125"/>
          </a:xfrm>
          <a:prstGeom prst="rect">
            <a:avLst/>
          </a:prstGeom>
        </p:spPr>
        <p:txBody>
          <a:bodyPr vert="horz" lIns="91440" tIns="45720" rIns="91440" bIns="45720" rtlCol="0" anchor="ctr"/>
          <a:lstStyle>
            <a:lvl1pPr algn="l">
              <a:defRPr sz="1200">
                <a:solidFill>
                  <a:schemeClr val="bg1"/>
                </a:solidFill>
              </a:defRPr>
            </a:lvl1pPr>
          </a:lstStyle>
          <a:p>
            <a:r>
              <a:rPr lang="en-US" dirty="0"/>
              <a:t>Add a Footer</a:t>
            </a:r>
          </a:p>
        </p:txBody>
      </p:sp>
      <p:sp>
        <p:nvSpPr>
          <p:cNvPr id="9" name="Rectangle: Single Corner Snipped 8">
            <a:extLst>
              <a:ext uri="{FF2B5EF4-FFF2-40B4-BE49-F238E27FC236}">
                <a16:creationId xmlns:a16="http://schemas.microsoft.com/office/drawing/2014/main" xmlns="" id="{7166C798-72CE-4F2D-9A04-013F24A2659F}"/>
              </a:ext>
            </a:extLst>
          </p:cNvPr>
          <p:cNvSpPr/>
          <p:nvPr userDrawn="1"/>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Slide Number Placeholder 5">
            <a:extLst>
              <a:ext uri="{FF2B5EF4-FFF2-40B4-BE49-F238E27FC236}">
                <a16:creationId xmlns:a16="http://schemas.microsoft.com/office/drawing/2014/main" xmlns="" id="{3ACE58C5-CE1C-415B-8591-25A53FF2AE88}"/>
              </a:ext>
            </a:extLst>
          </p:cNvPr>
          <p:cNvSpPr>
            <a:spLocks noGrp="1"/>
          </p:cNvSpPr>
          <p:nvPr>
            <p:ph type="sldNum" sz="quarter" idx="4"/>
          </p:nvPr>
        </p:nvSpPr>
        <p:spPr>
          <a:xfrm>
            <a:off x="11549269" y="6405746"/>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3" r:id="rId5"/>
    <p:sldLayoutId id="2147483657" r:id="rId6"/>
    <p:sldLayoutId id="2147483660" r:id="rId7"/>
    <p:sldLayoutId id="2147483663" r:id="rId8"/>
    <p:sldLayoutId id="2147483662" r:id="rId9"/>
    <p:sldLayoutId id="2147483669" r:id="rId10"/>
    <p:sldLayoutId id="2147483666" r:id="rId11"/>
    <p:sldLayoutId id="2147483670" r:id="rId12"/>
    <p:sldLayoutId id="2147483667" r:id="rId13"/>
    <p:sldLayoutId id="2147483668" r:id="rId14"/>
    <p:sldLayoutId id="2147483665" r:id="rId15"/>
    <p:sldLayoutId id="2147483671" r:id="rId16"/>
    <p:sldLayoutId id="2147483655" r:id="rId17"/>
  </p:sldLayoutIdLst>
  <p:hf hdr="0" dt="0"/>
  <p:txStyles>
    <p:title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of a roof">
            <a:extLst>
              <a:ext uri="{FF2B5EF4-FFF2-40B4-BE49-F238E27FC236}">
                <a16:creationId xmlns:a16="http://schemas.microsoft.com/office/drawing/2014/main" xmlns="" id="{01F590AB-1AF1-489D-B942-2800AE8629C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xmlns="" id="{B6C8E487-ADDC-4F1B-A30A-BAABB4998F49}"/>
              </a:ext>
              <a:ext uri="{C183D7F6-B498-43B3-948B-1728B52AA6E4}">
                <adec:decorative xmlns:adec="http://schemas.microsoft.com/office/drawing/2017/decorative" xmlns="" val="1"/>
              </a:ext>
            </a:extLst>
          </p:cNvPr>
          <p:cNvSpPr/>
          <p:nvPr/>
        </p:nvSpPr>
        <p:spPr>
          <a:xfrm>
            <a:off x="-71015" y="0"/>
            <a:ext cx="12263015"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xmlns="" id="{11BEC607-8474-408E-A7AC-48A065F31B63}"/>
              </a:ext>
              <a:ext uri="{C183D7F6-B498-43B3-948B-1728B52AA6E4}">
                <adec:decorative xmlns:adec="http://schemas.microsoft.com/office/drawing/2017/decorative" xmlns=""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xmlns="" id="{B601E3FC-2016-4085-9A4B-A172702EAAE1}"/>
                </a:ext>
                <a:ext uri="{C183D7F6-B498-43B3-948B-1728B52AA6E4}">
                  <adec:decorative xmlns:adec="http://schemas.microsoft.com/office/drawing/2017/decorative" xmlns=""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xmlns="" id="{2CBF662F-A198-4AD3-8EBC-0EC9A52B2994}"/>
                </a:ext>
                <a:ext uri="{C183D7F6-B498-43B3-948B-1728B52AA6E4}">
                  <adec:decorative xmlns:adec="http://schemas.microsoft.com/office/drawing/2017/decorative" xmlns=""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xmlns="" id="{142E86C5-8E5F-4620-A4FB-D1F926179D18}"/>
                </a:ext>
                <a:ext uri="{C183D7F6-B498-43B3-948B-1728B52AA6E4}">
                  <adec:decorative xmlns:adec="http://schemas.microsoft.com/office/drawing/2017/decorative" xmlns=""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xmlns="" id="{7E0E8055-17FA-43CE-9F03-E712F496B7CF}"/>
              </a:ext>
            </a:extLst>
          </p:cNvPr>
          <p:cNvSpPr>
            <a:spLocks noGrp="1"/>
          </p:cNvSpPr>
          <p:nvPr>
            <p:ph type="ctrTitle"/>
          </p:nvPr>
        </p:nvSpPr>
        <p:spPr/>
        <p:txBody>
          <a:bodyPr>
            <a:normAutofit fontScale="90000"/>
          </a:bodyPr>
          <a:lstStyle/>
          <a:p>
            <a:r>
              <a:rPr lang="en-US" dirty="0" smtClean="0"/>
              <a:t/>
            </a:r>
            <a:br>
              <a:rPr lang="en-US" dirty="0" smtClean="0"/>
            </a:br>
            <a:r>
              <a:rPr lang="en-US" b="0" dirty="0"/>
              <a:t>Polish </a:t>
            </a:r>
            <a:r>
              <a:rPr lang="en-US" b="0" dirty="0" smtClean="0"/>
              <a:t>notations</a:t>
            </a:r>
            <a:br>
              <a:rPr lang="en-US" b="0" dirty="0" smtClean="0"/>
            </a:br>
            <a:r>
              <a:rPr lang="en-US" dirty="0" smtClean="0"/>
              <a:t>(</a:t>
            </a:r>
            <a:r>
              <a:rPr lang="en-US" b="0" dirty="0"/>
              <a:t>Prefix &amp; Postfix</a:t>
            </a:r>
            <a:r>
              <a:rPr lang="en-US" dirty="0" smtClean="0"/>
              <a:t>)</a:t>
            </a:r>
            <a:endParaRPr lang="en-US" dirty="0"/>
          </a:p>
        </p:txBody>
      </p:sp>
      <p:sp>
        <p:nvSpPr>
          <p:cNvPr id="7" name="Subtitle 6">
            <a:extLst>
              <a:ext uri="{FF2B5EF4-FFF2-40B4-BE49-F238E27FC236}">
                <a16:creationId xmlns:a16="http://schemas.microsoft.com/office/drawing/2014/main" xmlns="" id="{9935280A-EBD5-4EFA-81A0-313C85F987EC}"/>
              </a:ext>
            </a:extLst>
          </p:cNvPr>
          <p:cNvSpPr>
            <a:spLocks noGrp="1"/>
          </p:cNvSpPr>
          <p:nvPr>
            <p:ph type="subTitle" idx="1"/>
          </p:nvPr>
        </p:nvSpPr>
        <p:spPr>
          <a:xfrm>
            <a:off x="2925286" y="3838627"/>
            <a:ext cx="6475341" cy="450503"/>
          </a:xfrm>
        </p:spPr>
        <p:txBody>
          <a:bodyPr>
            <a:normAutofit fontScale="55000" lnSpcReduction="20000"/>
          </a:bodyPr>
          <a:lstStyle/>
          <a:p>
            <a:r>
              <a:rPr lang="en-US" dirty="0" smtClean="0"/>
              <a:t>Muhammad Fahad</a:t>
            </a:r>
          </a:p>
          <a:p>
            <a:r>
              <a:rPr lang="en-US" sz="1400" dirty="0" smtClean="0"/>
              <a:t>FA19-BSSE-0014</a:t>
            </a:r>
            <a:endParaRPr lang="en-US" sz="1400" dirty="0"/>
          </a:p>
        </p:txBody>
      </p:sp>
    </p:spTree>
    <p:extLst>
      <p:ext uri="{BB962C8B-B14F-4D97-AF65-F5344CB8AC3E}">
        <p14:creationId xmlns:p14="http://schemas.microsoft.com/office/powerpoint/2010/main" val="2506210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D5445F47-6D74-450C-BC16-998D2021AD78}"/>
              </a:ext>
            </a:extLst>
          </p:cNvPr>
          <p:cNvSpPr>
            <a:spLocks noGrp="1"/>
          </p:cNvSpPr>
          <p:nvPr>
            <p:ph type="title"/>
          </p:nvPr>
        </p:nvSpPr>
        <p:spPr/>
        <p:txBody>
          <a:bodyPr>
            <a:normAutofit/>
          </a:bodyPr>
          <a:lstStyle/>
          <a:p>
            <a:r>
              <a:rPr lang="en-US" dirty="0"/>
              <a:t>Objectives </a:t>
            </a:r>
            <a:r>
              <a:rPr lang="en-US" dirty="0" smtClean="0"/>
              <a:t>Overview</a:t>
            </a:r>
            <a:endParaRPr lang="en-US" dirty="0"/>
          </a:p>
        </p:txBody>
      </p:sp>
      <p:sp>
        <p:nvSpPr>
          <p:cNvPr id="8" name="Text Placeholder 7">
            <a:extLst>
              <a:ext uri="{FF2B5EF4-FFF2-40B4-BE49-F238E27FC236}">
                <a16:creationId xmlns:a16="http://schemas.microsoft.com/office/drawing/2014/main" xmlns="" id="{E79DECD2-B85E-4CB3-BBFB-C64131454B65}"/>
              </a:ext>
            </a:extLst>
          </p:cNvPr>
          <p:cNvSpPr>
            <a:spLocks noGrp="1"/>
          </p:cNvSpPr>
          <p:nvPr>
            <p:ph type="body" sz="half" idx="2"/>
          </p:nvPr>
        </p:nvSpPr>
        <p:spPr/>
        <p:txBody>
          <a:bodyPr/>
          <a:lstStyle/>
          <a:p>
            <a:pPr marL="285750" indent="-285750">
              <a:buFont typeface="Wingdings" panose="05000000000000000000" pitchFamily="2" charset="2"/>
              <a:buChar char="Ø"/>
            </a:pPr>
            <a:r>
              <a:rPr lang="en-US" dirty="0" smtClean="0"/>
              <a:t>Notations </a:t>
            </a:r>
            <a:endParaRPr lang="en-US" dirty="0"/>
          </a:p>
          <a:p>
            <a:pPr marL="285750" indent="-285750">
              <a:buFont typeface="Wingdings" panose="05000000000000000000" pitchFamily="2" charset="2"/>
              <a:buChar char="Ø"/>
            </a:pPr>
            <a:r>
              <a:rPr lang="en-US" dirty="0" smtClean="0"/>
              <a:t>Prefix</a:t>
            </a:r>
            <a:r>
              <a:rPr lang="en-US" dirty="0"/>
              <a:t>, Infix and Postfix Notations </a:t>
            </a:r>
            <a:endParaRPr lang="en-US" dirty="0" smtClean="0"/>
          </a:p>
          <a:p>
            <a:pPr marL="285750" indent="-285750">
              <a:buFont typeface="Wingdings" panose="05000000000000000000" pitchFamily="2" charset="2"/>
              <a:buChar char="Ø"/>
            </a:pPr>
            <a:r>
              <a:rPr lang="en-US" dirty="0" smtClean="0"/>
              <a:t>Conversion </a:t>
            </a:r>
            <a:r>
              <a:rPr lang="en-US" dirty="0"/>
              <a:t>of one type expression to another </a:t>
            </a:r>
          </a:p>
          <a:p>
            <a:pPr marL="285750" indent="-285750">
              <a:buFont typeface="Wingdings" panose="05000000000000000000" pitchFamily="2" charset="2"/>
              <a:buChar char="Ø"/>
            </a:pPr>
            <a:r>
              <a:rPr lang="en-US" dirty="0" smtClean="0"/>
              <a:t>Evaluation </a:t>
            </a:r>
            <a:r>
              <a:rPr lang="en-US" dirty="0"/>
              <a:t>of Prefix and Postfix Notations</a:t>
            </a:r>
            <a:endParaRPr lang="en-US" dirty="0"/>
          </a:p>
        </p:txBody>
      </p:sp>
      <p:pic>
        <p:nvPicPr>
          <p:cNvPr id="5" name="Picture Placeholder 4" descr="Two Buildings" title="Two Buildings">
            <a:extLst>
              <a:ext uri="{FF2B5EF4-FFF2-40B4-BE49-F238E27FC236}">
                <a16:creationId xmlns:a16="http://schemas.microsoft.com/office/drawing/2014/main" xmlns="" id="{9EF82849-1FFF-4EE2-B6A4-C19B8A083067}"/>
              </a:ext>
            </a:extLst>
          </p:cNvPr>
          <p:cNvPicPr>
            <a:picLocks noGrp="1" noChangeAspect="1"/>
          </p:cNvPicPr>
          <p:nvPr>
            <p:ph type="pic" idx="1"/>
          </p:nvPr>
        </p:nvPicPr>
        <p:blipFill>
          <a:blip r:embed="rId3">
            <a:extLst>
              <a:ext uri="{BEBA8EAE-BF5A-486C-A8C5-ECC9F3942E4B}">
                <a14:imgProps xmlns:a14="http://schemas.microsoft.com/office/drawing/2010/main">
                  <a14:imgLayer r:embed="rId4">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p:pic>
      <p:sp>
        <p:nvSpPr>
          <p:cNvPr id="2" name="Footer Placeholder 1">
            <a:extLst>
              <a:ext uri="{FF2B5EF4-FFF2-40B4-BE49-F238E27FC236}">
                <a16:creationId xmlns:a16="http://schemas.microsoft.com/office/drawing/2014/main" xmlns="" id="{F17BB2B3-BB1E-4588-97D3-522970C829A4}"/>
              </a:ext>
            </a:extLst>
          </p:cNvPr>
          <p:cNvSpPr>
            <a:spLocks noGrp="1"/>
          </p:cNvSpPr>
          <p:nvPr>
            <p:ph type="ftr" sz="quarter" idx="14"/>
          </p:nvPr>
        </p:nvSpPr>
        <p:spPr/>
        <p:txBody>
          <a:bodyPr/>
          <a:lstStyle/>
          <a:p>
            <a:r>
              <a:rPr lang="en-US" dirty="0" smtClean="0"/>
              <a:t>Muhammad Fahad</a:t>
            </a:r>
            <a:endParaRPr lang="en-US" dirty="0"/>
          </a:p>
        </p:txBody>
      </p:sp>
      <p:sp>
        <p:nvSpPr>
          <p:cNvPr id="10" name="Rectangle: Single Corner Snipped 9" descr="Footer accent box">
            <a:extLst>
              <a:ext uri="{FF2B5EF4-FFF2-40B4-BE49-F238E27FC236}">
                <a16:creationId xmlns:a16="http://schemas.microsoft.com/office/drawing/2014/main" xmlns="" id="{CDA9F8EC-2836-4D7A-8BB2-6D1C849515C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a:extLst>
              <a:ext uri="{FF2B5EF4-FFF2-40B4-BE49-F238E27FC236}">
                <a16:creationId xmlns:a16="http://schemas.microsoft.com/office/drawing/2014/main" xmlns="" id="{C25E833F-FD8B-46E5-BD16-A82D3EDA8554}"/>
              </a:ext>
            </a:extLst>
          </p:cNvPr>
          <p:cNvSpPr>
            <a:spLocks noGrp="1"/>
          </p:cNvSpPr>
          <p:nvPr>
            <p:ph type="sldNum" sz="quarter" idx="15"/>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48532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xmlns="" id="{8C001EA0-C1FE-4BFF-BAE0-93D031DC21E0}"/>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a:extLst>
              <a:ext uri="{FF2B5EF4-FFF2-40B4-BE49-F238E27FC236}">
                <a16:creationId xmlns:a16="http://schemas.microsoft.com/office/drawing/2014/main" xmlns="" id="{CDA17D7C-7C63-439C-8B50-C9B0F0F9AAF7}"/>
              </a:ext>
              <a:ext uri="{C183D7F6-B498-43B3-948B-1728B52AA6E4}">
                <adec:decorative xmlns:adec="http://schemas.microsoft.com/office/drawing/2017/decorative" xmlns="" val="1"/>
              </a:ext>
            </a:extLst>
          </p:cNvPr>
          <p:cNvGrpSpPr/>
          <p:nvPr/>
        </p:nvGrpSpPr>
        <p:grpSpPr>
          <a:xfrm flipH="1">
            <a:off x="4115984" y="252563"/>
            <a:ext cx="7433283" cy="5995838"/>
            <a:chOff x="252031" y="391887"/>
            <a:chExt cx="7433283" cy="6215741"/>
          </a:xfrm>
        </p:grpSpPr>
        <p:sp>
          <p:nvSpPr>
            <p:cNvPr id="33" name="Rectangle 32">
              <a:extLst>
                <a:ext uri="{FF2B5EF4-FFF2-40B4-BE49-F238E27FC236}">
                  <a16:creationId xmlns:a16="http://schemas.microsoft.com/office/drawing/2014/main" xmlns="" id="{C0DB13C1-B4FB-4D33-A199-5BB34983AB47}"/>
                </a:ext>
                <a:ext uri="{C183D7F6-B498-43B3-948B-1728B52AA6E4}">
                  <adec:decorative xmlns:adec="http://schemas.microsoft.com/office/drawing/2017/decorative" xmlns="" val="1"/>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xmlns="" id="{32FD79E9-DA87-4AE3-AB4F-454E8B1C7E28}"/>
                </a:ext>
                <a:ext uri="{C183D7F6-B498-43B3-948B-1728B52AA6E4}">
                  <adec:decorative xmlns:adec="http://schemas.microsoft.com/office/drawing/2017/decorative" xmlns="" val="1"/>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xmlns="" id="{97CAE694-E5D7-45D8-80CE-4067B6610E53}"/>
                </a:ext>
                <a:ext uri="{C183D7F6-B498-43B3-948B-1728B52AA6E4}">
                  <adec:decorative xmlns:adec="http://schemas.microsoft.com/office/drawing/2017/decorative" xmlns=""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xmlns="" id="{D5445F47-6D74-450C-BC16-998D2021AD78}"/>
              </a:ext>
            </a:extLst>
          </p:cNvPr>
          <p:cNvSpPr>
            <a:spLocks noGrp="1"/>
          </p:cNvSpPr>
          <p:nvPr>
            <p:ph type="title"/>
          </p:nvPr>
        </p:nvSpPr>
        <p:spPr>
          <a:xfrm>
            <a:off x="5471017" y="1147171"/>
            <a:ext cx="6117771" cy="573989"/>
          </a:xfrm>
        </p:spPr>
        <p:txBody>
          <a:bodyPr/>
          <a:lstStyle/>
          <a:p>
            <a:r>
              <a:rPr lang="en-US" dirty="0"/>
              <a:t>Notation</a:t>
            </a:r>
            <a:endParaRPr lang="en-US" dirty="0"/>
          </a:p>
        </p:txBody>
      </p:sp>
      <p:sp>
        <p:nvSpPr>
          <p:cNvPr id="4" name="Content Placeholder 3">
            <a:extLst>
              <a:ext uri="{FF2B5EF4-FFF2-40B4-BE49-F238E27FC236}">
                <a16:creationId xmlns:a16="http://schemas.microsoft.com/office/drawing/2014/main" xmlns="" id="{2885A4AC-9AA0-4EFF-8162-609223BF5D70}"/>
              </a:ext>
            </a:extLst>
          </p:cNvPr>
          <p:cNvSpPr>
            <a:spLocks noGrp="1"/>
          </p:cNvSpPr>
          <p:nvPr>
            <p:ph idx="1"/>
          </p:nvPr>
        </p:nvSpPr>
        <p:spPr/>
        <p:txBody>
          <a:bodyPr>
            <a:normAutofit/>
          </a:bodyPr>
          <a:lstStyle/>
          <a:p>
            <a:pPr marL="0" indent="0">
              <a:buNone/>
            </a:pPr>
            <a:r>
              <a:rPr lang="en-US" dirty="0"/>
              <a:t>The way to write arithmetic expression is known as a notation. An arithmetic expression can be written in three different but equivalent notations, i.e., without changing the essence or output of an expression. These notations are: </a:t>
            </a:r>
          </a:p>
          <a:p>
            <a:r>
              <a:rPr lang="en-US" dirty="0" smtClean="0"/>
              <a:t>Infix </a:t>
            </a:r>
            <a:r>
              <a:rPr lang="en-US" dirty="0"/>
              <a:t>Notation </a:t>
            </a:r>
          </a:p>
          <a:p>
            <a:r>
              <a:rPr lang="en-US" dirty="0" smtClean="0"/>
              <a:t>Prefix </a:t>
            </a:r>
            <a:r>
              <a:rPr lang="en-US" dirty="0"/>
              <a:t>Notation </a:t>
            </a:r>
          </a:p>
          <a:p>
            <a:r>
              <a:rPr lang="en-US" dirty="0" smtClean="0"/>
              <a:t>Postfix </a:t>
            </a:r>
            <a:r>
              <a:rPr lang="en-US" dirty="0"/>
              <a:t>Notation</a:t>
            </a:r>
            <a:endParaRPr lang="en-US" dirty="0"/>
          </a:p>
        </p:txBody>
      </p:sp>
      <p:sp>
        <p:nvSpPr>
          <p:cNvPr id="3" name="Slide Number Placeholder 2">
            <a:extLst>
              <a:ext uri="{FF2B5EF4-FFF2-40B4-BE49-F238E27FC236}">
                <a16:creationId xmlns:a16="http://schemas.microsoft.com/office/drawing/2014/main" xmlns="" id="{6556A3C9-6740-4558-AB5B-687741A63BDD}"/>
              </a:ext>
            </a:extLst>
          </p:cNvPr>
          <p:cNvSpPr>
            <a:spLocks noGrp="1"/>
          </p:cNvSpPr>
          <p:nvPr>
            <p:ph type="sldNum" sz="quarter" idx="17"/>
          </p:nvPr>
        </p:nvSpPr>
        <p:spPr/>
        <p:txBody>
          <a:bodyPr/>
          <a:lstStyle/>
          <a:p>
            <a:fld id="{8C2E478F-E849-4A8C-AF1F-CBCC78A7CBFA}" type="slidenum">
              <a:rPr lang="en-US" smtClean="0"/>
              <a:pPr/>
              <a:t>3</a:t>
            </a:fld>
            <a:endParaRPr lang="en-US" dirty="0"/>
          </a:p>
        </p:txBody>
      </p:sp>
    </p:spTree>
    <p:extLst>
      <p:ext uri="{BB962C8B-B14F-4D97-AF65-F5344CB8AC3E}">
        <p14:creationId xmlns:p14="http://schemas.microsoft.com/office/powerpoint/2010/main" val="259734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9ADB54-3897-4872-B9B3-1888BB60FDFF}"/>
              </a:ext>
            </a:extLst>
          </p:cNvPr>
          <p:cNvSpPr>
            <a:spLocks noGrp="1"/>
          </p:cNvSpPr>
          <p:nvPr>
            <p:ph type="title"/>
          </p:nvPr>
        </p:nvSpPr>
        <p:spPr/>
        <p:txBody>
          <a:bodyPr/>
          <a:lstStyle/>
          <a:p>
            <a:r>
              <a:rPr lang="en-US" dirty="0"/>
              <a:t>Infix Notation </a:t>
            </a:r>
            <a:endParaRPr lang="en-US" dirty="0"/>
          </a:p>
        </p:txBody>
      </p:sp>
      <p:sp>
        <p:nvSpPr>
          <p:cNvPr id="4" name="Text Placeholder 3">
            <a:extLst>
              <a:ext uri="{FF2B5EF4-FFF2-40B4-BE49-F238E27FC236}">
                <a16:creationId xmlns:a16="http://schemas.microsoft.com/office/drawing/2014/main" xmlns="" id="{46E2CC9E-302A-4500-B0E3-4BE84867E197}"/>
              </a:ext>
            </a:extLst>
          </p:cNvPr>
          <p:cNvSpPr>
            <a:spLocks noGrp="1"/>
          </p:cNvSpPr>
          <p:nvPr>
            <p:ph type="body" idx="13"/>
          </p:nvPr>
        </p:nvSpPr>
        <p:spPr/>
        <p:txBody>
          <a:bodyPr/>
          <a:lstStyle/>
          <a:p>
            <a:r>
              <a:rPr lang="en-US" dirty="0" smtClean="0"/>
              <a:t>Simple Notation</a:t>
            </a:r>
            <a:endParaRPr lang="en-US" dirty="0"/>
          </a:p>
        </p:txBody>
      </p:sp>
      <p:sp>
        <p:nvSpPr>
          <p:cNvPr id="3" name="Content Placeholder 2">
            <a:extLst>
              <a:ext uri="{FF2B5EF4-FFF2-40B4-BE49-F238E27FC236}">
                <a16:creationId xmlns:a16="http://schemas.microsoft.com/office/drawing/2014/main" xmlns="" id="{A999491B-46DB-4307-8E1A-E1066E4FBAEB}"/>
              </a:ext>
            </a:extLst>
          </p:cNvPr>
          <p:cNvSpPr>
            <a:spLocks noGrp="1"/>
          </p:cNvSpPr>
          <p:nvPr>
            <p:ph idx="1"/>
          </p:nvPr>
        </p:nvSpPr>
        <p:spPr>
          <a:xfrm>
            <a:off x="599167" y="2514599"/>
            <a:ext cx="4226024" cy="2247901"/>
          </a:xfrm>
        </p:spPr>
        <p:txBody>
          <a:bodyPr>
            <a:normAutofit fontScale="92500" lnSpcReduction="20000"/>
          </a:bodyPr>
          <a:lstStyle/>
          <a:p>
            <a:pPr marL="0" indent="0">
              <a:buNone/>
            </a:pPr>
            <a:r>
              <a:rPr lang="en-US" dirty="0"/>
              <a:t>We write expression in infix notation, </a:t>
            </a:r>
            <a:r>
              <a:rPr lang="en-US" b="1" dirty="0"/>
              <a:t>e.g. a - b + c, </a:t>
            </a:r>
            <a:r>
              <a:rPr lang="en-US" dirty="0"/>
              <a:t>where operators are used in-between operands. It is easy for us humans to read, write, and speak in infix notation but the same does not go well with computing devices. An algorithm to process infix notation could be difficult and costly in terms of time and space consumption.</a:t>
            </a:r>
            <a:endParaRPr lang="en-US" dirty="0"/>
          </a:p>
        </p:txBody>
      </p:sp>
      <p:graphicFrame>
        <p:nvGraphicFramePr>
          <p:cNvPr id="10" name="Chart 3" descr="Chart">
            <a:extLst>
              <a:ext uri="{FF2B5EF4-FFF2-40B4-BE49-F238E27FC236}">
                <a16:creationId xmlns:a16="http://schemas.microsoft.com/office/drawing/2014/main" xmlns="" id="{0EB6D7F7-49BE-4D95-9DBA-99B2C7BD4949}"/>
              </a:ext>
            </a:extLst>
          </p:cNvPr>
          <p:cNvGraphicFramePr>
            <a:graphicFrameLocks noGrp="1"/>
          </p:cNvGraphicFramePr>
          <p:nvPr>
            <p:ph sz="quarter" idx="16"/>
            <p:extLst>
              <p:ext uri="{D42A27DB-BD31-4B8C-83A1-F6EECF244321}">
                <p14:modId xmlns:p14="http://schemas.microsoft.com/office/powerpoint/2010/main" val="3508389583"/>
              </p:ext>
            </p:extLst>
          </p:nvPr>
        </p:nvGraphicFramePr>
        <p:xfrm>
          <a:off x="6400800" y="469900"/>
          <a:ext cx="5219700" cy="5918200"/>
        </p:xfrm>
        <a:graphic>
          <a:graphicData uri="http://schemas.openxmlformats.org/drawingml/2006/chart">
            <c:chart xmlns:c="http://schemas.openxmlformats.org/drawingml/2006/chart" xmlns:r="http://schemas.openxmlformats.org/officeDocument/2006/relationships" r:id="rId2"/>
          </a:graphicData>
        </a:graphic>
      </p:graphicFrame>
      <p:sp>
        <p:nvSpPr>
          <p:cNvPr id="12" name="Slide Number Placeholder 11">
            <a:extLst>
              <a:ext uri="{FF2B5EF4-FFF2-40B4-BE49-F238E27FC236}">
                <a16:creationId xmlns:a16="http://schemas.microsoft.com/office/drawing/2014/main" xmlns="" id="{A40D7403-0D24-42D0-9DE5-23601D8FBC17}"/>
              </a:ext>
            </a:extLst>
          </p:cNvPr>
          <p:cNvSpPr>
            <a:spLocks noGrp="1"/>
          </p:cNvSpPr>
          <p:nvPr>
            <p:ph type="sldNum" sz="quarter" idx="18"/>
          </p:nvPr>
        </p:nvSpPr>
        <p:spPr/>
        <p:txBody>
          <a:bodyPr/>
          <a:lstStyle/>
          <a:p>
            <a:fld id="{8C2E478F-E849-4A8C-AF1F-CBCC78A7CBFA}" type="slidenum">
              <a:rPr lang="en-US" smtClean="0"/>
              <a:pPr/>
              <a:t>4</a:t>
            </a:fld>
            <a:endParaRPr lang="en-US" dirty="0"/>
          </a:p>
        </p:txBody>
      </p:sp>
      <p:sp>
        <p:nvSpPr>
          <p:cNvPr id="8" name="Text Placeholder 3">
            <a:extLst>
              <a:ext uri="{FF2B5EF4-FFF2-40B4-BE49-F238E27FC236}">
                <a16:creationId xmlns:a16="http://schemas.microsoft.com/office/drawing/2014/main" xmlns="" id="{46E2CC9E-302A-4500-B0E3-4BE84867E197}"/>
              </a:ext>
            </a:extLst>
          </p:cNvPr>
          <p:cNvSpPr txBox="1">
            <a:spLocks/>
          </p:cNvSpPr>
          <p:nvPr/>
        </p:nvSpPr>
        <p:spPr>
          <a:xfrm>
            <a:off x="6383954" y="691332"/>
            <a:ext cx="4197802" cy="407670"/>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spc="6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3200" b="1" cap="all" spc="0" dirty="0">
                <a:ea typeface="+mj-ea"/>
                <a:cs typeface="+mj-cs"/>
              </a:rPr>
              <a:t>Example</a:t>
            </a:r>
            <a:endParaRPr lang="en-US" sz="3200" b="1" cap="all" spc="0" dirty="0">
              <a:ea typeface="+mj-ea"/>
              <a:cs typeface="+mj-cs"/>
            </a:endParaRPr>
          </a:p>
        </p:txBody>
      </p:sp>
      <p:sp>
        <p:nvSpPr>
          <p:cNvPr id="9" name="Text Placeholder 3">
            <a:extLst>
              <a:ext uri="{FF2B5EF4-FFF2-40B4-BE49-F238E27FC236}">
                <a16:creationId xmlns:a16="http://schemas.microsoft.com/office/drawing/2014/main" xmlns="" id="{46E2CC9E-302A-4500-B0E3-4BE84867E197}"/>
              </a:ext>
            </a:extLst>
          </p:cNvPr>
          <p:cNvSpPr txBox="1">
            <a:spLocks/>
          </p:cNvSpPr>
          <p:nvPr/>
        </p:nvSpPr>
        <p:spPr>
          <a:xfrm>
            <a:off x="6383954" y="1385996"/>
            <a:ext cx="4645996" cy="351568"/>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spc="6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1600" dirty="0" smtClean="0"/>
              <a:t>abc*de-/+ = (a+(b*c)/(d-e))</a:t>
            </a:r>
            <a:endParaRPr lang="en-US" sz="2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3954" y="1793666"/>
            <a:ext cx="4645996" cy="4374140"/>
          </a:xfrm>
          <a:prstGeom prst="rect">
            <a:avLst/>
          </a:prstGeom>
        </p:spPr>
      </p:pic>
    </p:spTree>
    <p:extLst>
      <p:ext uri="{BB962C8B-B14F-4D97-AF65-F5344CB8AC3E}">
        <p14:creationId xmlns:p14="http://schemas.microsoft.com/office/powerpoint/2010/main" val="1507751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4033542F-D085-445E-BEBE-DEE6D4F79CAD}"/>
              </a:ext>
            </a:extLst>
          </p:cNvPr>
          <p:cNvSpPr>
            <a:spLocks noGrp="1"/>
          </p:cNvSpPr>
          <p:nvPr>
            <p:ph type="body" idx="1"/>
          </p:nvPr>
        </p:nvSpPr>
        <p:spPr/>
        <p:txBody>
          <a:bodyPr/>
          <a:lstStyle/>
          <a:p>
            <a:r>
              <a:rPr lang="en-US" dirty="0"/>
              <a:t>Prefix Notation</a:t>
            </a:r>
            <a:endParaRPr lang="en-US" dirty="0"/>
          </a:p>
        </p:txBody>
      </p:sp>
      <p:sp>
        <p:nvSpPr>
          <p:cNvPr id="5" name="Content Placeholder 4">
            <a:extLst>
              <a:ext uri="{FF2B5EF4-FFF2-40B4-BE49-F238E27FC236}">
                <a16:creationId xmlns:a16="http://schemas.microsoft.com/office/drawing/2014/main" xmlns="" id="{FDF153A6-0E4B-417F-85BB-FD8402B100BD}"/>
              </a:ext>
            </a:extLst>
          </p:cNvPr>
          <p:cNvSpPr>
            <a:spLocks noGrp="1"/>
          </p:cNvSpPr>
          <p:nvPr>
            <p:ph sz="half" idx="2"/>
          </p:nvPr>
        </p:nvSpPr>
        <p:spPr/>
        <p:txBody>
          <a:bodyPr/>
          <a:lstStyle/>
          <a:p>
            <a:r>
              <a:rPr lang="en-US" dirty="0"/>
              <a:t>In this notation, operator is prefixed to operands, i.e. operator is written ahead of operands. For example, +ab. This is equivalent to its infix notation a + b. Prefix notation is also known as Polish Notation.</a:t>
            </a:r>
            <a:endParaRPr lang="en-US" dirty="0"/>
          </a:p>
        </p:txBody>
      </p:sp>
      <p:pic>
        <p:nvPicPr>
          <p:cNvPr id="9" name="Picture Placeholder 8">
            <a:extLst>
              <a:ext uri="{FF2B5EF4-FFF2-40B4-BE49-F238E27FC236}">
                <a16:creationId xmlns:a16="http://schemas.microsoft.com/office/drawing/2014/main" xmlns="" id="{422CBBF4-EF67-4184-9603-EC435F55D084}"/>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tretch>
            <a:fillRect/>
          </a:stretch>
        </p:blipFill>
        <p:spPr>
          <a:xfrm>
            <a:off x="4038599" y="3538540"/>
            <a:ext cx="3810000" cy="1898614"/>
          </a:xfrm>
        </p:spPr>
      </p:pic>
      <p:sp>
        <p:nvSpPr>
          <p:cNvPr id="6" name="Text Placeholder 5">
            <a:extLst>
              <a:ext uri="{FF2B5EF4-FFF2-40B4-BE49-F238E27FC236}">
                <a16:creationId xmlns:a16="http://schemas.microsoft.com/office/drawing/2014/main" xmlns="" id="{89C32B2A-F443-47DA-A5C9-E0CCEC6C2F29}"/>
              </a:ext>
            </a:extLst>
          </p:cNvPr>
          <p:cNvSpPr>
            <a:spLocks noGrp="1"/>
          </p:cNvSpPr>
          <p:nvPr>
            <p:ph type="body" idx="13"/>
          </p:nvPr>
        </p:nvSpPr>
        <p:spPr/>
        <p:txBody>
          <a:bodyPr/>
          <a:lstStyle/>
          <a:p>
            <a:r>
              <a:rPr lang="en-US" dirty="0"/>
              <a:t>Postfix Notation</a:t>
            </a:r>
            <a:endParaRPr lang="en-US" dirty="0"/>
          </a:p>
        </p:txBody>
      </p:sp>
      <p:sp>
        <p:nvSpPr>
          <p:cNvPr id="7" name="Content Placeholder 6">
            <a:extLst>
              <a:ext uri="{FF2B5EF4-FFF2-40B4-BE49-F238E27FC236}">
                <a16:creationId xmlns:a16="http://schemas.microsoft.com/office/drawing/2014/main" xmlns="" id="{53DDF559-AB16-43D3-96DE-5FD6A71C1A24}"/>
              </a:ext>
            </a:extLst>
          </p:cNvPr>
          <p:cNvSpPr>
            <a:spLocks noGrp="1"/>
          </p:cNvSpPr>
          <p:nvPr>
            <p:ph sz="half" idx="14"/>
          </p:nvPr>
        </p:nvSpPr>
        <p:spPr/>
        <p:txBody>
          <a:bodyPr/>
          <a:lstStyle/>
          <a:p>
            <a:r>
              <a:rPr lang="en-US" dirty="0"/>
              <a:t>This notation style is known as Reversed Polish Notation. In this notation style, the operator is </a:t>
            </a:r>
            <a:r>
              <a:rPr lang="en-US" dirty="0" smtClean="0"/>
              <a:t>postfix </a:t>
            </a:r>
            <a:r>
              <a:rPr lang="en-US" dirty="0"/>
              <a:t>to the operands i.e., the operator is written after the operands. For example, ab+. This is equivalent to its infix notation a + b.</a:t>
            </a:r>
            <a:endParaRPr lang="en-US" dirty="0"/>
          </a:p>
        </p:txBody>
      </p:sp>
      <p:sp>
        <p:nvSpPr>
          <p:cNvPr id="16" name="Slide Number Placeholder 15">
            <a:extLst>
              <a:ext uri="{FF2B5EF4-FFF2-40B4-BE49-F238E27FC236}">
                <a16:creationId xmlns:a16="http://schemas.microsoft.com/office/drawing/2014/main" xmlns="" id="{7EF05482-0999-42B8-A27E-59AAA26FB58E}"/>
              </a:ext>
            </a:extLst>
          </p:cNvPr>
          <p:cNvSpPr>
            <a:spLocks noGrp="1"/>
          </p:cNvSpPr>
          <p:nvPr>
            <p:ph type="sldNum" sz="quarter" idx="17"/>
          </p:nvPr>
        </p:nvSpPr>
        <p:spPr/>
        <p:txBody>
          <a:bodyPr/>
          <a:lstStyle/>
          <a:p>
            <a:fld id="{8C2E478F-E849-4A8C-AF1F-CBCC78A7CBFA}" type="slidenum">
              <a:rPr lang="en-US" smtClean="0"/>
              <a:pPr/>
              <a:t>5</a:t>
            </a:fld>
            <a:endParaRPr lang="en-US" dirty="0"/>
          </a:p>
        </p:txBody>
      </p:sp>
      <p:sp>
        <p:nvSpPr>
          <p:cNvPr id="15" name="Title 14" hidden="1">
            <a:extLst>
              <a:ext uri="{FF2B5EF4-FFF2-40B4-BE49-F238E27FC236}">
                <a16:creationId xmlns:a16="http://schemas.microsoft.com/office/drawing/2014/main" xmlns="" id="{A9B3BD41-12E6-4E88-8CE4-3A496CEA28A3}"/>
              </a:ext>
            </a:extLst>
          </p:cNvPr>
          <p:cNvSpPr>
            <a:spLocks noGrp="1"/>
          </p:cNvSpPr>
          <p:nvPr>
            <p:ph type="title"/>
          </p:nvPr>
        </p:nvSpPr>
        <p:spPr/>
        <p:txBody>
          <a:bodyPr/>
          <a:lstStyle/>
          <a:p>
            <a:r>
              <a:rPr lang="en-US" dirty="0"/>
              <a:t>Title</a:t>
            </a:r>
          </a:p>
        </p:txBody>
      </p:sp>
      <p:sp>
        <p:nvSpPr>
          <p:cNvPr id="10" name="Text Placeholder 3">
            <a:extLst>
              <a:ext uri="{FF2B5EF4-FFF2-40B4-BE49-F238E27FC236}">
                <a16:creationId xmlns:a16="http://schemas.microsoft.com/office/drawing/2014/main" xmlns="" id="{4033542F-D085-445E-BEBE-DEE6D4F79CAD}"/>
              </a:ext>
            </a:extLst>
          </p:cNvPr>
          <p:cNvSpPr txBox="1">
            <a:spLocks/>
          </p:cNvSpPr>
          <p:nvPr/>
        </p:nvSpPr>
        <p:spPr>
          <a:xfrm>
            <a:off x="4383882" y="2788826"/>
            <a:ext cx="3464717" cy="823912"/>
          </a:xfrm>
          <a:prstGeom prst="rect">
            <a:avLst/>
          </a:prstGeom>
          <a:ln>
            <a:noFill/>
          </a:ln>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bg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smtClean="0"/>
              <a:t>Basic Example</a:t>
            </a:r>
            <a:endParaRPr lang="en-US" dirty="0"/>
          </a:p>
        </p:txBody>
      </p:sp>
    </p:spTree>
    <p:extLst>
      <p:ext uri="{BB962C8B-B14F-4D97-AF65-F5344CB8AC3E}">
        <p14:creationId xmlns:p14="http://schemas.microsoft.com/office/powerpoint/2010/main" val="3174381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hidden="1">
            <a:extLst>
              <a:ext uri="{FF2B5EF4-FFF2-40B4-BE49-F238E27FC236}">
                <a16:creationId xmlns:a16="http://schemas.microsoft.com/office/drawing/2014/main" xmlns="" id="{097D2725-75F4-45AA-950F-2F67BBF8F754}"/>
              </a:ext>
            </a:extLst>
          </p:cNvPr>
          <p:cNvSpPr>
            <a:spLocks noGrp="1"/>
          </p:cNvSpPr>
          <p:nvPr>
            <p:ph type="title"/>
          </p:nvPr>
        </p:nvSpPr>
        <p:spPr>
          <a:xfrm>
            <a:off x="595884" y="0"/>
            <a:ext cx="11000232" cy="1188720"/>
          </a:xfrm>
        </p:spPr>
        <p:txBody>
          <a:bodyPr/>
          <a:lstStyle/>
          <a:p>
            <a:r>
              <a:rPr lang="en-US" dirty="0"/>
              <a:t>Title:</a:t>
            </a:r>
          </a:p>
        </p:txBody>
      </p:sp>
      <p:pic>
        <p:nvPicPr>
          <p:cNvPr id="5" name="Picture Placeholder 4" descr="Abstract Building" title="Abstract Building">
            <a:extLst>
              <a:ext uri="{FF2B5EF4-FFF2-40B4-BE49-F238E27FC236}">
                <a16:creationId xmlns:a16="http://schemas.microsoft.com/office/drawing/2014/main" xmlns="" id="{A0DC386B-E165-424D-B694-E2C45FFA407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
        <p:nvSpPr>
          <p:cNvPr id="11" name="Rectangle 10">
            <a:extLst>
              <a:ext uri="{FF2B5EF4-FFF2-40B4-BE49-F238E27FC236}">
                <a16:creationId xmlns:a16="http://schemas.microsoft.com/office/drawing/2014/main" xmlns="" id="{618826A1-4E90-405A-AE28-5500B0A362E3}"/>
              </a:ext>
              <a:ext uri="{C183D7F6-B498-43B3-948B-1728B52AA6E4}">
                <adec:decorative xmlns:adec="http://schemas.microsoft.com/office/drawing/2017/decorative" xmlns="" val="1"/>
              </a:ext>
            </a:extLst>
          </p:cNvPr>
          <p:cNvSpPr/>
          <p:nvPr/>
        </p:nvSpPr>
        <p:spPr>
          <a:xfrm flipH="1">
            <a:off x="6568221" y="4076700"/>
            <a:ext cx="5386926" cy="2131595"/>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0783A1B7-34FF-4F2F-A68D-A3D22C770FCB}"/>
              </a:ext>
              <a:ext uri="{C183D7F6-B498-43B3-948B-1728B52AA6E4}">
                <adec:decorative xmlns:adec="http://schemas.microsoft.com/office/drawing/2017/decorative" xmlns="" val="1"/>
              </a:ext>
            </a:extLst>
          </p:cNvPr>
          <p:cNvSpPr/>
          <p:nvPr/>
        </p:nvSpPr>
        <p:spPr>
          <a:xfrm flipH="1">
            <a:off x="791413" y="502215"/>
            <a:ext cx="10638585" cy="5706080"/>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xmlns="" id="{3C1F0EB8-D260-4FB6-ACF6-6E86B9A02919}"/>
              </a:ext>
              <a:ext uri="{C183D7F6-B498-43B3-948B-1728B52AA6E4}">
                <adec:decorative xmlns:adec="http://schemas.microsoft.com/office/drawing/2017/decorative" xmlns="" val="1"/>
              </a:ext>
            </a:extLst>
          </p:cNvPr>
          <p:cNvSpPr/>
          <p:nvPr/>
        </p:nvSpPr>
        <p:spPr>
          <a:xfrm>
            <a:off x="6834487" y="4223911"/>
            <a:ext cx="5357513" cy="2634089"/>
          </a:xfrm>
          <a:prstGeom prst="rect">
            <a:avLst/>
          </a:prstGeom>
          <a:solidFill>
            <a:srgbClr val="2F33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xmlns="" id="{76D4BFC2-69CA-4ED6-89E7-A9ADB571E7A4}"/>
              </a:ext>
            </a:extLst>
          </p:cNvPr>
          <p:cNvSpPr/>
          <p:nvPr/>
        </p:nvSpPr>
        <p:spPr>
          <a:xfrm>
            <a:off x="7050026" y="4485342"/>
            <a:ext cx="4423315" cy="17383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74320" rIns="91440" rtlCol="0" anchor="ctr"/>
          <a:lstStyle/>
          <a:p>
            <a:pPr>
              <a:lnSpc>
                <a:spcPct val="80000"/>
              </a:lnSpc>
              <a:defRPr sz="10000">
                <a:solidFill>
                  <a:srgbClr val="3A3B39"/>
                </a:solidFill>
                <a:latin typeface="Bebas"/>
                <a:ea typeface="Bebas"/>
                <a:cs typeface="Bebas"/>
                <a:sym typeface="Bebas"/>
              </a:defRPr>
            </a:pPr>
            <a:r>
              <a:rPr lang="en-US" sz="3200" b="1" dirty="0" smtClean="0">
                <a:solidFill>
                  <a:schemeClr val="bg1"/>
                </a:solidFill>
                <a:latin typeface="+mj-lt"/>
                <a:cs typeface="Gill Sans" panose="020B0502020104020203" pitchFamily="34" charset="-79"/>
              </a:rPr>
              <a:t>Next is the coding part….</a:t>
            </a:r>
            <a:endParaRPr lang="en-US" sz="3200" b="1" dirty="0" smtClean="0">
              <a:solidFill>
                <a:schemeClr val="bg1"/>
              </a:solidFill>
              <a:latin typeface="+mj-lt"/>
              <a:cs typeface="Gill Sans" panose="020B0502020104020203" pitchFamily="34" charset="-79"/>
            </a:endParaRPr>
          </a:p>
        </p:txBody>
      </p:sp>
      <p:sp>
        <p:nvSpPr>
          <p:cNvPr id="9" name="Rectangle: Single Corner Snipped 8" descr="Footer accent box">
            <a:extLst>
              <a:ext uri="{FF2B5EF4-FFF2-40B4-BE49-F238E27FC236}">
                <a16:creationId xmlns:a16="http://schemas.microsoft.com/office/drawing/2014/main" xmlns="" id="{DF712259-BEF9-4B45-8D68-5F74C49207DE}"/>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Slide Number Placeholder 2">
            <a:extLst>
              <a:ext uri="{FF2B5EF4-FFF2-40B4-BE49-F238E27FC236}">
                <a16:creationId xmlns:a16="http://schemas.microsoft.com/office/drawing/2014/main" xmlns="" id="{206B3DE3-5308-4ADE-BC26-29765480D1E1}"/>
              </a:ext>
            </a:extLst>
          </p:cNvPr>
          <p:cNvSpPr>
            <a:spLocks noGrp="1"/>
          </p:cNvSpPr>
          <p:nvPr>
            <p:ph type="sldNum" sz="quarter" idx="12"/>
          </p:nvPr>
        </p:nvSpPr>
        <p:spPr/>
        <p:txBody>
          <a:bodyPr/>
          <a:lstStyle/>
          <a:p>
            <a:fld id="{8C2E478F-E849-4A8C-AF1F-CBCC78A7CBFA}" type="slidenum">
              <a:rPr lang="en-US" smtClean="0"/>
              <a:pPr/>
              <a:t>6</a:t>
            </a:fld>
            <a:endParaRPr lang="en-US" dirty="0"/>
          </a:p>
        </p:txBody>
      </p:sp>
    </p:spTree>
    <p:extLst>
      <p:ext uri="{BB962C8B-B14F-4D97-AF65-F5344CB8AC3E}">
        <p14:creationId xmlns:p14="http://schemas.microsoft.com/office/powerpoint/2010/main" val="1389222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ceiling">
            <a:extLst>
              <a:ext uri="{FF2B5EF4-FFF2-40B4-BE49-F238E27FC236}">
                <a16:creationId xmlns:a16="http://schemas.microsoft.com/office/drawing/2014/main" xmlns="" id="{ECE6809B-9586-4FFC-9D20-26C51CA9653B}"/>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xmlns="" id="{B6C8E487-ADDC-4F1B-A30A-BAABB4998F49}"/>
              </a:ext>
              <a:ext uri="{C183D7F6-B498-43B3-948B-1728B52AA6E4}">
                <adec:decorative xmlns:adec="http://schemas.microsoft.com/office/drawing/2017/decorative" xmlns="" val="1"/>
              </a:ext>
            </a:extLst>
          </p:cNvPr>
          <p:cNvSpPr/>
          <p:nvPr/>
        </p:nvSpPr>
        <p:spPr>
          <a:xfrm>
            <a:off x="-35508" y="20298"/>
            <a:ext cx="12192000"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xmlns="" id="{11BEC607-8474-408E-A7AC-48A065F31B63}"/>
              </a:ext>
              <a:ext uri="{C183D7F6-B498-43B3-948B-1728B52AA6E4}">
                <adec:decorative xmlns:adec="http://schemas.microsoft.com/office/drawing/2017/decorative" xmlns=""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xmlns="" id="{B601E3FC-2016-4085-9A4B-A172702EAAE1}"/>
                </a:ext>
                <a:ext uri="{C183D7F6-B498-43B3-948B-1728B52AA6E4}">
                  <adec:decorative xmlns:adec="http://schemas.microsoft.com/office/drawing/2017/decorative" xmlns=""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xmlns="" id="{2CBF662F-A198-4AD3-8EBC-0EC9A52B2994}"/>
                </a:ext>
                <a:ext uri="{C183D7F6-B498-43B3-948B-1728B52AA6E4}">
                  <adec:decorative xmlns:adec="http://schemas.microsoft.com/office/drawing/2017/decorative" xmlns=""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xmlns="" id="{142E86C5-8E5F-4620-A4FB-D1F926179D18}"/>
                </a:ext>
                <a:ext uri="{C183D7F6-B498-43B3-948B-1728B52AA6E4}">
                  <adec:decorative xmlns:adec="http://schemas.microsoft.com/office/drawing/2017/decorative" xmlns=""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xmlns="" id="{7E0E8055-17FA-43CE-9F03-E712F496B7CF}"/>
              </a:ext>
            </a:extLst>
          </p:cNvPr>
          <p:cNvSpPr>
            <a:spLocks noGrp="1"/>
          </p:cNvSpPr>
          <p:nvPr>
            <p:ph type="ctrTitle"/>
          </p:nvPr>
        </p:nvSpPr>
        <p:spPr/>
        <p:txBody>
          <a:bodyPr anchor="ctr"/>
          <a:lstStyle/>
          <a:p>
            <a:r>
              <a:rPr lang="en-US" dirty="0"/>
              <a:t>THANK YOU</a:t>
            </a:r>
          </a:p>
        </p:txBody>
      </p:sp>
      <p:sp>
        <p:nvSpPr>
          <p:cNvPr id="10" name="Subtitle 9">
            <a:extLst>
              <a:ext uri="{FF2B5EF4-FFF2-40B4-BE49-F238E27FC236}">
                <a16:creationId xmlns:a16="http://schemas.microsoft.com/office/drawing/2014/main" xmlns="" id="{3E9BAE4F-16CE-4F5D-9BC7-2CB992790F2F}"/>
              </a:ext>
            </a:extLst>
          </p:cNvPr>
          <p:cNvSpPr>
            <a:spLocks noGrp="1"/>
          </p:cNvSpPr>
          <p:nvPr>
            <p:ph type="subTitle" idx="1"/>
          </p:nvPr>
        </p:nvSpPr>
        <p:spPr/>
        <p:txBody>
          <a:bodyPr/>
          <a:lstStyle/>
          <a:p>
            <a:r>
              <a:rPr lang="en-US" dirty="0" smtClean="0"/>
              <a:t>Muhammad Fahad</a:t>
            </a:r>
            <a:endParaRPr lang="en-US" dirty="0"/>
          </a:p>
        </p:txBody>
      </p:sp>
      <p:sp>
        <p:nvSpPr>
          <p:cNvPr id="25" name="Rectangle: Single Corner Snipped 24" descr="Footer accent box">
            <a:extLst>
              <a:ext uri="{FF2B5EF4-FFF2-40B4-BE49-F238E27FC236}">
                <a16:creationId xmlns:a16="http://schemas.microsoft.com/office/drawing/2014/main" xmlns="" id="{ADA66B68-D364-4C11-9AA9-052CEAC914E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Slide Number Placeholder 5">
            <a:extLst>
              <a:ext uri="{FF2B5EF4-FFF2-40B4-BE49-F238E27FC236}">
                <a16:creationId xmlns:a16="http://schemas.microsoft.com/office/drawing/2014/main" xmlns="" id="{7B17F9E2-0E31-4010-80D8-F343F24E6E14}"/>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7</a:t>
            </a:fld>
            <a:endParaRPr lang="en-US" dirty="0"/>
          </a:p>
        </p:txBody>
      </p:sp>
    </p:spTree>
    <p:extLst>
      <p:ext uri="{BB962C8B-B14F-4D97-AF65-F5344CB8AC3E}">
        <p14:creationId xmlns:p14="http://schemas.microsoft.com/office/powerpoint/2010/main" val="207078912"/>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5">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357351_Dark modernist presentation_mlw -v2" id="{02C8D846-7DC8-4EFF-94D8-823DF779E3A7}" vid="{402D83F6-A512-43E7-B905-390BB489C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7f9b5e87859ce6d7eedbdc6e4e4205c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5e0075ee7624d6a846e01eb6183742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6A0F1FB-B1B3-48EC-BFEE-FC0094A34C28}">
  <ds:schemaRefs>
    <ds:schemaRef ds:uri="http://schemas.microsoft.com/sharepoint/v3/contenttype/forms"/>
  </ds:schemaRefs>
</ds:datastoreItem>
</file>

<file path=customXml/itemProps2.xml><?xml version="1.0" encoding="utf-8"?>
<ds:datastoreItem xmlns:ds="http://schemas.openxmlformats.org/officeDocument/2006/customXml" ds:itemID="{1B834546-CF5A-40F0-B105-33C88EC059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71340EA-4D3D-470F-B5D6-C0F62307940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Dark modernist presentation</Template>
  <TotalTime>0</TotalTime>
  <Words>279</Words>
  <Application>Microsoft Office PowerPoint</Application>
  <PresentationFormat>Widescreen</PresentationFormat>
  <Paragraphs>38</Paragraphs>
  <Slides>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Bebas</vt:lpstr>
      <vt:lpstr>Calibri</vt:lpstr>
      <vt:lpstr>Gill Sans</vt:lpstr>
      <vt:lpstr>Wingdings</vt:lpstr>
      <vt:lpstr>Office Theme</vt:lpstr>
      <vt:lpstr> Polish notations (Prefix &amp; Postfix)</vt:lpstr>
      <vt:lpstr>Objectives Overview</vt:lpstr>
      <vt:lpstr>Notation</vt:lpstr>
      <vt:lpstr>Infix Notation </vt:lpstr>
      <vt:lpstr>Title</vt:lpstr>
      <vt:lpstr>Title: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2020-12-20T07:03:10Z</dcterms:created>
  <dcterms:modified xsi:type="dcterms:W3CDTF">2020-12-20T07:34:37Z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