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3" r:id="rId4"/>
    <p:sldId id="264" r:id="rId5"/>
    <p:sldId id="266" r:id="rId6"/>
    <p:sldId id="267" r:id="rId7"/>
    <p:sldId id="268" r:id="rId8"/>
    <p:sldId id="269"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DA5239-9AC5-41A1-B0AF-A2EDBF3D067E}" v="7" dt="2021-05-25T14:39:37.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1" autoAdjust="0"/>
    <p:restoredTop sz="94660"/>
  </p:normalViewPr>
  <p:slideViewPr>
    <p:cSldViewPr snapToGrid="0">
      <p:cViewPr varScale="1">
        <p:scale>
          <a:sx n="72" d="100"/>
          <a:sy n="72" d="100"/>
        </p:scale>
        <p:origin x="6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an Mansoori" userId="2c983e10f260b207" providerId="LiveId" clId="{E3DA5239-9AC5-41A1-B0AF-A2EDBF3D067E}"/>
    <pc:docChg chg="undo redo custSel addSld delSld modSld sldOrd">
      <pc:chgData name="Ahsan Mansoori" userId="2c983e10f260b207" providerId="LiveId" clId="{E3DA5239-9AC5-41A1-B0AF-A2EDBF3D067E}" dt="2021-05-25T14:46:35.069" v="1661" actId="47"/>
      <pc:docMkLst>
        <pc:docMk/>
      </pc:docMkLst>
      <pc:sldChg chg="modSp mod">
        <pc:chgData name="Ahsan Mansoori" userId="2c983e10f260b207" providerId="LiveId" clId="{E3DA5239-9AC5-41A1-B0AF-A2EDBF3D067E}" dt="2021-05-25T14:40:57.991" v="1580" actId="5793"/>
        <pc:sldMkLst>
          <pc:docMk/>
          <pc:sldMk cId="350742881" sldId="256"/>
        </pc:sldMkLst>
        <pc:spChg chg="mod">
          <ac:chgData name="Ahsan Mansoori" userId="2c983e10f260b207" providerId="LiveId" clId="{E3DA5239-9AC5-41A1-B0AF-A2EDBF3D067E}" dt="2021-05-25T14:40:57.991" v="1580" actId="5793"/>
          <ac:spMkLst>
            <pc:docMk/>
            <pc:sldMk cId="350742881" sldId="256"/>
            <ac:spMk id="3" creationId="{DCB8BF41-6CE3-4220-AC17-869B5FED92F7}"/>
          </ac:spMkLst>
        </pc:spChg>
      </pc:sldChg>
      <pc:sldChg chg="del">
        <pc:chgData name="Ahsan Mansoori" userId="2c983e10f260b207" providerId="LiveId" clId="{E3DA5239-9AC5-41A1-B0AF-A2EDBF3D067E}" dt="2021-05-25T14:27:35.837" v="1408" actId="47"/>
        <pc:sldMkLst>
          <pc:docMk/>
          <pc:sldMk cId="1972716693" sldId="257"/>
        </pc:sldMkLst>
      </pc:sldChg>
      <pc:sldChg chg="addSp delSp modSp del mod">
        <pc:chgData name="Ahsan Mansoori" userId="2c983e10f260b207" providerId="LiveId" clId="{E3DA5239-9AC5-41A1-B0AF-A2EDBF3D067E}" dt="2021-05-25T14:27:45.385" v="1409" actId="47"/>
        <pc:sldMkLst>
          <pc:docMk/>
          <pc:sldMk cId="531817646" sldId="260"/>
        </pc:sldMkLst>
        <pc:spChg chg="mod">
          <ac:chgData name="Ahsan Mansoori" userId="2c983e10f260b207" providerId="LiveId" clId="{E3DA5239-9AC5-41A1-B0AF-A2EDBF3D067E}" dt="2021-05-24T15:16:28.827" v="2" actId="26606"/>
          <ac:spMkLst>
            <pc:docMk/>
            <pc:sldMk cId="531817646" sldId="260"/>
            <ac:spMk id="2" creationId="{748F6322-0D50-485C-AA5D-5BC4E0F81680}"/>
          </ac:spMkLst>
        </pc:spChg>
        <pc:spChg chg="add del mod">
          <ac:chgData name="Ahsan Mansoori" userId="2c983e10f260b207" providerId="LiveId" clId="{E3DA5239-9AC5-41A1-B0AF-A2EDBF3D067E}" dt="2021-05-24T15:16:16.547" v="1" actId="21"/>
          <ac:spMkLst>
            <pc:docMk/>
            <pc:sldMk cId="531817646" sldId="260"/>
            <ac:spMk id="4" creationId="{2F805D87-1470-4B50-B607-24D56247A10C}"/>
          </ac:spMkLst>
        </pc:spChg>
        <pc:spChg chg="del">
          <ac:chgData name="Ahsan Mansoori" userId="2c983e10f260b207" providerId="LiveId" clId="{E3DA5239-9AC5-41A1-B0AF-A2EDBF3D067E}" dt="2021-05-24T15:16:28.827" v="2" actId="26606"/>
          <ac:spMkLst>
            <pc:docMk/>
            <pc:sldMk cId="531817646" sldId="260"/>
            <ac:spMk id="8" creationId="{1C799903-48D5-4A31-A1A2-541072D9771E}"/>
          </ac:spMkLst>
        </pc:spChg>
        <pc:spChg chg="del">
          <ac:chgData name="Ahsan Mansoori" userId="2c983e10f260b207" providerId="LiveId" clId="{E3DA5239-9AC5-41A1-B0AF-A2EDBF3D067E}" dt="2021-05-24T15:16:28.827" v="2" actId="26606"/>
          <ac:spMkLst>
            <pc:docMk/>
            <pc:sldMk cId="531817646" sldId="260"/>
            <ac:spMk id="10" creationId="{8EFFF109-FC58-4FD3-BE05-9775A1310F55}"/>
          </ac:spMkLst>
        </pc:spChg>
        <pc:spChg chg="del">
          <ac:chgData name="Ahsan Mansoori" userId="2c983e10f260b207" providerId="LiveId" clId="{E3DA5239-9AC5-41A1-B0AF-A2EDBF3D067E}" dt="2021-05-24T15:16:28.827" v="2" actId="26606"/>
          <ac:spMkLst>
            <pc:docMk/>
            <pc:sldMk cId="531817646" sldId="260"/>
            <ac:spMk id="12" creationId="{E1B96AD6-92A9-4273-A62B-96A1C3E0BA95}"/>
          </ac:spMkLst>
        </pc:spChg>
        <pc:spChg chg="del">
          <ac:chgData name="Ahsan Mansoori" userId="2c983e10f260b207" providerId="LiveId" clId="{E3DA5239-9AC5-41A1-B0AF-A2EDBF3D067E}" dt="2021-05-24T15:16:28.827" v="2" actId="26606"/>
          <ac:spMkLst>
            <pc:docMk/>
            <pc:sldMk cId="531817646" sldId="260"/>
            <ac:spMk id="14" creationId="{463EEC44-1BA3-44ED-81FC-A644B04B2A44}"/>
          </ac:spMkLst>
        </pc:spChg>
        <pc:spChg chg="add">
          <ac:chgData name="Ahsan Mansoori" userId="2c983e10f260b207" providerId="LiveId" clId="{E3DA5239-9AC5-41A1-B0AF-A2EDBF3D067E}" dt="2021-05-24T15:16:28.827" v="2" actId="26606"/>
          <ac:spMkLst>
            <pc:docMk/>
            <pc:sldMk cId="531817646" sldId="260"/>
            <ac:spMk id="19" creationId="{8D06CE56-3881-4ADA-8CEF-D18B02C242A3}"/>
          </ac:spMkLst>
        </pc:spChg>
        <pc:spChg chg="add">
          <ac:chgData name="Ahsan Mansoori" userId="2c983e10f260b207" providerId="LiveId" clId="{E3DA5239-9AC5-41A1-B0AF-A2EDBF3D067E}" dt="2021-05-24T15:16:28.827" v="2" actId="26606"/>
          <ac:spMkLst>
            <pc:docMk/>
            <pc:sldMk cId="531817646" sldId="260"/>
            <ac:spMk id="21" creationId="{79F3C543-62EC-4433-9C93-A2CD8764E9B4}"/>
          </ac:spMkLst>
        </pc:spChg>
        <pc:spChg chg="add">
          <ac:chgData name="Ahsan Mansoori" userId="2c983e10f260b207" providerId="LiveId" clId="{E3DA5239-9AC5-41A1-B0AF-A2EDBF3D067E}" dt="2021-05-24T15:16:28.827" v="2" actId="26606"/>
          <ac:spMkLst>
            <pc:docMk/>
            <pc:sldMk cId="531817646" sldId="260"/>
            <ac:spMk id="23" creationId="{FFD48BC7-DC40-47DE-87EE-9F4B6ECB9ABB}"/>
          </ac:spMkLst>
        </pc:spChg>
        <pc:spChg chg="add">
          <ac:chgData name="Ahsan Mansoori" userId="2c983e10f260b207" providerId="LiveId" clId="{E3DA5239-9AC5-41A1-B0AF-A2EDBF3D067E}" dt="2021-05-24T15:16:28.827" v="2" actId="26606"/>
          <ac:spMkLst>
            <pc:docMk/>
            <pc:sldMk cId="531817646" sldId="260"/>
            <ac:spMk id="25" creationId="{E502BBC7-2C76-46F3-BC24-5985BC13DB88}"/>
          </ac:spMkLst>
        </pc:spChg>
        <pc:spChg chg="add">
          <ac:chgData name="Ahsan Mansoori" userId="2c983e10f260b207" providerId="LiveId" clId="{E3DA5239-9AC5-41A1-B0AF-A2EDBF3D067E}" dt="2021-05-24T15:16:28.827" v="2" actId="26606"/>
          <ac:spMkLst>
            <pc:docMk/>
            <pc:sldMk cId="531817646" sldId="260"/>
            <ac:spMk id="27" creationId="{9C45F024-2468-4D8A-9E11-BB2B1E0A3B37}"/>
          </ac:spMkLst>
        </pc:spChg>
        <pc:spChg chg="add">
          <ac:chgData name="Ahsan Mansoori" userId="2c983e10f260b207" providerId="LiveId" clId="{E3DA5239-9AC5-41A1-B0AF-A2EDBF3D067E}" dt="2021-05-24T15:16:28.827" v="2" actId="26606"/>
          <ac:spMkLst>
            <pc:docMk/>
            <pc:sldMk cId="531817646" sldId="260"/>
            <ac:spMk id="29" creationId="{3629484E-3792-4B3D-89AD-7C8A1ED0E0D4}"/>
          </ac:spMkLst>
        </pc:spChg>
        <pc:picChg chg="del">
          <ac:chgData name="Ahsan Mansoori" userId="2c983e10f260b207" providerId="LiveId" clId="{E3DA5239-9AC5-41A1-B0AF-A2EDBF3D067E}" dt="2021-05-24T15:16:04.623" v="0" actId="21"/>
          <ac:picMkLst>
            <pc:docMk/>
            <pc:sldMk cId="531817646" sldId="260"/>
            <ac:picMk id="5" creationId="{195FBB03-D1A8-4BE6-8718-14B389A07668}"/>
          </ac:picMkLst>
        </pc:picChg>
      </pc:sldChg>
      <pc:sldChg chg="addSp delSp modSp mod setBg">
        <pc:chgData name="Ahsan Mansoori" userId="2c983e10f260b207" providerId="LiveId" clId="{E3DA5239-9AC5-41A1-B0AF-A2EDBF3D067E}" dt="2021-05-24T19:15:23.234" v="946" actId="27636"/>
        <pc:sldMkLst>
          <pc:docMk/>
          <pc:sldMk cId="1857352649" sldId="261"/>
        </pc:sldMkLst>
        <pc:spChg chg="mod">
          <ac:chgData name="Ahsan Mansoori" userId="2c983e10f260b207" providerId="LiveId" clId="{E3DA5239-9AC5-41A1-B0AF-A2EDBF3D067E}" dt="2021-05-24T19:15:13.143" v="944" actId="26606"/>
          <ac:spMkLst>
            <pc:docMk/>
            <pc:sldMk cId="1857352649" sldId="261"/>
            <ac:spMk id="2" creationId="{03FD537F-F43C-4F4C-AB77-D8C4E4B4AEC8}"/>
          </ac:spMkLst>
        </pc:spChg>
        <pc:spChg chg="add del mod">
          <ac:chgData name="Ahsan Mansoori" userId="2c983e10f260b207" providerId="LiveId" clId="{E3DA5239-9AC5-41A1-B0AF-A2EDBF3D067E}" dt="2021-05-24T19:15:13.143" v="944" actId="26606"/>
          <ac:spMkLst>
            <pc:docMk/>
            <pc:sldMk cId="1857352649" sldId="261"/>
            <ac:spMk id="3" creationId="{A6EECA75-38A1-4AD6-BA33-6BDBB922105D}"/>
          </ac:spMkLst>
        </pc:spChg>
        <pc:spChg chg="add del">
          <ac:chgData name="Ahsan Mansoori" userId="2c983e10f260b207" providerId="LiveId" clId="{E3DA5239-9AC5-41A1-B0AF-A2EDBF3D067E}" dt="2021-05-24T19:14:16.321" v="937" actId="26606"/>
          <ac:spMkLst>
            <pc:docMk/>
            <pc:sldMk cId="1857352649" sldId="261"/>
            <ac:spMk id="8" creationId="{CBB2B1F0-0DD6-4744-9A46-7A344FB48E40}"/>
          </ac:spMkLst>
        </pc:spChg>
        <pc:spChg chg="add del">
          <ac:chgData name="Ahsan Mansoori" userId="2c983e10f260b207" providerId="LiveId" clId="{E3DA5239-9AC5-41A1-B0AF-A2EDBF3D067E}" dt="2021-05-24T19:14:09.881" v="935" actId="26606"/>
          <ac:spMkLst>
            <pc:docMk/>
            <pc:sldMk cId="1857352649" sldId="261"/>
            <ac:spMk id="9" creationId="{DF44879F-6698-4394-89D4-7B3CDB92E9A0}"/>
          </ac:spMkLst>
        </pc:spChg>
        <pc:spChg chg="add del">
          <ac:chgData name="Ahsan Mansoori" userId="2c983e10f260b207" providerId="LiveId" clId="{E3DA5239-9AC5-41A1-B0AF-A2EDBF3D067E}" dt="2021-05-24T19:14:16.321" v="937" actId="26606"/>
          <ac:spMkLst>
            <pc:docMk/>
            <pc:sldMk cId="1857352649" sldId="261"/>
            <ac:spMk id="10" creationId="{7A0B5DEA-ADF6-4BA5-9307-147F0A4685A0}"/>
          </ac:spMkLst>
        </pc:spChg>
        <pc:spChg chg="add del">
          <ac:chgData name="Ahsan Mansoori" userId="2c983e10f260b207" providerId="LiveId" clId="{E3DA5239-9AC5-41A1-B0AF-A2EDBF3D067E}" dt="2021-05-24T19:14:09.881" v="935" actId="26606"/>
          <ac:spMkLst>
            <pc:docMk/>
            <pc:sldMk cId="1857352649" sldId="261"/>
            <ac:spMk id="11" creationId="{C65FD3B2-577C-49A0-B40E-4845C5D597CF}"/>
          </ac:spMkLst>
        </pc:spChg>
        <pc:spChg chg="add del">
          <ac:chgData name="Ahsan Mansoori" userId="2c983e10f260b207" providerId="LiveId" clId="{E3DA5239-9AC5-41A1-B0AF-A2EDBF3D067E}" dt="2021-05-24T19:14:16.321" v="937" actId="26606"/>
          <ac:spMkLst>
            <pc:docMk/>
            <pc:sldMk cId="1857352649" sldId="261"/>
            <ac:spMk id="12" creationId="{9DECDBF4-02B6-4BB4-B65B-B8107AD6A9E8}"/>
          </ac:spMkLst>
        </pc:spChg>
        <pc:spChg chg="add del">
          <ac:chgData name="Ahsan Mansoori" userId="2c983e10f260b207" providerId="LiveId" clId="{E3DA5239-9AC5-41A1-B0AF-A2EDBF3D067E}" dt="2021-05-24T19:14:09.881" v="935" actId="26606"/>
          <ac:spMkLst>
            <pc:docMk/>
            <pc:sldMk cId="1857352649" sldId="261"/>
            <ac:spMk id="13" creationId="{7A0B5DEA-ADF6-4BA5-9307-147F0A4685A0}"/>
          </ac:spMkLst>
        </pc:spChg>
        <pc:spChg chg="add del">
          <ac:chgData name="Ahsan Mansoori" userId="2c983e10f260b207" providerId="LiveId" clId="{E3DA5239-9AC5-41A1-B0AF-A2EDBF3D067E}" dt="2021-05-24T19:14:40.501" v="939" actId="26606"/>
          <ac:spMkLst>
            <pc:docMk/>
            <pc:sldMk cId="1857352649" sldId="261"/>
            <ac:spMk id="14" creationId="{53B021B3-DE93-4AB7-8A18-CF5F1CED88B8}"/>
          </ac:spMkLst>
        </pc:spChg>
        <pc:spChg chg="add del">
          <ac:chgData name="Ahsan Mansoori" userId="2c983e10f260b207" providerId="LiveId" clId="{E3DA5239-9AC5-41A1-B0AF-A2EDBF3D067E}" dt="2021-05-24T19:14:09.881" v="935" actId="26606"/>
          <ac:spMkLst>
            <pc:docMk/>
            <pc:sldMk cId="1857352649" sldId="261"/>
            <ac:spMk id="15" creationId="{9DECDBF4-02B6-4BB4-B65B-B8107AD6A9E8}"/>
          </ac:spMkLst>
        </pc:spChg>
        <pc:spChg chg="add del">
          <ac:chgData name="Ahsan Mansoori" userId="2c983e10f260b207" providerId="LiveId" clId="{E3DA5239-9AC5-41A1-B0AF-A2EDBF3D067E}" dt="2021-05-24T19:14:40.501" v="939" actId="26606"/>
          <ac:spMkLst>
            <pc:docMk/>
            <pc:sldMk cId="1857352649" sldId="261"/>
            <ac:spMk id="16" creationId="{52D502E5-F6B4-4D58-B4AE-FC466FF15EE8}"/>
          </ac:spMkLst>
        </pc:spChg>
        <pc:spChg chg="add del">
          <ac:chgData name="Ahsan Mansoori" userId="2c983e10f260b207" providerId="LiveId" clId="{E3DA5239-9AC5-41A1-B0AF-A2EDBF3D067E}" dt="2021-05-24T19:14:40.501" v="939" actId="26606"/>
          <ac:spMkLst>
            <pc:docMk/>
            <pc:sldMk cId="1857352649" sldId="261"/>
            <ac:spMk id="17" creationId="{9DECDBF4-02B6-4BB4-B65B-B8107AD6A9E8}"/>
          </ac:spMkLst>
        </pc:spChg>
        <pc:spChg chg="add del">
          <ac:chgData name="Ahsan Mansoori" userId="2c983e10f260b207" providerId="LiveId" clId="{E3DA5239-9AC5-41A1-B0AF-A2EDBF3D067E}" dt="2021-05-24T19:14:48.429" v="941" actId="26606"/>
          <ac:spMkLst>
            <pc:docMk/>
            <pc:sldMk cId="1857352649" sldId="261"/>
            <ac:spMk id="20" creationId="{8380AD67-C5CA-4918-B4BB-C359BB03EEDD}"/>
          </ac:spMkLst>
        </pc:spChg>
        <pc:spChg chg="add del">
          <ac:chgData name="Ahsan Mansoori" userId="2c983e10f260b207" providerId="LiveId" clId="{E3DA5239-9AC5-41A1-B0AF-A2EDBF3D067E}" dt="2021-05-24T19:14:48.429" v="941" actId="26606"/>
          <ac:spMkLst>
            <pc:docMk/>
            <pc:sldMk cId="1857352649" sldId="261"/>
            <ac:spMk id="22" creationId="{EABAD4DA-87BA-4F70-9EF0-45C6BCF17823}"/>
          </ac:spMkLst>
        </pc:spChg>
        <pc:spChg chg="add del">
          <ac:chgData name="Ahsan Mansoori" userId="2c983e10f260b207" providerId="LiveId" clId="{E3DA5239-9AC5-41A1-B0AF-A2EDBF3D067E}" dt="2021-05-24T19:14:48.429" v="941" actId="26606"/>
          <ac:spMkLst>
            <pc:docMk/>
            <pc:sldMk cId="1857352649" sldId="261"/>
            <ac:spMk id="23" creationId="{915128D9-2797-47FA-B6FE-EC24E6B8437A}"/>
          </ac:spMkLst>
        </pc:spChg>
        <pc:spChg chg="add del">
          <ac:chgData name="Ahsan Mansoori" userId="2c983e10f260b207" providerId="LiveId" clId="{E3DA5239-9AC5-41A1-B0AF-A2EDBF3D067E}" dt="2021-05-24T19:14:48.429" v="941" actId="26606"/>
          <ac:spMkLst>
            <pc:docMk/>
            <pc:sldMk cId="1857352649" sldId="261"/>
            <ac:spMk id="24" creationId="{A6EECA75-38A1-4AD6-BA33-6BDBB922105D}"/>
          </ac:spMkLst>
        </pc:spChg>
        <pc:spChg chg="add">
          <ac:chgData name="Ahsan Mansoori" userId="2c983e10f260b207" providerId="LiveId" clId="{E3DA5239-9AC5-41A1-B0AF-A2EDBF3D067E}" dt="2021-05-24T19:15:13.143" v="944" actId="26606"/>
          <ac:spMkLst>
            <pc:docMk/>
            <pc:sldMk cId="1857352649" sldId="261"/>
            <ac:spMk id="28" creationId="{CBB2B1F0-0DD6-4744-9A46-7A344FB48E40}"/>
          </ac:spMkLst>
        </pc:spChg>
        <pc:spChg chg="add">
          <ac:chgData name="Ahsan Mansoori" userId="2c983e10f260b207" providerId="LiveId" clId="{E3DA5239-9AC5-41A1-B0AF-A2EDBF3D067E}" dt="2021-05-24T19:15:13.143" v="944" actId="26606"/>
          <ac:spMkLst>
            <pc:docMk/>
            <pc:sldMk cId="1857352649" sldId="261"/>
            <ac:spMk id="29" creationId="{7A0B5DEA-ADF6-4BA5-9307-147F0A4685A0}"/>
          </ac:spMkLst>
        </pc:spChg>
        <pc:spChg chg="add">
          <ac:chgData name="Ahsan Mansoori" userId="2c983e10f260b207" providerId="LiveId" clId="{E3DA5239-9AC5-41A1-B0AF-A2EDBF3D067E}" dt="2021-05-24T19:15:13.143" v="944" actId="26606"/>
          <ac:spMkLst>
            <pc:docMk/>
            <pc:sldMk cId="1857352649" sldId="261"/>
            <ac:spMk id="30" creationId="{9DECDBF4-02B6-4BB4-B65B-B8107AD6A9E8}"/>
          </ac:spMkLst>
        </pc:spChg>
        <pc:spChg chg="add mod">
          <ac:chgData name="Ahsan Mansoori" userId="2c983e10f260b207" providerId="LiveId" clId="{E3DA5239-9AC5-41A1-B0AF-A2EDBF3D067E}" dt="2021-05-24T19:15:23.234" v="946" actId="27636"/>
          <ac:spMkLst>
            <pc:docMk/>
            <pc:sldMk cId="1857352649" sldId="261"/>
            <ac:spMk id="31" creationId="{A6EECA75-38A1-4AD6-BA33-6BDBB922105D}"/>
          </ac:spMkLst>
        </pc:spChg>
        <pc:graphicFrameChg chg="add del">
          <ac:chgData name="Ahsan Mansoori" userId="2c983e10f260b207" providerId="LiveId" clId="{E3DA5239-9AC5-41A1-B0AF-A2EDBF3D067E}" dt="2021-05-24T19:14:40.501" v="939" actId="26606"/>
          <ac:graphicFrameMkLst>
            <pc:docMk/>
            <pc:sldMk cId="1857352649" sldId="261"/>
            <ac:graphicFrameMk id="18" creationId="{D57D3297-42E1-4923-9779-271A4E1C3239}"/>
          </ac:graphicFrameMkLst>
        </pc:graphicFrameChg>
        <pc:graphicFrameChg chg="add del">
          <ac:chgData name="Ahsan Mansoori" userId="2c983e10f260b207" providerId="LiveId" clId="{E3DA5239-9AC5-41A1-B0AF-A2EDBF3D067E}" dt="2021-05-24T19:15:13.127" v="943" actId="26606"/>
          <ac:graphicFrameMkLst>
            <pc:docMk/>
            <pc:sldMk cId="1857352649" sldId="261"/>
            <ac:graphicFrameMk id="26" creationId="{F92B1CAA-B6A1-469A-8B40-9C6F65D884E5}"/>
          </ac:graphicFrameMkLst>
        </pc:graphicFrameChg>
        <pc:picChg chg="add del">
          <ac:chgData name="Ahsan Mansoori" userId="2c983e10f260b207" providerId="LiveId" clId="{E3DA5239-9AC5-41A1-B0AF-A2EDBF3D067E}" dt="2021-05-24T19:14:09.881" v="935" actId="26606"/>
          <ac:picMkLst>
            <pc:docMk/>
            <pc:sldMk cId="1857352649" sldId="261"/>
            <ac:picMk id="5" creationId="{DB84277A-B61A-42DF-AF59-0A2318A6160C}"/>
          </ac:picMkLst>
        </pc:picChg>
        <pc:picChg chg="add del">
          <ac:chgData name="Ahsan Mansoori" userId="2c983e10f260b207" providerId="LiveId" clId="{E3DA5239-9AC5-41A1-B0AF-A2EDBF3D067E}" dt="2021-05-24T19:14:48.429" v="941" actId="26606"/>
          <ac:picMkLst>
            <pc:docMk/>
            <pc:sldMk cId="1857352649" sldId="261"/>
            <ac:picMk id="21" creationId="{3599A18E-5BC2-4E05-A174-AEDAC029F685}"/>
          </ac:picMkLst>
        </pc:picChg>
      </pc:sldChg>
      <pc:sldChg chg="del ord">
        <pc:chgData name="Ahsan Mansoori" userId="2c983e10f260b207" providerId="LiveId" clId="{E3DA5239-9AC5-41A1-B0AF-A2EDBF3D067E}" dt="2021-05-24T19:13:28.455" v="933" actId="47"/>
        <pc:sldMkLst>
          <pc:docMk/>
          <pc:sldMk cId="3475223208" sldId="262"/>
        </pc:sldMkLst>
      </pc:sldChg>
      <pc:sldChg chg="addSp delSp modSp mod">
        <pc:chgData name="Ahsan Mansoori" userId="2c983e10f260b207" providerId="LiveId" clId="{E3DA5239-9AC5-41A1-B0AF-A2EDBF3D067E}" dt="2021-05-24T16:19:27.814" v="32" actId="14100"/>
        <pc:sldMkLst>
          <pc:docMk/>
          <pc:sldMk cId="3057022533" sldId="263"/>
        </pc:sldMkLst>
        <pc:spChg chg="mod">
          <ac:chgData name="Ahsan Mansoori" userId="2c983e10f260b207" providerId="LiveId" clId="{E3DA5239-9AC5-41A1-B0AF-A2EDBF3D067E}" dt="2021-05-24T16:18:49.370" v="25" actId="20577"/>
          <ac:spMkLst>
            <pc:docMk/>
            <pc:sldMk cId="3057022533" sldId="263"/>
            <ac:spMk id="2" creationId="{DC695CB1-DC3F-4534-923B-76B9EB669B56}"/>
          </ac:spMkLst>
        </pc:spChg>
        <pc:spChg chg="del">
          <ac:chgData name="Ahsan Mansoori" userId="2c983e10f260b207" providerId="LiveId" clId="{E3DA5239-9AC5-41A1-B0AF-A2EDBF3D067E}" dt="2021-05-24T16:19:11.873" v="26" actId="931"/>
          <ac:spMkLst>
            <pc:docMk/>
            <pc:sldMk cId="3057022533" sldId="263"/>
            <ac:spMk id="3" creationId="{36702F03-04BD-4673-BE2A-0345F576A9A4}"/>
          </ac:spMkLst>
        </pc:spChg>
        <pc:picChg chg="add mod">
          <ac:chgData name="Ahsan Mansoori" userId="2c983e10f260b207" providerId="LiveId" clId="{E3DA5239-9AC5-41A1-B0AF-A2EDBF3D067E}" dt="2021-05-24T16:19:27.814" v="32" actId="14100"/>
          <ac:picMkLst>
            <pc:docMk/>
            <pc:sldMk cId="3057022533" sldId="263"/>
            <ac:picMk id="5" creationId="{DCFAF1CA-A9A2-453B-98E5-D463C3565877}"/>
          </ac:picMkLst>
        </pc:picChg>
      </pc:sldChg>
      <pc:sldChg chg="addSp delSp modSp new mod setBg">
        <pc:chgData name="Ahsan Mansoori" userId="2c983e10f260b207" providerId="LiveId" clId="{E3DA5239-9AC5-41A1-B0AF-A2EDBF3D067E}" dt="2021-05-24T19:12:37.182" v="925" actId="26606"/>
        <pc:sldMkLst>
          <pc:docMk/>
          <pc:sldMk cId="484574466" sldId="264"/>
        </pc:sldMkLst>
        <pc:spChg chg="mod">
          <ac:chgData name="Ahsan Mansoori" userId="2c983e10f260b207" providerId="LiveId" clId="{E3DA5239-9AC5-41A1-B0AF-A2EDBF3D067E}" dt="2021-05-24T19:12:37.182" v="925" actId="26606"/>
          <ac:spMkLst>
            <pc:docMk/>
            <pc:sldMk cId="484574466" sldId="264"/>
            <ac:spMk id="2" creationId="{4A0171C5-FD61-4A92-9314-302017A6393C}"/>
          </ac:spMkLst>
        </pc:spChg>
        <pc:spChg chg="add del mod">
          <ac:chgData name="Ahsan Mansoori" userId="2c983e10f260b207" providerId="LiveId" clId="{E3DA5239-9AC5-41A1-B0AF-A2EDBF3D067E}" dt="2021-05-24T19:12:37.182" v="925" actId="26606"/>
          <ac:spMkLst>
            <pc:docMk/>
            <pc:sldMk cId="484574466" sldId="264"/>
            <ac:spMk id="3" creationId="{223E86E3-34D7-490D-BF64-19DD0EBEBEEE}"/>
          </ac:spMkLst>
        </pc:spChg>
        <pc:spChg chg="add del">
          <ac:chgData name="Ahsan Mansoori" userId="2c983e10f260b207" providerId="LiveId" clId="{E3DA5239-9AC5-41A1-B0AF-A2EDBF3D067E}" dt="2021-05-24T19:12:13.935" v="916" actId="26606"/>
          <ac:spMkLst>
            <pc:docMk/>
            <pc:sldMk cId="484574466" sldId="264"/>
            <ac:spMk id="8" creationId="{1C799903-48D5-4A31-A1A2-541072D9771E}"/>
          </ac:spMkLst>
        </pc:spChg>
        <pc:spChg chg="add del">
          <ac:chgData name="Ahsan Mansoori" userId="2c983e10f260b207" providerId="LiveId" clId="{E3DA5239-9AC5-41A1-B0AF-A2EDBF3D067E}" dt="2021-05-24T19:12:10.092" v="914" actId="26606"/>
          <ac:spMkLst>
            <pc:docMk/>
            <pc:sldMk cId="484574466" sldId="264"/>
            <ac:spMk id="9" creationId="{B5416EBC-B41E-4F8A-BE9F-07301B682CBD}"/>
          </ac:spMkLst>
        </pc:spChg>
        <pc:spChg chg="add del">
          <ac:chgData name="Ahsan Mansoori" userId="2c983e10f260b207" providerId="LiveId" clId="{E3DA5239-9AC5-41A1-B0AF-A2EDBF3D067E}" dt="2021-05-24T19:12:13.935" v="916" actId="26606"/>
          <ac:spMkLst>
            <pc:docMk/>
            <pc:sldMk cId="484574466" sldId="264"/>
            <ac:spMk id="10" creationId="{8EFFF109-FC58-4FD3-BE05-9775A1310F55}"/>
          </ac:spMkLst>
        </pc:spChg>
        <pc:spChg chg="add del">
          <ac:chgData name="Ahsan Mansoori" userId="2c983e10f260b207" providerId="LiveId" clId="{E3DA5239-9AC5-41A1-B0AF-A2EDBF3D067E}" dt="2021-05-24T19:12:10.092" v="914" actId="26606"/>
          <ac:spMkLst>
            <pc:docMk/>
            <pc:sldMk cId="484574466" sldId="264"/>
            <ac:spMk id="11" creationId="{AFF79527-C7F1-4E06-8126-A8E8C5FEBFCA}"/>
          </ac:spMkLst>
        </pc:spChg>
        <pc:spChg chg="add del">
          <ac:chgData name="Ahsan Mansoori" userId="2c983e10f260b207" providerId="LiveId" clId="{E3DA5239-9AC5-41A1-B0AF-A2EDBF3D067E}" dt="2021-05-24T19:12:13.935" v="916" actId="26606"/>
          <ac:spMkLst>
            <pc:docMk/>
            <pc:sldMk cId="484574466" sldId="264"/>
            <ac:spMk id="12" creationId="{E1B96AD6-92A9-4273-A62B-96A1C3E0BA95}"/>
          </ac:spMkLst>
        </pc:spChg>
        <pc:spChg chg="add del">
          <ac:chgData name="Ahsan Mansoori" userId="2c983e10f260b207" providerId="LiveId" clId="{E3DA5239-9AC5-41A1-B0AF-A2EDBF3D067E}" dt="2021-05-24T19:12:10.092" v="914" actId="26606"/>
          <ac:spMkLst>
            <pc:docMk/>
            <pc:sldMk cId="484574466" sldId="264"/>
            <ac:spMk id="13" creationId="{55986208-8A53-4E92-9197-6B57BCCB2F37}"/>
          </ac:spMkLst>
        </pc:spChg>
        <pc:spChg chg="add del">
          <ac:chgData name="Ahsan Mansoori" userId="2c983e10f260b207" providerId="LiveId" clId="{E3DA5239-9AC5-41A1-B0AF-A2EDBF3D067E}" dt="2021-05-24T19:12:13.935" v="916" actId="26606"/>
          <ac:spMkLst>
            <pc:docMk/>
            <pc:sldMk cId="484574466" sldId="264"/>
            <ac:spMk id="14" creationId="{463EEC44-1BA3-44ED-81FC-A644B04B2A44}"/>
          </ac:spMkLst>
        </pc:spChg>
        <pc:spChg chg="add del">
          <ac:chgData name="Ahsan Mansoori" userId="2c983e10f260b207" providerId="LiveId" clId="{E3DA5239-9AC5-41A1-B0AF-A2EDBF3D067E}" dt="2021-05-24T19:12:13.935" v="916" actId="26606"/>
          <ac:spMkLst>
            <pc:docMk/>
            <pc:sldMk cId="484574466" sldId="264"/>
            <ac:spMk id="15" creationId="{223E86E3-34D7-490D-BF64-19DD0EBEBEEE}"/>
          </ac:spMkLst>
        </pc:spChg>
        <pc:spChg chg="add del">
          <ac:chgData name="Ahsan Mansoori" userId="2c983e10f260b207" providerId="LiveId" clId="{E3DA5239-9AC5-41A1-B0AF-A2EDBF3D067E}" dt="2021-05-24T19:12:20.418" v="918" actId="26606"/>
          <ac:spMkLst>
            <pc:docMk/>
            <pc:sldMk cId="484574466" sldId="264"/>
            <ac:spMk id="17" creationId="{B5416EBC-B41E-4F8A-BE9F-07301B682CBD}"/>
          </ac:spMkLst>
        </pc:spChg>
        <pc:spChg chg="add del">
          <ac:chgData name="Ahsan Mansoori" userId="2c983e10f260b207" providerId="LiveId" clId="{E3DA5239-9AC5-41A1-B0AF-A2EDBF3D067E}" dt="2021-05-24T19:12:20.418" v="918" actId="26606"/>
          <ac:spMkLst>
            <pc:docMk/>
            <pc:sldMk cId="484574466" sldId="264"/>
            <ac:spMk id="18" creationId="{AFF79527-C7F1-4E06-8126-A8E8C5FEBFCA}"/>
          </ac:spMkLst>
        </pc:spChg>
        <pc:spChg chg="add del">
          <ac:chgData name="Ahsan Mansoori" userId="2c983e10f260b207" providerId="LiveId" clId="{E3DA5239-9AC5-41A1-B0AF-A2EDBF3D067E}" dt="2021-05-24T19:12:20.418" v="918" actId="26606"/>
          <ac:spMkLst>
            <pc:docMk/>
            <pc:sldMk cId="484574466" sldId="264"/>
            <ac:spMk id="19" creationId="{55986208-8A53-4E92-9197-6B57BCCB2F37}"/>
          </ac:spMkLst>
        </pc:spChg>
        <pc:spChg chg="add del">
          <ac:chgData name="Ahsan Mansoori" userId="2c983e10f260b207" providerId="LiveId" clId="{E3DA5239-9AC5-41A1-B0AF-A2EDBF3D067E}" dt="2021-05-24T19:12:25.214" v="920" actId="26606"/>
          <ac:spMkLst>
            <pc:docMk/>
            <pc:sldMk cId="484574466" sldId="264"/>
            <ac:spMk id="22" creationId="{BC68A55F-7B32-44D8-AEE5-1AF40532656C}"/>
          </ac:spMkLst>
        </pc:spChg>
        <pc:spChg chg="add del">
          <ac:chgData name="Ahsan Mansoori" userId="2c983e10f260b207" providerId="LiveId" clId="{E3DA5239-9AC5-41A1-B0AF-A2EDBF3D067E}" dt="2021-05-24T19:12:25.214" v="920" actId="26606"/>
          <ac:spMkLst>
            <pc:docMk/>
            <pc:sldMk cId="484574466" sldId="264"/>
            <ac:spMk id="23" creationId="{CD1AAA2C-FBBE-42AA-B869-31D524B7653F}"/>
          </ac:spMkLst>
        </pc:spChg>
        <pc:spChg chg="add del">
          <ac:chgData name="Ahsan Mansoori" userId="2c983e10f260b207" providerId="LiveId" clId="{E3DA5239-9AC5-41A1-B0AF-A2EDBF3D067E}" dt="2021-05-24T19:12:25.214" v="920" actId="26606"/>
          <ac:spMkLst>
            <pc:docMk/>
            <pc:sldMk cId="484574466" sldId="264"/>
            <ac:spMk id="24" creationId="{5F937BBF-9326-4230-AB1B-F1795E350559}"/>
          </ac:spMkLst>
        </pc:spChg>
        <pc:spChg chg="add del">
          <ac:chgData name="Ahsan Mansoori" userId="2c983e10f260b207" providerId="LiveId" clId="{E3DA5239-9AC5-41A1-B0AF-A2EDBF3D067E}" dt="2021-05-24T19:12:32.370" v="922" actId="26606"/>
          <ac:spMkLst>
            <pc:docMk/>
            <pc:sldMk cId="484574466" sldId="264"/>
            <ac:spMk id="27" creationId="{CBB2B1F0-0DD6-4744-9A46-7A344FB48E40}"/>
          </ac:spMkLst>
        </pc:spChg>
        <pc:spChg chg="add del">
          <ac:chgData name="Ahsan Mansoori" userId="2c983e10f260b207" providerId="LiveId" clId="{E3DA5239-9AC5-41A1-B0AF-A2EDBF3D067E}" dt="2021-05-24T19:12:32.370" v="922" actId="26606"/>
          <ac:spMkLst>
            <pc:docMk/>
            <pc:sldMk cId="484574466" sldId="264"/>
            <ac:spMk id="28" creationId="{7A0B5DEA-ADF6-4BA5-9307-147F0A4685A0}"/>
          </ac:spMkLst>
        </pc:spChg>
        <pc:spChg chg="add del">
          <ac:chgData name="Ahsan Mansoori" userId="2c983e10f260b207" providerId="LiveId" clId="{E3DA5239-9AC5-41A1-B0AF-A2EDBF3D067E}" dt="2021-05-24T19:12:32.370" v="922" actId="26606"/>
          <ac:spMkLst>
            <pc:docMk/>
            <pc:sldMk cId="484574466" sldId="264"/>
            <ac:spMk id="29" creationId="{9DECDBF4-02B6-4BB4-B65B-B8107AD6A9E8}"/>
          </ac:spMkLst>
        </pc:spChg>
        <pc:spChg chg="add del">
          <ac:chgData name="Ahsan Mansoori" userId="2c983e10f260b207" providerId="LiveId" clId="{E3DA5239-9AC5-41A1-B0AF-A2EDBF3D067E}" dt="2021-05-24T19:12:32.370" v="922" actId="26606"/>
          <ac:spMkLst>
            <pc:docMk/>
            <pc:sldMk cId="484574466" sldId="264"/>
            <ac:spMk id="30" creationId="{223E86E3-34D7-490D-BF64-19DD0EBEBEEE}"/>
          </ac:spMkLst>
        </pc:spChg>
        <pc:spChg chg="add">
          <ac:chgData name="Ahsan Mansoori" userId="2c983e10f260b207" providerId="LiveId" clId="{E3DA5239-9AC5-41A1-B0AF-A2EDBF3D067E}" dt="2021-05-24T19:12:37.182" v="925" actId="26606"/>
          <ac:spMkLst>
            <pc:docMk/>
            <pc:sldMk cId="484574466" sldId="264"/>
            <ac:spMk id="34" creationId="{CBB2B1F0-0DD6-4744-9A46-7A344FB48E40}"/>
          </ac:spMkLst>
        </pc:spChg>
        <pc:spChg chg="add">
          <ac:chgData name="Ahsan Mansoori" userId="2c983e10f260b207" providerId="LiveId" clId="{E3DA5239-9AC5-41A1-B0AF-A2EDBF3D067E}" dt="2021-05-24T19:12:37.182" v="925" actId="26606"/>
          <ac:spMkLst>
            <pc:docMk/>
            <pc:sldMk cId="484574466" sldId="264"/>
            <ac:spMk id="35" creationId="{7A0B5DEA-ADF6-4BA5-9307-147F0A4685A0}"/>
          </ac:spMkLst>
        </pc:spChg>
        <pc:spChg chg="add">
          <ac:chgData name="Ahsan Mansoori" userId="2c983e10f260b207" providerId="LiveId" clId="{E3DA5239-9AC5-41A1-B0AF-A2EDBF3D067E}" dt="2021-05-24T19:12:37.182" v="925" actId="26606"/>
          <ac:spMkLst>
            <pc:docMk/>
            <pc:sldMk cId="484574466" sldId="264"/>
            <ac:spMk id="36" creationId="{9DECDBF4-02B6-4BB4-B65B-B8107AD6A9E8}"/>
          </ac:spMkLst>
        </pc:spChg>
        <pc:spChg chg="add">
          <ac:chgData name="Ahsan Mansoori" userId="2c983e10f260b207" providerId="LiveId" clId="{E3DA5239-9AC5-41A1-B0AF-A2EDBF3D067E}" dt="2021-05-24T19:12:37.182" v="925" actId="26606"/>
          <ac:spMkLst>
            <pc:docMk/>
            <pc:sldMk cId="484574466" sldId="264"/>
            <ac:spMk id="37" creationId="{223E86E3-34D7-490D-BF64-19DD0EBEBEEE}"/>
          </ac:spMkLst>
        </pc:spChg>
        <pc:graphicFrameChg chg="add del">
          <ac:chgData name="Ahsan Mansoori" userId="2c983e10f260b207" providerId="LiveId" clId="{E3DA5239-9AC5-41A1-B0AF-A2EDBF3D067E}" dt="2021-05-24T19:12:10.092" v="914" actId="26606"/>
          <ac:graphicFrameMkLst>
            <pc:docMk/>
            <pc:sldMk cId="484574466" sldId="264"/>
            <ac:graphicFrameMk id="5" creationId="{C004F728-5C21-4E0B-BF6D-05530E41A2B5}"/>
          </ac:graphicFrameMkLst>
        </pc:graphicFrameChg>
        <pc:graphicFrameChg chg="add del">
          <ac:chgData name="Ahsan Mansoori" userId="2c983e10f260b207" providerId="LiveId" clId="{E3DA5239-9AC5-41A1-B0AF-A2EDBF3D067E}" dt="2021-05-24T19:12:20.418" v="918" actId="26606"/>
          <ac:graphicFrameMkLst>
            <pc:docMk/>
            <pc:sldMk cId="484574466" sldId="264"/>
            <ac:graphicFrameMk id="20" creationId="{5B107216-588D-44F2-916B-0796DB82724E}"/>
          </ac:graphicFrameMkLst>
        </pc:graphicFrameChg>
        <pc:graphicFrameChg chg="add del">
          <ac:chgData name="Ahsan Mansoori" userId="2c983e10f260b207" providerId="LiveId" clId="{E3DA5239-9AC5-41A1-B0AF-A2EDBF3D067E}" dt="2021-05-24T19:12:25.214" v="920" actId="26606"/>
          <ac:graphicFrameMkLst>
            <pc:docMk/>
            <pc:sldMk cId="484574466" sldId="264"/>
            <ac:graphicFrameMk id="25" creationId="{9AB847BE-337C-4FF2-A80A-280B1C07101D}"/>
          </ac:graphicFrameMkLst>
        </pc:graphicFrameChg>
        <pc:graphicFrameChg chg="add del">
          <ac:chgData name="Ahsan Mansoori" userId="2c983e10f260b207" providerId="LiveId" clId="{E3DA5239-9AC5-41A1-B0AF-A2EDBF3D067E}" dt="2021-05-24T19:12:37.182" v="924" actId="26606"/>
          <ac:graphicFrameMkLst>
            <pc:docMk/>
            <pc:sldMk cId="484574466" sldId="264"/>
            <ac:graphicFrameMk id="32" creationId="{E678F43E-89CD-49D9-874D-0F1499D34AF8}"/>
          </ac:graphicFrameMkLst>
        </pc:graphicFrameChg>
      </pc:sldChg>
      <pc:sldChg chg="modSp new del mod">
        <pc:chgData name="Ahsan Mansoori" userId="2c983e10f260b207" providerId="LiveId" clId="{E3DA5239-9AC5-41A1-B0AF-A2EDBF3D067E}" dt="2021-05-25T14:46:35.069" v="1661" actId="47"/>
        <pc:sldMkLst>
          <pc:docMk/>
          <pc:sldMk cId="423479968" sldId="265"/>
        </pc:sldMkLst>
        <pc:spChg chg="mod">
          <ac:chgData name="Ahsan Mansoori" userId="2c983e10f260b207" providerId="LiveId" clId="{E3DA5239-9AC5-41A1-B0AF-A2EDBF3D067E}" dt="2021-05-24T18:54:27.111" v="769"/>
          <ac:spMkLst>
            <pc:docMk/>
            <pc:sldMk cId="423479968" sldId="265"/>
            <ac:spMk id="2" creationId="{11E6DECE-C52D-4E07-A185-E2C39E4FD2EC}"/>
          </ac:spMkLst>
        </pc:spChg>
        <pc:spChg chg="mod">
          <ac:chgData name="Ahsan Mansoori" userId="2c983e10f260b207" providerId="LiveId" clId="{E3DA5239-9AC5-41A1-B0AF-A2EDBF3D067E}" dt="2021-05-24T18:57:00.982" v="887" actId="20577"/>
          <ac:spMkLst>
            <pc:docMk/>
            <pc:sldMk cId="423479968" sldId="265"/>
            <ac:spMk id="3" creationId="{4224E114-8DDE-46F0-B2FA-4D8BA3B417D3}"/>
          </ac:spMkLst>
        </pc:spChg>
      </pc:sldChg>
      <pc:sldChg chg="addSp delSp modSp new add del mod modMedia setBg addAnim delAnim setClrOvrMap">
        <pc:chgData name="Ahsan Mansoori" userId="2c983e10f260b207" providerId="LiveId" clId="{E3DA5239-9AC5-41A1-B0AF-A2EDBF3D067E}" dt="2021-05-25T14:37:52.792" v="1540" actId="26606"/>
        <pc:sldMkLst>
          <pc:docMk/>
          <pc:sldMk cId="1760306491" sldId="266"/>
        </pc:sldMkLst>
        <pc:spChg chg="mod ord">
          <ac:chgData name="Ahsan Mansoori" userId="2c983e10f260b207" providerId="LiveId" clId="{E3DA5239-9AC5-41A1-B0AF-A2EDBF3D067E}" dt="2021-05-25T14:37:38.140" v="1537" actId="26606"/>
          <ac:spMkLst>
            <pc:docMk/>
            <pc:sldMk cId="1760306491" sldId="266"/>
            <ac:spMk id="2" creationId="{0D02D32F-2E12-46BD-9C55-DB50B004AB31}"/>
          </ac:spMkLst>
        </pc:spChg>
        <pc:spChg chg="add del">
          <ac:chgData name="Ahsan Mansoori" userId="2c983e10f260b207" providerId="LiveId" clId="{E3DA5239-9AC5-41A1-B0AF-A2EDBF3D067E}" dt="2021-05-24T19:49:50.664" v="1343" actId="26606"/>
          <ac:spMkLst>
            <pc:docMk/>
            <pc:sldMk cId="1760306491" sldId="266"/>
            <ac:spMk id="8" creationId="{8D06CE56-3881-4ADA-8CEF-D18B02C242A3}"/>
          </ac:spMkLst>
        </pc:spChg>
        <pc:spChg chg="add del">
          <ac:chgData name="Ahsan Mansoori" userId="2c983e10f260b207" providerId="LiveId" clId="{E3DA5239-9AC5-41A1-B0AF-A2EDBF3D067E}" dt="2021-05-24T19:49:50.664" v="1343" actId="26606"/>
          <ac:spMkLst>
            <pc:docMk/>
            <pc:sldMk cId="1760306491" sldId="266"/>
            <ac:spMk id="10" creationId="{79F3C543-62EC-4433-9C93-A2CD8764E9B4}"/>
          </ac:spMkLst>
        </pc:spChg>
        <pc:spChg chg="add del">
          <ac:chgData name="Ahsan Mansoori" userId="2c983e10f260b207" providerId="LiveId" clId="{E3DA5239-9AC5-41A1-B0AF-A2EDBF3D067E}" dt="2021-05-24T19:49:50.664" v="1343" actId="26606"/>
          <ac:spMkLst>
            <pc:docMk/>
            <pc:sldMk cId="1760306491" sldId="266"/>
            <ac:spMk id="12" creationId="{5A59F003-E00A-43F9-91DC-CC54E3B87466}"/>
          </ac:spMkLst>
        </pc:spChg>
        <pc:spChg chg="add del">
          <ac:chgData name="Ahsan Mansoori" userId="2c983e10f260b207" providerId="LiveId" clId="{E3DA5239-9AC5-41A1-B0AF-A2EDBF3D067E}" dt="2021-05-24T19:49:50.664" v="1343" actId="26606"/>
          <ac:spMkLst>
            <pc:docMk/>
            <pc:sldMk cId="1760306491" sldId="266"/>
            <ac:spMk id="14" creationId="{D74A4382-E3AD-430A-9A1F-DFA3E0E77A7D}"/>
          </ac:spMkLst>
        </pc:spChg>
        <pc:spChg chg="add del">
          <ac:chgData name="Ahsan Mansoori" userId="2c983e10f260b207" providerId="LiveId" clId="{E3DA5239-9AC5-41A1-B0AF-A2EDBF3D067E}" dt="2021-05-24T19:49:50.634" v="1342" actId="26606"/>
          <ac:spMkLst>
            <pc:docMk/>
            <pc:sldMk cId="1760306491" sldId="266"/>
            <ac:spMk id="19" creationId="{8D06CE56-3881-4ADA-8CEF-D18B02C242A3}"/>
          </ac:spMkLst>
        </pc:spChg>
        <pc:spChg chg="add del">
          <ac:chgData name="Ahsan Mansoori" userId="2c983e10f260b207" providerId="LiveId" clId="{E3DA5239-9AC5-41A1-B0AF-A2EDBF3D067E}" dt="2021-05-24T19:49:50.634" v="1342" actId="26606"/>
          <ac:spMkLst>
            <pc:docMk/>
            <pc:sldMk cId="1760306491" sldId="266"/>
            <ac:spMk id="21" creationId="{79F3C543-62EC-4433-9C93-A2CD8764E9B4}"/>
          </ac:spMkLst>
        </pc:spChg>
        <pc:spChg chg="add del">
          <ac:chgData name="Ahsan Mansoori" userId="2c983e10f260b207" providerId="LiveId" clId="{E3DA5239-9AC5-41A1-B0AF-A2EDBF3D067E}" dt="2021-05-24T19:49:50.634" v="1342" actId="26606"/>
          <ac:spMkLst>
            <pc:docMk/>
            <pc:sldMk cId="1760306491" sldId="266"/>
            <ac:spMk id="23" creationId="{5A59F003-E00A-43F9-91DC-CC54E3B87466}"/>
          </ac:spMkLst>
        </pc:spChg>
        <pc:spChg chg="add del">
          <ac:chgData name="Ahsan Mansoori" userId="2c983e10f260b207" providerId="LiveId" clId="{E3DA5239-9AC5-41A1-B0AF-A2EDBF3D067E}" dt="2021-05-24T19:49:50.634" v="1342" actId="26606"/>
          <ac:spMkLst>
            <pc:docMk/>
            <pc:sldMk cId="1760306491" sldId="266"/>
            <ac:spMk id="25" creationId="{D74A4382-E3AD-430A-9A1F-DFA3E0E77A7D}"/>
          </ac:spMkLst>
        </pc:spChg>
        <pc:spChg chg="add del">
          <ac:chgData name="Ahsan Mansoori" userId="2c983e10f260b207" providerId="LiveId" clId="{E3DA5239-9AC5-41A1-B0AF-A2EDBF3D067E}" dt="2021-05-24T19:49:50.634" v="1342" actId="26606"/>
          <ac:spMkLst>
            <pc:docMk/>
            <pc:sldMk cId="1760306491" sldId="266"/>
            <ac:spMk id="27" creationId="{79F40191-0F44-4FD1-82CC-ACB507C14BE6}"/>
          </ac:spMkLst>
        </pc:spChg>
        <pc:spChg chg="add del">
          <ac:chgData name="Ahsan Mansoori" userId="2c983e10f260b207" providerId="LiveId" clId="{E3DA5239-9AC5-41A1-B0AF-A2EDBF3D067E}" dt="2021-05-25T14:37:38.140" v="1537" actId="26606"/>
          <ac:spMkLst>
            <pc:docMk/>
            <pc:sldMk cId="1760306491" sldId="266"/>
            <ac:spMk id="29" creationId="{08C9B587-E65E-4B52-B37C-ABEBB6E87928}"/>
          </ac:spMkLst>
        </pc:spChg>
        <pc:spChg chg="add del">
          <ac:chgData name="Ahsan Mansoori" userId="2c983e10f260b207" providerId="LiveId" clId="{E3DA5239-9AC5-41A1-B0AF-A2EDBF3D067E}" dt="2021-05-25T14:37:38.140" v="1537" actId="26606"/>
          <ac:spMkLst>
            <pc:docMk/>
            <pc:sldMk cId="1760306491" sldId="266"/>
            <ac:spMk id="30" creationId="{8D06CE56-3881-4ADA-8CEF-D18B02C242A3}"/>
          </ac:spMkLst>
        </pc:spChg>
        <pc:spChg chg="add del">
          <ac:chgData name="Ahsan Mansoori" userId="2c983e10f260b207" providerId="LiveId" clId="{E3DA5239-9AC5-41A1-B0AF-A2EDBF3D067E}" dt="2021-05-25T14:37:38.140" v="1537" actId="26606"/>
          <ac:spMkLst>
            <pc:docMk/>
            <pc:sldMk cId="1760306491" sldId="266"/>
            <ac:spMk id="31" creationId="{79F3C543-62EC-4433-9C93-A2CD8764E9B4}"/>
          </ac:spMkLst>
        </pc:spChg>
        <pc:spChg chg="add del">
          <ac:chgData name="Ahsan Mansoori" userId="2c983e10f260b207" providerId="LiveId" clId="{E3DA5239-9AC5-41A1-B0AF-A2EDBF3D067E}" dt="2021-05-25T14:37:38.140" v="1537" actId="26606"/>
          <ac:spMkLst>
            <pc:docMk/>
            <pc:sldMk cId="1760306491" sldId="266"/>
            <ac:spMk id="32" creationId="{0671A8AE-40A1-4631-A6B8-581AFF065482}"/>
          </ac:spMkLst>
        </pc:spChg>
        <pc:spChg chg="add del">
          <ac:chgData name="Ahsan Mansoori" userId="2c983e10f260b207" providerId="LiveId" clId="{E3DA5239-9AC5-41A1-B0AF-A2EDBF3D067E}" dt="2021-05-25T14:37:38.140" v="1537" actId="26606"/>
          <ac:spMkLst>
            <pc:docMk/>
            <pc:sldMk cId="1760306491" sldId="266"/>
            <ac:spMk id="33" creationId="{A44CD100-6267-4E62-AA64-2182A3A6A1C0}"/>
          </ac:spMkLst>
        </pc:spChg>
        <pc:spChg chg="add del">
          <ac:chgData name="Ahsan Mansoori" userId="2c983e10f260b207" providerId="LiveId" clId="{E3DA5239-9AC5-41A1-B0AF-A2EDBF3D067E}" dt="2021-05-25T14:37:38.140" v="1537" actId="26606"/>
          <ac:spMkLst>
            <pc:docMk/>
            <pc:sldMk cId="1760306491" sldId="266"/>
            <ac:spMk id="34" creationId="{AF2F604E-43BE-4DC3-B983-E071523364F8}"/>
          </ac:spMkLst>
        </pc:spChg>
        <pc:spChg chg="add del">
          <ac:chgData name="Ahsan Mansoori" userId="2c983e10f260b207" providerId="LiveId" clId="{E3DA5239-9AC5-41A1-B0AF-A2EDBF3D067E}" dt="2021-05-25T14:37:35.818" v="1534" actId="26606"/>
          <ac:spMkLst>
            <pc:docMk/>
            <pc:sldMk cId="1760306491" sldId="266"/>
            <ac:spMk id="37" creationId="{8D06CE56-3881-4ADA-8CEF-D18B02C242A3}"/>
          </ac:spMkLst>
        </pc:spChg>
        <pc:spChg chg="add del">
          <ac:chgData name="Ahsan Mansoori" userId="2c983e10f260b207" providerId="LiveId" clId="{E3DA5239-9AC5-41A1-B0AF-A2EDBF3D067E}" dt="2021-05-25T14:37:35.818" v="1534" actId="26606"/>
          <ac:spMkLst>
            <pc:docMk/>
            <pc:sldMk cId="1760306491" sldId="266"/>
            <ac:spMk id="38" creationId="{79F3C543-62EC-4433-9C93-A2CD8764E9B4}"/>
          </ac:spMkLst>
        </pc:spChg>
        <pc:spChg chg="add del">
          <ac:chgData name="Ahsan Mansoori" userId="2c983e10f260b207" providerId="LiveId" clId="{E3DA5239-9AC5-41A1-B0AF-A2EDBF3D067E}" dt="2021-05-25T14:34:19.121" v="1469" actId="26606"/>
          <ac:spMkLst>
            <pc:docMk/>
            <pc:sldMk cId="1760306491" sldId="266"/>
            <ac:spMk id="39" creationId="{8D06CE56-3881-4ADA-8CEF-D18B02C242A3}"/>
          </ac:spMkLst>
        </pc:spChg>
        <pc:spChg chg="add del">
          <ac:chgData name="Ahsan Mansoori" userId="2c983e10f260b207" providerId="LiveId" clId="{E3DA5239-9AC5-41A1-B0AF-A2EDBF3D067E}" dt="2021-05-25T14:35:49.116" v="1518" actId="26606"/>
          <ac:spMkLst>
            <pc:docMk/>
            <pc:sldMk cId="1760306491" sldId="266"/>
            <ac:spMk id="40" creationId="{8D06CE56-3881-4ADA-8CEF-D18B02C242A3}"/>
          </ac:spMkLst>
        </pc:spChg>
        <pc:spChg chg="add del">
          <ac:chgData name="Ahsan Mansoori" userId="2c983e10f260b207" providerId="LiveId" clId="{E3DA5239-9AC5-41A1-B0AF-A2EDBF3D067E}" dt="2021-05-25T14:34:19.121" v="1469" actId="26606"/>
          <ac:spMkLst>
            <pc:docMk/>
            <pc:sldMk cId="1760306491" sldId="266"/>
            <ac:spMk id="41" creationId="{79F3C543-62EC-4433-9C93-A2CD8764E9B4}"/>
          </ac:spMkLst>
        </pc:spChg>
        <pc:spChg chg="add del">
          <ac:chgData name="Ahsan Mansoori" userId="2c983e10f260b207" providerId="LiveId" clId="{E3DA5239-9AC5-41A1-B0AF-A2EDBF3D067E}" dt="2021-05-25T14:35:49.116" v="1518" actId="26606"/>
          <ac:spMkLst>
            <pc:docMk/>
            <pc:sldMk cId="1760306491" sldId="266"/>
            <ac:spMk id="42" creationId="{79F3C543-62EC-4433-9C93-A2CD8764E9B4}"/>
          </ac:spMkLst>
        </pc:spChg>
        <pc:spChg chg="add del">
          <ac:chgData name="Ahsan Mansoori" userId="2c983e10f260b207" providerId="LiveId" clId="{E3DA5239-9AC5-41A1-B0AF-A2EDBF3D067E}" dt="2021-05-25T14:34:19.121" v="1469" actId="26606"/>
          <ac:spMkLst>
            <pc:docMk/>
            <pc:sldMk cId="1760306491" sldId="266"/>
            <ac:spMk id="43" creationId="{58A7B327-35EE-44E9-8CE4-4DD5744B61DC}"/>
          </ac:spMkLst>
        </pc:spChg>
        <pc:spChg chg="add del">
          <ac:chgData name="Ahsan Mansoori" userId="2c983e10f260b207" providerId="LiveId" clId="{E3DA5239-9AC5-41A1-B0AF-A2EDBF3D067E}" dt="2021-05-25T14:35:49.116" v="1518" actId="26606"/>
          <ac:spMkLst>
            <pc:docMk/>
            <pc:sldMk cId="1760306491" sldId="266"/>
            <ac:spMk id="44" creationId="{5A59F003-E00A-43F9-91DC-CC54E3B87466}"/>
          </ac:spMkLst>
        </pc:spChg>
        <pc:spChg chg="add del">
          <ac:chgData name="Ahsan Mansoori" userId="2c983e10f260b207" providerId="LiveId" clId="{E3DA5239-9AC5-41A1-B0AF-A2EDBF3D067E}" dt="2021-05-25T14:34:19.121" v="1469" actId="26606"/>
          <ac:spMkLst>
            <pc:docMk/>
            <pc:sldMk cId="1760306491" sldId="266"/>
            <ac:spMk id="45" creationId="{284A8429-F65A-490D-96E4-1158D3E8A026}"/>
          </ac:spMkLst>
        </pc:spChg>
        <pc:spChg chg="add del">
          <ac:chgData name="Ahsan Mansoori" userId="2c983e10f260b207" providerId="LiveId" clId="{E3DA5239-9AC5-41A1-B0AF-A2EDBF3D067E}" dt="2021-05-25T14:35:49.116" v="1518" actId="26606"/>
          <ac:spMkLst>
            <pc:docMk/>
            <pc:sldMk cId="1760306491" sldId="266"/>
            <ac:spMk id="46" creationId="{D74A4382-E3AD-430A-9A1F-DFA3E0E77A7D}"/>
          </ac:spMkLst>
        </pc:spChg>
        <pc:spChg chg="add del">
          <ac:chgData name="Ahsan Mansoori" userId="2c983e10f260b207" providerId="LiveId" clId="{E3DA5239-9AC5-41A1-B0AF-A2EDBF3D067E}" dt="2021-05-25T14:34:19.121" v="1469" actId="26606"/>
          <ac:spMkLst>
            <pc:docMk/>
            <pc:sldMk cId="1760306491" sldId="266"/>
            <ac:spMk id="47" creationId="{0F022291-A82B-4D23-A1E0-5F9BD684669E}"/>
          </ac:spMkLst>
        </pc:spChg>
        <pc:spChg chg="add del">
          <ac:chgData name="Ahsan Mansoori" userId="2c983e10f260b207" providerId="LiveId" clId="{E3DA5239-9AC5-41A1-B0AF-A2EDBF3D067E}" dt="2021-05-25T14:37:35.818" v="1534" actId="26606"/>
          <ac:spMkLst>
            <pc:docMk/>
            <pc:sldMk cId="1760306491" sldId="266"/>
            <ac:spMk id="48" creationId="{0671A8AE-40A1-4631-A6B8-581AFF065482}"/>
          </ac:spMkLst>
        </pc:spChg>
        <pc:spChg chg="add del">
          <ac:chgData name="Ahsan Mansoori" userId="2c983e10f260b207" providerId="LiveId" clId="{E3DA5239-9AC5-41A1-B0AF-A2EDBF3D067E}" dt="2021-05-25T14:37:35.818" v="1534" actId="26606"/>
          <ac:spMkLst>
            <pc:docMk/>
            <pc:sldMk cId="1760306491" sldId="266"/>
            <ac:spMk id="49" creationId="{08C9B587-E65E-4B52-B37C-ABEBB6E87928}"/>
          </ac:spMkLst>
        </pc:spChg>
        <pc:spChg chg="add del">
          <ac:chgData name="Ahsan Mansoori" userId="2c983e10f260b207" providerId="LiveId" clId="{E3DA5239-9AC5-41A1-B0AF-A2EDBF3D067E}" dt="2021-05-25T14:37:35.818" v="1534" actId="26606"/>
          <ac:spMkLst>
            <pc:docMk/>
            <pc:sldMk cId="1760306491" sldId="266"/>
            <ac:spMk id="50" creationId="{A44CD100-6267-4E62-AA64-2182A3A6A1C0}"/>
          </ac:spMkLst>
        </pc:spChg>
        <pc:spChg chg="add del">
          <ac:chgData name="Ahsan Mansoori" userId="2c983e10f260b207" providerId="LiveId" clId="{E3DA5239-9AC5-41A1-B0AF-A2EDBF3D067E}" dt="2021-05-25T14:37:35.818" v="1534" actId="26606"/>
          <ac:spMkLst>
            <pc:docMk/>
            <pc:sldMk cId="1760306491" sldId="266"/>
            <ac:spMk id="51" creationId="{AF2F604E-43BE-4DC3-B983-E071523364F8}"/>
          </ac:spMkLst>
        </pc:spChg>
        <pc:spChg chg="add del">
          <ac:chgData name="Ahsan Mansoori" userId="2c983e10f260b207" providerId="LiveId" clId="{E3DA5239-9AC5-41A1-B0AF-A2EDBF3D067E}" dt="2021-05-25T14:37:38.093" v="1536" actId="26606"/>
          <ac:spMkLst>
            <pc:docMk/>
            <pc:sldMk cId="1760306491" sldId="266"/>
            <ac:spMk id="53" creationId="{8D06CE56-3881-4ADA-8CEF-D18B02C242A3}"/>
          </ac:spMkLst>
        </pc:spChg>
        <pc:spChg chg="add del">
          <ac:chgData name="Ahsan Mansoori" userId="2c983e10f260b207" providerId="LiveId" clId="{E3DA5239-9AC5-41A1-B0AF-A2EDBF3D067E}" dt="2021-05-25T14:37:38.093" v="1536" actId="26606"/>
          <ac:spMkLst>
            <pc:docMk/>
            <pc:sldMk cId="1760306491" sldId="266"/>
            <ac:spMk id="54" creationId="{79F3C543-62EC-4433-9C93-A2CD8764E9B4}"/>
          </ac:spMkLst>
        </pc:spChg>
        <pc:spChg chg="add del">
          <ac:chgData name="Ahsan Mansoori" userId="2c983e10f260b207" providerId="LiveId" clId="{E3DA5239-9AC5-41A1-B0AF-A2EDBF3D067E}" dt="2021-05-25T14:37:38.093" v="1536" actId="26606"/>
          <ac:spMkLst>
            <pc:docMk/>
            <pc:sldMk cId="1760306491" sldId="266"/>
            <ac:spMk id="55" creationId="{5A59F003-E00A-43F9-91DC-CC54E3B87466}"/>
          </ac:spMkLst>
        </pc:spChg>
        <pc:spChg chg="add del">
          <ac:chgData name="Ahsan Mansoori" userId="2c983e10f260b207" providerId="LiveId" clId="{E3DA5239-9AC5-41A1-B0AF-A2EDBF3D067E}" dt="2021-05-25T14:37:38.093" v="1536" actId="26606"/>
          <ac:spMkLst>
            <pc:docMk/>
            <pc:sldMk cId="1760306491" sldId="266"/>
            <ac:spMk id="56" creationId="{D74A4382-E3AD-430A-9A1F-DFA3E0E77A7D}"/>
          </ac:spMkLst>
        </pc:spChg>
        <pc:spChg chg="add del">
          <ac:chgData name="Ahsan Mansoori" userId="2c983e10f260b207" providerId="LiveId" clId="{E3DA5239-9AC5-41A1-B0AF-A2EDBF3D067E}" dt="2021-05-25T14:37:38.093" v="1536" actId="26606"/>
          <ac:spMkLst>
            <pc:docMk/>
            <pc:sldMk cId="1760306491" sldId="266"/>
            <ac:spMk id="57" creationId="{79F40191-0F44-4FD1-82CC-ACB507C14BE6}"/>
          </ac:spMkLst>
        </pc:spChg>
        <pc:spChg chg="add del">
          <ac:chgData name="Ahsan Mansoori" userId="2c983e10f260b207" providerId="LiveId" clId="{E3DA5239-9AC5-41A1-B0AF-A2EDBF3D067E}" dt="2021-05-25T14:37:52.792" v="1540" actId="26606"/>
          <ac:spMkLst>
            <pc:docMk/>
            <pc:sldMk cId="1760306491" sldId="266"/>
            <ac:spMk id="59" creationId="{8D06CE56-3881-4ADA-8CEF-D18B02C242A3}"/>
          </ac:spMkLst>
        </pc:spChg>
        <pc:spChg chg="add del">
          <ac:chgData name="Ahsan Mansoori" userId="2c983e10f260b207" providerId="LiveId" clId="{E3DA5239-9AC5-41A1-B0AF-A2EDBF3D067E}" dt="2021-05-25T14:37:52.792" v="1540" actId="26606"/>
          <ac:spMkLst>
            <pc:docMk/>
            <pc:sldMk cId="1760306491" sldId="266"/>
            <ac:spMk id="60" creationId="{79F3C543-62EC-4433-9C93-A2CD8764E9B4}"/>
          </ac:spMkLst>
        </pc:spChg>
        <pc:spChg chg="add del">
          <ac:chgData name="Ahsan Mansoori" userId="2c983e10f260b207" providerId="LiveId" clId="{E3DA5239-9AC5-41A1-B0AF-A2EDBF3D067E}" dt="2021-05-25T14:37:52.792" v="1540" actId="26606"/>
          <ac:spMkLst>
            <pc:docMk/>
            <pc:sldMk cId="1760306491" sldId="266"/>
            <ac:spMk id="61" creationId="{0671A8AE-40A1-4631-A6B8-581AFF065482}"/>
          </ac:spMkLst>
        </pc:spChg>
        <pc:spChg chg="add del">
          <ac:chgData name="Ahsan Mansoori" userId="2c983e10f260b207" providerId="LiveId" clId="{E3DA5239-9AC5-41A1-B0AF-A2EDBF3D067E}" dt="2021-05-25T14:37:52.792" v="1540" actId="26606"/>
          <ac:spMkLst>
            <pc:docMk/>
            <pc:sldMk cId="1760306491" sldId="266"/>
            <ac:spMk id="62" creationId="{A44CD100-6267-4E62-AA64-2182A3A6A1C0}"/>
          </ac:spMkLst>
        </pc:spChg>
        <pc:spChg chg="add del">
          <ac:chgData name="Ahsan Mansoori" userId="2c983e10f260b207" providerId="LiveId" clId="{E3DA5239-9AC5-41A1-B0AF-A2EDBF3D067E}" dt="2021-05-25T14:37:52.792" v="1540" actId="26606"/>
          <ac:spMkLst>
            <pc:docMk/>
            <pc:sldMk cId="1760306491" sldId="266"/>
            <ac:spMk id="63" creationId="{AF2F604E-43BE-4DC3-B983-E071523364F8}"/>
          </ac:spMkLst>
        </pc:spChg>
        <pc:spChg chg="add del">
          <ac:chgData name="Ahsan Mansoori" userId="2c983e10f260b207" providerId="LiveId" clId="{E3DA5239-9AC5-41A1-B0AF-A2EDBF3D067E}" dt="2021-05-25T14:37:52.792" v="1540" actId="26606"/>
          <ac:spMkLst>
            <pc:docMk/>
            <pc:sldMk cId="1760306491" sldId="266"/>
            <ac:spMk id="64" creationId="{08C9B587-E65E-4B52-B37C-ABEBB6E87928}"/>
          </ac:spMkLst>
        </pc:spChg>
        <pc:spChg chg="add">
          <ac:chgData name="Ahsan Mansoori" userId="2c983e10f260b207" providerId="LiveId" clId="{E3DA5239-9AC5-41A1-B0AF-A2EDBF3D067E}" dt="2021-05-25T14:37:52.792" v="1540" actId="26606"/>
          <ac:spMkLst>
            <pc:docMk/>
            <pc:sldMk cId="1760306491" sldId="266"/>
            <ac:spMk id="69" creationId="{8D06CE56-3881-4ADA-8CEF-D18B02C242A3}"/>
          </ac:spMkLst>
        </pc:spChg>
        <pc:spChg chg="add">
          <ac:chgData name="Ahsan Mansoori" userId="2c983e10f260b207" providerId="LiveId" clId="{E3DA5239-9AC5-41A1-B0AF-A2EDBF3D067E}" dt="2021-05-25T14:37:52.792" v="1540" actId="26606"/>
          <ac:spMkLst>
            <pc:docMk/>
            <pc:sldMk cId="1760306491" sldId="266"/>
            <ac:spMk id="71" creationId="{79F3C543-62EC-4433-9C93-A2CD8764E9B4}"/>
          </ac:spMkLst>
        </pc:spChg>
        <pc:spChg chg="add">
          <ac:chgData name="Ahsan Mansoori" userId="2c983e10f260b207" providerId="LiveId" clId="{E3DA5239-9AC5-41A1-B0AF-A2EDBF3D067E}" dt="2021-05-25T14:37:52.792" v="1540" actId="26606"/>
          <ac:spMkLst>
            <pc:docMk/>
            <pc:sldMk cId="1760306491" sldId="266"/>
            <ac:spMk id="73" creationId="{0671A8AE-40A1-4631-A6B8-581AFF065482}"/>
          </ac:spMkLst>
        </pc:spChg>
        <pc:spChg chg="add">
          <ac:chgData name="Ahsan Mansoori" userId="2c983e10f260b207" providerId="LiveId" clId="{E3DA5239-9AC5-41A1-B0AF-A2EDBF3D067E}" dt="2021-05-25T14:37:52.792" v="1540" actId="26606"/>
          <ac:spMkLst>
            <pc:docMk/>
            <pc:sldMk cId="1760306491" sldId="266"/>
            <ac:spMk id="75" creationId="{A44CD100-6267-4E62-AA64-2182A3A6A1C0}"/>
          </ac:spMkLst>
        </pc:spChg>
        <pc:spChg chg="add">
          <ac:chgData name="Ahsan Mansoori" userId="2c983e10f260b207" providerId="LiveId" clId="{E3DA5239-9AC5-41A1-B0AF-A2EDBF3D067E}" dt="2021-05-25T14:37:52.792" v="1540" actId="26606"/>
          <ac:spMkLst>
            <pc:docMk/>
            <pc:sldMk cId="1760306491" sldId="266"/>
            <ac:spMk id="77" creationId="{AF2F604E-43BE-4DC3-B983-E071523364F8}"/>
          </ac:spMkLst>
        </pc:spChg>
        <pc:spChg chg="add">
          <ac:chgData name="Ahsan Mansoori" userId="2c983e10f260b207" providerId="LiveId" clId="{E3DA5239-9AC5-41A1-B0AF-A2EDBF3D067E}" dt="2021-05-25T14:37:52.792" v="1540" actId="26606"/>
          <ac:spMkLst>
            <pc:docMk/>
            <pc:sldMk cId="1760306491" sldId="266"/>
            <ac:spMk id="79" creationId="{08C9B587-E65E-4B52-B37C-ABEBB6E87928}"/>
          </ac:spMkLst>
        </pc:spChg>
        <pc:picChg chg="add del mod">
          <ac:chgData name="Ahsan Mansoori" userId="2c983e10f260b207" providerId="LiveId" clId="{E3DA5239-9AC5-41A1-B0AF-A2EDBF3D067E}" dt="2021-05-25T14:37:22.620" v="1531" actId="478"/>
          <ac:picMkLst>
            <pc:docMk/>
            <pc:sldMk cId="1760306491" sldId="266"/>
            <ac:picMk id="4" creationId="{D3578185-822E-4F8A-B28C-985384591B7E}"/>
          </ac:picMkLst>
        </pc:picChg>
        <pc:picChg chg="add mod">
          <ac:chgData name="Ahsan Mansoori" userId="2c983e10f260b207" providerId="LiveId" clId="{E3DA5239-9AC5-41A1-B0AF-A2EDBF3D067E}" dt="2021-05-25T14:37:52.792" v="1540" actId="26606"/>
          <ac:picMkLst>
            <pc:docMk/>
            <pc:sldMk cId="1760306491" sldId="266"/>
            <ac:picMk id="20" creationId="{45D534A2-944B-4F20-9205-F524AE4CF015}"/>
          </ac:picMkLst>
        </pc:picChg>
        <pc:picChg chg="add del mod">
          <ac:chgData name="Ahsan Mansoori" userId="2c983e10f260b207" providerId="LiveId" clId="{E3DA5239-9AC5-41A1-B0AF-A2EDBF3D067E}" dt="2021-05-25T14:35:49.116" v="1518" actId="26606"/>
          <ac:picMkLst>
            <pc:docMk/>
            <pc:sldMk cId="1760306491" sldId="266"/>
            <ac:picMk id="36" creationId="{4DDDC330-724A-401D-983B-3BCA403F8707}"/>
          </ac:picMkLst>
        </pc:picChg>
      </pc:sldChg>
      <pc:sldChg chg="addSp delSp modSp new mod setBg">
        <pc:chgData name="Ahsan Mansoori" userId="2c983e10f260b207" providerId="LiveId" clId="{E3DA5239-9AC5-41A1-B0AF-A2EDBF3D067E}" dt="2021-05-24T19:47:56.965" v="1304" actId="26606"/>
        <pc:sldMkLst>
          <pc:docMk/>
          <pc:sldMk cId="351122191" sldId="267"/>
        </pc:sldMkLst>
        <pc:spChg chg="mod">
          <ac:chgData name="Ahsan Mansoori" userId="2c983e10f260b207" providerId="LiveId" clId="{E3DA5239-9AC5-41A1-B0AF-A2EDBF3D067E}" dt="2021-05-24T19:47:56.965" v="1304" actId="26606"/>
          <ac:spMkLst>
            <pc:docMk/>
            <pc:sldMk cId="351122191" sldId="267"/>
            <ac:spMk id="2" creationId="{8CD4EA96-6F8F-4450-BD02-BEDD7DC7F83A}"/>
          </ac:spMkLst>
        </pc:spChg>
        <pc:spChg chg="mod">
          <ac:chgData name="Ahsan Mansoori" userId="2c983e10f260b207" providerId="LiveId" clId="{E3DA5239-9AC5-41A1-B0AF-A2EDBF3D067E}" dt="2021-05-24T19:47:56.965" v="1304" actId="26606"/>
          <ac:spMkLst>
            <pc:docMk/>
            <pc:sldMk cId="351122191" sldId="267"/>
            <ac:spMk id="3" creationId="{2CA86BCE-6AE7-413A-8B8F-FF4D3581247D}"/>
          </ac:spMkLst>
        </pc:spChg>
        <pc:spChg chg="del mod">
          <ac:chgData name="Ahsan Mansoori" userId="2c983e10f260b207" providerId="LiveId" clId="{E3DA5239-9AC5-41A1-B0AF-A2EDBF3D067E}" dt="2021-05-24T19:34:46.531" v="1059" actId="21"/>
          <ac:spMkLst>
            <pc:docMk/>
            <pc:sldMk cId="351122191" sldId="267"/>
            <ac:spMk id="4" creationId="{2DEF2872-AF7D-4CB3-98CF-F1DE50404CF4}"/>
          </ac:spMkLst>
        </pc:spChg>
        <pc:spChg chg="add">
          <ac:chgData name="Ahsan Mansoori" userId="2c983e10f260b207" providerId="LiveId" clId="{E3DA5239-9AC5-41A1-B0AF-A2EDBF3D067E}" dt="2021-05-24T19:47:56.965" v="1304" actId="26606"/>
          <ac:spMkLst>
            <pc:docMk/>
            <pc:sldMk cId="351122191" sldId="267"/>
            <ac:spMk id="8" creationId="{2D6FBB9D-1CAA-4D05-AB33-BABDFE17B843}"/>
          </ac:spMkLst>
        </pc:spChg>
        <pc:spChg chg="add">
          <ac:chgData name="Ahsan Mansoori" userId="2c983e10f260b207" providerId="LiveId" clId="{E3DA5239-9AC5-41A1-B0AF-A2EDBF3D067E}" dt="2021-05-24T19:47:56.965" v="1304" actId="26606"/>
          <ac:spMkLst>
            <pc:docMk/>
            <pc:sldMk cId="351122191" sldId="267"/>
            <ac:spMk id="10" creationId="{04727B71-B4B6-4823-80A1-68C40B475118}"/>
          </ac:spMkLst>
        </pc:spChg>
        <pc:spChg chg="add">
          <ac:chgData name="Ahsan Mansoori" userId="2c983e10f260b207" providerId="LiveId" clId="{E3DA5239-9AC5-41A1-B0AF-A2EDBF3D067E}" dt="2021-05-24T19:47:56.965" v="1304" actId="26606"/>
          <ac:spMkLst>
            <pc:docMk/>
            <pc:sldMk cId="351122191" sldId="267"/>
            <ac:spMk id="12" creationId="{79A6DB05-9FB5-4B07-8675-74C23D4FD89D}"/>
          </ac:spMkLst>
        </pc:spChg>
        <pc:spChg chg="add">
          <ac:chgData name="Ahsan Mansoori" userId="2c983e10f260b207" providerId="LiveId" clId="{E3DA5239-9AC5-41A1-B0AF-A2EDBF3D067E}" dt="2021-05-24T19:47:56.965" v="1304" actId="26606"/>
          <ac:spMkLst>
            <pc:docMk/>
            <pc:sldMk cId="351122191" sldId="267"/>
            <ac:spMk id="14" creationId="{CBB2B1F0-0DD6-4744-9A46-7A344FB48E40}"/>
          </ac:spMkLst>
        </pc:spChg>
        <pc:spChg chg="add">
          <ac:chgData name="Ahsan Mansoori" userId="2c983e10f260b207" providerId="LiveId" clId="{E3DA5239-9AC5-41A1-B0AF-A2EDBF3D067E}" dt="2021-05-24T19:47:56.965" v="1304" actId="26606"/>
          <ac:spMkLst>
            <pc:docMk/>
            <pc:sldMk cId="351122191" sldId="267"/>
            <ac:spMk id="16" creationId="{7A0B5DEA-ADF6-4BA5-9307-147F0A4685A0}"/>
          </ac:spMkLst>
        </pc:spChg>
        <pc:spChg chg="add">
          <ac:chgData name="Ahsan Mansoori" userId="2c983e10f260b207" providerId="LiveId" clId="{E3DA5239-9AC5-41A1-B0AF-A2EDBF3D067E}" dt="2021-05-24T19:47:56.965" v="1304" actId="26606"/>
          <ac:spMkLst>
            <pc:docMk/>
            <pc:sldMk cId="351122191" sldId="267"/>
            <ac:spMk id="18" creationId="{9DECDBF4-02B6-4BB4-B65B-B8107AD6A9E8}"/>
          </ac:spMkLst>
        </pc:spChg>
      </pc:sldChg>
      <pc:sldChg chg="addSp delSp modSp new mod setBg addAnim setClrOvrMap">
        <pc:chgData name="Ahsan Mansoori" userId="2c983e10f260b207" providerId="LiveId" clId="{E3DA5239-9AC5-41A1-B0AF-A2EDBF3D067E}" dt="2021-05-25T14:38:26.259" v="1543" actId="26606"/>
        <pc:sldMkLst>
          <pc:docMk/>
          <pc:sldMk cId="1793661016" sldId="268"/>
        </pc:sldMkLst>
        <pc:spChg chg="mod ord">
          <ac:chgData name="Ahsan Mansoori" userId="2c983e10f260b207" providerId="LiveId" clId="{E3DA5239-9AC5-41A1-B0AF-A2EDBF3D067E}" dt="2021-05-25T14:38:26.259" v="1543" actId="26606"/>
          <ac:spMkLst>
            <pc:docMk/>
            <pc:sldMk cId="1793661016" sldId="268"/>
            <ac:spMk id="2" creationId="{2827DD7C-F8A2-4A8E-A40A-BD85E13BE170}"/>
          </ac:spMkLst>
        </pc:spChg>
        <pc:spChg chg="add del">
          <ac:chgData name="Ahsan Mansoori" userId="2c983e10f260b207" providerId="LiveId" clId="{E3DA5239-9AC5-41A1-B0AF-A2EDBF3D067E}" dt="2021-05-24T19:49:56.457" v="1344" actId="26606"/>
          <ac:spMkLst>
            <pc:docMk/>
            <pc:sldMk cId="1793661016" sldId="268"/>
            <ac:spMk id="8" creationId="{8D06CE56-3881-4ADA-8CEF-D18B02C242A3}"/>
          </ac:spMkLst>
        </pc:spChg>
        <pc:spChg chg="add del">
          <ac:chgData name="Ahsan Mansoori" userId="2c983e10f260b207" providerId="LiveId" clId="{E3DA5239-9AC5-41A1-B0AF-A2EDBF3D067E}" dt="2021-05-24T19:49:56.457" v="1344" actId="26606"/>
          <ac:spMkLst>
            <pc:docMk/>
            <pc:sldMk cId="1793661016" sldId="268"/>
            <ac:spMk id="10" creationId="{79F3C543-62EC-4433-9C93-A2CD8764E9B4}"/>
          </ac:spMkLst>
        </pc:spChg>
        <pc:spChg chg="add del">
          <ac:chgData name="Ahsan Mansoori" userId="2c983e10f260b207" providerId="LiveId" clId="{E3DA5239-9AC5-41A1-B0AF-A2EDBF3D067E}" dt="2021-05-24T19:49:56.457" v="1344" actId="26606"/>
          <ac:spMkLst>
            <pc:docMk/>
            <pc:sldMk cId="1793661016" sldId="268"/>
            <ac:spMk id="12" creationId="{5A59F003-E00A-43F9-91DC-CC54E3B87466}"/>
          </ac:spMkLst>
        </pc:spChg>
        <pc:spChg chg="add del">
          <ac:chgData name="Ahsan Mansoori" userId="2c983e10f260b207" providerId="LiveId" clId="{E3DA5239-9AC5-41A1-B0AF-A2EDBF3D067E}" dt="2021-05-24T19:49:56.457" v="1344" actId="26606"/>
          <ac:spMkLst>
            <pc:docMk/>
            <pc:sldMk cId="1793661016" sldId="268"/>
            <ac:spMk id="14" creationId="{D74A4382-E3AD-430A-9A1F-DFA3E0E77A7D}"/>
          </ac:spMkLst>
        </pc:spChg>
        <pc:spChg chg="add del">
          <ac:chgData name="Ahsan Mansoori" userId="2c983e10f260b207" providerId="LiveId" clId="{E3DA5239-9AC5-41A1-B0AF-A2EDBF3D067E}" dt="2021-05-25T14:38:26.259" v="1543" actId="26606"/>
          <ac:spMkLst>
            <pc:docMk/>
            <pc:sldMk cId="1793661016" sldId="268"/>
            <ac:spMk id="19" creationId="{8D06CE56-3881-4ADA-8CEF-D18B02C242A3}"/>
          </ac:spMkLst>
        </pc:spChg>
        <pc:spChg chg="add del">
          <ac:chgData name="Ahsan Mansoori" userId="2c983e10f260b207" providerId="LiveId" clId="{E3DA5239-9AC5-41A1-B0AF-A2EDBF3D067E}" dt="2021-05-25T14:38:26.259" v="1543" actId="26606"/>
          <ac:spMkLst>
            <pc:docMk/>
            <pc:sldMk cId="1793661016" sldId="268"/>
            <ac:spMk id="21" creationId="{79F3C543-62EC-4433-9C93-A2CD8764E9B4}"/>
          </ac:spMkLst>
        </pc:spChg>
        <pc:spChg chg="add del">
          <ac:chgData name="Ahsan Mansoori" userId="2c983e10f260b207" providerId="LiveId" clId="{E3DA5239-9AC5-41A1-B0AF-A2EDBF3D067E}" dt="2021-05-25T14:38:26.259" v="1543" actId="26606"/>
          <ac:spMkLst>
            <pc:docMk/>
            <pc:sldMk cId="1793661016" sldId="268"/>
            <ac:spMk id="23" creationId="{0671A8AE-40A1-4631-A6B8-581AFF065482}"/>
          </ac:spMkLst>
        </pc:spChg>
        <pc:spChg chg="add del">
          <ac:chgData name="Ahsan Mansoori" userId="2c983e10f260b207" providerId="LiveId" clId="{E3DA5239-9AC5-41A1-B0AF-A2EDBF3D067E}" dt="2021-05-25T14:38:26.259" v="1543" actId="26606"/>
          <ac:spMkLst>
            <pc:docMk/>
            <pc:sldMk cId="1793661016" sldId="268"/>
            <ac:spMk id="25" creationId="{A44CD100-6267-4E62-AA64-2182A3A6A1C0}"/>
          </ac:spMkLst>
        </pc:spChg>
        <pc:spChg chg="add del">
          <ac:chgData name="Ahsan Mansoori" userId="2c983e10f260b207" providerId="LiveId" clId="{E3DA5239-9AC5-41A1-B0AF-A2EDBF3D067E}" dt="2021-05-25T14:38:26.259" v="1543" actId="26606"/>
          <ac:spMkLst>
            <pc:docMk/>
            <pc:sldMk cId="1793661016" sldId="268"/>
            <ac:spMk id="27" creationId="{AF2F604E-43BE-4DC3-B983-E071523364F8}"/>
          </ac:spMkLst>
        </pc:spChg>
        <pc:spChg chg="add del">
          <ac:chgData name="Ahsan Mansoori" userId="2c983e10f260b207" providerId="LiveId" clId="{E3DA5239-9AC5-41A1-B0AF-A2EDBF3D067E}" dt="2021-05-25T14:38:26.259" v="1543" actId="26606"/>
          <ac:spMkLst>
            <pc:docMk/>
            <pc:sldMk cId="1793661016" sldId="268"/>
            <ac:spMk id="29" creationId="{08C9B587-E65E-4B52-B37C-ABEBB6E87928}"/>
          </ac:spMkLst>
        </pc:spChg>
        <pc:spChg chg="add">
          <ac:chgData name="Ahsan Mansoori" userId="2c983e10f260b207" providerId="LiveId" clId="{E3DA5239-9AC5-41A1-B0AF-A2EDBF3D067E}" dt="2021-05-25T14:38:26.259" v="1543" actId="26606"/>
          <ac:spMkLst>
            <pc:docMk/>
            <pc:sldMk cId="1793661016" sldId="268"/>
            <ac:spMk id="34" creationId="{8D06CE56-3881-4ADA-8CEF-D18B02C242A3}"/>
          </ac:spMkLst>
        </pc:spChg>
        <pc:spChg chg="add">
          <ac:chgData name="Ahsan Mansoori" userId="2c983e10f260b207" providerId="LiveId" clId="{E3DA5239-9AC5-41A1-B0AF-A2EDBF3D067E}" dt="2021-05-25T14:38:26.259" v="1543" actId="26606"/>
          <ac:spMkLst>
            <pc:docMk/>
            <pc:sldMk cId="1793661016" sldId="268"/>
            <ac:spMk id="36" creationId="{79F3C543-62EC-4433-9C93-A2CD8764E9B4}"/>
          </ac:spMkLst>
        </pc:spChg>
        <pc:spChg chg="add">
          <ac:chgData name="Ahsan Mansoori" userId="2c983e10f260b207" providerId="LiveId" clId="{E3DA5239-9AC5-41A1-B0AF-A2EDBF3D067E}" dt="2021-05-25T14:38:26.259" v="1543" actId="26606"/>
          <ac:spMkLst>
            <pc:docMk/>
            <pc:sldMk cId="1793661016" sldId="268"/>
            <ac:spMk id="38" creationId="{0671A8AE-40A1-4631-A6B8-581AFF065482}"/>
          </ac:spMkLst>
        </pc:spChg>
        <pc:spChg chg="add">
          <ac:chgData name="Ahsan Mansoori" userId="2c983e10f260b207" providerId="LiveId" clId="{E3DA5239-9AC5-41A1-B0AF-A2EDBF3D067E}" dt="2021-05-25T14:38:26.259" v="1543" actId="26606"/>
          <ac:spMkLst>
            <pc:docMk/>
            <pc:sldMk cId="1793661016" sldId="268"/>
            <ac:spMk id="40" creationId="{A44CD100-6267-4E62-AA64-2182A3A6A1C0}"/>
          </ac:spMkLst>
        </pc:spChg>
        <pc:spChg chg="add">
          <ac:chgData name="Ahsan Mansoori" userId="2c983e10f260b207" providerId="LiveId" clId="{E3DA5239-9AC5-41A1-B0AF-A2EDBF3D067E}" dt="2021-05-25T14:38:26.259" v="1543" actId="26606"/>
          <ac:spMkLst>
            <pc:docMk/>
            <pc:sldMk cId="1793661016" sldId="268"/>
            <ac:spMk id="42" creationId="{AF2F604E-43BE-4DC3-B983-E071523364F8}"/>
          </ac:spMkLst>
        </pc:spChg>
        <pc:spChg chg="add">
          <ac:chgData name="Ahsan Mansoori" userId="2c983e10f260b207" providerId="LiveId" clId="{E3DA5239-9AC5-41A1-B0AF-A2EDBF3D067E}" dt="2021-05-25T14:38:26.259" v="1543" actId="26606"/>
          <ac:spMkLst>
            <pc:docMk/>
            <pc:sldMk cId="1793661016" sldId="268"/>
            <ac:spMk id="44" creationId="{08C9B587-E65E-4B52-B37C-ABEBB6E87928}"/>
          </ac:spMkLst>
        </pc:spChg>
        <pc:picChg chg="add del mod">
          <ac:chgData name="Ahsan Mansoori" userId="2c983e10f260b207" providerId="LiveId" clId="{E3DA5239-9AC5-41A1-B0AF-A2EDBF3D067E}" dt="2021-05-25T14:38:08.815" v="1541" actId="478"/>
          <ac:picMkLst>
            <pc:docMk/>
            <pc:sldMk cId="1793661016" sldId="268"/>
            <ac:picMk id="4" creationId="{27C33C93-F6F2-44D8-A2D7-E344EA9E25F1}"/>
          </ac:picMkLst>
        </pc:picChg>
        <pc:picChg chg="add mod">
          <ac:chgData name="Ahsan Mansoori" userId="2c983e10f260b207" providerId="LiveId" clId="{E3DA5239-9AC5-41A1-B0AF-A2EDBF3D067E}" dt="2021-05-25T14:38:17.290" v="1542"/>
          <ac:picMkLst>
            <pc:docMk/>
            <pc:sldMk cId="1793661016" sldId="268"/>
            <ac:picMk id="10" creationId="{0E7D91C5-0457-42C8-950F-84EE58C6B01A}"/>
          </ac:picMkLst>
        </pc:picChg>
      </pc:sldChg>
      <pc:sldChg chg="addSp delSp modSp new mod setBg">
        <pc:chgData name="Ahsan Mansoori" userId="2c983e10f260b207" providerId="LiveId" clId="{E3DA5239-9AC5-41A1-B0AF-A2EDBF3D067E}" dt="2021-05-24T20:24:02.606" v="1407" actId="26606"/>
        <pc:sldMkLst>
          <pc:docMk/>
          <pc:sldMk cId="2080331005" sldId="269"/>
        </pc:sldMkLst>
        <pc:spChg chg="mod">
          <ac:chgData name="Ahsan Mansoori" userId="2c983e10f260b207" providerId="LiveId" clId="{E3DA5239-9AC5-41A1-B0AF-A2EDBF3D067E}" dt="2021-05-24T20:24:02.606" v="1407" actId="26606"/>
          <ac:spMkLst>
            <pc:docMk/>
            <pc:sldMk cId="2080331005" sldId="269"/>
            <ac:spMk id="2" creationId="{62057F31-868F-4D79-BD73-2AFA35992D57}"/>
          </ac:spMkLst>
        </pc:spChg>
        <pc:spChg chg="mod">
          <ac:chgData name="Ahsan Mansoori" userId="2c983e10f260b207" providerId="LiveId" clId="{E3DA5239-9AC5-41A1-B0AF-A2EDBF3D067E}" dt="2021-05-24T20:24:02.606" v="1407" actId="26606"/>
          <ac:spMkLst>
            <pc:docMk/>
            <pc:sldMk cId="2080331005" sldId="269"/>
            <ac:spMk id="3" creationId="{F89E344B-281C-4C24-BED9-BF916AAD64F0}"/>
          </ac:spMkLst>
        </pc:spChg>
        <pc:spChg chg="del">
          <ac:chgData name="Ahsan Mansoori" userId="2c983e10f260b207" providerId="LiveId" clId="{E3DA5239-9AC5-41A1-B0AF-A2EDBF3D067E}" dt="2021-05-24T19:49:21.610" v="1337" actId="21"/>
          <ac:spMkLst>
            <pc:docMk/>
            <pc:sldMk cId="2080331005" sldId="269"/>
            <ac:spMk id="4" creationId="{7A3ADBCB-1279-45C1-8800-C4E11519ED13}"/>
          </ac:spMkLst>
        </pc:spChg>
        <pc:spChg chg="add">
          <ac:chgData name="Ahsan Mansoori" userId="2c983e10f260b207" providerId="LiveId" clId="{E3DA5239-9AC5-41A1-B0AF-A2EDBF3D067E}" dt="2021-05-24T20:24:02.606" v="1407" actId="26606"/>
          <ac:spMkLst>
            <pc:docMk/>
            <pc:sldMk cId="2080331005" sldId="269"/>
            <ac:spMk id="8" creationId="{2D6FBB9D-1CAA-4D05-AB33-BABDFE17B843}"/>
          </ac:spMkLst>
        </pc:spChg>
        <pc:spChg chg="add">
          <ac:chgData name="Ahsan Mansoori" userId="2c983e10f260b207" providerId="LiveId" clId="{E3DA5239-9AC5-41A1-B0AF-A2EDBF3D067E}" dt="2021-05-24T20:24:02.606" v="1407" actId="26606"/>
          <ac:spMkLst>
            <pc:docMk/>
            <pc:sldMk cId="2080331005" sldId="269"/>
            <ac:spMk id="10" creationId="{04727B71-B4B6-4823-80A1-68C40B475118}"/>
          </ac:spMkLst>
        </pc:spChg>
        <pc:spChg chg="add">
          <ac:chgData name="Ahsan Mansoori" userId="2c983e10f260b207" providerId="LiveId" clId="{E3DA5239-9AC5-41A1-B0AF-A2EDBF3D067E}" dt="2021-05-24T20:24:02.606" v="1407" actId="26606"/>
          <ac:spMkLst>
            <pc:docMk/>
            <pc:sldMk cId="2080331005" sldId="269"/>
            <ac:spMk id="12" creationId="{79A6DB05-9FB5-4B07-8675-74C23D4FD89D}"/>
          </ac:spMkLst>
        </pc:spChg>
        <pc:spChg chg="add">
          <ac:chgData name="Ahsan Mansoori" userId="2c983e10f260b207" providerId="LiveId" clId="{E3DA5239-9AC5-41A1-B0AF-A2EDBF3D067E}" dt="2021-05-24T20:24:02.606" v="1407" actId="26606"/>
          <ac:spMkLst>
            <pc:docMk/>
            <pc:sldMk cId="2080331005" sldId="269"/>
            <ac:spMk id="14" creationId="{CBB2B1F0-0DD6-4744-9A46-7A344FB48E40}"/>
          </ac:spMkLst>
        </pc:spChg>
        <pc:spChg chg="add">
          <ac:chgData name="Ahsan Mansoori" userId="2c983e10f260b207" providerId="LiveId" clId="{E3DA5239-9AC5-41A1-B0AF-A2EDBF3D067E}" dt="2021-05-24T20:24:02.606" v="1407" actId="26606"/>
          <ac:spMkLst>
            <pc:docMk/>
            <pc:sldMk cId="2080331005" sldId="269"/>
            <ac:spMk id="16" creationId="{7A0B5DEA-ADF6-4BA5-9307-147F0A4685A0}"/>
          </ac:spMkLst>
        </pc:spChg>
        <pc:spChg chg="add">
          <ac:chgData name="Ahsan Mansoori" userId="2c983e10f260b207" providerId="LiveId" clId="{E3DA5239-9AC5-41A1-B0AF-A2EDBF3D067E}" dt="2021-05-24T20:24:02.606" v="1407" actId="26606"/>
          <ac:spMkLst>
            <pc:docMk/>
            <pc:sldMk cId="2080331005" sldId="269"/>
            <ac:spMk id="18" creationId="{9DECDBF4-02B6-4BB4-B65B-B8107AD6A9E8}"/>
          </ac:spMkLst>
        </pc:spChg>
      </pc:sldChg>
      <pc:sldChg chg="addSp delSp modSp new mod setBg setClrOvrMap">
        <pc:chgData name="Ahsan Mansoori" userId="2c983e10f260b207" providerId="LiveId" clId="{E3DA5239-9AC5-41A1-B0AF-A2EDBF3D067E}" dt="2021-05-25T14:42:36.888" v="1660" actId="20577"/>
        <pc:sldMkLst>
          <pc:docMk/>
          <pc:sldMk cId="2987542141" sldId="270"/>
        </pc:sldMkLst>
        <pc:spChg chg="mod">
          <ac:chgData name="Ahsan Mansoori" userId="2c983e10f260b207" providerId="LiveId" clId="{E3DA5239-9AC5-41A1-B0AF-A2EDBF3D067E}" dt="2021-05-25T14:36:22.115" v="1526" actId="26606"/>
          <ac:spMkLst>
            <pc:docMk/>
            <pc:sldMk cId="2987542141" sldId="270"/>
            <ac:spMk id="2" creationId="{2D8FFE40-461C-4D8F-89BD-94C92F4DFF29}"/>
          </ac:spMkLst>
        </pc:spChg>
        <pc:spChg chg="mod">
          <ac:chgData name="Ahsan Mansoori" userId="2c983e10f260b207" providerId="LiveId" clId="{E3DA5239-9AC5-41A1-B0AF-A2EDBF3D067E}" dt="2021-05-25T14:42:36.888" v="1660" actId="20577"/>
          <ac:spMkLst>
            <pc:docMk/>
            <pc:sldMk cId="2987542141" sldId="270"/>
            <ac:spMk id="3" creationId="{EA721B38-0451-45FB-82B0-BEE68F2EFD94}"/>
          </ac:spMkLst>
        </pc:spChg>
        <pc:spChg chg="add del">
          <ac:chgData name="Ahsan Mansoori" userId="2c983e10f260b207" providerId="LiveId" clId="{E3DA5239-9AC5-41A1-B0AF-A2EDBF3D067E}" dt="2021-05-25T14:36:22.115" v="1526" actId="26606"/>
          <ac:spMkLst>
            <pc:docMk/>
            <pc:sldMk cId="2987542141" sldId="270"/>
            <ac:spMk id="9" creationId="{79477870-C64A-4E35-8F2F-05B7114F3C74}"/>
          </ac:spMkLst>
        </pc:spChg>
        <pc:spChg chg="add del">
          <ac:chgData name="Ahsan Mansoori" userId="2c983e10f260b207" providerId="LiveId" clId="{E3DA5239-9AC5-41A1-B0AF-A2EDBF3D067E}" dt="2021-05-25T14:36:22.115" v="1526" actId="26606"/>
          <ac:spMkLst>
            <pc:docMk/>
            <pc:sldMk cId="2987542141" sldId="270"/>
            <ac:spMk id="11" creationId="{8AEA628B-C8FF-4D0B-B111-F101F580B15D}"/>
          </ac:spMkLst>
        </pc:spChg>
        <pc:spChg chg="add del">
          <ac:chgData name="Ahsan Mansoori" userId="2c983e10f260b207" providerId="LiveId" clId="{E3DA5239-9AC5-41A1-B0AF-A2EDBF3D067E}" dt="2021-05-25T14:36:22.115" v="1526" actId="26606"/>
          <ac:spMkLst>
            <pc:docMk/>
            <pc:sldMk cId="2987542141" sldId="270"/>
            <ac:spMk id="13" creationId="{42663BD0-064C-40FC-A331-F49FCA9536AA}"/>
          </ac:spMkLst>
        </pc:spChg>
        <pc:spChg chg="add del">
          <ac:chgData name="Ahsan Mansoori" userId="2c983e10f260b207" providerId="LiveId" clId="{E3DA5239-9AC5-41A1-B0AF-A2EDBF3D067E}" dt="2021-05-25T14:36:22.077" v="1525" actId="26606"/>
          <ac:spMkLst>
            <pc:docMk/>
            <pc:sldMk cId="2987542141" sldId="270"/>
            <ac:spMk id="15" creationId="{7C432AFE-B3D2-4BFF-BF8F-96C27AFF1AC7}"/>
          </ac:spMkLst>
        </pc:spChg>
        <pc:spChg chg="add del">
          <ac:chgData name="Ahsan Mansoori" userId="2c983e10f260b207" providerId="LiveId" clId="{E3DA5239-9AC5-41A1-B0AF-A2EDBF3D067E}" dt="2021-05-25T14:36:22.077" v="1525" actId="26606"/>
          <ac:spMkLst>
            <pc:docMk/>
            <pc:sldMk cId="2987542141" sldId="270"/>
            <ac:spMk id="16" creationId="{AF2F604E-43BE-4DC3-B983-E071523364F8}"/>
          </ac:spMkLst>
        </pc:spChg>
        <pc:spChg chg="add del">
          <ac:chgData name="Ahsan Mansoori" userId="2c983e10f260b207" providerId="LiveId" clId="{E3DA5239-9AC5-41A1-B0AF-A2EDBF3D067E}" dt="2021-05-25T14:36:22.077" v="1525" actId="26606"/>
          <ac:spMkLst>
            <pc:docMk/>
            <pc:sldMk cId="2987542141" sldId="270"/>
            <ac:spMk id="17" creationId="{08C9B587-E65E-4B52-B37C-ABEBB6E87928}"/>
          </ac:spMkLst>
        </pc:spChg>
        <pc:spChg chg="add del">
          <ac:chgData name="Ahsan Mansoori" userId="2c983e10f260b207" providerId="LiveId" clId="{E3DA5239-9AC5-41A1-B0AF-A2EDBF3D067E}" dt="2021-05-25T14:35:49.156" v="1521" actId="26606"/>
          <ac:spMkLst>
            <pc:docMk/>
            <pc:sldMk cId="2987542141" sldId="270"/>
            <ac:spMk id="18" creationId="{7C432AFE-B3D2-4BFF-BF8F-96C27AFF1AC7}"/>
          </ac:spMkLst>
        </pc:spChg>
        <pc:spChg chg="add">
          <ac:chgData name="Ahsan Mansoori" userId="2c983e10f260b207" providerId="LiveId" clId="{E3DA5239-9AC5-41A1-B0AF-A2EDBF3D067E}" dt="2021-05-25T14:36:22.115" v="1526" actId="26606"/>
          <ac:spMkLst>
            <pc:docMk/>
            <pc:sldMk cId="2987542141" sldId="270"/>
            <ac:spMk id="19" creationId="{DF44879F-6698-4394-89D4-7B3CDB92E9A0}"/>
          </ac:spMkLst>
        </pc:spChg>
        <pc:spChg chg="add del">
          <ac:chgData name="Ahsan Mansoori" userId="2c983e10f260b207" providerId="LiveId" clId="{E3DA5239-9AC5-41A1-B0AF-A2EDBF3D067E}" dt="2021-05-25T14:35:49.156" v="1521" actId="26606"/>
          <ac:spMkLst>
            <pc:docMk/>
            <pc:sldMk cId="2987542141" sldId="270"/>
            <ac:spMk id="20" creationId="{AF2F604E-43BE-4DC3-B983-E071523364F8}"/>
          </ac:spMkLst>
        </pc:spChg>
        <pc:spChg chg="add">
          <ac:chgData name="Ahsan Mansoori" userId="2c983e10f260b207" providerId="LiveId" clId="{E3DA5239-9AC5-41A1-B0AF-A2EDBF3D067E}" dt="2021-05-25T14:36:22.115" v="1526" actId="26606"/>
          <ac:spMkLst>
            <pc:docMk/>
            <pc:sldMk cId="2987542141" sldId="270"/>
            <ac:spMk id="21" creationId="{C65FD3B2-577C-49A0-B40E-4845C5D597CF}"/>
          </ac:spMkLst>
        </pc:spChg>
        <pc:spChg chg="add del">
          <ac:chgData name="Ahsan Mansoori" userId="2c983e10f260b207" providerId="LiveId" clId="{E3DA5239-9AC5-41A1-B0AF-A2EDBF3D067E}" dt="2021-05-25T14:35:49.156" v="1521" actId="26606"/>
          <ac:spMkLst>
            <pc:docMk/>
            <pc:sldMk cId="2987542141" sldId="270"/>
            <ac:spMk id="22" creationId="{08C9B587-E65E-4B52-B37C-ABEBB6E87928}"/>
          </ac:spMkLst>
        </pc:spChg>
        <pc:spChg chg="add">
          <ac:chgData name="Ahsan Mansoori" userId="2c983e10f260b207" providerId="LiveId" clId="{E3DA5239-9AC5-41A1-B0AF-A2EDBF3D067E}" dt="2021-05-25T14:36:22.115" v="1526" actId="26606"/>
          <ac:spMkLst>
            <pc:docMk/>
            <pc:sldMk cId="2987542141" sldId="270"/>
            <ac:spMk id="23" creationId="{7A0B5DEA-ADF6-4BA5-9307-147F0A4685A0}"/>
          </ac:spMkLst>
        </pc:spChg>
        <pc:spChg chg="add">
          <ac:chgData name="Ahsan Mansoori" userId="2c983e10f260b207" providerId="LiveId" clId="{E3DA5239-9AC5-41A1-B0AF-A2EDBF3D067E}" dt="2021-05-25T14:36:22.115" v="1526" actId="26606"/>
          <ac:spMkLst>
            <pc:docMk/>
            <pc:sldMk cId="2987542141" sldId="270"/>
            <ac:spMk id="24" creationId="{9DECDBF4-02B6-4BB4-B65B-B8107AD6A9E8}"/>
          </ac:spMkLst>
        </pc:spChg>
        <pc:picChg chg="add mod ord">
          <ac:chgData name="Ahsan Mansoori" userId="2c983e10f260b207" providerId="LiveId" clId="{E3DA5239-9AC5-41A1-B0AF-A2EDBF3D067E}" dt="2021-05-25T14:36:22.115" v="1526" actId="26606"/>
          <ac:picMkLst>
            <pc:docMk/>
            <pc:sldMk cId="2987542141" sldId="270"/>
            <ac:picMk id="5" creationId="{C094A7EF-70A5-4D9C-B7E6-C2325209A496}"/>
          </ac:picMkLst>
        </pc:picChg>
      </pc:sldChg>
      <pc:sldChg chg="addSp delSp modSp new del mod setBg">
        <pc:chgData name="Ahsan Mansoori" userId="2c983e10f260b207" providerId="LiveId" clId="{E3DA5239-9AC5-41A1-B0AF-A2EDBF3D067E}" dt="2021-05-25T14:35:49.004" v="1515" actId="680"/>
        <pc:sldMkLst>
          <pc:docMk/>
          <pc:sldMk cId="3160790549" sldId="271"/>
        </pc:sldMkLst>
        <pc:spChg chg="mod">
          <ac:chgData name="Ahsan Mansoori" userId="2c983e10f260b207" providerId="LiveId" clId="{E3DA5239-9AC5-41A1-B0AF-A2EDBF3D067E}" dt="2021-05-25T14:35:48.972" v="1514" actId="20577"/>
          <ac:spMkLst>
            <pc:docMk/>
            <pc:sldMk cId="3160790549" sldId="271"/>
            <ac:spMk id="2" creationId="{A30EED1A-5DEF-49B1-BEF5-F881AF51244F}"/>
          </ac:spMkLst>
        </pc:spChg>
        <pc:spChg chg="add del">
          <ac:chgData name="Ahsan Mansoori" userId="2c983e10f260b207" providerId="LiveId" clId="{E3DA5239-9AC5-41A1-B0AF-A2EDBF3D067E}" dt="2021-05-25T14:35:39.802" v="1504" actId="26606"/>
          <ac:spMkLst>
            <pc:docMk/>
            <pc:sldMk cId="3160790549" sldId="271"/>
            <ac:spMk id="7" creationId="{8D06CE56-3881-4ADA-8CEF-D18B02C242A3}"/>
          </ac:spMkLst>
        </pc:spChg>
        <pc:spChg chg="add del">
          <ac:chgData name="Ahsan Mansoori" userId="2c983e10f260b207" providerId="LiveId" clId="{E3DA5239-9AC5-41A1-B0AF-A2EDBF3D067E}" dt="2021-05-25T14:35:39.802" v="1504" actId="26606"/>
          <ac:spMkLst>
            <pc:docMk/>
            <pc:sldMk cId="3160790549" sldId="271"/>
            <ac:spMk id="9" creationId="{79F3C543-62EC-4433-9C93-A2CD8764E9B4}"/>
          </ac:spMkLst>
        </pc:spChg>
        <pc:spChg chg="add del">
          <ac:chgData name="Ahsan Mansoori" userId="2c983e10f260b207" providerId="LiveId" clId="{E3DA5239-9AC5-41A1-B0AF-A2EDBF3D067E}" dt="2021-05-25T14:35:39.802" v="1504" actId="26606"/>
          <ac:spMkLst>
            <pc:docMk/>
            <pc:sldMk cId="3160790549" sldId="271"/>
            <ac:spMk id="11" creationId="{FFD48BC7-DC40-47DE-87EE-9F4B6ECB9ABB}"/>
          </ac:spMkLst>
        </pc:spChg>
        <pc:spChg chg="add del">
          <ac:chgData name="Ahsan Mansoori" userId="2c983e10f260b207" providerId="LiveId" clId="{E3DA5239-9AC5-41A1-B0AF-A2EDBF3D067E}" dt="2021-05-25T14:35:39.802" v="1504" actId="26606"/>
          <ac:spMkLst>
            <pc:docMk/>
            <pc:sldMk cId="3160790549" sldId="271"/>
            <ac:spMk id="13" creationId="{E502BBC7-2C76-46F3-BC24-5985BC13DB88}"/>
          </ac:spMkLst>
        </pc:spChg>
        <pc:spChg chg="add del">
          <ac:chgData name="Ahsan Mansoori" userId="2c983e10f260b207" providerId="LiveId" clId="{E3DA5239-9AC5-41A1-B0AF-A2EDBF3D067E}" dt="2021-05-25T14:35:39.802" v="1504" actId="26606"/>
          <ac:spMkLst>
            <pc:docMk/>
            <pc:sldMk cId="3160790549" sldId="271"/>
            <ac:spMk id="15" creationId="{9C45F024-2468-4D8A-9E11-BB2B1E0A3B37}"/>
          </ac:spMkLst>
        </pc:spChg>
        <pc:spChg chg="add del">
          <ac:chgData name="Ahsan Mansoori" userId="2c983e10f260b207" providerId="LiveId" clId="{E3DA5239-9AC5-41A1-B0AF-A2EDBF3D067E}" dt="2021-05-25T14:35:39.802" v="1504" actId="26606"/>
          <ac:spMkLst>
            <pc:docMk/>
            <pc:sldMk cId="3160790549" sldId="271"/>
            <ac:spMk id="17" creationId="{3629484E-3792-4B3D-89AD-7C8A1ED0E0D4}"/>
          </ac:spMkLst>
        </pc:spChg>
      </pc:sldChg>
      <pc:sldChg chg="addSp modSp new mod setBg addAnim setClrOvrMap">
        <pc:chgData name="Ahsan Mansoori" userId="2c983e10f260b207" providerId="LiveId" clId="{E3DA5239-9AC5-41A1-B0AF-A2EDBF3D067E}" dt="2021-05-25T14:40:05.662" v="1578" actId="1076"/>
        <pc:sldMkLst>
          <pc:docMk/>
          <pc:sldMk cId="3996637697" sldId="271"/>
        </pc:sldMkLst>
        <pc:spChg chg="mod ord">
          <ac:chgData name="Ahsan Mansoori" userId="2c983e10f260b207" providerId="LiveId" clId="{E3DA5239-9AC5-41A1-B0AF-A2EDBF3D067E}" dt="2021-05-25T14:39:44.786" v="1574" actId="26606"/>
          <ac:spMkLst>
            <pc:docMk/>
            <pc:sldMk cId="3996637697" sldId="271"/>
            <ac:spMk id="2" creationId="{624ECD8F-6140-438B-9F92-96365F807F34}"/>
          </ac:spMkLst>
        </pc:spChg>
        <pc:spChg chg="add">
          <ac:chgData name="Ahsan Mansoori" userId="2c983e10f260b207" providerId="LiveId" clId="{E3DA5239-9AC5-41A1-B0AF-A2EDBF3D067E}" dt="2021-05-25T14:39:44.786" v="1574" actId="26606"/>
          <ac:spMkLst>
            <pc:docMk/>
            <pc:sldMk cId="3996637697" sldId="271"/>
            <ac:spMk id="8" creationId="{8D06CE56-3881-4ADA-8CEF-D18B02C242A3}"/>
          </ac:spMkLst>
        </pc:spChg>
        <pc:spChg chg="add">
          <ac:chgData name="Ahsan Mansoori" userId="2c983e10f260b207" providerId="LiveId" clId="{E3DA5239-9AC5-41A1-B0AF-A2EDBF3D067E}" dt="2021-05-25T14:39:44.786" v="1574" actId="26606"/>
          <ac:spMkLst>
            <pc:docMk/>
            <pc:sldMk cId="3996637697" sldId="271"/>
            <ac:spMk id="10" creationId="{79F3C543-62EC-4433-9C93-A2CD8764E9B4}"/>
          </ac:spMkLst>
        </pc:spChg>
        <pc:spChg chg="add">
          <ac:chgData name="Ahsan Mansoori" userId="2c983e10f260b207" providerId="LiveId" clId="{E3DA5239-9AC5-41A1-B0AF-A2EDBF3D067E}" dt="2021-05-25T14:39:44.786" v="1574" actId="26606"/>
          <ac:spMkLst>
            <pc:docMk/>
            <pc:sldMk cId="3996637697" sldId="271"/>
            <ac:spMk id="12" creationId="{0671A8AE-40A1-4631-A6B8-581AFF065482}"/>
          </ac:spMkLst>
        </pc:spChg>
        <pc:spChg chg="add">
          <ac:chgData name="Ahsan Mansoori" userId="2c983e10f260b207" providerId="LiveId" clId="{E3DA5239-9AC5-41A1-B0AF-A2EDBF3D067E}" dt="2021-05-25T14:39:44.786" v="1574" actId="26606"/>
          <ac:spMkLst>
            <pc:docMk/>
            <pc:sldMk cId="3996637697" sldId="271"/>
            <ac:spMk id="14" creationId="{A44CD100-6267-4E62-AA64-2182A3A6A1C0}"/>
          </ac:spMkLst>
        </pc:spChg>
        <pc:spChg chg="add">
          <ac:chgData name="Ahsan Mansoori" userId="2c983e10f260b207" providerId="LiveId" clId="{E3DA5239-9AC5-41A1-B0AF-A2EDBF3D067E}" dt="2021-05-25T14:39:44.786" v="1574" actId="26606"/>
          <ac:spMkLst>
            <pc:docMk/>
            <pc:sldMk cId="3996637697" sldId="271"/>
            <ac:spMk id="16" creationId="{AF2F604E-43BE-4DC3-B983-E071523364F8}"/>
          </ac:spMkLst>
        </pc:spChg>
        <pc:spChg chg="add">
          <ac:chgData name="Ahsan Mansoori" userId="2c983e10f260b207" providerId="LiveId" clId="{E3DA5239-9AC5-41A1-B0AF-A2EDBF3D067E}" dt="2021-05-25T14:39:44.786" v="1574" actId="26606"/>
          <ac:spMkLst>
            <pc:docMk/>
            <pc:sldMk cId="3996637697" sldId="271"/>
            <ac:spMk id="18" creationId="{08C9B587-E65E-4B52-B37C-ABEBB6E87928}"/>
          </ac:spMkLst>
        </pc:spChg>
        <pc:picChg chg="add mod">
          <ac:chgData name="Ahsan Mansoori" userId="2c983e10f260b207" providerId="LiveId" clId="{E3DA5239-9AC5-41A1-B0AF-A2EDBF3D067E}" dt="2021-05-25T14:40:05.662" v="1578" actId="1076"/>
          <ac:picMkLst>
            <pc:docMk/>
            <pc:sldMk cId="3996637697" sldId="271"/>
            <ac:picMk id="3" creationId="{EA75F8ED-07E3-4193-AA43-636A6372752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5/25/2021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01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5/25/2021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8646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5/25/2021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53727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5/25/2021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0341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5/25/2021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985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5/25/2021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178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5/25/2021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58779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5/25/2021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1034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5/25/2021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441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5/25/2021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8278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5/25/2021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73422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5/25/2021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8253041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Sphere of mesh and nodes">
            <a:extLst>
              <a:ext uri="{FF2B5EF4-FFF2-40B4-BE49-F238E27FC236}">
                <a16:creationId xmlns:a16="http://schemas.microsoft.com/office/drawing/2014/main" id="{CB82175D-1E6D-47DA-A700-16CC6C806CC4}"/>
              </a:ext>
            </a:extLst>
          </p:cNvPr>
          <p:cNvPicPr>
            <a:picLocks noChangeAspect="1"/>
          </p:cNvPicPr>
          <p:nvPr/>
        </p:nvPicPr>
        <p:blipFill rotWithShape="1">
          <a:blip r:embed="rId2">
            <a:alphaModFix amt="40000"/>
          </a:blip>
          <a:srcRect t="1430" b="23570"/>
          <a:stretch/>
        </p:blipFill>
        <p:spPr>
          <a:xfrm>
            <a:off x="20" y="10"/>
            <a:ext cx="12191979" cy="6857990"/>
          </a:xfrm>
          <a:prstGeom prst="rect">
            <a:avLst/>
          </a:prstGeom>
        </p:spPr>
      </p:pic>
      <p:sp>
        <p:nvSpPr>
          <p:cNvPr id="2" name="Title 1">
            <a:extLst>
              <a:ext uri="{FF2B5EF4-FFF2-40B4-BE49-F238E27FC236}">
                <a16:creationId xmlns:a16="http://schemas.microsoft.com/office/drawing/2014/main" id="{0C4B336C-6CFD-4546-8671-753886BBA8F6}"/>
              </a:ext>
            </a:extLst>
          </p:cNvPr>
          <p:cNvSpPr>
            <a:spLocks noGrp="1"/>
          </p:cNvSpPr>
          <p:nvPr>
            <p:ph type="ctrTitle"/>
          </p:nvPr>
        </p:nvSpPr>
        <p:spPr>
          <a:xfrm>
            <a:off x="841249" y="941832"/>
            <a:ext cx="10506456" cy="2057400"/>
          </a:xfrm>
        </p:spPr>
        <p:txBody>
          <a:bodyPr vert="horz" lIns="91440" tIns="45720" rIns="91440" bIns="45720" rtlCol="0" anchor="b">
            <a:normAutofit/>
          </a:bodyPr>
          <a:lstStyle/>
          <a:p>
            <a:r>
              <a:rPr lang="en-US" sz="4600" spc="700" dirty="0"/>
              <a:t>INTERNET OF THING BECOME PART OF OUR LIVES</a:t>
            </a:r>
          </a:p>
        </p:txBody>
      </p:sp>
      <p:sp>
        <p:nvSpPr>
          <p:cNvPr id="35"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DCB8BF41-6CE3-4220-AC17-869B5FED92F7}"/>
              </a:ext>
            </a:extLst>
          </p:cNvPr>
          <p:cNvSpPr>
            <a:spLocks noGrp="1"/>
          </p:cNvSpPr>
          <p:nvPr>
            <p:ph type="subTitle" idx="1"/>
          </p:nvPr>
        </p:nvSpPr>
        <p:spPr>
          <a:xfrm>
            <a:off x="841248" y="3502152"/>
            <a:ext cx="10506456" cy="2670048"/>
          </a:xfrm>
        </p:spPr>
        <p:txBody>
          <a:bodyPr vert="horz" lIns="91440" tIns="45720" rIns="91440" bIns="45720" rtlCol="0">
            <a:normAutofit/>
          </a:bodyPr>
          <a:lstStyle/>
          <a:p>
            <a:pPr indent="-228600">
              <a:buFont typeface="Arial" panose="020B0604020202020204" pitchFamily="34" charset="0"/>
              <a:buChar char="•"/>
            </a:pPr>
            <a:r>
              <a:rPr lang="en-US" sz="2000" dirty="0"/>
              <a:t>Team Member:</a:t>
            </a:r>
          </a:p>
          <a:p>
            <a:pPr indent="-228600">
              <a:buFont typeface="Arial" panose="020B0604020202020204" pitchFamily="34" charset="0"/>
              <a:buChar char="•"/>
            </a:pPr>
            <a:r>
              <a:rPr lang="en-US" sz="2000" dirty="0"/>
              <a:t>Ahsan Mansoori (FA19-BSSE-0013)</a:t>
            </a:r>
          </a:p>
          <a:p>
            <a:pPr indent="-228600">
              <a:buFont typeface="Arial" panose="020B0604020202020204" pitchFamily="34" charset="0"/>
              <a:buChar char="•"/>
            </a:pPr>
            <a:r>
              <a:rPr lang="en-US" sz="2000" dirty="0"/>
              <a:t>Muhammad Fahad (FA19-bsse-0013)</a:t>
            </a:r>
          </a:p>
          <a:p>
            <a:endParaRPr lang="en-US" sz="2000" dirty="0"/>
          </a:p>
        </p:txBody>
      </p:sp>
    </p:spTree>
    <p:extLst>
      <p:ext uri="{BB962C8B-B14F-4D97-AF65-F5344CB8AC3E}">
        <p14:creationId xmlns:p14="http://schemas.microsoft.com/office/powerpoint/2010/main" val="3507428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Sphere of mesh and nodes">
            <a:extLst>
              <a:ext uri="{FF2B5EF4-FFF2-40B4-BE49-F238E27FC236}">
                <a16:creationId xmlns:a16="http://schemas.microsoft.com/office/drawing/2014/main" id="{EA75F8ED-07E3-4193-AA43-636A6372752B}"/>
              </a:ext>
            </a:extLst>
          </p:cNvPr>
          <p:cNvPicPr>
            <a:picLocks noChangeAspect="1"/>
          </p:cNvPicPr>
          <p:nvPr/>
        </p:nvPicPr>
        <p:blipFill rotWithShape="1">
          <a:blip r:embed="rId2"/>
          <a:srcRect l="2600" r="2600"/>
          <a:stretch/>
        </p:blipFill>
        <p:spPr>
          <a:xfrm>
            <a:off x="3523485" y="10"/>
            <a:ext cx="8668512" cy="6857990"/>
          </a:xfrm>
          <a:prstGeom prst="rect">
            <a:avLst/>
          </a:prstGeom>
        </p:spPr>
      </p:pic>
      <p:sp>
        <p:nvSpPr>
          <p:cNvPr id="14" name="Rectangle 13">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4ECD8F-6140-438B-9F92-96365F807F3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THANK YOU.</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66376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D537F-F43C-4F4C-AB77-D8C4E4B4AEC8}"/>
              </a:ext>
            </a:extLst>
          </p:cNvPr>
          <p:cNvSpPr>
            <a:spLocks noGrp="1"/>
          </p:cNvSpPr>
          <p:nvPr>
            <p:ph type="title"/>
          </p:nvPr>
        </p:nvSpPr>
        <p:spPr>
          <a:xfrm>
            <a:off x="841248" y="426720"/>
            <a:ext cx="10506456" cy="1919141"/>
          </a:xfrm>
        </p:spPr>
        <p:txBody>
          <a:bodyPr anchor="b">
            <a:normAutofit/>
          </a:bodyPr>
          <a:lstStyle/>
          <a:p>
            <a:r>
              <a:rPr lang="en-US" sz="6000"/>
              <a:t>INTRODUCTION:</a:t>
            </a:r>
          </a:p>
        </p:txBody>
      </p:sp>
      <p:sp>
        <p:nvSpPr>
          <p:cNvPr id="29"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Content Placeholder 2">
            <a:extLst>
              <a:ext uri="{FF2B5EF4-FFF2-40B4-BE49-F238E27FC236}">
                <a16:creationId xmlns:a16="http://schemas.microsoft.com/office/drawing/2014/main" id="{A6EECA75-38A1-4AD6-BA33-6BDBB922105D}"/>
              </a:ext>
            </a:extLst>
          </p:cNvPr>
          <p:cNvSpPr>
            <a:spLocks noGrp="1"/>
          </p:cNvSpPr>
          <p:nvPr>
            <p:ph idx="1"/>
          </p:nvPr>
        </p:nvSpPr>
        <p:spPr>
          <a:xfrm>
            <a:off x="841248" y="3337269"/>
            <a:ext cx="10509504" cy="2905686"/>
          </a:xfrm>
        </p:spPr>
        <p:txBody>
          <a:bodyPr>
            <a:normAutofit lnSpcReduction="10000"/>
          </a:bodyPr>
          <a:lstStyle/>
          <a:p>
            <a:pPr>
              <a:lnSpc>
                <a:spcPct val="100000"/>
              </a:lnSpc>
            </a:pPr>
            <a:r>
              <a:rPr lang="en-US" sz="1600" b="0" i="0" dirty="0">
                <a:effectLst/>
                <a:latin typeface="Helvetica Neue"/>
              </a:rPr>
              <a:t> “Things” can refer to a wide variety of devices such as DNA analysis devices for environmental monitoring, electric clamps in coastal waters, Arduino chips in home automation and many other. These devices gather useful data with the help of various existing technologies and share that data between other devices. </a:t>
            </a:r>
          </a:p>
          <a:p>
            <a:pPr>
              <a:lnSpc>
                <a:spcPct val="100000"/>
              </a:lnSpc>
            </a:pPr>
            <a:r>
              <a:rPr lang="en-US" sz="1600" b="0" i="0" dirty="0">
                <a:effectLst/>
                <a:latin typeface="Helvetica Neue"/>
              </a:rPr>
              <a:t>Internet of Things is a recent technology that creates a global network of machines and devices that can communicate and exchanging data with each other through the Internet.</a:t>
            </a:r>
          </a:p>
          <a:p>
            <a:pPr>
              <a:lnSpc>
                <a:spcPct val="100000"/>
              </a:lnSpc>
            </a:pPr>
            <a:r>
              <a:rPr lang="en-US" sz="1600" b="0" i="0" dirty="0">
                <a:effectLst/>
                <a:latin typeface="Helvetica Neue"/>
              </a:rPr>
              <a:t>The Internet of Things (IoT) is the network of physical objects or "things" embedded with electronics, software, sensors, and network connectivity, which enables these objects to collect and exchange data.</a:t>
            </a:r>
          </a:p>
          <a:p>
            <a:pPr>
              <a:lnSpc>
                <a:spcPct val="100000"/>
              </a:lnSpc>
            </a:pPr>
            <a:r>
              <a:rPr lang="en-US" sz="1600" dirty="0">
                <a:latin typeface="Helvetica Neue"/>
              </a:rPr>
              <a:t>These devices range from ordinary household objects to sophisticated industrial tools. With more than 7 billion connected IoT devices today, experts are expecting this number to grow to 10 billion by 2020 and 22 billion by 2025.</a:t>
            </a:r>
          </a:p>
          <a:p>
            <a:pPr>
              <a:lnSpc>
                <a:spcPct val="100000"/>
              </a:lnSpc>
            </a:pPr>
            <a:endParaRPr lang="en-US" sz="1400" b="0" i="0" dirty="0">
              <a:effectLst/>
              <a:latin typeface="Helvetica Neue"/>
            </a:endParaRPr>
          </a:p>
          <a:p>
            <a:pPr>
              <a:lnSpc>
                <a:spcPct val="100000"/>
              </a:lnSpc>
            </a:pPr>
            <a:endParaRPr lang="en-US" sz="1400" b="0" i="0" dirty="0">
              <a:effectLst/>
              <a:latin typeface="Helvetica Neue"/>
            </a:endParaRPr>
          </a:p>
        </p:txBody>
      </p:sp>
    </p:spTree>
    <p:extLst>
      <p:ext uri="{BB962C8B-B14F-4D97-AF65-F5344CB8AC3E}">
        <p14:creationId xmlns:p14="http://schemas.microsoft.com/office/powerpoint/2010/main" val="185735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5CB1-DC3F-4534-923B-76B9EB669B56}"/>
              </a:ext>
            </a:extLst>
          </p:cNvPr>
          <p:cNvSpPr>
            <a:spLocks noGrp="1"/>
          </p:cNvSpPr>
          <p:nvPr>
            <p:ph type="title"/>
          </p:nvPr>
        </p:nvSpPr>
        <p:spPr/>
        <p:txBody>
          <a:bodyPr/>
          <a:lstStyle/>
          <a:p>
            <a:pPr algn="ctr"/>
            <a:r>
              <a:rPr lang="en-US" b="1" u="sng" dirty="0"/>
              <a:t>IMPORTANCE OF IoT IN DAILY LIVES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DCFAF1CA-A9A2-453B-98E5-D463C35658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166" y="2307102"/>
            <a:ext cx="11296357" cy="4262510"/>
          </a:xfrm>
        </p:spPr>
      </p:pic>
    </p:spTree>
    <p:extLst>
      <p:ext uri="{BB962C8B-B14F-4D97-AF65-F5344CB8AC3E}">
        <p14:creationId xmlns:p14="http://schemas.microsoft.com/office/powerpoint/2010/main" val="305702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171C5-FD61-4A92-9314-302017A6393C}"/>
              </a:ext>
            </a:extLst>
          </p:cNvPr>
          <p:cNvSpPr>
            <a:spLocks noGrp="1"/>
          </p:cNvSpPr>
          <p:nvPr>
            <p:ph type="title"/>
          </p:nvPr>
        </p:nvSpPr>
        <p:spPr>
          <a:xfrm>
            <a:off x="841248" y="426720"/>
            <a:ext cx="10506456" cy="1919141"/>
          </a:xfrm>
        </p:spPr>
        <p:txBody>
          <a:bodyPr anchor="b">
            <a:normAutofit/>
          </a:bodyPr>
          <a:lstStyle/>
          <a:p>
            <a:r>
              <a:rPr lang="en-US" sz="6000" b="1" u="sng"/>
              <a:t>IMPORTANCE OF IoT IN DAILY LIVES</a:t>
            </a:r>
            <a:endParaRPr lang="en-US" sz="6000"/>
          </a:p>
        </p:txBody>
      </p:sp>
      <p:sp>
        <p:nvSpPr>
          <p:cNvPr id="35"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Content Placeholder 2">
            <a:extLst>
              <a:ext uri="{FF2B5EF4-FFF2-40B4-BE49-F238E27FC236}">
                <a16:creationId xmlns:a16="http://schemas.microsoft.com/office/drawing/2014/main" id="{223E86E3-34D7-490D-BF64-19DD0EBEBEEE}"/>
              </a:ext>
            </a:extLst>
          </p:cNvPr>
          <p:cNvSpPr>
            <a:spLocks noGrp="1"/>
          </p:cNvSpPr>
          <p:nvPr>
            <p:ph idx="1"/>
          </p:nvPr>
        </p:nvSpPr>
        <p:spPr>
          <a:xfrm>
            <a:off x="841248" y="3337269"/>
            <a:ext cx="10509504" cy="2905686"/>
          </a:xfrm>
        </p:spPr>
        <p:txBody>
          <a:bodyPr>
            <a:normAutofit/>
          </a:bodyPr>
          <a:lstStyle/>
          <a:p>
            <a:r>
              <a:rPr lang="en-US" sz="2000" b="1"/>
              <a:t>Smarter Natural Disaster Management </a:t>
            </a:r>
            <a:r>
              <a:rPr lang="en-US" sz="2000"/>
              <a:t>as ability to predict, the onset condition of forest fires before they out of control or high.</a:t>
            </a:r>
          </a:p>
          <a:p>
            <a:r>
              <a:rPr lang="en-US" sz="2000" b="1"/>
              <a:t>Smarter Urban Management </a:t>
            </a:r>
            <a:r>
              <a:rPr lang="en-US" sz="2000"/>
              <a:t>that effectively notice the traffic and govern flow of traffic in city and countries. Park Application is used to guide car for open spot, eliminating wasted of time and speed and many thing.</a:t>
            </a:r>
          </a:p>
          <a:p>
            <a:r>
              <a:rPr lang="en-US" sz="2000" b="1"/>
              <a:t>Smarter Healthcare </a:t>
            </a:r>
            <a:r>
              <a:rPr lang="en-US" sz="2000"/>
              <a:t>is defined by the technology that leads to better treatment for patients and devices that improve the quality of life for anyone and everyone.</a:t>
            </a:r>
          </a:p>
        </p:txBody>
      </p:sp>
    </p:spTree>
    <p:extLst>
      <p:ext uri="{BB962C8B-B14F-4D97-AF65-F5344CB8AC3E}">
        <p14:creationId xmlns:p14="http://schemas.microsoft.com/office/powerpoint/2010/main" val="48457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3" name="Rectangle 7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Sphere of mesh and nodes">
            <a:extLst>
              <a:ext uri="{FF2B5EF4-FFF2-40B4-BE49-F238E27FC236}">
                <a16:creationId xmlns:a16="http://schemas.microsoft.com/office/drawing/2014/main" id="{45D534A2-944B-4F20-9205-F524AE4CF015}"/>
              </a:ext>
            </a:extLst>
          </p:cNvPr>
          <p:cNvPicPr>
            <a:picLocks noChangeAspect="1"/>
          </p:cNvPicPr>
          <p:nvPr/>
        </p:nvPicPr>
        <p:blipFill rotWithShape="1">
          <a:blip r:embed="rId2"/>
          <a:srcRect l="2600" r="2600"/>
          <a:stretch/>
        </p:blipFill>
        <p:spPr>
          <a:xfrm>
            <a:off x="3523488" y="10"/>
            <a:ext cx="8668512" cy="6857990"/>
          </a:xfrm>
          <a:prstGeom prst="rect">
            <a:avLst/>
          </a:prstGeom>
        </p:spPr>
      </p:pic>
      <p:sp>
        <p:nvSpPr>
          <p:cNvPr id="75" name="Rectangle 7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02D32F-2E12-46BD-9C55-DB50B004AB3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b="1"/>
              <a:t>ADVANTAGES OF IoT</a:t>
            </a:r>
          </a:p>
        </p:txBody>
      </p:sp>
      <p:sp>
        <p:nvSpPr>
          <p:cNvPr id="77" name="Rectangle 7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03064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4EA96-6F8F-4450-BD02-BEDD7DC7F83A}"/>
              </a:ext>
            </a:extLst>
          </p:cNvPr>
          <p:cNvSpPr>
            <a:spLocks noGrp="1"/>
          </p:cNvSpPr>
          <p:nvPr>
            <p:ph type="title"/>
          </p:nvPr>
        </p:nvSpPr>
        <p:spPr>
          <a:xfrm>
            <a:off x="841248" y="426720"/>
            <a:ext cx="10506456" cy="1919141"/>
          </a:xfrm>
        </p:spPr>
        <p:txBody>
          <a:bodyPr vert="horz" lIns="91440" tIns="45720" rIns="91440" bIns="45720" rtlCol="0" anchor="b">
            <a:normAutofit/>
          </a:bodyPr>
          <a:lstStyle/>
          <a:p>
            <a:r>
              <a:rPr lang="en-US" sz="6000" b="1" dirty="0"/>
              <a:t>ADVANTAGE OF IoT</a:t>
            </a:r>
          </a:p>
        </p:txBody>
      </p:sp>
      <p:sp>
        <p:nvSpPr>
          <p:cNvPr id="16" name="Rectangle 15">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CA86BCE-6AE7-413A-8B8F-FF4D3581247D}"/>
              </a:ext>
            </a:extLst>
          </p:cNvPr>
          <p:cNvSpPr>
            <a:spLocks noGrp="1"/>
          </p:cNvSpPr>
          <p:nvPr>
            <p:ph sz="half" idx="1"/>
          </p:nvPr>
        </p:nvSpPr>
        <p:spPr>
          <a:xfrm>
            <a:off x="841248" y="3337269"/>
            <a:ext cx="10509504" cy="2905686"/>
          </a:xfrm>
        </p:spPr>
        <p:txBody>
          <a:bodyPr vert="horz" lIns="91440" tIns="45720" rIns="91440" bIns="45720" rtlCol="0">
            <a:normAutofit/>
          </a:bodyPr>
          <a:lstStyle/>
          <a:p>
            <a:pPr>
              <a:lnSpc>
                <a:spcPct val="100000"/>
              </a:lnSpc>
            </a:pPr>
            <a:r>
              <a:rPr lang="en-US" sz="1700" b="1" i="0" dirty="0">
                <a:effectLst/>
              </a:rPr>
              <a:t>Easy Access: </a:t>
            </a:r>
            <a:r>
              <a:rPr lang="en-US" sz="1700" b="0" i="0" dirty="0">
                <a:effectLst/>
              </a:rPr>
              <a:t>Right now, you can easily access the necessary information in real-time, from (almost) whichever location you are at. All it takes is a smart device and internet connection.</a:t>
            </a:r>
          </a:p>
          <a:p>
            <a:pPr>
              <a:lnSpc>
                <a:spcPct val="100000"/>
              </a:lnSpc>
            </a:pPr>
            <a:r>
              <a:rPr lang="en-US" sz="1700" b="1" i="0" dirty="0">
                <a:effectLst/>
              </a:rPr>
              <a:t>Speed: </a:t>
            </a:r>
            <a:r>
              <a:rPr lang="en-US" sz="1700" b="0" i="0" dirty="0">
                <a:effectLst/>
              </a:rPr>
              <a:t>All this data pouring in enables us to complete numerous tasks with envying speed. For example, IoT makes automation easy.</a:t>
            </a:r>
          </a:p>
          <a:p>
            <a:pPr>
              <a:lnSpc>
                <a:spcPct val="100000"/>
              </a:lnSpc>
            </a:pPr>
            <a:r>
              <a:rPr lang="en-US" sz="1700" b="1" dirty="0"/>
              <a:t>Adapting New Standard: </a:t>
            </a:r>
            <a:r>
              <a:rPr lang="en-US" sz="1700" b="0" i="0" dirty="0">
                <a:effectLst/>
              </a:rPr>
              <a:t>Though IoT is ever-changing, its alterations are minimal compared to the rest of the high-tech world. Without IoT, it would be hard for us to keep track of all the latest updates.</a:t>
            </a:r>
            <a:endParaRPr lang="en-US" sz="1700" b="1" i="0" dirty="0">
              <a:effectLst/>
            </a:endParaRPr>
          </a:p>
          <a:p>
            <a:pPr>
              <a:lnSpc>
                <a:spcPct val="100000"/>
              </a:lnSpc>
            </a:pPr>
            <a:r>
              <a:rPr lang="en-US" sz="1700" b="1" i="0" dirty="0">
                <a:effectLst/>
              </a:rPr>
              <a:t>Better Time Management: </a:t>
            </a:r>
            <a:r>
              <a:rPr lang="en-US" sz="1700" i="0" dirty="0">
                <a:effectLst/>
              </a:rPr>
              <a:t>IoT is an incredible time saving tools, we can search latest news, visit a blog in past time, purchase some item online and many thing.</a:t>
            </a:r>
          </a:p>
          <a:p>
            <a:pPr>
              <a:lnSpc>
                <a:spcPct val="100000"/>
              </a:lnSpc>
            </a:pPr>
            <a:endParaRPr lang="en-US" sz="1700" b="0" i="0" dirty="0">
              <a:effectLst/>
            </a:endParaRPr>
          </a:p>
          <a:p>
            <a:pPr>
              <a:lnSpc>
                <a:spcPct val="100000"/>
              </a:lnSpc>
            </a:pPr>
            <a:endParaRPr lang="en-US" sz="1700" b="0" i="0" dirty="0">
              <a:effectLst/>
            </a:endParaRPr>
          </a:p>
          <a:p>
            <a:pPr>
              <a:lnSpc>
                <a:spcPct val="100000"/>
              </a:lnSpc>
            </a:pPr>
            <a:endParaRPr lang="en-US" sz="1700" dirty="0"/>
          </a:p>
        </p:txBody>
      </p:sp>
    </p:spTree>
    <p:extLst>
      <p:ext uri="{BB962C8B-B14F-4D97-AF65-F5344CB8AC3E}">
        <p14:creationId xmlns:p14="http://schemas.microsoft.com/office/powerpoint/2010/main" val="351122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3" descr="Sphere of mesh and nodes">
            <a:extLst>
              <a:ext uri="{FF2B5EF4-FFF2-40B4-BE49-F238E27FC236}">
                <a16:creationId xmlns:a16="http://schemas.microsoft.com/office/drawing/2014/main" id="{0E7D91C5-0457-42C8-950F-84EE58C6B01A}"/>
              </a:ext>
            </a:extLst>
          </p:cNvPr>
          <p:cNvPicPr>
            <a:picLocks noChangeAspect="1"/>
          </p:cNvPicPr>
          <p:nvPr/>
        </p:nvPicPr>
        <p:blipFill rotWithShape="1">
          <a:blip r:embed="rId2"/>
          <a:srcRect l="2600" r="2600"/>
          <a:stretch/>
        </p:blipFill>
        <p:spPr>
          <a:xfrm>
            <a:off x="3523488" y="10"/>
            <a:ext cx="8668512" cy="6857990"/>
          </a:xfrm>
          <a:prstGeom prst="rect">
            <a:avLst/>
          </a:prstGeom>
        </p:spPr>
      </p:pic>
      <p:sp>
        <p:nvSpPr>
          <p:cNvPr id="40" name="Rectangle 3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27DD7C-F8A2-4A8E-A40A-BD85E13BE17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400"/>
              <a:t>DISADVANTAGES OF IoT</a:t>
            </a:r>
          </a:p>
        </p:txBody>
      </p:sp>
      <p:sp>
        <p:nvSpPr>
          <p:cNvPr id="42" name="Rectangle 4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36610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57F31-868F-4D79-BD73-2AFA35992D57}"/>
              </a:ext>
            </a:extLst>
          </p:cNvPr>
          <p:cNvSpPr>
            <a:spLocks noGrp="1"/>
          </p:cNvSpPr>
          <p:nvPr>
            <p:ph type="title"/>
          </p:nvPr>
        </p:nvSpPr>
        <p:spPr>
          <a:xfrm>
            <a:off x="841248" y="426720"/>
            <a:ext cx="10506456" cy="1919141"/>
          </a:xfrm>
        </p:spPr>
        <p:txBody>
          <a:bodyPr vert="horz" lIns="91440" tIns="45720" rIns="91440" bIns="45720" rtlCol="0" anchor="b">
            <a:normAutofit/>
          </a:bodyPr>
          <a:lstStyle/>
          <a:p>
            <a:r>
              <a:rPr lang="en-US" sz="6000" b="1"/>
              <a:t>DISADVANTAGE OF IoT</a:t>
            </a:r>
            <a:endParaRPr lang="en-US" sz="6000"/>
          </a:p>
        </p:txBody>
      </p:sp>
      <p:sp>
        <p:nvSpPr>
          <p:cNvPr id="16" name="Rectangle 15">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89E344B-281C-4C24-BED9-BF916AAD64F0}"/>
              </a:ext>
            </a:extLst>
          </p:cNvPr>
          <p:cNvSpPr>
            <a:spLocks noGrp="1"/>
          </p:cNvSpPr>
          <p:nvPr>
            <p:ph sz="half" idx="1"/>
          </p:nvPr>
        </p:nvSpPr>
        <p:spPr>
          <a:xfrm>
            <a:off x="841248" y="3337269"/>
            <a:ext cx="10509504" cy="2905686"/>
          </a:xfrm>
        </p:spPr>
        <p:txBody>
          <a:bodyPr vert="horz" lIns="91440" tIns="45720" rIns="91440" bIns="45720" rtlCol="0">
            <a:normAutofit/>
          </a:bodyPr>
          <a:lstStyle/>
          <a:p>
            <a:r>
              <a:rPr lang="en-US" sz="2000" b="1" i="0" dirty="0">
                <a:effectLst/>
              </a:rPr>
              <a:t>Data Breach: </a:t>
            </a:r>
            <a:r>
              <a:rPr lang="en-US" sz="2000" b="0" i="0" dirty="0">
                <a:effectLst/>
              </a:rPr>
              <a:t>Data breaches are extremely stressful. Companies also fear them and can lose the trust of their clients for good if the cyber attack came via their website pages.</a:t>
            </a:r>
          </a:p>
          <a:p>
            <a:r>
              <a:rPr lang="en-US" sz="2000" b="1" i="0" dirty="0">
                <a:effectLst/>
              </a:rPr>
              <a:t>Dependence: </a:t>
            </a:r>
            <a:r>
              <a:rPr lang="en-US" sz="2000" dirty="0"/>
              <a:t>W</a:t>
            </a:r>
            <a:r>
              <a:rPr lang="en-US" sz="2000" i="0" dirty="0">
                <a:effectLst/>
              </a:rPr>
              <a:t>e have become increasingly dependent on the IoT’s everyday usage. Not only in business, but in our private lives.</a:t>
            </a:r>
          </a:p>
          <a:p>
            <a:r>
              <a:rPr lang="en-US" sz="2000" b="1" i="0" dirty="0">
                <a:effectLst/>
              </a:rPr>
              <a:t>Complexity:</a:t>
            </a:r>
            <a:r>
              <a:rPr lang="en-US" sz="2000" i="0" dirty="0">
                <a:effectLst/>
              </a:rPr>
              <a:t> Though IoT seems to be completing tasks with ease, a lot of complex operations are behind it. Consequently, if the software makes a wrong calculation, this will affect the rest of the process.</a:t>
            </a:r>
            <a:endParaRPr lang="en-US" sz="2000" b="1" i="0" dirty="0">
              <a:effectLst/>
            </a:endParaRPr>
          </a:p>
          <a:p>
            <a:endParaRPr lang="en-US" sz="2000" b="1" i="0" dirty="0">
              <a:effectLst/>
            </a:endParaRPr>
          </a:p>
        </p:txBody>
      </p:sp>
    </p:spTree>
    <p:extLst>
      <p:ext uri="{BB962C8B-B14F-4D97-AF65-F5344CB8AC3E}">
        <p14:creationId xmlns:p14="http://schemas.microsoft.com/office/powerpoint/2010/main" val="208033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7">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Sphere of mesh and nodes">
            <a:extLst>
              <a:ext uri="{FF2B5EF4-FFF2-40B4-BE49-F238E27FC236}">
                <a16:creationId xmlns:a16="http://schemas.microsoft.com/office/drawing/2014/main" id="{C094A7EF-70A5-4D9C-B7E6-C2325209A496}"/>
              </a:ext>
            </a:extLst>
          </p:cNvPr>
          <p:cNvPicPr>
            <a:picLocks noChangeAspect="1"/>
          </p:cNvPicPr>
          <p:nvPr/>
        </p:nvPicPr>
        <p:blipFill rotWithShape="1">
          <a:blip r:embed="rId2">
            <a:alphaModFix amt="40000"/>
          </a:blip>
          <a:srcRect t="1430" b="23570"/>
          <a:stretch/>
        </p:blipFill>
        <p:spPr>
          <a:xfrm>
            <a:off x="20" y="10"/>
            <a:ext cx="12191979" cy="6857990"/>
          </a:xfrm>
          <a:prstGeom prst="rect">
            <a:avLst/>
          </a:prstGeom>
        </p:spPr>
      </p:pic>
      <p:sp>
        <p:nvSpPr>
          <p:cNvPr id="2" name="Title 1">
            <a:extLst>
              <a:ext uri="{FF2B5EF4-FFF2-40B4-BE49-F238E27FC236}">
                <a16:creationId xmlns:a16="http://schemas.microsoft.com/office/drawing/2014/main" id="{2D8FFE40-461C-4D8F-89BD-94C92F4DFF29}"/>
              </a:ext>
            </a:extLst>
          </p:cNvPr>
          <p:cNvSpPr>
            <a:spLocks noGrp="1"/>
          </p:cNvSpPr>
          <p:nvPr>
            <p:ph type="title"/>
          </p:nvPr>
        </p:nvSpPr>
        <p:spPr>
          <a:xfrm>
            <a:off x="841248" y="426720"/>
            <a:ext cx="10506456" cy="1919141"/>
          </a:xfrm>
        </p:spPr>
        <p:txBody>
          <a:bodyPr anchor="b">
            <a:normAutofit/>
          </a:bodyPr>
          <a:lstStyle/>
          <a:p>
            <a:r>
              <a:rPr lang="en-US" sz="6000" b="1">
                <a:solidFill>
                  <a:srgbClr val="FFFFFF"/>
                </a:solidFill>
                <a:latin typeface="Helvetica Neue"/>
              </a:rPr>
              <a:t>CONCLUSION</a:t>
            </a:r>
          </a:p>
        </p:txBody>
      </p:sp>
      <p:sp>
        <p:nvSpPr>
          <p:cNvPr id="23" name="Rectangle 21">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A721B38-0451-45FB-82B0-BEE68F2EFD94}"/>
              </a:ext>
            </a:extLst>
          </p:cNvPr>
          <p:cNvSpPr>
            <a:spLocks noGrp="1"/>
          </p:cNvSpPr>
          <p:nvPr>
            <p:ph idx="1"/>
          </p:nvPr>
        </p:nvSpPr>
        <p:spPr>
          <a:xfrm>
            <a:off x="841248" y="3337269"/>
            <a:ext cx="10509504" cy="2905686"/>
          </a:xfrm>
        </p:spPr>
        <p:txBody>
          <a:bodyPr>
            <a:normAutofit fontScale="92500"/>
          </a:bodyPr>
          <a:lstStyle/>
          <a:p>
            <a:r>
              <a:rPr lang="en-US" sz="3200" b="0" i="0" dirty="0">
                <a:solidFill>
                  <a:srgbClr val="FFFFFF"/>
                </a:solidFill>
                <a:effectLst/>
                <a:latin typeface="Helvetica Neue"/>
              </a:rPr>
              <a:t>Internet of Things is the concept in which the virtual world of information technology connected to the real world of things. The technologies of Internet of things such as electronic, software, sensor and many </a:t>
            </a:r>
            <a:r>
              <a:rPr lang="en-US" sz="3200" b="0" i="0">
                <a:solidFill>
                  <a:srgbClr val="FFFFFF"/>
                </a:solidFill>
                <a:effectLst/>
                <a:latin typeface="Helvetica Neue"/>
              </a:rPr>
              <a:t>more technology to </a:t>
            </a:r>
            <a:r>
              <a:rPr lang="en-US" sz="3200" b="0" i="0" dirty="0">
                <a:solidFill>
                  <a:srgbClr val="FFFFFF"/>
                </a:solidFill>
                <a:effectLst/>
                <a:latin typeface="Helvetica Neue"/>
              </a:rPr>
              <a:t>make our life become better and more comfortable.</a:t>
            </a:r>
            <a:endParaRPr lang="en-US" sz="3200" dirty="0">
              <a:solidFill>
                <a:srgbClr val="FFFFFF"/>
              </a:solidFill>
              <a:latin typeface="Helvetica Neue"/>
            </a:endParaRPr>
          </a:p>
        </p:txBody>
      </p:sp>
    </p:spTree>
    <p:extLst>
      <p:ext uri="{BB962C8B-B14F-4D97-AF65-F5344CB8AC3E}">
        <p14:creationId xmlns:p14="http://schemas.microsoft.com/office/powerpoint/2010/main" val="298754214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439</TotalTime>
  <Words>585</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Calibri</vt:lpstr>
      <vt:lpstr>Helvetica Neue</vt:lpstr>
      <vt:lpstr>AccentBoxVTI</vt:lpstr>
      <vt:lpstr>INTERNET OF THING BECOME PART OF OUR LIVES</vt:lpstr>
      <vt:lpstr>INTRODUCTION:</vt:lpstr>
      <vt:lpstr>IMPORTANCE OF IoT IN DAILY LIVES</vt:lpstr>
      <vt:lpstr>IMPORTANCE OF IoT IN DAILY LIVES</vt:lpstr>
      <vt:lpstr>ADVANTAGES OF IoT</vt:lpstr>
      <vt:lpstr>ADVANTAGE OF IoT</vt:lpstr>
      <vt:lpstr>DISADVANTAGES OF IoT</vt:lpstr>
      <vt:lpstr>DISADVANTAGE OF IoT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 BECOME PART OF OUR LIVES</dc:title>
  <dc:creator>Ahsan Mansoori</dc:creator>
  <cp:lastModifiedBy>Ahsan Mansoori</cp:lastModifiedBy>
  <cp:revision>7</cp:revision>
  <dcterms:created xsi:type="dcterms:W3CDTF">2021-05-23T18:38:30Z</dcterms:created>
  <dcterms:modified xsi:type="dcterms:W3CDTF">2021-05-25T14:47:03Z</dcterms:modified>
</cp:coreProperties>
</file>